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4"/>
    <p:sldMasterId id="2147483648" r:id="rId5"/>
    <p:sldMasterId id="2147483684" r:id="rId6"/>
    <p:sldMasterId id="2147483696" r:id="rId7"/>
  </p:sldMasterIdLst>
  <p:notesMasterIdLst>
    <p:notesMasterId r:id="rId21"/>
  </p:notesMasterIdLst>
  <p:sldIdLst>
    <p:sldId id="257" r:id="rId8"/>
    <p:sldId id="261" r:id="rId9"/>
    <p:sldId id="274" r:id="rId10"/>
    <p:sldId id="262" r:id="rId11"/>
    <p:sldId id="263" r:id="rId12"/>
    <p:sldId id="281" r:id="rId13"/>
    <p:sldId id="276" r:id="rId14"/>
    <p:sldId id="277" r:id="rId15"/>
    <p:sldId id="278" r:id="rId16"/>
    <p:sldId id="284" r:id="rId17"/>
    <p:sldId id="285" r:id="rId18"/>
    <p:sldId id="270" r:id="rId19"/>
    <p:sldId id="258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810E9B-E904-40BB-8116-C27DC1E782C4}" v="463" dt="2023-01-12T19:21:01.892"/>
    <p1510:client id="{60C2D561-4466-4CB7-A645-C464FF08091A}" v="159" dt="2023-01-13T17:37:36.380"/>
    <p1510:client id="{80C07BBB-C4BC-4E6A-BEC9-FE90D7140834}" v="18" dt="2023-01-17T17:52:32.149"/>
    <p1510:client id="{89A0EFA5-627C-41AC-A77D-B64A3962EB42}" v="28" dt="2023-01-13T14:15:06.210"/>
    <p1510:client id="{CC54419B-C348-4C89-86B6-D770C6DE9F97}" v="22" dt="2023-01-13T16:24:58.013"/>
    <p1510:client id="{D905903A-1E83-4588-AEBD-A58A4170EF57}" v="240" dt="2023-01-13T13:05:51.6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nardo de Sena Marquine" userId="6e8a0022-4159-40dc-8517-984eb90b96e9" providerId="ADAL" clId="{CC54419B-C348-4C89-86B6-D770C6DE9F97}"/>
    <pc:docChg chg="undo custSel addSld modSld">
      <pc:chgData name="Leonardo de Sena Marquine" userId="6e8a0022-4159-40dc-8517-984eb90b96e9" providerId="ADAL" clId="{CC54419B-C348-4C89-86B6-D770C6DE9F97}" dt="2023-01-13T16:28:02.014" v="204" actId="20577"/>
      <pc:docMkLst>
        <pc:docMk/>
      </pc:docMkLst>
      <pc:sldChg chg="addSp delSp modSp new mod">
        <pc:chgData name="Leonardo de Sena Marquine" userId="6e8a0022-4159-40dc-8517-984eb90b96e9" providerId="ADAL" clId="{CC54419B-C348-4C89-86B6-D770C6DE9F97}" dt="2023-01-13T16:28:02.014" v="204" actId="20577"/>
        <pc:sldMkLst>
          <pc:docMk/>
          <pc:sldMk cId="2923488850" sldId="285"/>
        </pc:sldMkLst>
        <pc:spChg chg="del">
          <ac:chgData name="Leonardo de Sena Marquine" userId="6e8a0022-4159-40dc-8517-984eb90b96e9" providerId="ADAL" clId="{CC54419B-C348-4C89-86B6-D770C6DE9F97}" dt="2023-01-13T16:02:37.214" v="2" actId="478"/>
          <ac:spMkLst>
            <pc:docMk/>
            <pc:sldMk cId="2923488850" sldId="285"/>
            <ac:spMk id="2" creationId="{6859A2A4-CC9A-83F7-2DAA-E7D7ADF4AED8}"/>
          </ac:spMkLst>
        </pc:spChg>
        <pc:spChg chg="del">
          <ac:chgData name="Leonardo de Sena Marquine" userId="6e8a0022-4159-40dc-8517-984eb90b96e9" providerId="ADAL" clId="{CC54419B-C348-4C89-86B6-D770C6DE9F97}" dt="2023-01-13T16:02:35.312" v="1" actId="478"/>
          <ac:spMkLst>
            <pc:docMk/>
            <pc:sldMk cId="2923488850" sldId="285"/>
            <ac:spMk id="3" creationId="{7C74DCF5-8F27-8D0C-F536-499FBDDFD1EF}"/>
          </ac:spMkLst>
        </pc:spChg>
        <pc:spChg chg="add mod">
          <ac:chgData name="Leonardo de Sena Marquine" userId="6e8a0022-4159-40dc-8517-984eb90b96e9" providerId="ADAL" clId="{CC54419B-C348-4C89-86B6-D770C6DE9F97}" dt="2023-01-13T16:16:55.322" v="120" actId="1076"/>
          <ac:spMkLst>
            <pc:docMk/>
            <pc:sldMk cId="2923488850" sldId="285"/>
            <ac:spMk id="6" creationId="{C7BC51F6-4251-AF7E-8975-4E5F30012E13}"/>
          </ac:spMkLst>
        </pc:spChg>
        <pc:spChg chg="add mod">
          <ac:chgData name="Leonardo de Sena Marquine" userId="6e8a0022-4159-40dc-8517-984eb90b96e9" providerId="ADAL" clId="{CC54419B-C348-4C89-86B6-D770C6DE9F97}" dt="2023-01-13T16:16:55.322" v="120" actId="1076"/>
          <ac:spMkLst>
            <pc:docMk/>
            <pc:sldMk cId="2923488850" sldId="285"/>
            <ac:spMk id="7" creationId="{A8D00C76-18D9-1489-61F6-2B92ED0F7CE1}"/>
          </ac:spMkLst>
        </pc:spChg>
        <pc:graphicFrameChg chg="add del mod modGraphic">
          <ac:chgData name="Leonardo de Sena Marquine" userId="6e8a0022-4159-40dc-8517-984eb90b96e9" providerId="ADAL" clId="{CC54419B-C348-4C89-86B6-D770C6DE9F97}" dt="2023-01-13T16:16:07.441" v="116" actId="478"/>
          <ac:graphicFrameMkLst>
            <pc:docMk/>
            <pc:sldMk cId="2923488850" sldId="285"/>
            <ac:graphicFrameMk id="4" creationId="{050401C4-C67F-305D-5997-CA388F6F816F}"/>
          </ac:graphicFrameMkLst>
        </pc:graphicFrameChg>
        <pc:graphicFrameChg chg="add del mod modGraphic">
          <ac:chgData name="Leonardo de Sena Marquine" userId="6e8a0022-4159-40dc-8517-984eb90b96e9" providerId="ADAL" clId="{CC54419B-C348-4C89-86B6-D770C6DE9F97}" dt="2023-01-13T16:16:09.229" v="117" actId="478"/>
          <ac:graphicFrameMkLst>
            <pc:docMk/>
            <pc:sldMk cId="2923488850" sldId="285"/>
            <ac:graphicFrameMk id="5" creationId="{7E29FF56-B379-609F-AFC0-5054C66ABEE4}"/>
          </ac:graphicFrameMkLst>
        </pc:graphicFrameChg>
        <pc:graphicFrameChg chg="add del mod modGraphic">
          <ac:chgData name="Leonardo de Sena Marquine" userId="6e8a0022-4159-40dc-8517-984eb90b96e9" providerId="ADAL" clId="{CC54419B-C348-4C89-86B6-D770C6DE9F97}" dt="2023-01-13T16:18:54.836" v="137" actId="478"/>
          <ac:graphicFrameMkLst>
            <pc:docMk/>
            <pc:sldMk cId="2923488850" sldId="285"/>
            <ac:graphicFrameMk id="8" creationId="{BE4C1B3B-ED16-7F62-403D-121923EFF894}"/>
          </ac:graphicFrameMkLst>
        </pc:graphicFrameChg>
        <pc:graphicFrameChg chg="add mod">
          <ac:chgData name="Leonardo de Sena Marquine" userId="6e8a0022-4159-40dc-8517-984eb90b96e9" providerId="ADAL" clId="{CC54419B-C348-4C89-86B6-D770C6DE9F97}" dt="2023-01-13T16:20:36.132" v="153"/>
          <ac:graphicFrameMkLst>
            <pc:docMk/>
            <pc:sldMk cId="2923488850" sldId="285"/>
            <ac:graphicFrameMk id="9" creationId="{13AE318B-14B4-240B-4DE3-4E9AC98D5748}"/>
          </ac:graphicFrameMkLst>
        </pc:graphicFrameChg>
        <pc:graphicFrameChg chg="add mod modGraphic">
          <ac:chgData name="Leonardo de Sena Marquine" userId="6e8a0022-4159-40dc-8517-984eb90b96e9" providerId="ADAL" clId="{CC54419B-C348-4C89-86B6-D770C6DE9F97}" dt="2023-01-13T16:27:26.820" v="200" actId="1076"/>
          <ac:graphicFrameMkLst>
            <pc:docMk/>
            <pc:sldMk cId="2923488850" sldId="285"/>
            <ac:graphicFrameMk id="10" creationId="{1F98185D-E82A-21CF-909F-EEE52FA54D6E}"/>
          </ac:graphicFrameMkLst>
        </pc:graphicFrameChg>
        <pc:graphicFrameChg chg="add del mod modGraphic">
          <ac:chgData name="Leonardo de Sena Marquine" userId="6e8a0022-4159-40dc-8517-984eb90b96e9" providerId="ADAL" clId="{CC54419B-C348-4C89-86B6-D770C6DE9F97}" dt="2023-01-13T16:24:01.139" v="160" actId="478"/>
          <ac:graphicFrameMkLst>
            <pc:docMk/>
            <pc:sldMk cId="2923488850" sldId="285"/>
            <ac:graphicFrameMk id="11" creationId="{0C5A410F-F1BB-1048-89DA-7E06F161440A}"/>
          </ac:graphicFrameMkLst>
        </pc:graphicFrameChg>
        <pc:graphicFrameChg chg="add del mod modGraphic">
          <ac:chgData name="Leonardo de Sena Marquine" userId="6e8a0022-4159-40dc-8517-984eb90b96e9" providerId="ADAL" clId="{CC54419B-C348-4C89-86B6-D770C6DE9F97}" dt="2023-01-13T16:24:50.376" v="166" actId="478"/>
          <ac:graphicFrameMkLst>
            <pc:docMk/>
            <pc:sldMk cId="2923488850" sldId="285"/>
            <ac:graphicFrameMk id="12" creationId="{943D011B-7EE8-FC47-CC4E-63B4538AAD2B}"/>
          </ac:graphicFrameMkLst>
        </pc:graphicFrameChg>
        <pc:graphicFrameChg chg="add mod modGraphic">
          <ac:chgData name="Leonardo de Sena Marquine" userId="6e8a0022-4159-40dc-8517-984eb90b96e9" providerId="ADAL" clId="{CC54419B-C348-4C89-86B6-D770C6DE9F97}" dt="2023-01-13T16:28:02.014" v="204" actId="20577"/>
          <ac:graphicFrameMkLst>
            <pc:docMk/>
            <pc:sldMk cId="2923488850" sldId="285"/>
            <ac:graphicFrameMk id="13" creationId="{BEC33A53-0781-2413-5930-75533982FFA2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6536AF56-4E26-4DB8-B1C3-63315427EF01}"/>
    <pc:docChg chg="addSld modSld modMainMaster">
      <pc:chgData name="Silvia Maria Barros" userId="S::silvia.maria@economia.gov.br::e2bf63e8-b454-4011-9226-6120546e243b" providerId="AD" clId="Web-{6536AF56-4E26-4DB8-B1C3-63315427EF01}" dt="2023-01-12T12:53:39.950" v="64" actId="1076"/>
      <pc:docMkLst>
        <pc:docMk/>
      </pc:docMkLst>
      <pc:sldChg chg="addSp modSp add">
        <pc:chgData name="Silvia Maria Barros" userId="S::silvia.maria@economia.gov.br::e2bf63e8-b454-4011-9226-6120546e243b" providerId="AD" clId="Web-{6536AF56-4E26-4DB8-B1C3-63315427EF01}" dt="2023-01-12T12:53:39.950" v="64" actId="1076"/>
        <pc:sldMkLst>
          <pc:docMk/>
          <pc:sldMk cId="325162315" sldId="283"/>
        </pc:sldMkLst>
        <pc:spChg chg="mod">
          <ac:chgData name="Silvia Maria Barros" userId="S::silvia.maria@economia.gov.br::e2bf63e8-b454-4011-9226-6120546e243b" providerId="AD" clId="Web-{6536AF56-4E26-4DB8-B1C3-63315427EF01}" dt="2023-01-12T12:53:39.950" v="64" actId="1076"/>
          <ac:spMkLst>
            <pc:docMk/>
            <pc:sldMk cId="325162315" sldId="283"/>
            <ac:spMk id="3" creationId="{A78F106D-D9C5-2175-5F93-C45166D6821E}"/>
          </ac:spMkLst>
        </pc:spChg>
        <pc:spChg chg="add mod">
          <ac:chgData name="Silvia Maria Barros" userId="S::silvia.maria@economia.gov.br::e2bf63e8-b454-4011-9226-6120546e243b" providerId="AD" clId="Web-{6536AF56-4E26-4DB8-B1C3-63315427EF01}" dt="2023-01-12T12:45:21.283" v="48" actId="1076"/>
          <ac:spMkLst>
            <pc:docMk/>
            <pc:sldMk cId="325162315" sldId="283"/>
            <ac:spMk id="4" creationId="{3F44BEB1-D0EA-5FE0-B82E-BB615319F664}"/>
          </ac:spMkLst>
        </pc:spChg>
        <pc:spChg chg="add mod">
          <ac:chgData name="Silvia Maria Barros" userId="S::silvia.maria@economia.gov.br::e2bf63e8-b454-4011-9226-6120546e243b" providerId="AD" clId="Web-{6536AF56-4E26-4DB8-B1C3-63315427EF01}" dt="2023-01-12T12:45:57.284" v="52" actId="1076"/>
          <ac:spMkLst>
            <pc:docMk/>
            <pc:sldMk cId="325162315" sldId="283"/>
            <ac:spMk id="9" creationId="{E9AAB2B3-49C3-7EDA-FF26-2C9AC0A928AE}"/>
          </ac:spMkLst>
        </pc:spChg>
        <pc:spChg chg="mod">
          <ac:chgData name="Silvia Maria Barros" userId="S::silvia.maria@economia.gov.br::e2bf63e8-b454-4011-9226-6120546e243b" providerId="AD" clId="Web-{6536AF56-4E26-4DB8-B1C3-63315427EF01}" dt="2023-01-12T12:45:52.424" v="51" actId="1076"/>
          <ac:spMkLst>
            <pc:docMk/>
            <pc:sldMk cId="325162315" sldId="283"/>
            <ac:spMk id="8686" creationId="{00000000-0000-0000-0000-000000000000}"/>
          </ac:spMkLst>
        </pc:spChg>
        <pc:spChg chg="mod">
          <ac:chgData name="Silvia Maria Barros" userId="S::silvia.maria@economia.gov.br::e2bf63e8-b454-4011-9226-6120546e243b" providerId="AD" clId="Web-{6536AF56-4E26-4DB8-B1C3-63315427EF01}" dt="2023-01-12T12:45:46.205" v="50" actId="1076"/>
          <ac:spMkLst>
            <pc:docMk/>
            <pc:sldMk cId="325162315" sldId="283"/>
            <ac:spMk id="8687" creationId="{00000000-0000-0000-0000-000000000000}"/>
          </ac:spMkLst>
        </pc:spChg>
        <pc:grpChg chg="mod">
          <ac:chgData name="Silvia Maria Barros" userId="S::silvia.maria@economia.gov.br::e2bf63e8-b454-4011-9226-6120546e243b" providerId="AD" clId="Web-{6536AF56-4E26-4DB8-B1C3-63315427EF01}" dt="2023-01-12T12:53:26.997" v="60" actId="14100"/>
          <ac:grpSpMkLst>
            <pc:docMk/>
            <pc:sldMk cId="325162315" sldId="283"/>
            <ac:grpSpMk id="2" creationId="{352CC0BD-C504-CE86-33D3-5A2ED7A82BED}"/>
          </ac:grpSpMkLst>
        </pc:grpChg>
        <pc:grpChg chg="mod">
          <ac:chgData name="Silvia Maria Barros" userId="S::silvia.maria@economia.gov.br::e2bf63e8-b454-4011-9226-6120546e243b" providerId="AD" clId="Web-{6536AF56-4E26-4DB8-B1C3-63315427EF01}" dt="2023-01-12T12:45:39.783" v="49" actId="1076"/>
          <ac:grpSpMkLst>
            <pc:docMk/>
            <pc:sldMk cId="325162315" sldId="283"/>
            <ac:grpSpMk id="8682" creationId="{00000000-0000-0000-0000-000000000000}"/>
          </ac:grpSpMkLst>
        </pc:grpChg>
        <pc:picChg chg="add mod">
          <ac:chgData name="Silvia Maria Barros" userId="S::silvia.maria@economia.gov.br::e2bf63e8-b454-4011-9226-6120546e243b" providerId="AD" clId="Web-{6536AF56-4E26-4DB8-B1C3-63315427EF01}" dt="2023-01-12T12:53:34.388" v="63" actId="1076"/>
          <ac:picMkLst>
            <pc:docMk/>
            <pc:sldMk cId="325162315" sldId="283"/>
            <ac:picMk id="10" creationId="{BC03FA12-99C0-BC5B-CB51-C550492914A1}"/>
          </ac:picMkLst>
        </pc:picChg>
      </pc:sldChg>
      <pc:sldMasterChg chg="addSldLayout modSldLayout">
        <pc:chgData name="Silvia Maria Barros" userId="S::silvia.maria@economia.gov.br::e2bf63e8-b454-4011-9226-6120546e243b" providerId="AD" clId="Web-{6536AF56-4E26-4DB8-B1C3-63315427EF01}" dt="2023-01-12T12:42:08.685" v="0"/>
        <pc:sldMasterMkLst>
          <pc:docMk/>
          <pc:sldMasterMk cId="2228961341" sldId="2147483648"/>
        </pc:sldMasterMkLst>
        <pc:sldLayoutChg chg="add">
          <pc:chgData name="Silvia Maria Barros" userId="S::silvia.maria@economia.gov.br::e2bf63e8-b454-4011-9226-6120546e243b" providerId="AD" clId="Web-{6536AF56-4E26-4DB8-B1C3-63315427EF01}" dt="2023-01-12T12:42:08.685" v="0"/>
          <pc:sldLayoutMkLst>
            <pc:docMk/>
            <pc:sldMasterMk cId="2228961341" sldId="2147483648"/>
            <pc:sldLayoutMk cId="1445719141" sldId="2147483662"/>
          </pc:sldLayoutMkLst>
        </pc:sldLayoutChg>
        <pc:sldLayoutChg chg="replId">
          <pc:chgData name="Silvia Maria Barros" userId="S::silvia.maria@economia.gov.br::e2bf63e8-b454-4011-9226-6120546e243b" providerId="AD" clId="Web-{6536AF56-4E26-4DB8-B1C3-63315427EF01}" dt="2023-01-12T12:42:08.685" v="0"/>
          <pc:sldLayoutMkLst>
            <pc:docMk/>
            <pc:sldMasterMk cId="2228961341" sldId="2147483648"/>
            <pc:sldLayoutMk cId="2571246533" sldId="2147483708"/>
          </pc:sldLayoutMkLst>
        </pc:sldLayoutChg>
      </pc:sldMasterChg>
    </pc:docChg>
  </pc:docChgLst>
  <pc:docChgLst>
    <pc:chgData name="Silvia Maria Barros" userId="S::silvia.maria@economia.gov.br::e2bf63e8-b454-4011-9226-6120546e243b" providerId="AD" clId="Web-{60C2D561-4466-4CB7-A645-C464FF08091A}"/>
    <pc:docChg chg="modSld sldOrd">
      <pc:chgData name="Silvia Maria Barros" userId="S::silvia.maria@economia.gov.br::e2bf63e8-b454-4011-9226-6120546e243b" providerId="AD" clId="Web-{60C2D561-4466-4CB7-A645-C464FF08091A}" dt="2023-01-13T17:37:33.614" v="94"/>
      <pc:docMkLst>
        <pc:docMk/>
      </pc:docMkLst>
      <pc:sldChg chg="modSp ord">
        <pc:chgData name="Silvia Maria Barros" userId="S::silvia.maria@economia.gov.br::e2bf63e8-b454-4011-9226-6120546e243b" providerId="AD" clId="Web-{60C2D561-4466-4CB7-A645-C464FF08091A}" dt="2023-01-13T17:37:33.614" v="94"/>
        <pc:sldMkLst>
          <pc:docMk/>
          <pc:sldMk cId="2923488850" sldId="285"/>
        </pc:sldMkLst>
        <pc:spChg chg="mod">
          <ac:chgData name="Silvia Maria Barros" userId="S::silvia.maria@economia.gov.br::e2bf63e8-b454-4011-9226-6120546e243b" providerId="AD" clId="Web-{60C2D561-4466-4CB7-A645-C464FF08091A}" dt="2023-01-13T17:36:52.660" v="71" actId="20577"/>
          <ac:spMkLst>
            <pc:docMk/>
            <pc:sldMk cId="2923488850" sldId="285"/>
            <ac:spMk id="6" creationId="{C7BC51F6-4251-AF7E-8975-4E5F30012E13}"/>
          </ac:spMkLst>
        </pc:spChg>
        <pc:spChg chg="mod">
          <ac:chgData name="Silvia Maria Barros" userId="S::silvia.maria@economia.gov.br::e2bf63e8-b454-4011-9226-6120546e243b" providerId="AD" clId="Web-{60C2D561-4466-4CB7-A645-C464FF08091A}" dt="2023-01-13T17:33:48.048" v="22" actId="1076"/>
          <ac:spMkLst>
            <pc:docMk/>
            <pc:sldMk cId="2923488850" sldId="285"/>
            <ac:spMk id="7" creationId="{A8D00C76-18D9-1489-61F6-2B92ED0F7CE1}"/>
          </ac:spMkLst>
        </pc:spChg>
        <pc:graphicFrameChg chg="mod modGraphic">
          <ac:chgData name="Silvia Maria Barros" userId="S::silvia.maria@economia.gov.br::e2bf63e8-b454-4011-9226-6120546e243b" providerId="AD" clId="Web-{60C2D561-4466-4CB7-A645-C464FF08091A}" dt="2023-01-13T17:37:33.614" v="94"/>
          <ac:graphicFrameMkLst>
            <pc:docMk/>
            <pc:sldMk cId="2923488850" sldId="285"/>
            <ac:graphicFrameMk id="10" creationId="{1F98185D-E82A-21CF-909F-EEE52FA54D6E}"/>
          </ac:graphicFrameMkLst>
        </pc:graphicFrameChg>
        <pc:graphicFrameChg chg="mod modGraphic">
          <ac:chgData name="Silvia Maria Barros" userId="S::silvia.maria@economia.gov.br::e2bf63e8-b454-4011-9226-6120546e243b" providerId="AD" clId="Web-{60C2D561-4466-4CB7-A645-C464FF08091A}" dt="2023-01-13T17:37:17.645" v="90"/>
          <ac:graphicFrameMkLst>
            <pc:docMk/>
            <pc:sldMk cId="2923488850" sldId="285"/>
            <ac:graphicFrameMk id="13" creationId="{BEC33A53-0781-2413-5930-75533982FFA2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12810E9B-E904-40BB-8116-C27DC1E782C4}"/>
    <pc:docChg chg="modSld">
      <pc:chgData name="Silvia Maria Barros" userId="S::silvia.maria@economia.gov.br::e2bf63e8-b454-4011-9226-6120546e243b" providerId="AD" clId="Web-{12810E9B-E904-40BB-8116-C27DC1E782C4}" dt="2023-01-12T19:21:01.892" v="445"/>
      <pc:docMkLst>
        <pc:docMk/>
      </pc:docMkLst>
      <pc:sldChg chg="modSp">
        <pc:chgData name="Silvia Maria Barros" userId="S::silvia.maria@economia.gov.br::e2bf63e8-b454-4011-9226-6120546e243b" providerId="AD" clId="Web-{12810E9B-E904-40BB-8116-C27DC1E782C4}" dt="2023-01-12T18:51:14.782" v="24" actId="1076"/>
        <pc:sldMkLst>
          <pc:docMk/>
          <pc:sldMk cId="2926989422" sldId="261"/>
        </pc:sldMkLst>
        <pc:spChg chg="mod">
          <ac:chgData name="Silvia Maria Barros" userId="S::silvia.maria@economia.gov.br::e2bf63e8-b454-4011-9226-6120546e243b" providerId="AD" clId="Web-{12810E9B-E904-40BB-8116-C27DC1E782C4}" dt="2023-01-12T18:51:05.469" v="22" actId="20577"/>
          <ac:spMkLst>
            <pc:docMk/>
            <pc:sldMk cId="2926989422" sldId="261"/>
            <ac:spMk id="3" creationId="{80A9B244-8221-4746-A89E-0DBC2E1769A4}"/>
          </ac:spMkLst>
        </pc:spChg>
        <pc:graphicFrameChg chg="mod modGraphic">
          <ac:chgData name="Silvia Maria Barros" userId="S::silvia.maria@economia.gov.br::e2bf63e8-b454-4011-9226-6120546e243b" providerId="AD" clId="Web-{12810E9B-E904-40BB-8116-C27DC1E782C4}" dt="2023-01-12T18:51:14.782" v="24" actId="1076"/>
          <ac:graphicFrameMkLst>
            <pc:docMk/>
            <pc:sldMk cId="2926989422" sldId="261"/>
            <ac:graphicFrameMk id="4" creationId="{223BFFC7-C7CC-C17D-C753-254547500458}"/>
          </ac:graphicFrameMkLst>
        </pc:graphicFrameChg>
      </pc:sldChg>
      <pc:sldChg chg="modSp">
        <pc:chgData name="Silvia Maria Barros" userId="S::silvia.maria@economia.gov.br::e2bf63e8-b454-4011-9226-6120546e243b" providerId="AD" clId="Web-{12810E9B-E904-40BB-8116-C27DC1E782C4}" dt="2023-01-12T19:10:17.625" v="67"/>
        <pc:sldMkLst>
          <pc:docMk/>
          <pc:sldMk cId="2558768634" sldId="263"/>
        </pc:sldMkLst>
        <pc:spChg chg="mod">
          <ac:chgData name="Silvia Maria Barros" userId="S::silvia.maria@economia.gov.br::e2bf63e8-b454-4011-9226-6120546e243b" providerId="AD" clId="Web-{12810E9B-E904-40BB-8116-C27DC1E782C4}" dt="2023-01-12T19:10:05.375" v="64" actId="1076"/>
          <ac:spMkLst>
            <pc:docMk/>
            <pc:sldMk cId="2558768634" sldId="263"/>
            <ac:spMk id="2" creationId="{884D65AE-471D-D116-9974-1ADBAEF85012}"/>
          </ac:spMkLst>
        </pc:spChg>
        <pc:spChg chg="mod">
          <ac:chgData name="Silvia Maria Barros" userId="S::silvia.maria@economia.gov.br::e2bf63e8-b454-4011-9226-6120546e243b" providerId="AD" clId="Web-{12810E9B-E904-40BB-8116-C27DC1E782C4}" dt="2023-01-12T19:09:58.359" v="63" actId="1076"/>
          <ac:spMkLst>
            <pc:docMk/>
            <pc:sldMk cId="2558768634" sldId="263"/>
            <ac:spMk id="3" creationId="{EC4BF271-0FE9-8CB1-4D9A-0D596329489F}"/>
          </ac:spMkLst>
        </pc:spChg>
        <pc:graphicFrameChg chg="mod modGraphic">
          <ac:chgData name="Silvia Maria Barros" userId="S::silvia.maria@economia.gov.br::e2bf63e8-b454-4011-9226-6120546e243b" providerId="AD" clId="Web-{12810E9B-E904-40BB-8116-C27DC1E782C4}" dt="2023-01-12T19:10:09.484" v="65"/>
          <ac:graphicFrameMkLst>
            <pc:docMk/>
            <pc:sldMk cId="2558768634" sldId="263"/>
            <ac:graphicFrameMk id="4" creationId="{DE6D41F5-A02F-9962-27C0-5C152830D2FE}"/>
          </ac:graphicFrameMkLst>
        </pc:graphicFrameChg>
        <pc:graphicFrameChg chg="mod modGraphic">
          <ac:chgData name="Silvia Maria Barros" userId="S::silvia.maria@economia.gov.br::e2bf63e8-b454-4011-9226-6120546e243b" providerId="AD" clId="Web-{12810E9B-E904-40BB-8116-C27DC1E782C4}" dt="2023-01-12T19:10:17.625" v="67"/>
          <ac:graphicFrameMkLst>
            <pc:docMk/>
            <pc:sldMk cId="2558768634" sldId="263"/>
            <ac:graphicFrameMk id="6" creationId="{BF4D70A0-C807-4F46-BD31-5EBF70EDECE0}"/>
          </ac:graphicFrameMkLst>
        </pc:graphicFrameChg>
      </pc:sldChg>
      <pc:sldChg chg="modSp">
        <pc:chgData name="Silvia Maria Barros" userId="S::silvia.maria@economia.gov.br::e2bf63e8-b454-4011-9226-6120546e243b" providerId="AD" clId="Web-{12810E9B-E904-40BB-8116-C27DC1E782C4}" dt="2023-01-12T18:53:12.129" v="39" actId="1076"/>
        <pc:sldMkLst>
          <pc:docMk/>
          <pc:sldMk cId="1636865824" sldId="274"/>
        </pc:sldMkLst>
        <pc:spChg chg="mod">
          <ac:chgData name="Silvia Maria Barros" userId="S::silvia.maria@economia.gov.br::e2bf63e8-b454-4011-9226-6120546e243b" providerId="AD" clId="Web-{12810E9B-E904-40BB-8116-C27DC1E782C4}" dt="2023-01-12T18:53:12.129" v="39" actId="1076"/>
          <ac:spMkLst>
            <pc:docMk/>
            <pc:sldMk cId="1636865824" sldId="274"/>
            <ac:spMk id="4" creationId="{73FD1D11-03D1-87BD-B934-8B8593E2819D}"/>
          </ac:spMkLst>
        </pc:spChg>
        <pc:graphicFrameChg chg="mod modGraphic">
          <ac:chgData name="Silvia Maria Barros" userId="S::silvia.maria@economia.gov.br::e2bf63e8-b454-4011-9226-6120546e243b" providerId="AD" clId="Web-{12810E9B-E904-40BB-8116-C27DC1E782C4}" dt="2023-01-12T18:52:48.550" v="36"/>
          <ac:graphicFrameMkLst>
            <pc:docMk/>
            <pc:sldMk cId="1636865824" sldId="274"/>
            <ac:graphicFrameMk id="2" creationId="{2D6C6753-4622-F57C-FAC3-FE984B4A152B}"/>
          </ac:graphicFrameMkLst>
        </pc:graphicFrameChg>
        <pc:graphicFrameChg chg="mod modGraphic">
          <ac:chgData name="Silvia Maria Barros" userId="S::silvia.maria@economia.gov.br::e2bf63e8-b454-4011-9226-6120546e243b" providerId="AD" clId="Web-{12810E9B-E904-40BB-8116-C27DC1E782C4}" dt="2023-01-12T18:53:03.207" v="38"/>
          <ac:graphicFrameMkLst>
            <pc:docMk/>
            <pc:sldMk cId="1636865824" sldId="274"/>
            <ac:graphicFrameMk id="3" creationId="{1F9B4597-F53C-C6EA-5EF6-EFC0DAD32204}"/>
          </ac:graphicFrameMkLst>
        </pc:graphicFrameChg>
        <pc:graphicFrameChg chg="mod modGraphic">
          <ac:chgData name="Silvia Maria Barros" userId="S::silvia.maria@economia.gov.br::e2bf63e8-b454-4011-9226-6120546e243b" providerId="AD" clId="Web-{12810E9B-E904-40BB-8116-C27DC1E782C4}" dt="2023-01-12T18:52:08.284" v="28"/>
          <ac:graphicFrameMkLst>
            <pc:docMk/>
            <pc:sldMk cId="1636865824" sldId="274"/>
            <ac:graphicFrameMk id="7" creationId="{7CFDDB91-F6B0-BCA1-9003-054F486486AC}"/>
          </ac:graphicFrameMkLst>
        </pc:graphicFrameChg>
        <pc:graphicFrameChg chg="mod">
          <ac:chgData name="Silvia Maria Barros" userId="S::silvia.maria@economia.gov.br::e2bf63e8-b454-4011-9226-6120546e243b" providerId="AD" clId="Web-{12810E9B-E904-40BB-8116-C27DC1E782C4}" dt="2023-01-12T18:52:00.174" v="26" actId="1076"/>
          <ac:graphicFrameMkLst>
            <pc:docMk/>
            <pc:sldMk cId="1636865824" sldId="274"/>
            <ac:graphicFrameMk id="19" creationId="{823658FA-ABAB-8A6B-20EE-A2767C7D521D}"/>
          </ac:graphicFrameMkLst>
        </pc:graphicFrameChg>
      </pc:sldChg>
      <pc:sldChg chg="modSp">
        <pc:chgData name="Silvia Maria Barros" userId="S::silvia.maria@economia.gov.br::e2bf63e8-b454-4011-9226-6120546e243b" providerId="AD" clId="Web-{12810E9B-E904-40BB-8116-C27DC1E782C4}" dt="2023-01-12T19:15:12.133" v="155"/>
        <pc:sldMkLst>
          <pc:docMk/>
          <pc:sldMk cId="4098161676" sldId="276"/>
        </pc:sldMkLst>
        <pc:spChg chg="mod">
          <ac:chgData name="Silvia Maria Barros" userId="S::silvia.maria@economia.gov.br::e2bf63e8-b454-4011-9226-6120546e243b" providerId="AD" clId="Web-{12810E9B-E904-40BB-8116-C27DC1E782C4}" dt="2023-01-12T19:14:48.054" v="152" actId="20577"/>
          <ac:spMkLst>
            <pc:docMk/>
            <pc:sldMk cId="4098161676" sldId="276"/>
            <ac:spMk id="4" creationId="{0034CDA4-C253-D6AB-489D-CA5ED5D4A311}"/>
          </ac:spMkLst>
        </pc:spChg>
        <pc:graphicFrameChg chg="mod modGraphic">
          <ac:chgData name="Silvia Maria Barros" userId="S::silvia.maria@economia.gov.br::e2bf63e8-b454-4011-9226-6120546e243b" providerId="AD" clId="Web-{12810E9B-E904-40BB-8116-C27DC1E782C4}" dt="2023-01-12T19:15:12.133" v="155"/>
          <ac:graphicFrameMkLst>
            <pc:docMk/>
            <pc:sldMk cId="4098161676" sldId="276"/>
            <ac:graphicFrameMk id="7" creationId="{E7BA604F-EDCA-81C0-8385-777EB687912D}"/>
          </ac:graphicFrameMkLst>
        </pc:graphicFrameChg>
        <pc:graphicFrameChg chg="mod">
          <ac:chgData name="Silvia Maria Barros" userId="S::silvia.maria@economia.gov.br::e2bf63e8-b454-4011-9226-6120546e243b" providerId="AD" clId="Web-{12810E9B-E904-40BB-8116-C27DC1E782C4}" dt="2023-01-12T19:12:20.582" v="95" actId="1076"/>
          <ac:graphicFrameMkLst>
            <pc:docMk/>
            <pc:sldMk cId="4098161676" sldId="276"/>
            <ac:graphicFrameMk id="9" creationId="{70F82E27-79A0-96D5-AB55-38E7ED429326}"/>
          </ac:graphicFrameMkLst>
        </pc:graphicFrameChg>
      </pc:sldChg>
      <pc:sldChg chg="modSp">
        <pc:chgData name="Silvia Maria Barros" userId="S::silvia.maria@economia.gov.br::e2bf63e8-b454-4011-9226-6120546e243b" providerId="AD" clId="Web-{12810E9B-E904-40BB-8116-C27DC1E782C4}" dt="2023-01-12T19:19:54.172" v="272" actId="1076"/>
        <pc:sldMkLst>
          <pc:docMk/>
          <pc:sldMk cId="743918198" sldId="277"/>
        </pc:sldMkLst>
        <pc:spChg chg="mod">
          <ac:chgData name="Silvia Maria Barros" userId="S::silvia.maria@economia.gov.br::e2bf63e8-b454-4011-9226-6120546e243b" providerId="AD" clId="Web-{12810E9B-E904-40BB-8116-C27DC1E782C4}" dt="2023-01-12T19:17:32.887" v="209" actId="1076"/>
          <ac:spMkLst>
            <pc:docMk/>
            <pc:sldMk cId="743918198" sldId="277"/>
            <ac:spMk id="4" creationId="{0034CDA4-C253-D6AB-489D-CA5ED5D4A311}"/>
          </ac:spMkLst>
        </pc:spChg>
        <pc:spChg chg="mod">
          <ac:chgData name="Silvia Maria Barros" userId="S::silvia.maria@economia.gov.br::e2bf63e8-b454-4011-9226-6120546e243b" providerId="AD" clId="Web-{12810E9B-E904-40BB-8116-C27DC1E782C4}" dt="2023-01-12T19:17:35.277" v="210" actId="1076"/>
          <ac:spMkLst>
            <pc:docMk/>
            <pc:sldMk cId="743918198" sldId="277"/>
            <ac:spMk id="7" creationId="{44319231-E913-E59F-9410-8DDCE189DAD6}"/>
          </ac:spMkLst>
        </pc:spChg>
        <pc:graphicFrameChg chg="mod">
          <ac:chgData name="Silvia Maria Barros" userId="S::silvia.maria@economia.gov.br::e2bf63e8-b454-4011-9226-6120546e243b" providerId="AD" clId="Web-{12810E9B-E904-40BB-8116-C27DC1E782C4}" dt="2023-01-12T19:17:40.012" v="212" actId="1076"/>
          <ac:graphicFrameMkLst>
            <pc:docMk/>
            <pc:sldMk cId="743918198" sldId="277"/>
            <ac:graphicFrameMk id="6" creationId="{8F1969D9-C372-DDBB-F60D-93FD083BEA66}"/>
          </ac:graphicFrameMkLst>
        </pc:graphicFrameChg>
        <pc:graphicFrameChg chg="mod modGraphic">
          <ac:chgData name="Silvia Maria Barros" userId="S::silvia.maria@economia.gov.br::e2bf63e8-b454-4011-9226-6120546e243b" providerId="AD" clId="Web-{12810E9B-E904-40BB-8116-C27DC1E782C4}" dt="2023-01-12T19:19:54.172" v="272" actId="1076"/>
          <ac:graphicFrameMkLst>
            <pc:docMk/>
            <pc:sldMk cId="743918198" sldId="277"/>
            <ac:graphicFrameMk id="9" creationId="{D4978860-D449-736A-9DD2-42943339786A}"/>
          </ac:graphicFrameMkLst>
        </pc:graphicFrameChg>
        <pc:picChg chg="mod">
          <ac:chgData name="Silvia Maria Barros" userId="S::silvia.maria@economia.gov.br::e2bf63e8-b454-4011-9226-6120546e243b" providerId="AD" clId="Web-{12810E9B-E904-40BB-8116-C27DC1E782C4}" dt="2023-01-12T19:17:37.137" v="211" actId="1076"/>
          <ac:picMkLst>
            <pc:docMk/>
            <pc:sldMk cId="743918198" sldId="277"/>
            <ac:picMk id="5" creationId="{67E34CF4-39F9-7302-3485-E5F19122B232}"/>
          </ac:picMkLst>
        </pc:picChg>
      </pc:sldChg>
      <pc:sldChg chg="modSp">
        <pc:chgData name="Silvia Maria Barros" userId="S::silvia.maria@economia.gov.br::e2bf63e8-b454-4011-9226-6120546e243b" providerId="AD" clId="Web-{12810E9B-E904-40BB-8116-C27DC1E782C4}" dt="2023-01-12T19:21:01.892" v="445"/>
        <pc:sldMkLst>
          <pc:docMk/>
          <pc:sldMk cId="4093134156" sldId="278"/>
        </pc:sldMkLst>
        <pc:spChg chg="mod">
          <ac:chgData name="Silvia Maria Barros" userId="S::silvia.maria@economia.gov.br::e2bf63e8-b454-4011-9226-6120546e243b" providerId="AD" clId="Web-{12810E9B-E904-40BB-8116-C27DC1E782C4}" dt="2023-01-12T19:20:46.720" v="441" actId="20577"/>
          <ac:spMkLst>
            <pc:docMk/>
            <pc:sldMk cId="4093134156" sldId="278"/>
            <ac:spMk id="4" creationId="{0034CDA4-C253-D6AB-489D-CA5ED5D4A311}"/>
          </ac:spMkLst>
        </pc:spChg>
        <pc:graphicFrameChg chg="mod modGraphic">
          <ac:chgData name="Silvia Maria Barros" userId="S::silvia.maria@economia.gov.br::e2bf63e8-b454-4011-9226-6120546e243b" providerId="AD" clId="Web-{12810E9B-E904-40BB-8116-C27DC1E782C4}" dt="2023-01-12T19:21:01.892" v="445"/>
          <ac:graphicFrameMkLst>
            <pc:docMk/>
            <pc:sldMk cId="4093134156" sldId="278"/>
            <ac:graphicFrameMk id="21" creationId="{314F8071-A743-E345-36EB-062FFEA84E22}"/>
          </ac:graphicFrameMkLst>
        </pc:graphicFrameChg>
      </pc:sldChg>
      <pc:sldChg chg="delSp modSp">
        <pc:chgData name="Silvia Maria Barros" userId="S::silvia.maria@economia.gov.br::e2bf63e8-b454-4011-9226-6120546e243b" providerId="AD" clId="Web-{12810E9B-E904-40BB-8116-C27DC1E782C4}" dt="2023-01-12T19:10:31.875" v="69"/>
        <pc:sldMkLst>
          <pc:docMk/>
          <pc:sldMk cId="318195849" sldId="281"/>
        </pc:sldMkLst>
        <pc:picChg chg="del mod">
          <ac:chgData name="Silvia Maria Barros" userId="S::silvia.maria@economia.gov.br::e2bf63e8-b454-4011-9226-6120546e243b" providerId="AD" clId="Web-{12810E9B-E904-40BB-8116-C27DC1E782C4}" dt="2023-01-12T19:10:31.875" v="69"/>
          <ac:picMkLst>
            <pc:docMk/>
            <pc:sldMk cId="318195849" sldId="281"/>
            <ac:picMk id="3" creationId="{05F0526F-7093-1E17-A8FF-09EE6C92BB7B}"/>
          </ac:picMkLst>
        </pc:picChg>
      </pc:sldChg>
    </pc:docChg>
  </pc:docChgLst>
  <pc:docChgLst>
    <pc:chgData name="Silvia Maria Barros" userId="S::silvia.maria@economia.gov.br::e2bf63e8-b454-4011-9226-6120546e243b" providerId="AD" clId="Web-{18AF54AE-5BE7-46AF-A447-6829B2FB7CCC}"/>
    <pc:docChg chg="addSld delSld modSld sldOrd">
      <pc:chgData name="Silvia Maria Barros" userId="S::silvia.maria@economia.gov.br::e2bf63e8-b454-4011-9226-6120546e243b" providerId="AD" clId="Web-{18AF54AE-5BE7-46AF-A447-6829B2FB7CCC}" dt="2023-01-10T19:42:34.078" v="1227" actId="20577"/>
      <pc:docMkLst>
        <pc:docMk/>
      </pc:docMkLst>
      <pc:sldChg chg="ord">
        <pc:chgData name="Silvia Maria Barros" userId="S::silvia.maria@economia.gov.br::e2bf63e8-b454-4011-9226-6120546e243b" providerId="AD" clId="Web-{18AF54AE-5BE7-46AF-A447-6829B2FB7CCC}" dt="2023-01-10T18:46:19.266" v="592"/>
        <pc:sldMkLst>
          <pc:docMk/>
          <pc:sldMk cId="1577410305" sldId="273"/>
        </pc:sldMkLst>
      </pc:sldChg>
      <pc:sldChg chg="addSp modSp">
        <pc:chgData name="Silvia Maria Barros" userId="S::silvia.maria@economia.gov.br::e2bf63e8-b454-4011-9226-6120546e243b" providerId="AD" clId="Web-{18AF54AE-5BE7-46AF-A447-6829B2FB7CCC}" dt="2023-01-10T19:39:40.339" v="1207" actId="1076"/>
        <pc:sldMkLst>
          <pc:docMk/>
          <pc:sldMk cId="4098161676" sldId="276"/>
        </pc:sldMkLst>
        <pc:spChg chg="mod">
          <ac:chgData name="Silvia Maria Barros" userId="S::silvia.maria@economia.gov.br::e2bf63e8-b454-4011-9226-6120546e243b" providerId="AD" clId="Web-{18AF54AE-5BE7-46AF-A447-6829B2FB7CCC}" dt="2023-01-10T19:10:42.548" v="1159" actId="20577"/>
          <ac:spMkLst>
            <pc:docMk/>
            <pc:sldMk cId="4098161676" sldId="276"/>
            <ac:spMk id="4" creationId="{0034CDA4-C253-D6AB-489D-CA5ED5D4A311}"/>
          </ac:spMkLst>
        </pc:spChg>
        <pc:graphicFrameChg chg="mod modGraphic">
          <ac:chgData name="Silvia Maria Barros" userId="S::silvia.maria@economia.gov.br::e2bf63e8-b454-4011-9226-6120546e243b" providerId="AD" clId="Web-{18AF54AE-5BE7-46AF-A447-6829B2FB7CCC}" dt="2023-01-10T19:39:40.339" v="1207" actId="1076"/>
          <ac:graphicFrameMkLst>
            <pc:docMk/>
            <pc:sldMk cId="4098161676" sldId="276"/>
            <ac:graphicFrameMk id="7" creationId="{E7BA604F-EDCA-81C0-8385-777EB687912D}"/>
          </ac:graphicFrameMkLst>
        </pc:graphicFrameChg>
        <pc:graphicFrameChg chg="mod">
          <ac:chgData name="Silvia Maria Barros" userId="S::silvia.maria@economia.gov.br::e2bf63e8-b454-4011-9226-6120546e243b" providerId="AD" clId="Web-{18AF54AE-5BE7-46AF-A447-6829B2FB7CCC}" dt="2023-01-10T18:24:58.956" v="350" actId="1076"/>
          <ac:graphicFrameMkLst>
            <pc:docMk/>
            <pc:sldMk cId="4098161676" sldId="276"/>
            <ac:graphicFrameMk id="9" creationId="{70F82E27-79A0-96D5-AB55-38E7ED429326}"/>
          </ac:graphicFrameMkLst>
        </pc:graphicFrameChg>
        <pc:graphicFrameChg chg="add mod modGraphic">
          <ac:chgData name="Silvia Maria Barros" userId="S::silvia.maria@economia.gov.br::e2bf63e8-b454-4011-9226-6120546e243b" providerId="AD" clId="Web-{18AF54AE-5BE7-46AF-A447-6829B2FB7CCC}" dt="2023-01-10T18:30:28.917" v="450" actId="1076"/>
          <ac:graphicFrameMkLst>
            <pc:docMk/>
            <pc:sldMk cId="4098161676" sldId="276"/>
            <ac:graphicFrameMk id="12" creationId="{FCE803E8-6543-E6C2-E207-365D13B84582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18AF54AE-5BE7-46AF-A447-6829B2FB7CCC}" dt="2023-01-10T19:41:12.029" v="1210" actId="1076"/>
        <pc:sldMkLst>
          <pc:docMk/>
          <pc:sldMk cId="743918198" sldId="277"/>
        </pc:sldMkLst>
        <pc:spChg chg="mod">
          <ac:chgData name="Silvia Maria Barros" userId="S::silvia.maria@economia.gov.br::e2bf63e8-b454-4011-9226-6120546e243b" providerId="AD" clId="Web-{18AF54AE-5BE7-46AF-A447-6829B2FB7CCC}" dt="2023-01-10T19:09:39.687" v="1143" actId="1076"/>
          <ac:spMkLst>
            <pc:docMk/>
            <pc:sldMk cId="743918198" sldId="277"/>
            <ac:spMk id="4" creationId="{0034CDA4-C253-D6AB-489D-CA5ED5D4A311}"/>
          </ac:spMkLst>
        </pc:spChg>
        <pc:spChg chg="mod">
          <ac:chgData name="Silvia Maria Barros" userId="S::silvia.maria@economia.gov.br::e2bf63e8-b454-4011-9226-6120546e243b" providerId="AD" clId="Web-{18AF54AE-5BE7-46AF-A447-6829B2FB7CCC}" dt="2023-01-10T19:40:16.262" v="1209" actId="20577"/>
          <ac:spMkLst>
            <pc:docMk/>
            <pc:sldMk cId="743918198" sldId="277"/>
            <ac:spMk id="7" creationId="{44319231-E913-E59F-9410-8DDCE189DAD6}"/>
          </ac:spMkLst>
        </pc:spChg>
        <pc:spChg chg="add del mod">
          <ac:chgData name="Silvia Maria Barros" userId="S::silvia.maria@economia.gov.br::e2bf63e8-b454-4011-9226-6120546e243b" providerId="AD" clId="Web-{18AF54AE-5BE7-46AF-A447-6829B2FB7CCC}" dt="2023-01-10T19:04:19.930" v="1080"/>
          <ac:spMkLst>
            <pc:docMk/>
            <pc:sldMk cId="743918198" sldId="277"/>
            <ac:spMk id="11" creationId="{E9AC2231-D11A-1A00-BCB9-AF3319F7EC0E}"/>
          </ac:spMkLst>
        </pc:spChg>
        <pc:graphicFrameChg chg="add del">
          <ac:chgData name="Silvia Maria Barros" userId="S::silvia.maria@economia.gov.br::e2bf63e8-b454-4011-9226-6120546e243b" providerId="AD" clId="Web-{18AF54AE-5BE7-46AF-A447-6829B2FB7CCC}" dt="2023-01-10T18:30:41.964" v="452"/>
          <ac:graphicFrameMkLst>
            <pc:docMk/>
            <pc:sldMk cId="743918198" sldId="277"/>
            <ac:graphicFrameMk id="3" creationId="{A75244B2-2006-2463-8DA9-E883C60E4C2A}"/>
          </ac:graphicFrameMkLst>
        </pc:graphicFrameChg>
        <pc:graphicFrameChg chg="mod">
          <ac:chgData name="Silvia Maria Barros" userId="S::silvia.maria@economia.gov.br::e2bf63e8-b454-4011-9226-6120546e243b" providerId="AD" clId="Web-{18AF54AE-5BE7-46AF-A447-6829B2FB7CCC}" dt="2023-01-10T19:09:41.734" v="1144" actId="1076"/>
          <ac:graphicFrameMkLst>
            <pc:docMk/>
            <pc:sldMk cId="743918198" sldId="277"/>
            <ac:graphicFrameMk id="6" creationId="{8F1969D9-C372-DDBB-F60D-93FD083BEA66}"/>
          </ac:graphicFrameMkLst>
        </pc:graphicFrameChg>
        <pc:graphicFrameChg chg="mod modGraphic">
          <ac:chgData name="Silvia Maria Barros" userId="S::silvia.maria@economia.gov.br::e2bf63e8-b454-4011-9226-6120546e243b" providerId="AD" clId="Web-{18AF54AE-5BE7-46AF-A447-6829B2FB7CCC}" dt="2023-01-10T19:41:12.029" v="1210" actId="1076"/>
          <ac:graphicFrameMkLst>
            <pc:docMk/>
            <pc:sldMk cId="743918198" sldId="277"/>
            <ac:graphicFrameMk id="9" creationId="{D4978860-D449-736A-9DD2-42943339786A}"/>
          </ac:graphicFrameMkLst>
        </pc:graphicFrameChg>
        <pc:graphicFrameChg chg="add mod">
          <ac:chgData name="Silvia Maria Barros" userId="S::silvia.maria@economia.gov.br::e2bf63e8-b454-4011-9226-6120546e243b" providerId="AD" clId="Web-{18AF54AE-5BE7-46AF-A447-6829B2FB7CCC}" dt="2023-01-10T18:38:51.475" v="507" actId="1076"/>
          <ac:graphicFrameMkLst>
            <pc:docMk/>
            <pc:sldMk cId="743918198" sldId="277"/>
            <ac:graphicFrameMk id="10" creationId="{2C8EBAB9-E0B7-C08A-9223-F19EFDDB8264}"/>
          </ac:graphicFrameMkLst>
        </pc:graphicFrameChg>
        <pc:picChg chg="mod">
          <ac:chgData name="Silvia Maria Barros" userId="S::silvia.maria@economia.gov.br::e2bf63e8-b454-4011-9226-6120546e243b" providerId="AD" clId="Web-{18AF54AE-5BE7-46AF-A447-6829B2FB7CCC}" dt="2023-01-10T19:09:36.562" v="1142" actId="1076"/>
          <ac:picMkLst>
            <pc:docMk/>
            <pc:sldMk cId="743918198" sldId="277"/>
            <ac:picMk id="5" creationId="{67E34CF4-39F9-7302-3485-E5F19122B232}"/>
          </ac:picMkLst>
        </pc:picChg>
        <pc:picChg chg="mod">
          <ac:chgData name="Silvia Maria Barros" userId="S::silvia.maria@economia.gov.br::e2bf63e8-b454-4011-9226-6120546e243b" providerId="AD" clId="Web-{18AF54AE-5BE7-46AF-A447-6829B2FB7CCC}" dt="2023-01-10T18:38:43.631" v="506" actId="14100"/>
          <ac:picMkLst>
            <pc:docMk/>
            <pc:sldMk cId="743918198" sldId="277"/>
            <ac:picMk id="18" creationId="{4BC4809F-04C0-5D8A-770B-75957BDA2E3D}"/>
          </ac:picMkLst>
        </pc:picChg>
        <pc:picChg chg="mod">
          <ac:chgData name="Silvia Maria Barros" userId="S::silvia.maria@economia.gov.br::e2bf63e8-b454-4011-9226-6120546e243b" providerId="AD" clId="Web-{18AF54AE-5BE7-46AF-A447-6829B2FB7CCC}" dt="2023-01-10T18:38:38.396" v="504" actId="14100"/>
          <ac:picMkLst>
            <pc:docMk/>
            <pc:sldMk cId="743918198" sldId="277"/>
            <ac:picMk id="20" creationId="{F0448BE5-F799-7365-F29E-9423ABBFDD6E}"/>
          </ac:picMkLst>
        </pc:picChg>
        <pc:picChg chg="mod">
          <ac:chgData name="Silvia Maria Barros" userId="S::silvia.maria@economia.gov.br::e2bf63e8-b454-4011-9226-6120546e243b" providerId="AD" clId="Web-{18AF54AE-5BE7-46AF-A447-6829B2FB7CCC}" dt="2023-01-10T18:38:56.569" v="508" actId="1076"/>
          <ac:picMkLst>
            <pc:docMk/>
            <pc:sldMk cId="743918198" sldId="277"/>
            <ac:picMk id="28" creationId="{C9FE71EA-FD19-F43A-800D-34F9E841C795}"/>
          </ac:picMkLst>
        </pc:picChg>
      </pc:sldChg>
      <pc:sldChg chg="addSp modSp">
        <pc:chgData name="Silvia Maria Barros" userId="S::silvia.maria@economia.gov.br::e2bf63e8-b454-4011-9226-6120546e243b" providerId="AD" clId="Web-{18AF54AE-5BE7-46AF-A447-6829B2FB7CCC}" dt="2023-01-10T19:42:28.390" v="1225"/>
        <pc:sldMkLst>
          <pc:docMk/>
          <pc:sldMk cId="4093134156" sldId="278"/>
        </pc:sldMkLst>
        <pc:spChg chg="mod">
          <ac:chgData name="Silvia Maria Barros" userId="S::silvia.maria@economia.gov.br::e2bf63e8-b454-4011-9226-6120546e243b" providerId="AD" clId="Web-{18AF54AE-5BE7-46AF-A447-6829B2FB7CCC}" dt="2023-01-10T19:42:14.327" v="1221" actId="14100"/>
          <ac:spMkLst>
            <pc:docMk/>
            <pc:sldMk cId="4093134156" sldId="278"/>
            <ac:spMk id="4" creationId="{0034CDA4-C253-D6AB-489D-CA5ED5D4A311}"/>
          </ac:spMkLst>
        </pc:spChg>
        <pc:graphicFrameChg chg="mod">
          <ac:chgData name="Silvia Maria Barros" userId="S::silvia.maria@economia.gov.br::e2bf63e8-b454-4011-9226-6120546e243b" providerId="AD" clId="Web-{18AF54AE-5BE7-46AF-A447-6829B2FB7CCC}" dt="2023-01-10T19:42:17.656" v="1222" actId="1076"/>
          <ac:graphicFrameMkLst>
            <pc:docMk/>
            <pc:sldMk cId="4093134156" sldId="278"/>
            <ac:graphicFrameMk id="5" creationId="{B0B2C54D-163E-04D9-D2B6-435DF670EF76}"/>
          </ac:graphicFrameMkLst>
        </pc:graphicFrameChg>
        <pc:graphicFrameChg chg="add">
          <ac:chgData name="Silvia Maria Barros" userId="S::silvia.maria@economia.gov.br::e2bf63e8-b454-4011-9226-6120546e243b" providerId="AD" clId="Web-{18AF54AE-5BE7-46AF-A447-6829B2FB7CCC}" dt="2023-01-10T18:30:58.558" v="455"/>
          <ac:graphicFrameMkLst>
            <pc:docMk/>
            <pc:sldMk cId="4093134156" sldId="278"/>
            <ac:graphicFrameMk id="6" creationId="{AABF9881-48A2-DE84-7FF6-89220F9DB742}"/>
          </ac:graphicFrameMkLst>
        </pc:graphicFrameChg>
        <pc:graphicFrameChg chg="mod modGraphic">
          <ac:chgData name="Silvia Maria Barros" userId="S::silvia.maria@economia.gov.br::e2bf63e8-b454-4011-9226-6120546e243b" providerId="AD" clId="Web-{18AF54AE-5BE7-46AF-A447-6829B2FB7CCC}" dt="2023-01-10T19:42:28.390" v="1225"/>
          <ac:graphicFrameMkLst>
            <pc:docMk/>
            <pc:sldMk cId="4093134156" sldId="278"/>
            <ac:graphicFrameMk id="21" creationId="{314F8071-A743-E345-36EB-062FFEA84E22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18AF54AE-5BE7-46AF-A447-6829B2FB7CCC}" dt="2023-01-10T19:42:34.078" v="1227" actId="20577"/>
        <pc:sldMkLst>
          <pc:docMk/>
          <pc:sldMk cId="2366563029" sldId="279"/>
        </pc:sldMkLst>
        <pc:spChg chg="mod">
          <ac:chgData name="Silvia Maria Barros" userId="S::silvia.maria@economia.gov.br::e2bf63e8-b454-4011-9226-6120546e243b" providerId="AD" clId="Web-{18AF54AE-5BE7-46AF-A447-6829B2FB7CCC}" dt="2023-01-10T18:53:19.963" v="791" actId="20577"/>
          <ac:spMkLst>
            <pc:docMk/>
            <pc:sldMk cId="2366563029" sldId="279"/>
            <ac:spMk id="4" creationId="{0034CDA4-C253-D6AB-489D-CA5ED5D4A311}"/>
          </ac:spMkLst>
        </pc:spChg>
        <pc:spChg chg="add mod">
          <ac:chgData name="Silvia Maria Barros" userId="S::silvia.maria@economia.gov.br::e2bf63e8-b454-4011-9226-6120546e243b" providerId="AD" clId="Web-{18AF54AE-5BE7-46AF-A447-6829B2FB7CCC}" dt="2023-01-10T19:42:34.078" v="1227" actId="20577"/>
          <ac:spMkLst>
            <pc:docMk/>
            <pc:sldMk cId="2366563029" sldId="279"/>
            <ac:spMk id="7" creationId="{7A15D095-EDF9-A660-88B4-1DE9FB8591EE}"/>
          </ac:spMkLst>
        </pc:spChg>
        <pc:spChg chg="del">
          <ac:chgData name="Silvia Maria Barros" userId="S::silvia.maria@economia.gov.br::e2bf63e8-b454-4011-9226-6120546e243b" providerId="AD" clId="Web-{18AF54AE-5BE7-46AF-A447-6829B2FB7CCC}" dt="2023-01-10T18:52:50.446" v="783"/>
          <ac:spMkLst>
            <pc:docMk/>
            <pc:sldMk cId="2366563029" sldId="279"/>
            <ac:spMk id="13" creationId="{9F9751A1-5346-0233-6153-CD553412D3A0}"/>
          </ac:spMkLst>
        </pc:spChg>
        <pc:spChg chg="mod">
          <ac:chgData name="Silvia Maria Barros" userId="S::silvia.maria@economia.gov.br::e2bf63e8-b454-4011-9226-6120546e243b" providerId="AD" clId="Web-{18AF54AE-5BE7-46AF-A447-6829B2FB7CCC}" dt="2023-01-10T18:53:00.056" v="786" actId="1076"/>
          <ac:spMkLst>
            <pc:docMk/>
            <pc:sldMk cId="2366563029" sldId="279"/>
            <ac:spMk id="15" creationId="{D0182B80-677B-9665-06F3-855999FF1E63}"/>
          </ac:spMkLst>
        </pc:spChg>
        <pc:spChg chg="mod">
          <ac:chgData name="Silvia Maria Barros" userId="S::silvia.maria@economia.gov.br::e2bf63e8-b454-4011-9226-6120546e243b" providerId="AD" clId="Web-{18AF54AE-5BE7-46AF-A447-6829B2FB7CCC}" dt="2023-01-10T18:52:57.337" v="785" actId="1076"/>
          <ac:spMkLst>
            <pc:docMk/>
            <pc:sldMk cId="2366563029" sldId="279"/>
            <ac:spMk id="19" creationId="{3BFB99CB-F83C-B0D0-4B6A-00A15DA0B636}"/>
          </ac:spMkLst>
        </pc:spChg>
        <pc:graphicFrameChg chg="mod">
          <ac:chgData name="Silvia Maria Barros" userId="S::silvia.maria@economia.gov.br::e2bf63e8-b454-4011-9226-6120546e243b" providerId="AD" clId="Web-{18AF54AE-5BE7-46AF-A447-6829B2FB7CCC}" dt="2023-01-10T18:56:20.857" v="906" actId="1076"/>
          <ac:graphicFrameMkLst>
            <pc:docMk/>
            <pc:sldMk cId="2366563029" sldId="279"/>
            <ac:graphicFrameMk id="5" creationId="{430F0340-05FD-9909-933E-EB9B9B9EFD60}"/>
          </ac:graphicFrameMkLst>
        </pc:graphicFrameChg>
        <pc:graphicFrameChg chg="add">
          <ac:chgData name="Silvia Maria Barros" userId="S::silvia.maria@economia.gov.br::e2bf63e8-b454-4011-9226-6120546e243b" providerId="AD" clId="Web-{18AF54AE-5BE7-46AF-A447-6829B2FB7CCC}" dt="2023-01-10T18:31:03.480" v="456"/>
          <ac:graphicFrameMkLst>
            <pc:docMk/>
            <pc:sldMk cId="2366563029" sldId="279"/>
            <ac:graphicFrameMk id="6" creationId="{3AB1409D-9910-19E6-438F-0A590B63F5ED}"/>
          </ac:graphicFrameMkLst>
        </pc:graphicFrameChg>
        <pc:graphicFrameChg chg="mod modGraphic">
          <ac:chgData name="Silvia Maria Barros" userId="S::silvia.maria@economia.gov.br::e2bf63e8-b454-4011-9226-6120546e243b" providerId="AD" clId="Web-{18AF54AE-5BE7-46AF-A447-6829B2FB7CCC}" dt="2023-01-10T19:12:41.614" v="1191" actId="1076"/>
          <ac:graphicFrameMkLst>
            <pc:docMk/>
            <pc:sldMk cId="2366563029" sldId="279"/>
            <ac:graphicFrameMk id="21" creationId="{314F8071-A743-E345-36EB-062FFEA84E22}"/>
          </ac:graphicFrameMkLst>
        </pc:graphicFrameChg>
        <pc:picChg chg="mod">
          <ac:chgData name="Silvia Maria Barros" userId="S::silvia.maria@economia.gov.br::e2bf63e8-b454-4011-9226-6120546e243b" providerId="AD" clId="Web-{18AF54AE-5BE7-46AF-A447-6829B2FB7CCC}" dt="2023-01-10T18:52:53.571" v="784" actId="1076"/>
          <ac:picMkLst>
            <pc:docMk/>
            <pc:sldMk cId="2366563029" sldId="279"/>
            <ac:picMk id="11" creationId="{30D304D5-4CE4-DC85-C196-18E111202F0B}"/>
          </ac:picMkLst>
        </pc:picChg>
      </pc:sldChg>
      <pc:sldChg chg="addSp delSp modSp">
        <pc:chgData name="Silvia Maria Barros" userId="S::silvia.maria@economia.gov.br::e2bf63e8-b454-4011-9226-6120546e243b" providerId="AD" clId="Web-{18AF54AE-5BE7-46AF-A447-6829B2FB7CCC}" dt="2023-01-10T18:16:30.461" v="169" actId="1076"/>
        <pc:sldMkLst>
          <pc:docMk/>
          <pc:sldMk cId="526961945" sldId="280"/>
        </pc:sldMkLst>
        <pc:spChg chg="del">
          <ac:chgData name="Silvia Maria Barros" userId="S::silvia.maria@economia.gov.br::e2bf63e8-b454-4011-9226-6120546e243b" providerId="AD" clId="Web-{18AF54AE-5BE7-46AF-A447-6829B2FB7CCC}" dt="2023-01-10T18:16:24.320" v="166"/>
          <ac:spMkLst>
            <pc:docMk/>
            <pc:sldMk cId="526961945" sldId="280"/>
            <ac:spMk id="2" creationId="{645489FC-B152-3A8C-8E76-68CE75DC5996}"/>
          </ac:spMkLst>
        </pc:spChg>
        <pc:graphicFrameChg chg="mod modGraphic">
          <ac:chgData name="Silvia Maria Barros" userId="S::silvia.maria@economia.gov.br::e2bf63e8-b454-4011-9226-6120546e243b" providerId="AD" clId="Web-{18AF54AE-5BE7-46AF-A447-6829B2FB7CCC}" dt="2023-01-10T18:16:22.773" v="165"/>
          <ac:graphicFrameMkLst>
            <pc:docMk/>
            <pc:sldMk cId="526961945" sldId="280"/>
            <ac:graphicFrameMk id="5" creationId="{0BB3F172-7BC2-1DCF-595C-F0DFF30FAF45}"/>
          </ac:graphicFrameMkLst>
        </pc:graphicFrameChg>
        <pc:picChg chg="mod">
          <ac:chgData name="Silvia Maria Barros" userId="S::silvia.maria@economia.gov.br::e2bf63e8-b454-4011-9226-6120546e243b" providerId="AD" clId="Web-{18AF54AE-5BE7-46AF-A447-6829B2FB7CCC}" dt="2023-01-10T18:16:30.461" v="169" actId="1076"/>
          <ac:picMkLst>
            <pc:docMk/>
            <pc:sldMk cId="526961945" sldId="280"/>
            <ac:picMk id="3" creationId="{D1BEC1DD-E36E-A9DA-3FA6-4385A53C0ABB}"/>
          </ac:picMkLst>
        </pc:picChg>
        <pc:picChg chg="add del mod">
          <ac:chgData name="Silvia Maria Barros" userId="S::silvia.maria@economia.gov.br::e2bf63e8-b454-4011-9226-6120546e243b" providerId="AD" clId="Web-{18AF54AE-5BE7-46AF-A447-6829B2FB7CCC}" dt="2023-01-10T18:16:25.086" v="167"/>
          <ac:picMkLst>
            <pc:docMk/>
            <pc:sldMk cId="526961945" sldId="280"/>
            <ac:picMk id="4" creationId="{33B2503D-7E3C-92A9-2D4F-D82B27E5FD8A}"/>
          </ac:picMkLst>
        </pc:picChg>
        <pc:picChg chg="mod">
          <ac:chgData name="Silvia Maria Barros" userId="S::silvia.maria@economia.gov.br::e2bf63e8-b454-4011-9226-6120546e243b" providerId="AD" clId="Web-{18AF54AE-5BE7-46AF-A447-6829B2FB7CCC}" dt="2023-01-10T18:16:27.867" v="168" actId="1076"/>
          <ac:picMkLst>
            <pc:docMk/>
            <pc:sldMk cId="526961945" sldId="280"/>
            <ac:picMk id="6" creationId="{56987BAB-75D8-B952-E313-1BF8DD6F3AA0}"/>
          </ac:picMkLst>
        </pc:picChg>
      </pc:sldChg>
      <pc:sldChg chg="addSp delSp modSp add replId">
        <pc:chgData name="Silvia Maria Barros" userId="S::silvia.maria@economia.gov.br::e2bf63e8-b454-4011-9226-6120546e243b" providerId="AD" clId="Web-{18AF54AE-5BE7-46AF-A447-6829B2FB7CCC}" dt="2023-01-10T18:16:07.429" v="163" actId="20577"/>
        <pc:sldMkLst>
          <pc:docMk/>
          <pc:sldMk cId="318195849" sldId="281"/>
        </pc:sldMkLst>
        <pc:spChg chg="del mod">
          <ac:chgData name="Silvia Maria Barros" userId="S::silvia.maria@economia.gov.br::e2bf63e8-b454-4011-9226-6120546e243b" providerId="AD" clId="Web-{18AF54AE-5BE7-46AF-A447-6829B2FB7CCC}" dt="2023-01-10T18:04:47.398" v="116"/>
          <ac:spMkLst>
            <pc:docMk/>
            <pc:sldMk cId="318195849" sldId="281"/>
            <ac:spMk id="2" creationId="{645489FC-B152-3A8C-8E76-68CE75DC5996}"/>
          </ac:spMkLst>
        </pc:spChg>
        <pc:spChg chg="add mod">
          <ac:chgData name="Silvia Maria Barros" userId="S::silvia.maria@economia.gov.br::e2bf63e8-b454-4011-9226-6120546e243b" providerId="AD" clId="Web-{18AF54AE-5BE7-46AF-A447-6829B2FB7CCC}" dt="2023-01-10T18:16:07.429" v="163" actId="20577"/>
          <ac:spMkLst>
            <pc:docMk/>
            <pc:sldMk cId="318195849" sldId="281"/>
            <ac:spMk id="11" creationId="{9AC81764-C253-F75A-75ED-6B58E765FF19}"/>
          </ac:spMkLst>
        </pc:spChg>
        <pc:graphicFrameChg chg="mod modGraphic">
          <ac:chgData name="Silvia Maria Barros" userId="S::silvia.maria@economia.gov.br::e2bf63e8-b454-4011-9226-6120546e243b" providerId="AD" clId="Web-{18AF54AE-5BE7-46AF-A447-6829B2FB7CCC}" dt="2023-01-10T18:15:39.616" v="159" actId="1076"/>
          <ac:graphicFrameMkLst>
            <pc:docMk/>
            <pc:sldMk cId="318195849" sldId="281"/>
            <ac:graphicFrameMk id="5" creationId="{0BB3F172-7BC2-1DCF-595C-F0DFF30FAF45}"/>
          </ac:graphicFrameMkLst>
        </pc:graphicFrameChg>
        <pc:picChg chg="add del">
          <ac:chgData name="Silvia Maria Barros" userId="S::silvia.maria@economia.gov.br::e2bf63e8-b454-4011-9226-6120546e243b" providerId="AD" clId="Web-{18AF54AE-5BE7-46AF-A447-6829B2FB7CCC}" dt="2023-01-10T18:05:05.289" v="122"/>
          <ac:picMkLst>
            <pc:docMk/>
            <pc:sldMk cId="318195849" sldId="281"/>
            <ac:picMk id="3" creationId="{D1BEC1DD-E36E-A9DA-3FA6-4385A53C0ABB}"/>
          </ac:picMkLst>
        </pc:picChg>
        <pc:picChg chg="del mod">
          <ac:chgData name="Silvia Maria Barros" userId="S::silvia.maria@economia.gov.br::e2bf63e8-b454-4011-9226-6120546e243b" providerId="AD" clId="Web-{18AF54AE-5BE7-46AF-A447-6829B2FB7CCC}" dt="2023-01-10T18:06:29.791" v="130"/>
          <ac:picMkLst>
            <pc:docMk/>
            <pc:sldMk cId="318195849" sldId="281"/>
            <ac:picMk id="4" creationId="{33B2503D-7E3C-92A9-2D4F-D82B27E5FD8A}"/>
          </ac:picMkLst>
        </pc:picChg>
        <pc:picChg chg="del mod">
          <ac:chgData name="Silvia Maria Barros" userId="S::silvia.maria@economia.gov.br::e2bf63e8-b454-4011-9226-6120546e243b" providerId="AD" clId="Web-{18AF54AE-5BE7-46AF-A447-6829B2FB7CCC}" dt="2023-01-10T18:05:06.180" v="123"/>
          <ac:picMkLst>
            <pc:docMk/>
            <pc:sldMk cId="318195849" sldId="281"/>
            <ac:picMk id="6" creationId="{56987BAB-75D8-B952-E313-1BF8DD6F3AA0}"/>
          </ac:picMkLst>
        </pc:picChg>
        <pc:picChg chg="add mod">
          <ac:chgData name="Silvia Maria Barros" userId="S::silvia.maria@economia.gov.br::e2bf63e8-b454-4011-9226-6120546e243b" providerId="AD" clId="Web-{18AF54AE-5BE7-46AF-A447-6829B2FB7CCC}" dt="2023-01-10T18:06:45.792" v="133" actId="1076"/>
          <ac:picMkLst>
            <pc:docMk/>
            <pc:sldMk cId="318195849" sldId="281"/>
            <ac:picMk id="9" creationId="{A2667A5E-9E2E-83DA-FF98-262BBA854903}"/>
          </ac:picMkLst>
        </pc:picChg>
      </pc:sldChg>
      <pc:sldChg chg="add del replId">
        <pc:chgData name="Silvia Maria Barros" userId="S::silvia.maria@economia.gov.br::e2bf63e8-b454-4011-9226-6120546e243b" providerId="AD" clId="Web-{18AF54AE-5BE7-46AF-A447-6829B2FB7CCC}" dt="2023-01-10T18:04:57.055" v="119"/>
        <pc:sldMkLst>
          <pc:docMk/>
          <pc:sldMk cId="1644782517" sldId="282"/>
        </pc:sldMkLst>
      </pc:sldChg>
    </pc:docChg>
  </pc:docChgLst>
  <pc:docChgLst>
    <pc:chgData name="Silvia Maria Barros" userId="S::silvia.maria@economia.gov.br::e2bf63e8-b454-4011-9226-6120546e243b" providerId="AD" clId="Web-{8EEED019-4675-48AA-8023-019CA5F63304}"/>
    <pc:docChg chg="modSld">
      <pc:chgData name="Silvia Maria Barros" userId="S::silvia.maria@economia.gov.br::e2bf63e8-b454-4011-9226-6120546e243b" providerId="AD" clId="Web-{8EEED019-4675-48AA-8023-019CA5F63304}" dt="2023-01-11T12:52:27.304" v="440" actId="14100"/>
      <pc:docMkLst>
        <pc:docMk/>
      </pc:docMkLst>
      <pc:sldChg chg="modSp">
        <pc:chgData name="Silvia Maria Barros" userId="S::silvia.maria@economia.gov.br::e2bf63e8-b454-4011-9226-6120546e243b" providerId="AD" clId="Web-{8EEED019-4675-48AA-8023-019CA5F63304}" dt="2023-01-11T12:42:08.368" v="302" actId="20577"/>
        <pc:sldMkLst>
          <pc:docMk/>
          <pc:sldMk cId="4098161676" sldId="276"/>
        </pc:sldMkLst>
        <pc:spChg chg="mod">
          <ac:chgData name="Silvia Maria Barros" userId="S::silvia.maria@economia.gov.br::e2bf63e8-b454-4011-9226-6120546e243b" providerId="AD" clId="Web-{8EEED019-4675-48AA-8023-019CA5F63304}" dt="2023-01-11T12:42:08.368" v="302" actId="20577"/>
          <ac:spMkLst>
            <pc:docMk/>
            <pc:sldMk cId="4098161676" sldId="276"/>
            <ac:spMk id="4" creationId="{0034CDA4-C253-D6AB-489D-CA5ED5D4A311}"/>
          </ac:spMkLst>
        </pc:spChg>
        <pc:spChg chg="mod">
          <ac:chgData name="Silvia Maria Barros" userId="S::silvia.maria@economia.gov.br::e2bf63e8-b454-4011-9226-6120546e243b" providerId="AD" clId="Web-{8EEED019-4675-48AA-8023-019CA5F63304}" dt="2023-01-11T12:16:15.521" v="88" actId="1076"/>
          <ac:spMkLst>
            <pc:docMk/>
            <pc:sldMk cId="4098161676" sldId="276"/>
            <ac:spMk id="8" creationId="{FF808490-1FBD-CEFF-F84F-E7344022B08B}"/>
          </ac:spMkLst>
        </pc:spChg>
        <pc:spChg chg="mod">
          <ac:chgData name="Silvia Maria Barros" userId="S::silvia.maria@economia.gov.br::e2bf63e8-b454-4011-9226-6120546e243b" providerId="AD" clId="Web-{8EEED019-4675-48AA-8023-019CA5F63304}" dt="2023-01-11T12:16:12.412" v="87" actId="1076"/>
          <ac:spMkLst>
            <pc:docMk/>
            <pc:sldMk cId="4098161676" sldId="276"/>
            <ac:spMk id="10" creationId="{E0F148E9-87F3-CF8A-1178-B9C8D0134B36}"/>
          </ac:spMkLst>
        </pc:spChg>
        <pc:spChg chg="mod">
          <ac:chgData name="Silvia Maria Barros" userId="S::silvia.maria@economia.gov.br::e2bf63e8-b454-4011-9226-6120546e243b" providerId="AD" clId="Web-{8EEED019-4675-48AA-8023-019CA5F63304}" dt="2023-01-11T12:16:07.865" v="86" actId="1076"/>
          <ac:spMkLst>
            <pc:docMk/>
            <pc:sldMk cId="4098161676" sldId="276"/>
            <ac:spMk id="11" creationId="{BC62A837-E5A3-9DFB-B348-507C9B21C27B}"/>
          </ac:spMkLst>
        </pc:spChg>
        <pc:graphicFrameChg chg="mod modGraphic">
          <ac:chgData name="Silvia Maria Barros" userId="S::silvia.maria@economia.gov.br::e2bf63e8-b454-4011-9226-6120546e243b" providerId="AD" clId="Web-{8EEED019-4675-48AA-8023-019CA5F63304}" dt="2023-01-11T12:36:56.205" v="243" actId="1076"/>
          <ac:graphicFrameMkLst>
            <pc:docMk/>
            <pc:sldMk cId="4098161676" sldId="276"/>
            <ac:graphicFrameMk id="7" creationId="{E7BA604F-EDCA-81C0-8385-777EB687912D}"/>
          </ac:graphicFrameMkLst>
        </pc:graphicFrameChg>
        <pc:graphicFrameChg chg="mod">
          <ac:chgData name="Silvia Maria Barros" userId="S::silvia.maria@economia.gov.br::e2bf63e8-b454-4011-9226-6120546e243b" providerId="AD" clId="Web-{8EEED019-4675-48AA-8023-019CA5F63304}" dt="2023-01-11T12:15:06.645" v="73" actId="1076"/>
          <ac:graphicFrameMkLst>
            <pc:docMk/>
            <pc:sldMk cId="4098161676" sldId="276"/>
            <ac:graphicFrameMk id="9" creationId="{70F82E27-79A0-96D5-AB55-38E7ED429326}"/>
          </ac:graphicFrameMkLst>
        </pc:graphicFrameChg>
        <pc:graphicFrameChg chg="mod">
          <ac:chgData name="Silvia Maria Barros" userId="S::silvia.maria@economia.gov.br::e2bf63e8-b454-4011-9226-6120546e243b" providerId="AD" clId="Web-{8EEED019-4675-48AA-8023-019CA5F63304}" dt="2023-01-11T12:16:21.193" v="89" actId="1076"/>
          <ac:graphicFrameMkLst>
            <pc:docMk/>
            <pc:sldMk cId="4098161676" sldId="276"/>
            <ac:graphicFrameMk id="12" creationId="{FCE803E8-6543-E6C2-E207-365D13B84582}"/>
          </ac:graphicFrameMkLst>
        </pc:graphicFrameChg>
        <pc:picChg chg="mod">
          <ac:chgData name="Silvia Maria Barros" userId="S::silvia.maria@economia.gov.br::e2bf63e8-b454-4011-9226-6120546e243b" providerId="AD" clId="Web-{8EEED019-4675-48AA-8023-019CA5F63304}" dt="2023-01-11T12:15:55.224" v="83" actId="1076"/>
          <ac:picMkLst>
            <pc:docMk/>
            <pc:sldMk cId="4098161676" sldId="276"/>
            <ac:picMk id="5" creationId="{D4F8DB54-974F-E6AE-5353-9A5DE2AABCCD}"/>
          </ac:picMkLst>
        </pc:picChg>
        <pc:picChg chg="mod">
          <ac:chgData name="Silvia Maria Barros" userId="S::silvia.maria@economia.gov.br::e2bf63e8-b454-4011-9226-6120546e243b" providerId="AD" clId="Web-{8EEED019-4675-48AA-8023-019CA5F63304}" dt="2023-01-11T12:15:58.052" v="84" actId="1076"/>
          <ac:picMkLst>
            <pc:docMk/>
            <pc:sldMk cId="4098161676" sldId="276"/>
            <ac:picMk id="6" creationId="{711542BB-5477-605B-EA77-02FC30E8AA75}"/>
          </ac:picMkLst>
        </pc:picChg>
        <pc:picChg chg="mod">
          <ac:chgData name="Silvia Maria Barros" userId="S::silvia.maria@economia.gov.br::e2bf63e8-b454-4011-9226-6120546e243b" providerId="AD" clId="Web-{8EEED019-4675-48AA-8023-019CA5F63304}" dt="2023-01-11T12:15:31.833" v="78" actId="14100"/>
          <ac:picMkLst>
            <pc:docMk/>
            <pc:sldMk cId="4098161676" sldId="276"/>
            <ac:picMk id="22" creationId="{8EF35CAA-80D9-3CEA-F348-EB7E01C6D529}"/>
          </ac:picMkLst>
        </pc:picChg>
        <pc:picChg chg="mod">
          <ac:chgData name="Silvia Maria Barros" userId="S::silvia.maria@economia.gov.br::e2bf63e8-b454-4011-9226-6120546e243b" providerId="AD" clId="Web-{8EEED019-4675-48AA-8023-019CA5F63304}" dt="2023-01-11T12:15:47.521" v="82" actId="1076"/>
          <ac:picMkLst>
            <pc:docMk/>
            <pc:sldMk cId="4098161676" sldId="276"/>
            <ac:picMk id="23" creationId="{2061BEFD-4A19-C66B-47E6-8299022DB9E9}"/>
          </ac:picMkLst>
        </pc:picChg>
        <pc:picChg chg="mod">
          <ac:chgData name="Silvia Maria Barros" userId="S::silvia.maria@economia.gov.br::e2bf63e8-b454-4011-9226-6120546e243b" providerId="AD" clId="Web-{8EEED019-4675-48AA-8023-019CA5F63304}" dt="2023-01-11T12:16:03.021" v="85" actId="1076"/>
          <ac:picMkLst>
            <pc:docMk/>
            <pc:sldMk cId="4098161676" sldId="276"/>
            <ac:picMk id="24" creationId="{DE6E9F10-8A35-14CC-BE64-D1A6D4B24FF7}"/>
          </ac:picMkLst>
        </pc:picChg>
      </pc:sldChg>
      <pc:sldChg chg="modSp">
        <pc:chgData name="Silvia Maria Barros" userId="S::silvia.maria@economia.gov.br::e2bf63e8-b454-4011-9226-6120546e243b" providerId="AD" clId="Web-{8EEED019-4675-48AA-8023-019CA5F63304}" dt="2023-01-11T12:21:26.030" v="99" actId="1076"/>
        <pc:sldMkLst>
          <pc:docMk/>
          <pc:sldMk cId="743918198" sldId="277"/>
        </pc:sldMkLst>
        <pc:spChg chg="mod">
          <ac:chgData name="Silvia Maria Barros" userId="S::silvia.maria@economia.gov.br::e2bf63e8-b454-4011-9226-6120546e243b" providerId="AD" clId="Web-{8EEED019-4675-48AA-8023-019CA5F63304}" dt="2023-01-11T12:18:14.414" v="94" actId="20577"/>
          <ac:spMkLst>
            <pc:docMk/>
            <pc:sldMk cId="743918198" sldId="277"/>
            <ac:spMk id="4" creationId="{0034CDA4-C253-D6AB-489D-CA5ED5D4A311}"/>
          </ac:spMkLst>
        </pc:spChg>
        <pc:graphicFrameChg chg="mod modGraphic">
          <ac:chgData name="Silvia Maria Barros" userId="S::silvia.maria@economia.gov.br::e2bf63e8-b454-4011-9226-6120546e243b" providerId="AD" clId="Web-{8EEED019-4675-48AA-8023-019CA5F63304}" dt="2023-01-11T12:21:26.030" v="99" actId="1076"/>
          <ac:graphicFrameMkLst>
            <pc:docMk/>
            <pc:sldMk cId="743918198" sldId="277"/>
            <ac:graphicFrameMk id="9" creationId="{D4978860-D449-736A-9DD2-42943339786A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8EEED019-4675-48AA-8023-019CA5F63304}" dt="2023-01-11T12:52:27.304" v="440" actId="14100"/>
        <pc:sldMkLst>
          <pc:docMk/>
          <pc:sldMk cId="4093134156" sldId="278"/>
        </pc:sldMkLst>
        <pc:spChg chg="mod">
          <ac:chgData name="Silvia Maria Barros" userId="S::silvia.maria@economia.gov.br::e2bf63e8-b454-4011-9226-6120546e243b" providerId="AD" clId="Web-{8EEED019-4675-48AA-8023-019CA5F63304}" dt="2023-01-11T12:52:27.304" v="440" actId="14100"/>
          <ac:spMkLst>
            <pc:docMk/>
            <pc:sldMk cId="4093134156" sldId="278"/>
            <ac:spMk id="4" creationId="{0034CDA4-C253-D6AB-489D-CA5ED5D4A311}"/>
          </ac:spMkLst>
        </pc:spChg>
        <pc:spChg chg="add mod">
          <ac:chgData name="Silvia Maria Barros" userId="S::silvia.maria@economia.gov.br::e2bf63e8-b454-4011-9226-6120546e243b" providerId="AD" clId="Web-{8EEED019-4675-48AA-8023-019CA5F63304}" dt="2023-01-11T12:27:24.411" v="136" actId="688"/>
          <ac:spMkLst>
            <pc:docMk/>
            <pc:sldMk cId="4093134156" sldId="278"/>
            <ac:spMk id="8" creationId="{E16ADC4A-670C-1F8E-E586-7E848E8A3A8D}"/>
          </ac:spMkLst>
        </pc:spChg>
        <pc:spChg chg="del">
          <ac:chgData name="Silvia Maria Barros" userId="S::silvia.maria@economia.gov.br::e2bf63e8-b454-4011-9226-6120546e243b" providerId="AD" clId="Web-{8EEED019-4675-48AA-8023-019CA5F63304}" dt="2023-01-11T12:26:57.364" v="127"/>
          <ac:spMkLst>
            <pc:docMk/>
            <pc:sldMk cId="4093134156" sldId="278"/>
            <ac:spMk id="13" creationId="{9F9751A1-5346-0233-6153-CD553412D3A0}"/>
          </ac:spMkLst>
        </pc:spChg>
        <pc:spChg chg="mod">
          <ac:chgData name="Silvia Maria Barros" userId="S::silvia.maria@economia.gov.br::e2bf63e8-b454-4011-9226-6120546e243b" providerId="AD" clId="Web-{8EEED019-4675-48AA-8023-019CA5F63304}" dt="2023-01-11T12:32:08.886" v="193" actId="1076"/>
          <ac:spMkLst>
            <pc:docMk/>
            <pc:sldMk cId="4093134156" sldId="278"/>
            <ac:spMk id="15" creationId="{D0182B80-677B-9665-06F3-855999FF1E63}"/>
          </ac:spMkLst>
        </pc:spChg>
        <pc:spChg chg="del mod">
          <ac:chgData name="Silvia Maria Barros" userId="S::silvia.maria@economia.gov.br::e2bf63e8-b454-4011-9226-6120546e243b" providerId="AD" clId="Web-{8EEED019-4675-48AA-8023-019CA5F63304}" dt="2023-01-11T12:27:04.348" v="129"/>
          <ac:spMkLst>
            <pc:docMk/>
            <pc:sldMk cId="4093134156" sldId="278"/>
            <ac:spMk id="19" creationId="{3BFB99CB-F83C-B0D0-4B6A-00A15DA0B636}"/>
          </ac:spMkLst>
        </pc:spChg>
        <pc:graphicFrameChg chg="mod">
          <ac:chgData name="Silvia Maria Barros" userId="S::silvia.maria@economia.gov.br::e2bf63e8-b454-4011-9226-6120546e243b" providerId="AD" clId="Web-{8EEED019-4675-48AA-8023-019CA5F63304}" dt="2023-01-11T12:51:12.896" v="437" actId="1076"/>
          <ac:graphicFrameMkLst>
            <pc:docMk/>
            <pc:sldMk cId="4093134156" sldId="278"/>
            <ac:graphicFrameMk id="5" creationId="{B0B2C54D-163E-04D9-D2B6-435DF670EF76}"/>
          </ac:graphicFrameMkLst>
        </pc:graphicFrameChg>
        <pc:graphicFrameChg chg="mod">
          <ac:chgData name="Silvia Maria Barros" userId="S::silvia.maria@economia.gov.br::e2bf63e8-b454-4011-9226-6120546e243b" providerId="AD" clId="Web-{8EEED019-4675-48AA-8023-019CA5F63304}" dt="2023-01-11T12:28:06.225" v="142" actId="1076"/>
          <ac:graphicFrameMkLst>
            <pc:docMk/>
            <pc:sldMk cId="4093134156" sldId="278"/>
            <ac:graphicFrameMk id="6" creationId="{AABF9881-48A2-DE84-7FF6-89220F9DB742}"/>
          </ac:graphicFrameMkLst>
        </pc:graphicFrameChg>
        <pc:graphicFrameChg chg="mod modGraphic">
          <ac:chgData name="Silvia Maria Barros" userId="S::silvia.maria@economia.gov.br::e2bf63e8-b454-4011-9226-6120546e243b" providerId="AD" clId="Web-{8EEED019-4675-48AA-8023-019CA5F63304}" dt="2023-01-11T12:45:59.404" v="380" actId="1076"/>
          <ac:graphicFrameMkLst>
            <pc:docMk/>
            <pc:sldMk cId="4093134156" sldId="278"/>
            <ac:graphicFrameMk id="21" creationId="{314F8071-A743-E345-36EB-062FFEA84E22}"/>
          </ac:graphicFrameMkLst>
        </pc:graphicFrameChg>
        <pc:picChg chg="add mod">
          <ac:chgData name="Silvia Maria Barros" userId="S::silvia.maria@economia.gov.br::e2bf63e8-b454-4011-9226-6120546e243b" providerId="AD" clId="Web-{8EEED019-4675-48AA-8023-019CA5F63304}" dt="2023-01-11T12:27:49.615" v="141" actId="1076"/>
          <ac:picMkLst>
            <pc:docMk/>
            <pc:sldMk cId="4093134156" sldId="278"/>
            <ac:picMk id="3" creationId="{53CB53A6-2AFD-4B67-740E-D9DD94880478}"/>
          </ac:picMkLst>
        </pc:picChg>
        <pc:picChg chg="add mod">
          <ac:chgData name="Silvia Maria Barros" userId="S::silvia.maria@economia.gov.br::e2bf63e8-b454-4011-9226-6120546e243b" providerId="AD" clId="Web-{8EEED019-4675-48AA-8023-019CA5F63304}" dt="2023-01-11T12:30:24.727" v="145" actId="14100"/>
          <ac:picMkLst>
            <pc:docMk/>
            <pc:sldMk cId="4093134156" sldId="278"/>
            <ac:picMk id="7" creationId="{D4322893-367A-7153-1EB2-EDD25F261A3F}"/>
          </ac:picMkLst>
        </pc:picChg>
        <pc:picChg chg="mod">
          <ac:chgData name="Silvia Maria Barros" userId="S::silvia.maria@economia.gov.br::e2bf63e8-b454-4011-9226-6120546e243b" providerId="AD" clId="Web-{8EEED019-4675-48AA-8023-019CA5F63304}" dt="2023-01-11T12:51:15.599" v="438" actId="1076"/>
          <ac:picMkLst>
            <pc:docMk/>
            <pc:sldMk cId="4093134156" sldId="278"/>
            <ac:picMk id="11" creationId="{30D304D5-4CE4-DC85-C196-18E111202F0B}"/>
          </ac:picMkLst>
        </pc:picChg>
      </pc:sldChg>
      <pc:sldChg chg="modSp">
        <pc:chgData name="Silvia Maria Barros" userId="S::silvia.maria@economia.gov.br::e2bf63e8-b454-4011-9226-6120546e243b" providerId="AD" clId="Web-{8EEED019-4675-48AA-8023-019CA5F63304}" dt="2023-01-11T12:09:06.027" v="25" actId="1076"/>
        <pc:sldMkLst>
          <pc:docMk/>
          <pc:sldMk cId="2366563029" sldId="279"/>
        </pc:sldMkLst>
        <pc:spChg chg="mod">
          <ac:chgData name="Silvia Maria Barros" userId="S::silvia.maria@economia.gov.br::e2bf63e8-b454-4011-9226-6120546e243b" providerId="AD" clId="Web-{8EEED019-4675-48AA-8023-019CA5F63304}" dt="2023-01-11T12:09:06.027" v="25" actId="1076"/>
          <ac:spMkLst>
            <pc:docMk/>
            <pc:sldMk cId="2366563029" sldId="279"/>
            <ac:spMk id="7" creationId="{7A15D095-EDF9-A660-88B4-1DE9FB8591EE}"/>
          </ac:spMkLst>
        </pc:spChg>
      </pc:sldChg>
    </pc:docChg>
  </pc:docChgLst>
  <pc:docChgLst>
    <pc:chgData name="Silvia Maria Barros" userId="S::silvia.maria@economia.gov.br::e2bf63e8-b454-4011-9226-6120546e243b" providerId="AD" clId="Web-{F970DC8C-9839-495D-8C4B-F57AA8621DA5}"/>
    <pc:docChg chg="addSld delSld modSld sldOrd addMainMaster modMainMaster">
      <pc:chgData name="Silvia Maria Barros" userId="S::silvia.maria@economia.gov.br::e2bf63e8-b454-4011-9226-6120546e243b" providerId="AD" clId="Web-{F970DC8C-9839-495D-8C4B-F57AA8621DA5}" dt="2023-01-04T18:49:31.508" v="498" actId="1076"/>
      <pc:docMkLst>
        <pc:docMk/>
      </pc:docMkLst>
      <pc:sldChg chg="addSp delSp modSp del ord">
        <pc:chgData name="Silvia Maria Barros" userId="S::silvia.maria@economia.gov.br::e2bf63e8-b454-4011-9226-6120546e243b" providerId="AD" clId="Web-{F970DC8C-9839-495D-8C4B-F57AA8621DA5}" dt="2023-01-04T18:00:50.270" v="150"/>
        <pc:sldMkLst>
          <pc:docMk/>
          <pc:sldMk cId="2210866551" sldId="256"/>
        </pc:sldMkLst>
        <pc:spChg chg="del">
          <ac:chgData name="Silvia Maria Barros" userId="S::silvia.maria@economia.gov.br::e2bf63e8-b454-4011-9226-6120546e243b" providerId="AD" clId="Web-{F970DC8C-9839-495D-8C4B-F57AA8621DA5}" dt="2023-01-04T17:54:05.699" v="0"/>
          <ac:spMkLst>
            <pc:docMk/>
            <pc:sldMk cId="2210866551" sldId="256"/>
            <ac:spMk id="2" creationId="{00000000-0000-0000-0000-000000000000}"/>
          </ac:spMkLst>
        </pc:spChg>
        <pc:spChg chg="del">
          <ac:chgData name="Silvia Maria Barros" userId="S::silvia.maria@economia.gov.br::e2bf63e8-b454-4011-9226-6120546e243b" providerId="AD" clId="Web-{F970DC8C-9839-495D-8C4B-F57AA8621DA5}" dt="2023-01-04T17:54:07.464" v="1"/>
          <ac:spMkLst>
            <pc:docMk/>
            <pc:sldMk cId="2210866551" sldId="256"/>
            <ac:spMk id="3" creationId="{00000000-0000-0000-0000-000000000000}"/>
          </ac:spMkLst>
        </pc:spChg>
        <pc:spChg chg="add mod">
          <ac:chgData name="Silvia Maria Barros" userId="S::silvia.maria@economia.gov.br::e2bf63e8-b454-4011-9226-6120546e243b" providerId="AD" clId="Web-{F970DC8C-9839-495D-8C4B-F57AA8621DA5}" dt="2023-01-04T17:56:09.155" v="105" actId="1076"/>
          <ac:spMkLst>
            <pc:docMk/>
            <pc:sldMk cId="2210866551" sldId="256"/>
            <ac:spMk id="4" creationId="{DC66B49C-595E-C1DB-50BD-2E778675CBF6}"/>
          </ac:spMkLst>
        </pc:spChg>
        <pc:picChg chg="add mod">
          <ac:chgData name="Silvia Maria Barros" userId="S::silvia.maria@economia.gov.br::e2bf63e8-b454-4011-9226-6120546e243b" providerId="AD" clId="Web-{F970DC8C-9839-495D-8C4B-F57AA8621DA5}" dt="2023-01-04T17:56:24.264" v="107" actId="1076"/>
          <ac:picMkLst>
            <pc:docMk/>
            <pc:sldMk cId="2210866551" sldId="256"/>
            <ac:picMk id="5" creationId="{A4E6BF20-D913-A887-5CA3-7176E5D0EF6A}"/>
          </ac:picMkLst>
        </pc:picChg>
      </pc:sldChg>
      <pc:sldChg chg="modSp add">
        <pc:chgData name="Silvia Maria Barros" userId="S::silvia.maria@economia.gov.br::e2bf63e8-b454-4011-9226-6120546e243b" providerId="AD" clId="Web-{F970DC8C-9839-495D-8C4B-F57AA8621DA5}" dt="2023-01-04T17:55:32.138" v="99" actId="20577"/>
        <pc:sldMkLst>
          <pc:docMk/>
          <pc:sldMk cId="773666970" sldId="257"/>
        </pc:sldMkLst>
        <pc:spChg chg="mod">
          <ac:chgData name="Silvia Maria Barros" userId="S::silvia.maria@economia.gov.br::e2bf63e8-b454-4011-9226-6120546e243b" providerId="AD" clId="Web-{F970DC8C-9839-495D-8C4B-F57AA8621DA5}" dt="2023-01-04T17:55:32.138" v="99" actId="20577"/>
          <ac:spMkLst>
            <pc:docMk/>
            <pc:sldMk cId="773666970" sldId="257"/>
            <ac:spMk id="3" creationId="{7AA2C567-A0DA-E911-7431-37417F72D1A4}"/>
          </ac:spMkLst>
        </pc:spChg>
      </pc:sldChg>
      <pc:sldChg chg="add">
        <pc:chgData name="Silvia Maria Barros" userId="S::silvia.maria@economia.gov.br::e2bf63e8-b454-4011-9226-6120546e243b" providerId="AD" clId="Web-{F970DC8C-9839-495D-8C4B-F57AA8621DA5}" dt="2023-01-04T17:55:33.154" v="100"/>
        <pc:sldMkLst>
          <pc:docMk/>
          <pc:sldMk cId="1301109781" sldId="258"/>
        </pc:sldMkLst>
      </pc:sldChg>
      <pc:sldChg chg="addSp delSp modSp new mod setBg">
        <pc:chgData name="Silvia Maria Barros" userId="S::silvia.maria@economia.gov.br::e2bf63e8-b454-4011-9226-6120546e243b" providerId="AD" clId="Web-{F970DC8C-9839-495D-8C4B-F57AA8621DA5}" dt="2023-01-04T18:33:17.767" v="466"/>
        <pc:sldMkLst>
          <pc:docMk/>
          <pc:sldMk cId="706295754" sldId="259"/>
        </pc:sldMkLst>
        <pc:spChg chg="del">
          <ac:chgData name="Silvia Maria Barros" userId="S::silvia.maria@economia.gov.br::e2bf63e8-b454-4011-9226-6120546e243b" providerId="AD" clId="Web-{F970DC8C-9839-495D-8C4B-F57AA8621DA5}" dt="2023-01-04T18:01:27.287" v="151"/>
          <ac:spMkLst>
            <pc:docMk/>
            <pc:sldMk cId="706295754" sldId="259"/>
            <ac:spMk id="2" creationId="{FBC51D6B-E3B2-EE67-EA34-0F9FE62AA297}"/>
          </ac:spMkLst>
        </pc:spChg>
        <pc:spChg chg="del">
          <ac:chgData name="Silvia Maria Barros" userId="S::silvia.maria@economia.gov.br::e2bf63e8-b454-4011-9226-6120546e243b" providerId="AD" clId="Web-{F970DC8C-9839-495D-8C4B-F57AA8621DA5}" dt="2023-01-04T18:01:29.271" v="152"/>
          <ac:spMkLst>
            <pc:docMk/>
            <pc:sldMk cId="706295754" sldId="259"/>
            <ac:spMk id="3" creationId="{ED3CCD66-304F-AF47-C5F8-7936551D9FBE}"/>
          </ac:spMkLst>
        </pc:spChg>
        <pc:spChg chg="add del">
          <ac:chgData name="Silvia Maria Barros" userId="S::silvia.maria@economia.gov.br::e2bf63e8-b454-4011-9226-6120546e243b" providerId="AD" clId="Web-{F970DC8C-9839-495D-8C4B-F57AA8621DA5}" dt="2023-01-04T18:01:32.834" v="154"/>
          <ac:spMkLst>
            <pc:docMk/>
            <pc:sldMk cId="706295754" sldId="259"/>
            <ac:spMk id="4" creationId="{FD43ADC8-6C19-DDCF-072D-607C4874D1D5}"/>
          </ac:spMkLst>
        </pc:spChg>
        <pc:spChg chg="add del">
          <ac:chgData name="Silvia Maria Barros" userId="S::silvia.maria@economia.gov.br::e2bf63e8-b454-4011-9226-6120546e243b" providerId="AD" clId="Web-{F970DC8C-9839-495D-8C4B-F57AA8621DA5}" dt="2023-01-04T18:01:32.834" v="154"/>
          <ac:spMkLst>
            <pc:docMk/>
            <pc:sldMk cId="706295754" sldId="259"/>
            <ac:spMk id="5" creationId="{EC771B7E-A966-7EFB-4346-CE9A2A4B4E6D}"/>
          </ac:spMkLst>
        </pc:spChg>
        <pc:spChg chg="add del mod">
          <ac:chgData name="Silvia Maria Barros" userId="S::silvia.maria@economia.gov.br::e2bf63e8-b454-4011-9226-6120546e243b" providerId="AD" clId="Web-{F970DC8C-9839-495D-8C4B-F57AA8621DA5}" dt="2023-01-04T18:02:17.882" v="160"/>
          <ac:spMkLst>
            <pc:docMk/>
            <pc:sldMk cId="706295754" sldId="259"/>
            <ac:spMk id="8" creationId="{143E648F-8BD4-580B-754F-16E27673CECF}"/>
          </ac:spMkLst>
        </pc:spChg>
        <pc:spChg chg="add mod">
          <ac:chgData name="Silvia Maria Barros" userId="S::silvia.maria@economia.gov.br::e2bf63e8-b454-4011-9226-6120546e243b" providerId="AD" clId="Web-{F970DC8C-9839-495D-8C4B-F57AA8621DA5}" dt="2023-01-04T18:30:44.280" v="441" actId="14100"/>
          <ac:spMkLst>
            <pc:docMk/>
            <pc:sldMk cId="706295754" sldId="259"/>
            <ac:spMk id="9" creationId="{E1446504-A8D3-3077-607D-C95394D93573}"/>
          </ac:spMkLst>
        </pc:spChg>
        <pc:spChg chg="add">
          <ac:chgData name="Silvia Maria Barros" userId="S::silvia.maria@economia.gov.br::e2bf63e8-b454-4011-9226-6120546e243b" providerId="AD" clId="Web-{F970DC8C-9839-495D-8C4B-F57AA8621DA5}" dt="2023-01-04T18:02:20.475" v="161"/>
          <ac:spMkLst>
            <pc:docMk/>
            <pc:sldMk cId="706295754" sldId="259"/>
            <ac:spMk id="12" creationId="{69D184B2-2226-4E31-BCCB-444330767440}"/>
          </ac:spMkLst>
        </pc:spChg>
        <pc:spChg chg="add mod">
          <ac:chgData name="Silvia Maria Barros" userId="S::silvia.maria@economia.gov.br::e2bf63e8-b454-4011-9226-6120546e243b" providerId="AD" clId="Web-{F970DC8C-9839-495D-8C4B-F57AA8621DA5}" dt="2023-01-04T18:33:07.361" v="464" actId="20577"/>
          <ac:spMkLst>
            <pc:docMk/>
            <pc:sldMk cId="706295754" sldId="259"/>
            <ac:spMk id="13" creationId="{E5085372-841A-B8FA-6839-9AE4825915F0}"/>
          </ac:spMkLst>
        </pc:spChg>
        <pc:spChg chg="add">
          <ac:chgData name="Silvia Maria Barros" userId="S::silvia.maria@economia.gov.br::e2bf63e8-b454-4011-9226-6120546e243b" providerId="AD" clId="Web-{F970DC8C-9839-495D-8C4B-F57AA8621DA5}" dt="2023-01-04T18:02:20.475" v="161"/>
          <ac:spMkLst>
            <pc:docMk/>
            <pc:sldMk cId="706295754" sldId="259"/>
            <ac:spMk id="14" creationId="{1AC4D4E3-486A-464A-8EC8-D44881097267}"/>
          </ac:spMkLst>
        </pc:spChg>
        <pc:spChg chg="add mod">
          <ac:chgData name="Silvia Maria Barros" userId="S::silvia.maria@economia.gov.br::e2bf63e8-b454-4011-9226-6120546e243b" providerId="AD" clId="Web-{F970DC8C-9839-495D-8C4B-F57AA8621DA5}" dt="2023-01-04T18:31:46.125" v="454" actId="1076"/>
          <ac:spMkLst>
            <pc:docMk/>
            <pc:sldMk cId="706295754" sldId="259"/>
            <ac:spMk id="15" creationId="{88792DFA-AE57-9548-7EF7-A380EBC595A7}"/>
          </ac:spMkLst>
        </pc:spChg>
        <pc:spChg chg="add">
          <ac:chgData name="Silvia Maria Barros" userId="S::silvia.maria@economia.gov.br::e2bf63e8-b454-4011-9226-6120546e243b" providerId="AD" clId="Web-{F970DC8C-9839-495D-8C4B-F57AA8621DA5}" dt="2023-01-04T18:02:20.475" v="161"/>
          <ac:spMkLst>
            <pc:docMk/>
            <pc:sldMk cId="706295754" sldId="259"/>
            <ac:spMk id="16" creationId="{864DE13E-58EB-4475-B79C-0D4FC651239B}"/>
          </ac:spMkLst>
        </pc:spChg>
        <pc:spChg chg="add mod">
          <ac:chgData name="Silvia Maria Barros" userId="S::silvia.maria@economia.gov.br::e2bf63e8-b454-4011-9226-6120546e243b" providerId="AD" clId="Web-{F970DC8C-9839-495D-8C4B-F57AA8621DA5}" dt="2023-01-04T18:32:18.235" v="461" actId="688"/>
          <ac:spMkLst>
            <pc:docMk/>
            <pc:sldMk cId="706295754" sldId="259"/>
            <ac:spMk id="22" creationId="{EDCFCB6D-8BA8-1DB7-FB3B-B5FE82BC1FD7}"/>
          </ac:spMkLst>
        </pc:spChg>
        <pc:graphicFrameChg chg="add mod modGraphic">
          <ac:chgData name="Silvia Maria Barros" userId="S::silvia.maria@economia.gov.br::e2bf63e8-b454-4011-9226-6120546e243b" providerId="AD" clId="Web-{F970DC8C-9839-495D-8C4B-F57AA8621DA5}" dt="2023-01-04T18:30:19.201" v="436"/>
          <ac:graphicFrameMkLst>
            <pc:docMk/>
            <pc:sldMk cId="706295754" sldId="259"/>
            <ac:graphicFrameMk id="7" creationId="{7CFDDB91-F6B0-BCA1-9003-054F486486AC}"/>
          </ac:graphicFrameMkLst>
        </pc:graphicFrameChg>
        <pc:graphicFrameChg chg="add mod modGraphic">
          <ac:chgData name="Silvia Maria Barros" userId="S::silvia.maria@economia.gov.br::e2bf63e8-b454-4011-9226-6120546e243b" providerId="AD" clId="Web-{F970DC8C-9839-495D-8C4B-F57AA8621DA5}" dt="2023-01-04T18:30:24.466" v="438"/>
          <ac:graphicFrameMkLst>
            <pc:docMk/>
            <pc:sldMk cId="706295754" sldId="259"/>
            <ac:graphicFrameMk id="11" creationId="{D4338ACB-C977-1860-77C5-B0DFC7E56109}"/>
          </ac:graphicFrameMkLst>
        </pc:graphicFrameChg>
        <pc:graphicFrameChg chg="add mod modGraphic">
          <ac:chgData name="Silvia Maria Barros" userId="S::silvia.maria@economia.gov.br::e2bf63e8-b454-4011-9226-6120546e243b" providerId="AD" clId="Web-{F970DC8C-9839-495D-8C4B-F57AA8621DA5}" dt="2023-01-04T18:31:54.359" v="455" actId="1076"/>
          <ac:graphicFrameMkLst>
            <pc:docMk/>
            <pc:sldMk cId="706295754" sldId="259"/>
            <ac:graphicFrameMk id="18" creationId="{FC204B75-9A42-2DAD-23DB-1D08CC499D47}"/>
          </ac:graphicFrameMkLst>
        </pc:graphicFrameChg>
        <pc:graphicFrameChg chg="add mod modGraphic">
          <ac:chgData name="Silvia Maria Barros" userId="S::silvia.maria@economia.gov.br::e2bf63e8-b454-4011-9226-6120546e243b" providerId="AD" clId="Web-{F970DC8C-9839-495D-8C4B-F57AA8621DA5}" dt="2023-01-04T18:30:52.795" v="443"/>
          <ac:graphicFrameMkLst>
            <pc:docMk/>
            <pc:sldMk cId="706295754" sldId="259"/>
            <ac:graphicFrameMk id="19" creationId="{823658FA-ABAB-8A6B-20EE-A2767C7D521D}"/>
          </ac:graphicFrameMkLst>
        </pc:graphicFrameChg>
        <pc:graphicFrameChg chg="add mod modGraphic">
          <ac:chgData name="Silvia Maria Barros" userId="S::silvia.maria@economia.gov.br::e2bf63e8-b454-4011-9226-6120546e243b" providerId="AD" clId="Web-{F970DC8C-9839-495D-8C4B-F57AA8621DA5}" dt="2023-01-04T18:33:17.767" v="466"/>
          <ac:graphicFrameMkLst>
            <pc:docMk/>
            <pc:sldMk cId="706295754" sldId="259"/>
            <ac:graphicFrameMk id="20" creationId="{3DB6370F-C976-9353-E3FC-C45163817FA2}"/>
          </ac:graphicFrameMkLst>
        </pc:graphicFrameChg>
        <pc:graphicFrameChg chg="add mod modGraphic">
          <ac:chgData name="Silvia Maria Barros" userId="S::silvia.maria@economia.gov.br::e2bf63e8-b454-4011-9226-6120546e243b" providerId="AD" clId="Web-{F970DC8C-9839-495D-8C4B-F57AA8621DA5}" dt="2023-01-04T18:31:39.734" v="453"/>
          <ac:graphicFrameMkLst>
            <pc:docMk/>
            <pc:sldMk cId="706295754" sldId="259"/>
            <ac:graphicFrameMk id="21" creationId="{44E84665-2DF4-22E9-D143-F0A6AEA1C1D1}"/>
          </ac:graphicFrameMkLst>
        </pc:graphicFrameChg>
      </pc:sldChg>
      <pc:sldChg chg="addSp delSp modSp new">
        <pc:chgData name="Silvia Maria Barros" userId="S::silvia.maria@economia.gov.br::e2bf63e8-b454-4011-9226-6120546e243b" providerId="AD" clId="Web-{F970DC8C-9839-495D-8C4B-F57AA8621DA5}" dt="2023-01-04T18:20:32.891" v="380"/>
        <pc:sldMkLst>
          <pc:docMk/>
          <pc:sldMk cId="4169654072" sldId="260"/>
        </pc:sldMkLst>
        <pc:spChg chg="del">
          <ac:chgData name="Silvia Maria Barros" userId="S::silvia.maria@economia.gov.br::e2bf63e8-b454-4011-9226-6120546e243b" providerId="AD" clId="Web-{F970DC8C-9839-495D-8C4B-F57AA8621DA5}" dt="2023-01-04T18:07:03.935" v="225"/>
          <ac:spMkLst>
            <pc:docMk/>
            <pc:sldMk cId="4169654072" sldId="260"/>
            <ac:spMk id="2" creationId="{2A34E1A5-A1A7-DA74-BCCB-F63242E9DE40}"/>
          </ac:spMkLst>
        </pc:spChg>
        <pc:spChg chg="del">
          <ac:chgData name="Silvia Maria Barros" userId="S::silvia.maria@economia.gov.br::e2bf63e8-b454-4011-9226-6120546e243b" providerId="AD" clId="Web-{F970DC8C-9839-495D-8C4B-F57AA8621DA5}" dt="2023-01-04T18:06:50.403" v="224"/>
          <ac:spMkLst>
            <pc:docMk/>
            <pc:sldMk cId="4169654072" sldId="260"/>
            <ac:spMk id="3" creationId="{90B73E61-588F-0A6C-6972-20DAC3DB7584}"/>
          </ac:spMkLst>
        </pc:spChg>
        <pc:graphicFrameChg chg="add del mod modGraphic">
          <ac:chgData name="Silvia Maria Barros" userId="S::silvia.maria@economia.gov.br::e2bf63e8-b454-4011-9226-6120546e243b" providerId="AD" clId="Web-{F970DC8C-9839-495D-8C4B-F57AA8621DA5}" dt="2023-01-04T18:20:32.891" v="380"/>
          <ac:graphicFrameMkLst>
            <pc:docMk/>
            <pc:sldMk cId="4169654072" sldId="260"/>
            <ac:graphicFrameMk id="6" creationId="{275AE50A-4B40-C8AC-3B57-B0DAB7A4BBA9}"/>
          </ac:graphicFrameMkLst>
        </pc:graphicFrameChg>
        <pc:picChg chg="add mod ord">
          <ac:chgData name="Silvia Maria Barros" userId="S::silvia.maria@economia.gov.br::e2bf63e8-b454-4011-9226-6120546e243b" providerId="AD" clId="Web-{F970DC8C-9839-495D-8C4B-F57AA8621DA5}" dt="2023-01-04T18:07:23.967" v="234" actId="1076"/>
          <ac:picMkLst>
            <pc:docMk/>
            <pc:sldMk cId="4169654072" sldId="260"/>
            <ac:picMk id="4" creationId="{98F9CFB5-19F4-C38A-116B-D3BB61A46CF2}"/>
          </ac:picMkLst>
        </pc:picChg>
      </pc:sldChg>
      <pc:sldChg chg="addSp modSp add">
        <pc:chgData name="Silvia Maria Barros" userId="S::silvia.maria@economia.gov.br::e2bf63e8-b454-4011-9226-6120546e243b" providerId="AD" clId="Web-{F970DC8C-9839-495D-8C4B-F57AA8621DA5}" dt="2023-01-04T18:26:09.070" v="423" actId="1076"/>
        <pc:sldMkLst>
          <pc:docMk/>
          <pc:sldMk cId="2926989422" sldId="261"/>
        </pc:sldMkLst>
        <pc:spChg chg="add mod">
          <ac:chgData name="Silvia Maria Barros" userId="S::silvia.maria@economia.gov.br::e2bf63e8-b454-4011-9226-6120546e243b" providerId="AD" clId="Web-{F970DC8C-9839-495D-8C4B-F57AA8621DA5}" dt="2023-01-04T18:26:09.070" v="423" actId="1076"/>
          <ac:spMkLst>
            <pc:docMk/>
            <pc:sldMk cId="2926989422" sldId="261"/>
            <ac:spMk id="2" creationId="{69F8ED0D-3631-0549-59F9-4A7D9813E768}"/>
          </ac:spMkLst>
        </pc:spChg>
        <pc:spChg chg="mod">
          <ac:chgData name="Silvia Maria Barros" userId="S::silvia.maria@economia.gov.br::e2bf63e8-b454-4011-9226-6120546e243b" providerId="AD" clId="Web-{F970DC8C-9839-495D-8C4B-F57AA8621DA5}" dt="2023-01-04T18:26:00.132" v="421" actId="14100"/>
          <ac:spMkLst>
            <pc:docMk/>
            <pc:sldMk cId="2926989422" sldId="261"/>
            <ac:spMk id="3" creationId="{80A9B244-8221-4746-A89E-0DBC2E1769A4}"/>
          </ac:spMkLst>
        </pc:spChg>
        <pc:picChg chg="mod">
          <ac:chgData name="Silvia Maria Barros" userId="S::silvia.maria@economia.gov.br::e2bf63e8-b454-4011-9226-6120546e243b" providerId="AD" clId="Web-{F970DC8C-9839-495D-8C4B-F57AA8621DA5}" dt="2023-01-04T18:26:05.570" v="422" actId="1076"/>
          <ac:picMkLst>
            <pc:docMk/>
            <pc:sldMk cId="2926989422" sldId="261"/>
            <ac:picMk id="7" creationId="{B77B2689-D884-E4D1-2727-0D14939525D6}"/>
          </ac:picMkLst>
        </pc:picChg>
      </pc:sldChg>
      <pc:sldChg chg="addSp delSp modSp add replId">
        <pc:chgData name="Silvia Maria Barros" userId="S::silvia.maria@economia.gov.br::e2bf63e8-b454-4011-9226-6120546e243b" providerId="AD" clId="Web-{F970DC8C-9839-495D-8C4B-F57AA8621DA5}" dt="2023-01-04T18:33:49.831" v="468"/>
        <pc:sldMkLst>
          <pc:docMk/>
          <pc:sldMk cId="1545241600" sldId="262"/>
        </pc:sldMkLst>
        <pc:spChg chg="add mod">
          <ac:chgData name="Silvia Maria Barros" userId="S::silvia.maria@economia.gov.br::e2bf63e8-b454-4011-9226-6120546e243b" providerId="AD" clId="Web-{F970DC8C-9839-495D-8C4B-F57AA8621DA5}" dt="2023-01-04T18:15:17.946" v="327" actId="1076"/>
          <ac:spMkLst>
            <pc:docMk/>
            <pc:sldMk cId="1545241600" sldId="262"/>
            <ac:spMk id="6" creationId="{42ED0F78-E153-92F5-C80D-FD4E5A4BF585}"/>
          </ac:spMkLst>
        </pc:spChg>
        <pc:spChg chg="del">
          <ac:chgData name="Silvia Maria Barros" userId="S::silvia.maria@economia.gov.br::e2bf63e8-b454-4011-9226-6120546e243b" providerId="AD" clId="Web-{F970DC8C-9839-495D-8C4B-F57AA8621DA5}" dt="2023-01-04T18:07:35.732" v="240"/>
          <ac:spMkLst>
            <pc:docMk/>
            <pc:sldMk cId="1545241600" sldId="262"/>
            <ac:spMk id="9" creationId="{E1446504-A8D3-3077-607D-C95394D93573}"/>
          </ac:spMkLst>
        </pc:spChg>
        <pc:spChg chg="add mod">
          <ac:chgData name="Silvia Maria Barros" userId="S::silvia.maria@economia.gov.br::e2bf63e8-b454-4011-9226-6120546e243b" providerId="AD" clId="Web-{F970DC8C-9839-495D-8C4B-F57AA8621DA5}" dt="2023-01-04T18:19:12.983" v="378" actId="1076"/>
          <ac:spMkLst>
            <pc:docMk/>
            <pc:sldMk cId="1545241600" sldId="262"/>
            <ac:spMk id="10" creationId="{1AA0443C-99DC-09B6-3FEF-B4BA1994BC55}"/>
          </ac:spMkLst>
        </pc:spChg>
        <pc:spChg chg="del">
          <ac:chgData name="Silvia Maria Barros" userId="S::silvia.maria@economia.gov.br::e2bf63e8-b454-4011-9226-6120546e243b" providerId="AD" clId="Web-{F970DC8C-9839-495D-8C4B-F57AA8621DA5}" dt="2023-01-04T18:07:37.467" v="241"/>
          <ac:spMkLst>
            <pc:docMk/>
            <pc:sldMk cId="1545241600" sldId="262"/>
            <ac:spMk id="13" creationId="{E5085372-841A-B8FA-6839-9AE4825915F0}"/>
          </ac:spMkLst>
        </pc:spChg>
        <pc:spChg chg="del mod">
          <ac:chgData name="Silvia Maria Barros" userId="S::silvia.maria@economia.gov.br::e2bf63e8-b454-4011-9226-6120546e243b" providerId="AD" clId="Web-{F970DC8C-9839-495D-8C4B-F57AA8621DA5}" dt="2023-01-04T18:07:41.404" v="243"/>
          <ac:spMkLst>
            <pc:docMk/>
            <pc:sldMk cId="1545241600" sldId="262"/>
            <ac:spMk id="15" creationId="{88792DFA-AE57-9548-7EF7-A380EBC595A7}"/>
          </ac:spMkLst>
        </pc:spChg>
        <pc:graphicFrameChg chg="add mod modGraphic">
          <ac:chgData name="Silvia Maria Barros" userId="S::silvia.maria@economia.gov.br::e2bf63e8-b454-4011-9226-6120546e243b" providerId="AD" clId="Web-{F970DC8C-9839-495D-8C4B-F57AA8621DA5}" dt="2023-01-04T18:10:04.392" v="299" actId="1076"/>
          <ac:graphicFrameMkLst>
            <pc:docMk/>
            <pc:sldMk cId="1545241600" sldId="262"/>
            <ac:graphicFrameMk id="3" creationId="{973EA6D0-9154-BAF9-7F56-331026E0618D}"/>
          </ac:graphicFrameMkLst>
        </pc:graphicFrameChg>
        <pc:graphicFrameChg chg="del mod modGraphic">
          <ac:chgData name="Silvia Maria Barros" userId="S::silvia.maria@economia.gov.br::e2bf63e8-b454-4011-9226-6120546e243b" providerId="AD" clId="Web-{F970DC8C-9839-495D-8C4B-F57AA8621DA5}" dt="2023-01-04T18:07:33.311" v="238"/>
          <ac:graphicFrameMkLst>
            <pc:docMk/>
            <pc:sldMk cId="1545241600" sldId="262"/>
            <ac:graphicFrameMk id="7" creationId="{7CFDDB91-F6B0-BCA1-9003-054F486486AC}"/>
          </ac:graphicFrameMkLst>
        </pc:graphicFrameChg>
        <pc:graphicFrameChg chg="del">
          <ac:chgData name="Silvia Maria Barros" userId="S::silvia.maria@economia.gov.br::e2bf63e8-b454-4011-9226-6120546e243b" providerId="AD" clId="Web-{F970DC8C-9839-495D-8C4B-F57AA8621DA5}" dt="2023-01-04T18:07:34.279" v="239"/>
          <ac:graphicFrameMkLst>
            <pc:docMk/>
            <pc:sldMk cId="1545241600" sldId="262"/>
            <ac:graphicFrameMk id="11" creationId="{D4338ACB-C977-1860-77C5-B0DFC7E56109}"/>
          </ac:graphicFrameMkLst>
        </pc:graphicFrameChg>
        <pc:graphicFrameChg chg="del">
          <ac:chgData name="Silvia Maria Barros" userId="S::silvia.maria@economia.gov.br::e2bf63e8-b454-4011-9226-6120546e243b" providerId="AD" clId="Web-{F970DC8C-9839-495D-8C4B-F57AA8621DA5}" dt="2023-01-04T18:07:43.280" v="244"/>
          <ac:graphicFrameMkLst>
            <pc:docMk/>
            <pc:sldMk cId="1545241600" sldId="262"/>
            <ac:graphicFrameMk id="18" creationId="{FC204B75-9A42-2DAD-23DB-1D08CC499D47}"/>
          </ac:graphicFrameMkLst>
        </pc:graphicFrameChg>
        <pc:picChg chg="add mod">
          <ac:chgData name="Silvia Maria Barros" userId="S::silvia.maria@economia.gov.br::e2bf63e8-b454-4011-9226-6120546e243b" providerId="AD" clId="Web-{F970DC8C-9839-495D-8C4B-F57AA8621DA5}" dt="2023-01-04T18:08:30.171" v="257" actId="14100"/>
          <ac:picMkLst>
            <pc:docMk/>
            <pc:sldMk cId="1545241600" sldId="262"/>
            <ac:picMk id="4" creationId="{62F23491-8649-478A-DD83-EF4FE4CAFC22}"/>
          </ac:picMkLst>
        </pc:picChg>
        <pc:picChg chg="add mod">
          <ac:chgData name="Silvia Maria Barros" userId="S::silvia.maria@economia.gov.br::e2bf63e8-b454-4011-9226-6120546e243b" providerId="AD" clId="Web-{F970DC8C-9839-495D-8C4B-F57AA8621DA5}" dt="2023-01-04T18:08:42.718" v="262" actId="1076"/>
          <ac:picMkLst>
            <pc:docMk/>
            <pc:sldMk cId="1545241600" sldId="262"/>
            <ac:picMk id="5" creationId="{B314B667-DBEF-9CBD-60CE-E3AF95A4007C}"/>
          </ac:picMkLst>
        </pc:picChg>
        <pc:picChg chg="add del mod">
          <ac:chgData name="Silvia Maria Barros" userId="S::silvia.maria@economia.gov.br::e2bf63e8-b454-4011-9226-6120546e243b" providerId="AD" clId="Web-{F970DC8C-9839-495D-8C4B-F57AA8621DA5}" dt="2023-01-04T18:33:49.831" v="468"/>
          <ac:picMkLst>
            <pc:docMk/>
            <pc:sldMk cId="1545241600" sldId="262"/>
            <ac:picMk id="8" creationId="{6B7A2ADF-1F7A-36F9-72D6-1BD87D7EBF50}"/>
          </ac:picMkLst>
        </pc:picChg>
        <pc:picChg chg="add mod">
          <ac:chgData name="Silvia Maria Barros" userId="S::silvia.maria@economia.gov.br::e2bf63e8-b454-4011-9226-6120546e243b" providerId="AD" clId="Web-{F970DC8C-9839-495D-8C4B-F57AA8621DA5}" dt="2023-01-04T18:19:15.154" v="379" actId="1076"/>
          <ac:picMkLst>
            <pc:docMk/>
            <pc:sldMk cId="1545241600" sldId="262"/>
            <ac:picMk id="17" creationId="{BC3CD140-6B26-405E-8294-E23B530AD419}"/>
          </ac:picMkLst>
        </pc:picChg>
      </pc:sldChg>
      <pc:sldChg chg="addSp delSp modSp add replId">
        <pc:chgData name="Silvia Maria Barros" userId="S::silvia.maria@economia.gov.br::e2bf63e8-b454-4011-9226-6120546e243b" providerId="AD" clId="Web-{F970DC8C-9839-495D-8C4B-F57AA8621DA5}" dt="2023-01-04T18:49:31.508" v="498" actId="1076"/>
        <pc:sldMkLst>
          <pc:docMk/>
          <pc:sldMk cId="2558768634" sldId="263"/>
        </pc:sldMkLst>
        <pc:spChg chg="del">
          <ac:chgData name="Silvia Maria Barros" userId="S::silvia.maria@economia.gov.br::e2bf63e8-b454-4011-9226-6120546e243b" providerId="AD" clId="Web-{F970DC8C-9839-495D-8C4B-F57AA8621DA5}" dt="2023-01-04T18:20:44.188" v="384"/>
          <ac:spMkLst>
            <pc:docMk/>
            <pc:sldMk cId="2558768634" sldId="263"/>
            <ac:spMk id="6" creationId="{42ED0F78-E153-92F5-C80D-FD4E5A4BF585}"/>
          </ac:spMkLst>
        </pc:spChg>
        <pc:spChg chg="del">
          <ac:chgData name="Silvia Maria Barros" userId="S::silvia.maria@economia.gov.br::e2bf63e8-b454-4011-9226-6120546e243b" providerId="AD" clId="Web-{F970DC8C-9839-495D-8C4B-F57AA8621DA5}" dt="2023-01-04T18:20:48.828" v="385"/>
          <ac:spMkLst>
            <pc:docMk/>
            <pc:sldMk cId="2558768634" sldId="263"/>
            <ac:spMk id="10" creationId="{1AA0443C-99DC-09B6-3FEF-B4BA1994BC55}"/>
          </ac:spMkLst>
        </pc:spChg>
        <pc:spChg chg="add mod">
          <ac:chgData name="Silvia Maria Barros" userId="S::silvia.maria@economia.gov.br::e2bf63e8-b454-4011-9226-6120546e243b" providerId="AD" clId="Web-{F970DC8C-9839-495D-8C4B-F57AA8621DA5}" dt="2023-01-04T18:35:12.754" v="496" actId="14100"/>
          <ac:spMkLst>
            <pc:docMk/>
            <pc:sldMk cId="2558768634" sldId="263"/>
            <ac:spMk id="13" creationId="{1C38F4D9-1056-9408-A9E8-3407AAD166D0}"/>
          </ac:spMkLst>
        </pc:spChg>
        <pc:spChg chg="add">
          <ac:chgData name="Silvia Maria Barros" userId="S::silvia.maria@economia.gov.br::e2bf63e8-b454-4011-9226-6120546e243b" providerId="AD" clId="Web-{F970DC8C-9839-495D-8C4B-F57AA8621DA5}" dt="2023-01-04T18:35:02.676" v="494"/>
          <ac:spMkLst>
            <pc:docMk/>
            <pc:sldMk cId="2558768634" sldId="263"/>
            <ac:spMk id="15" creationId="{EDCFCB6D-8BA8-1DB7-FB3B-B5FE82BC1FD7}"/>
          </ac:spMkLst>
        </pc:spChg>
        <pc:graphicFrameChg chg="del">
          <ac:chgData name="Silvia Maria Barros" userId="S::silvia.maria@economia.gov.br::e2bf63e8-b454-4011-9226-6120546e243b" providerId="AD" clId="Web-{F970DC8C-9839-495D-8C4B-F57AA8621DA5}" dt="2023-01-04T18:20:41.610" v="382"/>
          <ac:graphicFrameMkLst>
            <pc:docMk/>
            <pc:sldMk cId="2558768634" sldId="263"/>
            <ac:graphicFrameMk id="3" creationId="{973EA6D0-9154-BAF9-7F56-331026E0618D}"/>
          </ac:graphicFrameMkLst>
        </pc:graphicFrameChg>
        <pc:graphicFrameChg chg="add mod modGraphic">
          <ac:chgData name="Silvia Maria Barros" userId="S::silvia.maria@economia.gov.br::e2bf63e8-b454-4011-9226-6120546e243b" providerId="AD" clId="Web-{F970DC8C-9839-495D-8C4B-F57AA8621DA5}" dt="2023-01-04T18:34:27.941" v="478"/>
          <ac:graphicFrameMkLst>
            <pc:docMk/>
            <pc:sldMk cId="2558768634" sldId="263"/>
            <ac:graphicFrameMk id="7" creationId="{A372FB4A-6CD2-AEF2-C347-865DA6D6F5EF}"/>
          </ac:graphicFrameMkLst>
        </pc:graphicFrameChg>
        <pc:picChg chg="del">
          <ac:chgData name="Silvia Maria Barros" userId="S::silvia.maria@economia.gov.br::e2bf63e8-b454-4011-9226-6120546e243b" providerId="AD" clId="Web-{F970DC8C-9839-495D-8C4B-F57AA8621DA5}" dt="2023-01-04T18:20:42.422" v="383"/>
          <ac:picMkLst>
            <pc:docMk/>
            <pc:sldMk cId="2558768634" sldId="263"/>
            <ac:picMk id="4" creationId="{62F23491-8649-478A-DD83-EF4FE4CAFC22}"/>
          </ac:picMkLst>
        </pc:picChg>
        <pc:picChg chg="del">
          <ac:chgData name="Silvia Maria Barros" userId="S::silvia.maria@economia.gov.br::e2bf63e8-b454-4011-9226-6120546e243b" providerId="AD" clId="Web-{F970DC8C-9839-495D-8C4B-F57AA8621DA5}" dt="2023-01-04T18:20:54.079" v="387"/>
          <ac:picMkLst>
            <pc:docMk/>
            <pc:sldMk cId="2558768634" sldId="263"/>
            <ac:picMk id="5" creationId="{B314B667-DBEF-9CBD-60CE-E3AF95A4007C}"/>
          </ac:picMkLst>
        </pc:picChg>
        <pc:picChg chg="del">
          <ac:chgData name="Silvia Maria Barros" userId="S::silvia.maria@economia.gov.br::e2bf63e8-b454-4011-9226-6120546e243b" providerId="AD" clId="Web-{F970DC8C-9839-495D-8C4B-F57AA8621DA5}" dt="2023-01-04T18:20:55.469" v="389"/>
          <ac:picMkLst>
            <pc:docMk/>
            <pc:sldMk cId="2558768634" sldId="263"/>
            <ac:picMk id="8" creationId="{6B7A2ADF-1F7A-36F9-72D6-1BD87D7EBF50}"/>
          </ac:picMkLst>
        </pc:picChg>
        <pc:picChg chg="add mod">
          <ac:chgData name="Silvia Maria Barros" userId="S::silvia.maria@economia.gov.br::e2bf63e8-b454-4011-9226-6120546e243b" providerId="AD" clId="Web-{F970DC8C-9839-495D-8C4B-F57AA8621DA5}" dt="2023-01-04T18:34:37.800" v="481" actId="14100"/>
          <ac:picMkLst>
            <pc:docMk/>
            <pc:sldMk cId="2558768634" sldId="263"/>
            <ac:picMk id="9" creationId="{F5BBA1C3-8F25-4031-563D-BEAE645DABE6}"/>
          </ac:picMkLst>
        </pc:picChg>
        <pc:picChg chg="add del mod">
          <ac:chgData name="Silvia Maria Barros" userId="S::silvia.maria@economia.gov.br::e2bf63e8-b454-4011-9226-6120546e243b" providerId="AD" clId="Web-{F970DC8C-9839-495D-8C4B-F57AA8621DA5}" dt="2023-01-04T18:22:05.393" v="397"/>
          <ac:picMkLst>
            <pc:docMk/>
            <pc:sldMk cId="2558768634" sldId="263"/>
            <ac:picMk id="11" creationId="{B56A093C-CD8D-A886-605E-70DCB2D62293}"/>
          </ac:picMkLst>
        </pc:picChg>
        <pc:picChg chg="del">
          <ac:chgData name="Silvia Maria Barros" userId="S::silvia.maria@economia.gov.br::e2bf63e8-b454-4011-9226-6120546e243b" providerId="AD" clId="Web-{F970DC8C-9839-495D-8C4B-F57AA8621DA5}" dt="2023-01-04T18:20:55.079" v="388"/>
          <ac:picMkLst>
            <pc:docMk/>
            <pc:sldMk cId="2558768634" sldId="263"/>
            <ac:picMk id="17" creationId="{BC3CD140-6B26-405E-8294-E23B530AD419}"/>
          </ac:picMkLst>
        </pc:picChg>
        <pc:picChg chg="add mod">
          <ac:chgData name="Silvia Maria Barros" userId="S::silvia.maria@economia.gov.br::e2bf63e8-b454-4011-9226-6120546e243b" providerId="AD" clId="Web-{F970DC8C-9839-495D-8C4B-F57AA8621DA5}" dt="2023-01-04T18:49:31.508" v="498" actId="1076"/>
          <ac:picMkLst>
            <pc:docMk/>
            <pc:sldMk cId="2558768634" sldId="263"/>
            <ac:picMk id="18" creationId="{FA3109FF-429B-D3F5-4338-C42E9045C371}"/>
          </ac:picMkLst>
        </pc:picChg>
      </pc:sldChg>
      <pc:sldChg chg="add replId">
        <pc:chgData name="Silvia Maria Barros" userId="S::silvia.maria@economia.gov.br::e2bf63e8-b454-4011-9226-6120546e243b" providerId="AD" clId="Web-{F970DC8C-9839-495D-8C4B-F57AA8621DA5}" dt="2023-01-04T18:20:52.079" v="386"/>
        <pc:sldMkLst>
          <pc:docMk/>
          <pc:sldMk cId="1121654677" sldId="264"/>
        </pc:sldMkLst>
      </pc:sldChg>
      <pc:sldMasterChg chg="add addSldLayout">
        <pc:chgData name="Silvia Maria Barros" userId="S::silvia.maria@economia.gov.br::e2bf63e8-b454-4011-9226-6120546e243b" providerId="AD" clId="Web-{F970DC8C-9839-495D-8C4B-F57AA8621DA5}" dt="2023-01-04T17:54:08.808" v="2"/>
        <pc:sldMasterMkLst>
          <pc:docMk/>
          <pc:sldMasterMk cId="2228961341" sldId="2147483648"/>
        </pc:sldMasterMkLst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3308635928" sldId="2147483649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971214249" sldId="2147483650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1200647357" sldId="2147483651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389437530" sldId="2147483652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1394293385" sldId="2147483653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3873466248" sldId="2147483654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418200278" sldId="2147483655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2704127250" sldId="2147483656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344452386" sldId="2147483657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3104719602" sldId="2147483658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4289005810" sldId="2147483659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87284279" sldId="2147483660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1461655717" sldId="2147483661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1482422111" sldId="2147483663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228961341" sldId="2147483648"/>
            <pc:sldLayoutMk cId="2571246533" sldId="2147483708"/>
          </pc:sldLayoutMkLst>
        </pc:sldLayoutChg>
      </pc:sldMasterChg>
      <pc:sldMasterChg chg="add addSldLayout">
        <pc:chgData name="Silvia Maria Barros" userId="S::silvia.maria@economia.gov.br::e2bf63e8-b454-4011-9226-6120546e243b" providerId="AD" clId="Web-{F970DC8C-9839-495D-8C4B-F57AA8621DA5}" dt="2023-01-04T17:57:38.563" v="108"/>
        <pc:sldMasterMkLst>
          <pc:docMk/>
          <pc:sldMasterMk cId="2253354690" sldId="2147483684"/>
        </pc:sldMasterMkLst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2488628698" sldId="2147483664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2397211602" sldId="2147483665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606649517" sldId="2147483666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1159382897" sldId="2147483667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1259255159" sldId="2147483668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3162519398" sldId="2147483669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1041906474" sldId="2147483670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1671291738" sldId="2147483671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2925872473" sldId="2147483685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641976101" sldId="2147483686"/>
          </pc:sldLayoutMkLst>
        </pc:sldLayoutChg>
        <pc:sldLayoutChg chg="ad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253354690" sldId="2147483684"/>
            <pc:sldLayoutMk cId="4256939887" sldId="2147483687"/>
          </pc:sldLayoutMkLst>
        </pc:sldLayoutChg>
      </pc:sldMasterChg>
      <pc:sldMasterChg chg="replId modSldLayout">
        <pc:chgData name="Silvia Maria Barros" userId="S::silvia.maria@economia.gov.br::e2bf63e8-b454-4011-9226-6120546e243b" providerId="AD" clId="Web-{F970DC8C-9839-495D-8C4B-F57AA8621DA5}" dt="2023-01-04T17:57:38.563" v="108"/>
        <pc:sldMasterMkLst>
          <pc:docMk/>
          <pc:sldMasterMk cId="2675746937" sldId="2147483688"/>
        </pc:sldMasterMkLst>
        <pc:sldLayoutChg chg="replI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675746937" sldId="2147483688"/>
            <pc:sldLayoutMk cId="2217836567" sldId="2147483672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675746937" sldId="2147483688"/>
            <pc:sldLayoutMk cId="2245566346" sldId="2147483673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675746937" sldId="2147483688"/>
            <pc:sldLayoutMk cId="746588027" sldId="2147483674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4:08.808" v="2"/>
          <pc:sldLayoutMkLst>
            <pc:docMk/>
            <pc:sldMasterMk cId="2675746937" sldId="2147483688"/>
            <pc:sldLayoutMk cId="1306397509" sldId="2147483675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675746937" sldId="2147483688"/>
            <pc:sldLayoutMk cId="877683876" sldId="2147483689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675746937" sldId="2147483688"/>
            <pc:sldLayoutMk cId="314005268" sldId="2147483690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675746937" sldId="2147483688"/>
            <pc:sldLayoutMk cId="3781375764" sldId="2147483691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675746937" sldId="2147483688"/>
            <pc:sldLayoutMk cId="2124613824" sldId="2147483692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675746937" sldId="2147483688"/>
            <pc:sldLayoutMk cId="3694421058" sldId="2147483693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675746937" sldId="2147483688"/>
            <pc:sldLayoutMk cId="3108533492" sldId="2147483694"/>
          </pc:sldLayoutMkLst>
        </pc:sldLayoutChg>
        <pc:sldLayoutChg chg="replId">
          <pc:chgData name="Silvia Maria Barros" userId="S::silvia.maria@economia.gov.br::e2bf63e8-b454-4011-9226-6120546e243b" providerId="AD" clId="Web-{F970DC8C-9839-495D-8C4B-F57AA8621DA5}" dt="2023-01-04T17:57:38.563" v="108"/>
          <pc:sldLayoutMkLst>
            <pc:docMk/>
            <pc:sldMasterMk cId="2675746937" sldId="2147483688"/>
            <pc:sldLayoutMk cId="578281579" sldId="2147483695"/>
          </pc:sldLayoutMkLst>
        </pc:sldLayoutChg>
      </pc:sldMasterChg>
    </pc:docChg>
  </pc:docChgLst>
  <pc:docChgLst>
    <pc:chgData name="Silvia Maria Barros" userId="S::silvia.maria@economia.gov.br::e2bf63e8-b454-4011-9226-6120546e243b" providerId="AD" clId="Web-{026BF660-9779-4528-B14F-86977DBD4A1E}"/>
    <pc:docChg chg="addSld delSld modSld sldOrd">
      <pc:chgData name="Silvia Maria Barros" userId="S::silvia.maria@economia.gov.br::e2bf63e8-b454-4011-9226-6120546e243b" providerId="AD" clId="Web-{026BF660-9779-4528-B14F-86977DBD4A1E}" dt="2023-01-09T19:29:43.671" v="460"/>
      <pc:docMkLst>
        <pc:docMk/>
      </pc:docMkLst>
      <pc:sldChg chg="del">
        <pc:chgData name="Silvia Maria Barros" userId="S::silvia.maria@economia.gov.br::e2bf63e8-b454-4011-9226-6120546e243b" providerId="AD" clId="Web-{026BF660-9779-4528-B14F-86977DBD4A1E}" dt="2023-01-09T19:29:43.671" v="460"/>
        <pc:sldMkLst>
          <pc:docMk/>
          <pc:sldMk cId="3599435321" sldId="272"/>
        </pc:sldMkLst>
      </pc:sldChg>
      <pc:sldChg chg="addSp delSp modSp">
        <pc:chgData name="Silvia Maria Barros" userId="S::silvia.maria@economia.gov.br::e2bf63e8-b454-4011-9226-6120546e243b" providerId="AD" clId="Web-{026BF660-9779-4528-B14F-86977DBD4A1E}" dt="2023-01-09T16:55:00.740" v="275" actId="1076"/>
        <pc:sldMkLst>
          <pc:docMk/>
          <pc:sldMk cId="1636865824" sldId="274"/>
        </pc:sldMkLst>
        <pc:spChg chg="mod">
          <ac:chgData name="Silvia Maria Barros" userId="S::silvia.maria@economia.gov.br::e2bf63e8-b454-4011-9226-6120546e243b" providerId="AD" clId="Web-{026BF660-9779-4528-B14F-86977DBD4A1E}" dt="2023-01-09T16:55:00.740" v="275" actId="1076"/>
          <ac:spMkLst>
            <pc:docMk/>
            <pc:sldMk cId="1636865824" sldId="274"/>
            <ac:spMk id="4" creationId="{73FD1D11-03D1-87BD-B934-8B8593E2819D}"/>
          </ac:spMkLst>
        </pc:spChg>
        <pc:spChg chg="add del mod">
          <ac:chgData name="Silvia Maria Barros" userId="S::silvia.maria@economia.gov.br::e2bf63e8-b454-4011-9226-6120546e243b" providerId="AD" clId="Web-{026BF660-9779-4528-B14F-86977DBD4A1E}" dt="2023-01-09T16:52:46.517" v="233"/>
          <ac:spMkLst>
            <pc:docMk/>
            <pc:sldMk cId="1636865824" sldId="274"/>
            <ac:spMk id="5" creationId="{BFADC94C-CA43-865F-2707-401E225AF162}"/>
          </ac:spMkLst>
        </pc:spChg>
        <pc:spChg chg="mod">
          <ac:chgData name="Silvia Maria Barros" userId="S::silvia.maria@economia.gov.br::e2bf63e8-b454-4011-9226-6120546e243b" providerId="AD" clId="Web-{026BF660-9779-4528-B14F-86977DBD4A1E}" dt="2023-01-09T16:14:19.254" v="9" actId="20577"/>
          <ac:spMkLst>
            <pc:docMk/>
            <pc:sldMk cId="1636865824" sldId="274"/>
            <ac:spMk id="15" creationId="{88792DFA-AE57-9548-7EF7-A380EBC595A7}"/>
          </ac:spMkLst>
        </pc:spChg>
        <pc:graphicFrameChg chg="mod modGraphic">
          <ac:chgData name="Silvia Maria Barros" userId="S::silvia.maria@economia.gov.br::e2bf63e8-b454-4011-9226-6120546e243b" providerId="AD" clId="Web-{026BF660-9779-4528-B14F-86977DBD4A1E}" dt="2023-01-09T16:54:54.208" v="274"/>
          <ac:graphicFrameMkLst>
            <pc:docMk/>
            <pc:sldMk cId="1636865824" sldId="274"/>
            <ac:graphicFrameMk id="3" creationId="{1F9B4597-F53C-C6EA-5EF6-EFC0DAD32204}"/>
          </ac:graphicFrameMkLst>
        </pc:graphicFrameChg>
        <pc:graphicFrameChg chg="mod modGraphic">
          <ac:chgData name="Silvia Maria Barros" userId="S::silvia.maria@economia.gov.br::e2bf63e8-b454-4011-9226-6120546e243b" providerId="AD" clId="Web-{026BF660-9779-4528-B14F-86977DBD4A1E}" dt="2023-01-09T16:14:07.410" v="7" actId="1076"/>
          <ac:graphicFrameMkLst>
            <pc:docMk/>
            <pc:sldMk cId="1636865824" sldId="274"/>
            <ac:graphicFrameMk id="18" creationId="{FC204B75-9A42-2DAD-23DB-1D08CC499D47}"/>
          </ac:graphicFrameMkLst>
        </pc:graphicFrameChg>
        <pc:graphicFrameChg chg="mod modGraphic">
          <ac:chgData name="Silvia Maria Barros" userId="S::silvia.maria@economia.gov.br::e2bf63e8-b454-4011-9226-6120546e243b" providerId="AD" clId="Web-{026BF660-9779-4528-B14F-86977DBD4A1E}" dt="2023-01-09T16:14:30.567" v="11"/>
          <ac:graphicFrameMkLst>
            <pc:docMk/>
            <pc:sldMk cId="1636865824" sldId="274"/>
            <ac:graphicFrameMk id="21" creationId="{44E84665-2DF4-22E9-D143-F0A6AEA1C1D1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026BF660-9779-4528-B14F-86977DBD4A1E}" dt="2023-01-09T19:29:34.077" v="459"/>
        <pc:sldMkLst>
          <pc:docMk/>
          <pc:sldMk cId="4098161676" sldId="276"/>
        </pc:sldMkLst>
        <pc:spChg chg="add del">
          <ac:chgData name="Silvia Maria Barros" userId="S::silvia.maria@economia.gov.br::e2bf63e8-b454-4011-9226-6120546e243b" providerId="AD" clId="Web-{026BF660-9779-4528-B14F-86977DBD4A1E}" dt="2023-01-09T16:49:32.731" v="196"/>
          <ac:spMkLst>
            <pc:docMk/>
            <pc:sldMk cId="4098161676" sldId="276"/>
            <ac:spMk id="3" creationId="{A49F7B55-C846-F67C-B84B-05BCC1EA3AB7}"/>
          </ac:spMkLst>
        </pc:spChg>
        <pc:spChg chg="mod">
          <ac:chgData name="Silvia Maria Barros" userId="S::silvia.maria@economia.gov.br::e2bf63e8-b454-4011-9226-6120546e243b" providerId="AD" clId="Web-{026BF660-9779-4528-B14F-86977DBD4A1E}" dt="2023-01-09T19:29:12.733" v="454" actId="20577"/>
          <ac:spMkLst>
            <pc:docMk/>
            <pc:sldMk cId="4098161676" sldId="276"/>
            <ac:spMk id="4" creationId="{0034CDA4-C253-D6AB-489D-CA5ED5D4A311}"/>
          </ac:spMkLst>
        </pc:spChg>
        <pc:spChg chg="add mod">
          <ac:chgData name="Silvia Maria Barros" userId="S::silvia.maria@economia.gov.br::e2bf63e8-b454-4011-9226-6120546e243b" providerId="AD" clId="Web-{026BF660-9779-4528-B14F-86977DBD4A1E}" dt="2023-01-09T16:50:17.826" v="206" actId="1076"/>
          <ac:spMkLst>
            <pc:docMk/>
            <pc:sldMk cId="4098161676" sldId="276"/>
            <ac:spMk id="8" creationId="{FF808490-1FBD-CEFF-F84F-E7344022B08B}"/>
          </ac:spMkLst>
        </pc:spChg>
        <pc:spChg chg="add mod">
          <ac:chgData name="Silvia Maria Barros" userId="S::silvia.maria@economia.gov.br::e2bf63e8-b454-4011-9226-6120546e243b" providerId="AD" clId="Web-{026BF660-9779-4528-B14F-86977DBD4A1E}" dt="2023-01-09T16:50:34.327" v="210" actId="1076"/>
          <ac:spMkLst>
            <pc:docMk/>
            <pc:sldMk cId="4098161676" sldId="276"/>
            <ac:spMk id="10" creationId="{E0F148E9-87F3-CF8A-1178-B9C8D0134B36}"/>
          </ac:spMkLst>
        </pc:spChg>
        <pc:spChg chg="add mod">
          <ac:chgData name="Silvia Maria Barros" userId="S::silvia.maria@economia.gov.br::e2bf63e8-b454-4011-9226-6120546e243b" providerId="AD" clId="Web-{026BF660-9779-4528-B14F-86977DBD4A1E}" dt="2023-01-09T16:50:42.405" v="211" actId="1076"/>
          <ac:spMkLst>
            <pc:docMk/>
            <pc:sldMk cId="4098161676" sldId="276"/>
            <ac:spMk id="11" creationId="{BC62A837-E5A3-9DFB-B348-507C9B21C27B}"/>
          </ac:spMkLst>
        </pc:spChg>
        <pc:spChg chg="del">
          <ac:chgData name="Silvia Maria Barros" userId="S::silvia.maria@economia.gov.br::e2bf63e8-b454-4011-9226-6120546e243b" providerId="AD" clId="Web-{026BF660-9779-4528-B14F-86977DBD4A1E}" dt="2023-01-09T16:49:09.481" v="193"/>
          <ac:spMkLst>
            <pc:docMk/>
            <pc:sldMk cId="4098161676" sldId="276"/>
            <ac:spMk id="25" creationId="{AA44FD27-BFF5-B23D-E2E8-D782ECA7071D}"/>
          </ac:spMkLst>
        </pc:spChg>
        <pc:spChg chg="add del">
          <ac:chgData name="Silvia Maria Barros" userId="S::silvia.maria@economia.gov.br::e2bf63e8-b454-4011-9226-6120546e243b" providerId="AD" clId="Web-{026BF660-9779-4528-B14F-86977DBD4A1E}" dt="2023-01-09T16:49:41.560" v="198"/>
          <ac:spMkLst>
            <pc:docMk/>
            <pc:sldMk cId="4098161676" sldId="276"/>
            <ac:spMk id="26" creationId="{6BE60CA2-DB7B-25A8-017C-531B186150BF}"/>
          </ac:spMkLst>
        </pc:spChg>
        <pc:spChg chg="del">
          <ac:chgData name="Silvia Maria Barros" userId="S::silvia.maria@economia.gov.br::e2bf63e8-b454-4011-9226-6120546e243b" providerId="AD" clId="Web-{026BF660-9779-4528-B14F-86977DBD4A1E}" dt="2023-01-09T16:49:56.138" v="200"/>
          <ac:spMkLst>
            <pc:docMk/>
            <pc:sldMk cId="4098161676" sldId="276"/>
            <ac:spMk id="27" creationId="{59336104-9B16-223E-DC7C-3E24B014E247}"/>
          </ac:spMkLst>
        </pc:spChg>
        <pc:graphicFrameChg chg="mod modGraphic">
          <ac:chgData name="Silvia Maria Barros" userId="S::silvia.maria@economia.gov.br::e2bf63e8-b454-4011-9226-6120546e243b" providerId="AD" clId="Web-{026BF660-9779-4528-B14F-86977DBD4A1E}" dt="2023-01-09T16:43:49.879" v="112"/>
          <ac:graphicFrameMkLst>
            <pc:docMk/>
            <pc:sldMk cId="4098161676" sldId="276"/>
            <ac:graphicFrameMk id="9" creationId="{70F82E27-79A0-96D5-AB55-38E7ED429326}"/>
          </ac:graphicFrameMkLst>
        </pc:graphicFrameChg>
        <pc:graphicFrameChg chg="mod modGraphic">
          <ac:chgData name="Silvia Maria Barros" userId="S::silvia.maria@economia.gov.br::e2bf63e8-b454-4011-9226-6120546e243b" providerId="AD" clId="Web-{026BF660-9779-4528-B14F-86977DBD4A1E}" dt="2023-01-09T19:29:34.077" v="459"/>
          <ac:graphicFrameMkLst>
            <pc:docMk/>
            <pc:sldMk cId="4098161676" sldId="276"/>
            <ac:graphicFrameMk id="21" creationId="{314F8071-A743-E345-36EB-062FFEA84E22}"/>
          </ac:graphicFrameMkLst>
        </pc:graphicFrameChg>
        <pc:picChg chg="mod">
          <ac:chgData name="Silvia Maria Barros" userId="S::silvia.maria@economia.gov.br::e2bf63e8-b454-4011-9226-6120546e243b" providerId="AD" clId="Web-{026BF660-9779-4528-B14F-86977DBD4A1E}" dt="2023-01-09T16:50:50.108" v="213" actId="1076"/>
          <ac:picMkLst>
            <pc:docMk/>
            <pc:sldMk cId="4098161676" sldId="276"/>
            <ac:picMk id="5" creationId="{D4F8DB54-974F-E6AE-5353-9A5DE2AABCCD}"/>
          </ac:picMkLst>
        </pc:picChg>
        <pc:picChg chg="mod">
          <ac:chgData name="Silvia Maria Barros" userId="S::silvia.maria@economia.gov.br::e2bf63e8-b454-4011-9226-6120546e243b" providerId="AD" clId="Web-{026BF660-9779-4528-B14F-86977DBD4A1E}" dt="2023-01-09T16:50:07.404" v="203" actId="1076"/>
          <ac:picMkLst>
            <pc:docMk/>
            <pc:sldMk cId="4098161676" sldId="276"/>
            <ac:picMk id="6" creationId="{711542BB-5477-605B-EA77-02FC30E8AA75}"/>
          </ac:picMkLst>
        </pc:picChg>
        <pc:picChg chg="mod">
          <ac:chgData name="Silvia Maria Barros" userId="S::silvia.maria@economia.gov.br::e2bf63e8-b454-4011-9226-6120546e243b" providerId="AD" clId="Web-{026BF660-9779-4528-B14F-86977DBD4A1E}" dt="2023-01-09T16:49:59.373" v="201" actId="1076"/>
          <ac:picMkLst>
            <pc:docMk/>
            <pc:sldMk cId="4098161676" sldId="276"/>
            <ac:picMk id="22" creationId="{8EF35CAA-80D9-3CEA-F348-EB7E01C6D529}"/>
          </ac:picMkLst>
        </pc:picChg>
        <pc:picChg chg="mod">
          <ac:chgData name="Silvia Maria Barros" userId="S::silvia.maria@economia.gov.br::e2bf63e8-b454-4011-9226-6120546e243b" providerId="AD" clId="Web-{026BF660-9779-4528-B14F-86977DBD4A1E}" dt="2023-01-09T16:50:46.952" v="212" actId="1076"/>
          <ac:picMkLst>
            <pc:docMk/>
            <pc:sldMk cId="4098161676" sldId="276"/>
            <ac:picMk id="23" creationId="{2061BEFD-4A19-C66B-47E6-8299022DB9E9}"/>
          </ac:picMkLst>
        </pc:picChg>
        <pc:picChg chg="mod">
          <ac:chgData name="Silvia Maria Barros" userId="S::silvia.maria@economia.gov.br::e2bf63e8-b454-4011-9226-6120546e243b" providerId="AD" clId="Web-{026BF660-9779-4528-B14F-86977DBD4A1E}" dt="2023-01-09T16:50:13.873" v="205" actId="1076"/>
          <ac:picMkLst>
            <pc:docMk/>
            <pc:sldMk cId="4098161676" sldId="276"/>
            <ac:picMk id="24" creationId="{DE6E9F10-8A35-14CC-BE64-D1A6D4B24FF7}"/>
          </ac:picMkLst>
        </pc:picChg>
      </pc:sldChg>
      <pc:sldChg chg="addSp delSp modSp">
        <pc:chgData name="Silvia Maria Barros" userId="S::silvia.maria@economia.gov.br::e2bf63e8-b454-4011-9226-6120546e243b" providerId="AD" clId="Web-{026BF660-9779-4528-B14F-86977DBD4A1E}" dt="2023-01-09T16:48:54.652" v="191"/>
        <pc:sldMkLst>
          <pc:docMk/>
          <pc:sldMk cId="743918198" sldId="277"/>
        </pc:sldMkLst>
        <pc:spChg chg="del">
          <ac:chgData name="Silvia Maria Barros" userId="S::silvia.maria@economia.gov.br::e2bf63e8-b454-4011-9226-6120546e243b" providerId="AD" clId="Web-{026BF660-9779-4528-B14F-86977DBD4A1E}" dt="2023-01-09T16:48:42.480" v="190"/>
          <ac:spMkLst>
            <pc:docMk/>
            <pc:sldMk cId="743918198" sldId="277"/>
            <ac:spMk id="3" creationId="{E7BA3431-2FB7-9A75-F8B6-D4FCF07AA0BC}"/>
          </ac:spMkLst>
        </pc:spChg>
        <pc:spChg chg="mod">
          <ac:chgData name="Silvia Maria Barros" userId="S::silvia.maria@economia.gov.br::e2bf63e8-b454-4011-9226-6120546e243b" providerId="AD" clId="Web-{026BF660-9779-4528-B14F-86977DBD4A1E}" dt="2023-01-09T16:48:27.464" v="187" actId="20577"/>
          <ac:spMkLst>
            <pc:docMk/>
            <pc:sldMk cId="743918198" sldId="277"/>
            <ac:spMk id="4" creationId="{0034CDA4-C253-D6AB-489D-CA5ED5D4A311}"/>
          </ac:spMkLst>
        </pc:spChg>
        <pc:spChg chg="del mod">
          <ac:chgData name="Silvia Maria Barros" userId="S::silvia.maria@economia.gov.br::e2bf63e8-b454-4011-9226-6120546e243b" providerId="AD" clId="Web-{026BF660-9779-4528-B14F-86977DBD4A1E}" dt="2023-01-09T16:47:46.494" v="182"/>
          <ac:spMkLst>
            <pc:docMk/>
            <pc:sldMk cId="743918198" sldId="277"/>
            <ac:spMk id="10" creationId="{653244D6-0224-75FB-5BD1-169A6266A773}"/>
          </ac:spMkLst>
        </pc:spChg>
        <pc:spChg chg="del">
          <ac:chgData name="Silvia Maria Barros" userId="S::silvia.maria@economia.gov.br::e2bf63e8-b454-4011-9226-6120546e243b" providerId="AD" clId="Web-{026BF660-9779-4528-B14F-86977DBD4A1E}" dt="2023-01-09T16:48:54.652" v="191"/>
          <ac:spMkLst>
            <pc:docMk/>
            <pc:sldMk cId="743918198" sldId="277"/>
            <ac:spMk id="17" creationId="{02785DD3-763F-C3BF-6FA7-4AD1F7B9B0AC}"/>
          </ac:spMkLst>
        </pc:spChg>
        <pc:graphicFrameChg chg="add mod modGraphic">
          <ac:chgData name="Silvia Maria Barros" userId="S::silvia.maria@economia.gov.br::e2bf63e8-b454-4011-9226-6120546e243b" providerId="AD" clId="Web-{026BF660-9779-4528-B14F-86977DBD4A1E}" dt="2023-01-09T16:44:32.411" v="123"/>
          <ac:graphicFrameMkLst>
            <pc:docMk/>
            <pc:sldMk cId="743918198" sldId="277"/>
            <ac:graphicFrameMk id="6" creationId="{8F1969D9-C372-DDBB-F60D-93FD083BEA66}"/>
          </ac:graphicFrameMkLst>
        </pc:graphicFrameChg>
        <pc:graphicFrameChg chg="del mod modGraphic">
          <ac:chgData name="Silvia Maria Barros" userId="S::silvia.maria@economia.gov.br::e2bf63e8-b454-4011-9226-6120546e243b" providerId="AD" clId="Web-{026BF660-9779-4528-B14F-86977DBD4A1E}" dt="2023-01-09T16:44:30.067" v="121"/>
          <ac:graphicFrameMkLst>
            <pc:docMk/>
            <pc:sldMk cId="743918198" sldId="277"/>
            <ac:graphicFrameMk id="9" creationId="{70F82E27-79A0-96D5-AB55-38E7ED429326}"/>
          </ac:graphicFrameMkLst>
        </pc:graphicFrameChg>
        <pc:graphicFrameChg chg="mod modGraphic">
          <ac:chgData name="Silvia Maria Barros" userId="S::silvia.maria@economia.gov.br::e2bf63e8-b454-4011-9226-6120546e243b" providerId="AD" clId="Web-{026BF660-9779-4528-B14F-86977DBD4A1E}" dt="2023-01-09T16:48:33.527" v="189"/>
          <ac:graphicFrameMkLst>
            <pc:docMk/>
            <pc:sldMk cId="743918198" sldId="277"/>
            <ac:graphicFrameMk id="21" creationId="{314F8071-A743-E345-36EB-062FFEA84E22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026BF660-9779-4528-B14F-86977DBD4A1E}" dt="2023-01-09T16:45:46.272" v="163" actId="20577"/>
        <pc:sldMkLst>
          <pc:docMk/>
          <pc:sldMk cId="4093134156" sldId="278"/>
        </pc:sldMkLst>
        <pc:spChg chg="mod">
          <ac:chgData name="Silvia Maria Barros" userId="S::silvia.maria@economia.gov.br::e2bf63e8-b454-4011-9226-6120546e243b" providerId="AD" clId="Web-{026BF660-9779-4528-B14F-86977DBD4A1E}" dt="2023-01-09T16:45:46.272" v="163" actId="20577"/>
          <ac:spMkLst>
            <pc:docMk/>
            <pc:sldMk cId="4093134156" sldId="278"/>
            <ac:spMk id="4" creationId="{0034CDA4-C253-D6AB-489D-CA5ED5D4A311}"/>
          </ac:spMkLst>
        </pc:spChg>
        <pc:graphicFrameChg chg="add mod modGraphic">
          <ac:chgData name="Silvia Maria Barros" userId="S::silvia.maria@economia.gov.br::e2bf63e8-b454-4011-9226-6120546e243b" providerId="AD" clId="Web-{026BF660-9779-4528-B14F-86977DBD4A1E}" dt="2023-01-09T16:44:40.896" v="131"/>
          <ac:graphicFrameMkLst>
            <pc:docMk/>
            <pc:sldMk cId="4093134156" sldId="278"/>
            <ac:graphicFrameMk id="5" creationId="{B0B2C54D-163E-04D9-D2B6-435DF670EF76}"/>
          </ac:graphicFrameMkLst>
        </pc:graphicFrameChg>
        <pc:graphicFrameChg chg="del">
          <ac:chgData name="Silvia Maria Barros" userId="S::silvia.maria@economia.gov.br::e2bf63e8-b454-4011-9226-6120546e243b" providerId="AD" clId="Web-{026BF660-9779-4528-B14F-86977DBD4A1E}" dt="2023-01-09T16:44:36.552" v="124"/>
          <ac:graphicFrameMkLst>
            <pc:docMk/>
            <pc:sldMk cId="4093134156" sldId="278"/>
            <ac:graphicFrameMk id="9" creationId="{70F82E27-79A0-96D5-AB55-38E7ED429326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026BF660-9779-4528-B14F-86977DBD4A1E}" dt="2023-01-09T16:44:52.349" v="137"/>
        <pc:sldMkLst>
          <pc:docMk/>
          <pc:sldMk cId="2366563029" sldId="279"/>
        </pc:sldMkLst>
        <pc:graphicFrameChg chg="add mod modGraphic">
          <ac:chgData name="Silvia Maria Barros" userId="S::silvia.maria@economia.gov.br::e2bf63e8-b454-4011-9226-6120546e243b" providerId="AD" clId="Web-{026BF660-9779-4528-B14F-86977DBD4A1E}" dt="2023-01-09T16:44:52.349" v="137"/>
          <ac:graphicFrameMkLst>
            <pc:docMk/>
            <pc:sldMk cId="2366563029" sldId="279"/>
            <ac:graphicFrameMk id="5" creationId="{430F0340-05FD-9909-933E-EB9B9B9EFD60}"/>
          </ac:graphicFrameMkLst>
        </pc:graphicFrameChg>
        <pc:graphicFrameChg chg="del mod modGraphic">
          <ac:chgData name="Silvia Maria Barros" userId="S::silvia.maria@economia.gov.br::e2bf63e8-b454-4011-9226-6120546e243b" providerId="AD" clId="Web-{026BF660-9779-4528-B14F-86977DBD4A1E}" dt="2023-01-09T16:44:49.052" v="134"/>
          <ac:graphicFrameMkLst>
            <pc:docMk/>
            <pc:sldMk cId="2366563029" sldId="279"/>
            <ac:graphicFrameMk id="9" creationId="{70F82E27-79A0-96D5-AB55-38E7ED429326}"/>
          </ac:graphicFrameMkLst>
        </pc:graphicFrameChg>
      </pc:sldChg>
      <pc:sldChg chg="addSp delSp modSp new mod ord setBg">
        <pc:chgData name="Silvia Maria Barros" userId="S::silvia.maria@economia.gov.br::e2bf63e8-b454-4011-9226-6120546e243b" providerId="AD" clId="Web-{026BF660-9779-4528-B14F-86977DBD4A1E}" dt="2023-01-09T16:59:01.449" v="331" actId="1076"/>
        <pc:sldMkLst>
          <pc:docMk/>
          <pc:sldMk cId="526961945" sldId="280"/>
        </pc:sldMkLst>
        <pc:spChg chg="add mod">
          <ac:chgData name="Silvia Maria Barros" userId="S::silvia.maria@economia.gov.br::e2bf63e8-b454-4011-9226-6120546e243b" providerId="AD" clId="Web-{026BF660-9779-4528-B14F-86977DBD4A1E}" dt="2023-01-09T16:58:36.417" v="319" actId="20577"/>
          <ac:spMkLst>
            <pc:docMk/>
            <pc:sldMk cId="526961945" sldId="280"/>
            <ac:spMk id="4" creationId="{FED9BA2C-9B00-4061-8A1A-C2C4DA3B8345}"/>
          </ac:spMkLst>
        </pc:spChg>
        <pc:graphicFrameChg chg="add del mod modGraphic">
          <ac:chgData name="Silvia Maria Barros" userId="S::silvia.maria@economia.gov.br::e2bf63e8-b454-4011-9226-6120546e243b" providerId="AD" clId="Web-{026BF660-9779-4528-B14F-86977DBD4A1E}" dt="2023-01-09T16:58:01.369" v="304"/>
          <ac:graphicFrameMkLst>
            <pc:docMk/>
            <pc:sldMk cId="526961945" sldId="280"/>
            <ac:graphicFrameMk id="3" creationId="{FA9ED202-3F63-1836-3532-DB5EBDC8EC3F}"/>
          </ac:graphicFrameMkLst>
        </pc:graphicFrameChg>
        <pc:graphicFrameChg chg="add mod modGraphic">
          <ac:chgData name="Silvia Maria Barros" userId="S::silvia.maria@economia.gov.br::e2bf63e8-b454-4011-9226-6120546e243b" providerId="AD" clId="Web-{026BF660-9779-4528-B14F-86977DBD4A1E}" dt="2023-01-09T16:59:01.449" v="331" actId="1076"/>
          <ac:graphicFrameMkLst>
            <pc:docMk/>
            <pc:sldMk cId="526961945" sldId="280"/>
            <ac:graphicFrameMk id="5" creationId="{0BB3F172-7BC2-1DCF-595C-F0DFF30FAF45}"/>
          </ac:graphicFrameMkLst>
        </pc:graphicFrameChg>
        <pc:cxnChg chg="add">
          <ac:chgData name="Silvia Maria Barros" userId="S::silvia.maria@economia.gov.br::e2bf63e8-b454-4011-9226-6120546e243b" providerId="AD" clId="Web-{026BF660-9779-4528-B14F-86977DBD4A1E}" dt="2023-01-09T16:43:20.315" v="97"/>
          <ac:cxnSpMkLst>
            <pc:docMk/>
            <pc:sldMk cId="526961945" sldId="280"/>
            <ac:cxnSpMk id="8" creationId="{22F6364A-B358-4BEE-B158-0734D2C938D4}"/>
          </ac:cxnSpMkLst>
        </pc:cxnChg>
      </pc:sldChg>
    </pc:docChg>
  </pc:docChgLst>
  <pc:docChgLst>
    <pc:chgData name="DIEGO TANNUS DOREA" userId="S::diego.dorea@economia.gov.br::92e8b735-4ba2-467c-be75-e2b6b3dc7bfc" providerId="AD" clId="Web-{80C07BBB-C4BC-4E6A-BEC9-FE90D7140834}"/>
    <pc:docChg chg="modSld">
      <pc:chgData name="DIEGO TANNUS DOREA" userId="S::diego.dorea@economia.gov.br::92e8b735-4ba2-467c-be75-e2b6b3dc7bfc" providerId="AD" clId="Web-{80C07BBB-C4BC-4E6A-BEC9-FE90D7140834}" dt="2023-01-17T17:51:44.304" v="15"/>
      <pc:docMkLst>
        <pc:docMk/>
      </pc:docMkLst>
      <pc:sldChg chg="modSp">
        <pc:chgData name="DIEGO TANNUS DOREA" userId="S::diego.dorea@economia.gov.br::92e8b735-4ba2-467c-be75-e2b6b3dc7bfc" providerId="AD" clId="Web-{80C07BBB-C4BC-4E6A-BEC9-FE90D7140834}" dt="2023-01-17T17:51:44.304" v="15"/>
        <pc:sldMkLst>
          <pc:docMk/>
          <pc:sldMk cId="743918198" sldId="277"/>
        </pc:sldMkLst>
        <pc:graphicFrameChg chg="mod modGraphic">
          <ac:chgData name="DIEGO TANNUS DOREA" userId="S::diego.dorea@economia.gov.br::92e8b735-4ba2-467c-be75-e2b6b3dc7bfc" providerId="AD" clId="Web-{80C07BBB-C4BC-4E6A-BEC9-FE90D7140834}" dt="2023-01-17T17:51:44.304" v="15"/>
          <ac:graphicFrameMkLst>
            <pc:docMk/>
            <pc:sldMk cId="743918198" sldId="277"/>
            <ac:graphicFrameMk id="9" creationId="{D4978860-D449-736A-9DD2-42943339786A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CE7998FC-7054-40B2-99CA-5DDCE2D31C8F}"/>
    <pc:docChg chg="addSld delSld modSld sldOrd">
      <pc:chgData name="Silvia Maria Barros" userId="S::silvia.maria@economia.gov.br::e2bf63e8-b454-4011-9226-6120546e243b" providerId="AD" clId="Web-{CE7998FC-7054-40B2-99CA-5DDCE2D31C8F}" dt="2023-01-09T15:47:49.564" v="2448" actId="20577"/>
      <pc:docMkLst>
        <pc:docMk/>
      </pc:docMkLst>
      <pc:sldChg chg="modSp del">
        <pc:chgData name="Silvia Maria Barros" userId="S::silvia.maria@economia.gov.br::e2bf63e8-b454-4011-9226-6120546e243b" providerId="AD" clId="Web-{CE7998FC-7054-40B2-99CA-5DDCE2D31C8F}" dt="2023-01-09T12:51:56.951" v="245"/>
        <pc:sldMkLst>
          <pc:docMk/>
          <pc:sldMk cId="706295754" sldId="259"/>
        </pc:sldMkLst>
        <pc:spChg chg="mod">
          <ac:chgData name="Silvia Maria Barros" userId="S::silvia.maria@economia.gov.br::e2bf63e8-b454-4011-9226-6120546e243b" providerId="AD" clId="Web-{CE7998FC-7054-40B2-99CA-5DDCE2D31C8F}" dt="2023-01-09T12:30:24.732" v="7" actId="20577"/>
          <ac:spMkLst>
            <pc:docMk/>
            <pc:sldMk cId="706295754" sldId="259"/>
            <ac:spMk id="13" creationId="{E5085372-841A-B8FA-6839-9AE4825915F0}"/>
          </ac:spMkLst>
        </pc:spChg>
        <pc:graphicFrameChg chg="mod modGraphic">
          <ac:chgData name="Silvia Maria Barros" userId="S::silvia.maria@economia.gov.br::e2bf63e8-b454-4011-9226-6120546e243b" providerId="AD" clId="Web-{CE7998FC-7054-40B2-99CA-5DDCE2D31C8F}" dt="2023-01-09T12:30:31.138" v="9"/>
          <ac:graphicFrameMkLst>
            <pc:docMk/>
            <pc:sldMk cId="706295754" sldId="259"/>
            <ac:graphicFrameMk id="20" creationId="{3DB6370F-C976-9353-E3FC-C45163817FA2}"/>
          </ac:graphicFrameMkLst>
        </pc:graphicFrameChg>
      </pc:sldChg>
      <pc:sldChg chg="modSp">
        <pc:chgData name="Silvia Maria Barros" userId="S::silvia.maria@economia.gov.br::e2bf63e8-b454-4011-9226-6120546e243b" providerId="AD" clId="Web-{CE7998FC-7054-40B2-99CA-5DDCE2D31C8F}" dt="2023-01-09T13:02:07.466" v="319" actId="1076"/>
        <pc:sldMkLst>
          <pc:docMk/>
          <pc:sldMk cId="2926989422" sldId="261"/>
        </pc:sldMkLst>
        <pc:spChg chg="mod">
          <ac:chgData name="Silvia Maria Barros" userId="S::silvia.maria@economia.gov.br::e2bf63e8-b454-4011-9226-6120546e243b" providerId="AD" clId="Web-{CE7998FC-7054-40B2-99CA-5DDCE2D31C8F}" dt="2023-01-09T13:01:44.153" v="318" actId="1076"/>
          <ac:spMkLst>
            <pc:docMk/>
            <pc:sldMk cId="2926989422" sldId="261"/>
            <ac:spMk id="3" creationId="{80A9B244-8221-4746-A89E-0DBC2E1769A4}"/>
          </ac:spMkLst>
        </pc:spChg>
        <pc:graphicFrameChg chg="mod">
          <ac:chgData name="Silvia Maria Barros" userId="S::silvia.maria@economia.gov.br::e2bf63e8-b454-4011-9226-6120546e243b" providerId="AD" clId="Web-{CE7998FC-7054-40B2-99CA-5DDCE2D31C8F}" dt="2023-01-09T13:02:07.466" v="319" actId="1076"/>
          <ac:graphicFrameMkLst>
            <pc:docMk/>
            <pc:sldMk cId="2926989422" sldId="261"/>
            <ac:graphicFrameMk id="4" creationId="{223BFFC7-C7CC-C17D-C753-254547500458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CE7998FC-7054-40B2-99CA-5DDCE2D31C8F}" dt="2023-01-09T14:06:58.516" v="788" actId="1076"/>
        <pc:sldMkLst>
          <pc:docMk/>
          <pc:sldMk cId="1545241600" sldId="262"/>
        </pc:sldMkLst>
        <pc:spChg chg="mod">
          <ac:chgData name="Silvia Maria Barros" userId="S::silvia.maria@economia.gov.br::e2bf63e8-b454-4011-9226-6120546e243b" providerId="AD" clId="Web-{CE7998FC-7054-40B2-99CA-5DDCE2D31C8F}" dt="2023-01-09T12:32:15.860" v="34" actId="20577"/>
          <ac:spMkLst>
            <pc:docMk/>
            <pc:sldMk cId="1545241600" sldId="262"/>
            <ac:spMk id="6" creationId="{42ED0F78-E153-92F5-C80D-FD4E5A4BF585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4:06:46.687" v="784" actId="1076"/>
          <ac:spMkLst>
            <pc:docMk/>
            <pc:sldMk cId="1545241600" sldId="262"/>
            <ac:spMk id="7" creationId="{98214F3A-E046-3507-6A20-2327A5DC8012}"/>
          </ac:spMkLst>
        </pc:spChg>
        <pc:spChg chg="del mod">
          <ac:chgData name="Silvia Maria Barros" userId="S::silvia.maria@economia.gov.br::e2bf63e8-b454-4011-9226-6120546e243b" providerId="AD" clId="Web-{CE7998FC-7054-40B2-99CA-5DDCE2D31C8F}" dt="2023-01-09T14:05:44.889" v="767"/>
          <ac:spMkLst>
            <pc:docMk/>
            <pc:sldMk cId="1545241600" sldId="262"/>
            <ac:spMk id="10" creationId="{1AA0443C-99DC-09B6-3FEF-B4BA1994BC55}"/>
          </ac:spMkLst>
        </pc:spChg>
        <pc:graphicFrameChg chg="mod modGraphic">
          <ac:chgData name="Silvia Maria Barros" userId="S::silvia.maria@economia.gov.br::e2bf63e8-b454-4011-9226-6120546e243b" providerId="AD" clId="Web-{CE7998FC-7054-40B2-99CA-5DDCE2D31C8F}" dt="2023-01-09T14:06:56.250" v="787"/>
          <ac:graphicFrameMkLst>
            <pc:docMk/>
            <pc:sldMk cId="1545241600" sldId="262"/>
            <ac:graphicFrameMk id="2" creationId="{ADBBBA48-4D48-592E-A5F1-920D0E2B330A}"/>
          </ac:graphicFrameMkLst>
        </pc:graphicFrameChg>
        <pc:picChg chg="mod">
          <ac:chgData name="Silvia Maria Barros" userId="S::silvia.maria@economia.gov.br::e2bf63e8-b454-4011-9226-6120546e243b" providerId="AD" clId="Web-{CE7998FC-7054-40B2-99CA-5DDCE2D31C8F}" dt="2023-01-09T14:06:58.516" v="788" actId="1076"/>
          <ac:picMkLst>
            <pc:docMk/>
            <pc:sldMk cId="1545241600" sldId="262"/>
            <ac:picMk id="17" creationId="{BC3CD140-6B26-405E-8294-E23B530AD419}"/>
          </ac:picMkLst>
        </pc:picChg>
      </pc:sldChg>
      <pc:sldChg chg="modSp">
        <pc:chgData name="Silvia Maria Barros" userId="S::silvia.maria@economia.gov.br::e2bf63e8-b454-4011-9226-6120546e243b" providerId="AD" clId="Web-{CE7998FC-7054-40B2-99CA-5DDCE2D31C8F}" dt="2023-01-09T12:58:38.727" v="290" actId="1076"/>
        <pc:sldMkLst>
          <pc:docMk/>
          <pc:sldMk cId="2558768634" sldId="263"/>
        </pc:sldMkLst>
        <pc:spChg chg="mod">
          <ac:chgData name="Silvia Maria Barros" userId="S::silvia.maria@economia.gov.br::e2bf63e8-b454-4011-9226-6120546e243b" providerId="AD" clId="Web-{CE7998FC-7054-40B2-99CA-5DDCE2D31C8F}" dt="2023-01-09T12:58:33.945" v="287" actId="1076"/>
          <ac:spMkLst>
            <pc:docMk/>
            <pc:sldMk cId="2558768634" sldId="263"/>
            <ac:spMk id="13" creationId="{1C38F4D9-1056-9408-A9E8-3407AAD166D0}"/>
          </ac:spMkLst>
        </pc:spChg>
        <pc:picChg chg="mod">
          <ac:chgData name="Silvia Maria Barros" userId="S::silvia.maria@economia.gov.br::e2bf63e8-b454-4011-9226-6120546e243b" providerId="AD" clId="Web-{CE7998FC-7054-40B2-99CA-5DDCE2D31C8F}" dt="2023-01-09T12:58:38.727" v="290" actId="1076"/>
          <ac:picMkLst>
            <pc:docMk/>
            <pc:sldMk cId="2558768634" sldId="263"/>
            <ac:picMk id="9" creationId="{F5BBA1C3-8F25-4031-563D-BEAE645DABE6}"/>
          </ac:picMkLst>
        </pc:picChg>
      </pc:sldChg>
      <pc:sldChg chg="delSp modSp del">
        <pc:chgData name="Silvia Maria Barros" userId="S::silvia.maria@economia.gov.br::e2bf63e8-b454-4011-9226-6120546e243b" providerId="AD" clId="Web-{CE7998FC-7054-40B2-99CA-5DDCE2D31C8F}" dt="2023-01-09T14:07:06.688" v="789"/>
        <pc:sldMkLst>
          <pc:docMk/>
          <pc:sldMk cId="1121654677" sldId="264"/>
        </pc:sldMkLst>
        <pc:spChg chg="mod">
          <ac:chgData name="Silvia Maria Barros" userId="S::silvia.maria@economia.gov.br::e2bf63e8-b454-4011-9226-6120546e243b" providerId="AD" clId="Web-{CE7998FC-7054-40B2-99CA-5DDCE2D31C8F}" dt="2023-01-09T13:00:11.698" v="298" actId="20577"/>
          <ac:spMkLst>
            <pc:docMk/>
            <pc:sldMk cId="1121654677" sldId="264"/>
            <ac:spMk id="9" creationId="{86CD69A0-36B8-10F9-2194-7D3B6E1950D7}"/>
          </ac:spMkLst>
        </pc:spChg>
        <pc:graphicFrameChg chg="mod modGraphic">
          <ac:chgData name="Silvia Maria Barros" userId="S::silvia.maria@economia.gov.br::e2bf63e8-b454-4011-9226-6120546e243b" providerId="AD" clId="Web-{CE7998FC-7054-40B2-99CA-5DDCE2D31C8F}" dt="2023-01-09T13:00:04.276" v="294"/>
          <ac:graphicFrameMkLst>
            <pc:docMk/>
            <pc:sldMk cId="1121654677" sldId="264"/>
            <ac:graphicFrameMk id="4" creationId="{0F5EFC7C-A5BF-A697-4D71-81ADAC3EFD59}"/>
          </ac:graphicFrameMkLst>
        </pc:graphicFrameChg>
        <pc:graphicFrameChg chg="mod">
          <ac:chgData name="Silvia Maria Barros" userId="S::silvia.maria@economia.gov.br::e2bf63e8-b454-4011-9226-6120546e243b" providerId="AD" clId="Web-{CE7998FC-7054-40B2-99CA-5DDCE2D31C8F}" dt="2023-01-09T12:59:44.432" v="292" actId="1076"/>
          <ac:graphicFrameMkLst>
            <pc:docMk/>
            <pc:sldMk cId="1121654677" sldId="264"/>
            <ac:graphicFrameMk id="11" creationId="{911CA8B9-353E-E8DA-C79D-567A5E2523B5}"/>
          </ac:graphicFrameMkLst>
        </pc:graphicFrameChg>
        <pc:graphicFrameChg chg="del mod">
          <ac:chgData name="Silvia Maria Barros" userId="S::silvia.maria@economia.gov.br::e2bf63e8-b454-4011-9226-6120546e243b" providerId="AD" clId="Web-{CE7998FC-7054-40B2-99CA-5DDCE2D31C8F}" dt="2023-01-09T13:00:09.057" v="296"/>
          <ac:graphicFrameMkLst>
            <pc:docMk/>
            <pc:sldMk cId="1121654677" sldId="264"/>
            <ac:graphicFrameMk id="19" creationId="{1DE555F4-2932-A969-2668-1E1369FCF9DB}"/>
          </ac:graphicFrameMkLst>
        </pc:graphicFrameChg>
        <pc:graphicFrameChg chg="mod">
          <ac:chgData name="Silvia Maria Barros" userId="S::silvia.maria@economia.gov.br::e2bf63e8-b454-4011-9226-6120546e243b" providerId="AD" clId="Web-{CE7998FC-7054-40B2-99CA-5DDCE2D31C8F}" dt="2023-01-09T14:05:12.732" v="754" actId="1076"/>
          <ac:graphicFrameMkLst>
            <pc:docMk/>
            <pc:sldMk cId="1121654677" sldId="264"/>
            <ac:graphicFrameMk id="21" creationId="{667DA888-4262-BC95-E98D-61CED398C45A}"/>
          </ac:graphicFrameMkLst>
        </pc:graphicFrameChg>
      </pc:sldChg>
      <pc:sldChg chg="modSp del">
        <pc:chgData name="Silvia Maria Barros" userId="S::silvia.maria@economia.gov.br::e2bf63e8-b454-4011-9226-6120546e243b" providerId="AD" clId="Web-{CE7998FC-7054-40B2-99CA-5DDCE2D31C8F}" dt="2023-01-09T13:11:10.542" v="432"/>
        <pc:sldMkLst>
          <pc:docMk/>
          <pc:sldMk cId="1237246261" sldId="266"/>
        </pc:sldMkLst>
        <pc:spChg chg="mod">
          <ac:chgData name="Silvia Maria Barros" userId="S::silvia.maria@economia.gov.br::e2bf63e8-b454-4011-9226-6120546e243b" providerId="AD" clId="Web-{CE7998FC-7054-40B2-99CA-5DDCE2D31C8F}" dt="2023-01-09T13:06:29.379" v="357" actId="1076"/>
          <ac:spMkLst>
            <pc:docMk/>
            <pc:sldMk cId="1237246261" sldId="266"/>
            <ac:spMk id="5" creationId="{89BE117B-576B-56F8-C3C3-F1170B4CA0D3}"/>
          </ac:spMkLst>
        </pc:spChg>
        <pc:graphicFrameChg chg="mod modGraphic">
          <ac:chgData name="Silvia Maria Barros" userId="S::silvia.maria@economia.gov.br::e2bf63e8-b454-4011-9226-6120546e243b" providerId="AD" clId="Web-{CE7998FC-7054-40B2-99CA-5DDCE2D31C8F}" dt="2023-01-09T13:07:02.255" v="404" actId="1076"/>
          <ac:graphicFrameMkLst>
            <pc:docMk/>
            <pc:sldMk cId="1237246261" sldId="266"/>
            <ac:graphicFrameMk id="3" creationId="{B3579840-A0FE-3BD8-BD4A-3A69D6B57D7B}"/>
          </ac:graphicFrameMkLst>
        </pc:graphicFrameChg>
      </pc:sldChg>
      <pc:sldChg chg="del ord">
        <pc:chgData name="Silvia Maria Barros" userId="S::silvia.maria@economia.gov.br::e2bf63e8-b454-4011-9226-6120546e243b" providerId="AD" clId="Web-{CE7998FC-7054-40B2-99CA-5DDCE2D31C8F}" dt="2023-01-09T13:49:30.224" v="636"/>
        <pc:sldMkLst>
          <pc:docMk/>
          <pc:sldMk cId="3079100136" sldId="267"/>
        </pc:sldMkLst>
      </pc:sldChg>
      <pc:sldChg chg="ord">
        <pc:chgData name="Silvia Maria Barros" userId="S::silvia.maria@economia.gov.br::e2bf63e8-b454-4011-9226-6120546e243b" providerId="AD" clId="Web-{CE7998FC-7054-40B2-99CA-5DDCE2D31C8F}" dt="2023-01-09T13:49:45.834" v="637"/>
        <pc:sldMkLst>
          <pc:docMk/>
          <pc:sldMk cId="1577410305" sldId="273"/>
        </pc:sldMkLst>
      </pc:sldChg>
      <pc:sldChg chg="addSp modSp add replId">
        <pc:chgData name="Silvia Maria Barros" userId="S::silvia.maria@economia.gov.br::e2bf63e8-b454-4011-9226-6120546e243b" providerId="AD" clId="Web-{CE7998FC-7054-40B2-99CA-5DDCE2D31C8F}" dt="2023-01-09T12:57:43.038" v="286" actId="1076"/>
        <pc:sldMkLst>
          <pc:docMk/>
          <pc:sldMk cId="1636865824" sldId="274"/>
        </pc:sldMkLst>
        <pc:spChg chg="add mod">
          <ac:chgData name="Silvia Maria Barros" userId="S::silvia.maria@economia.gov.br::e2bf63e8-b454-4011-9226-6120546e243b" providerId="AD" clId="Web-{CE7998FC-7054-40B2-99CA-5DDCE2D31C8F}" dt="2023-01-09T12:57:01.334" v="280" actId="1076"/>
          <ac:spMkLst>
            <pc:docMk/>
            <pc:sldMk cId="1636865824" sldId="274"/>
            <ac:spMk id="4" creationId="{73FD1D11-03D1-87BD-B934-8B8593E2819D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2:56:22.723" v="276" actId="1076"/>
          <ac:spMkLst>
            <pc:docMk/>
            <pc:sldMk cId="1636865824" sldId="274"/>
            <ac:spMk id="9" creationId="{E1446504-A8D3-3077-607D-C95394D93573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2:57:37.866" v="285" actId="1076"/>
          <ac:spMkLst>
            <pc:docMk/>
            <pc:sldMk cId="1636865824" sldId="274"/>
            <ac:spMk id="13" creationId="{E5085372-841A-B8FA-6839-9AE4825915F0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2:49:59.808" v="228" actId="1076"/>
          <ac:spMkLst>
            <pc:docMk/>
            <pc:sldMk cId="1636865824" sldId="274"/>
            <ac:spMk id="15" creationId="{88792DFA-AE57-9548-7EF7-A380EBC595A7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2:49:54.839" v="226" actId="1076"/>
          <ac:spMkLst>
            <pc:docMk/>
            <pc:sldMk cId="1636865824" sldId="274"/>
            <ac:spMk id="22" creationId="{EDCFCB6D-8BA8-1DB7-FB3B-B5FE82BC1FD7}"/>
          </ac:spMkLst>
        </pc:spChg>
        <pc:graphicFrameChg chg="add mod modGraphic">
          <ac:chgData name="Silvia Maria Barros" userId="S::silvia.maria@economia.gov.br::e2bf63e8-b454-4011-9226-6120546e243b" providerId="AD" clId="Web-{CE7998FC-7054-40B2-99CA-5DDCE2D31C8F}" dt="2023-01-09T12:50:39.512" v="234" actId="1076"/>
          <ac:graphicFrameMkLst>
            <pc:docMk/>
            <pc:sldMk cId="1636865824" sldId="274"/>
            <ac:graphicFrameMk id="2" creationId="{2D6C6753-4622-F57C-FAC3-FE984B4A152B}"/>
          </ac:graphicFrameMkLst>
        </pc:graphicFrameChg>
        <pc:graphicFrameChg chg="add mod modGraphic">
          <ac:chgData name="Silvia Maria Barros" userId="S::silvia.maria@economia.gov.br::e2bf63e8-b454-4011-9226-6120546e243b" providerId="AD" clId="Web-{CE7998FC-7054-40B2-99CA-5DDCE2D31C8F}" dt="2023-01-09T12:57:05.240" v="281" actId="1076"/>
          <ac:graphicFrameMkLst>
            <pc:docMk/>
            <pc:sldMk cId="1636865824" sldId="274"/>
            <ac:graphicFrameMk id="3" creationId="{1F9B4597-F53C-C6EA-5EF6-EFC0DAD32204}"/>
          </ac:graphicFrameMkLst>
        </pc:graphicFrameChg>
        <pc:graphicFrameChg chg="mod modGraphic">
          <ac:chgData name="Silvia Maria Barros" userId="S::silvia.maria@economia.gov.br::e2bf63e8-b454-4011-9226-6120546e243b" providerId="AD" clId="Web-{CE7998FC-7054-40B2-99CA-5DDCE2D31C8F}" dt="2023-01-09T12:56:47.177" v="279" actId="1076"/>
          <ac:graphicFrameMkLst>
            <pc:docMk/>
            <pc:sldMk cId="1636865824" sldId="274"/>
            <ac:graphicFrameMk id="7" creationId="{7CFDDB91-F6B0-BCA1-9003-054F486486AC}"/>
          </ac:graphicFrameMkLst>
        </pc:graphicFrameChg>
        <pc:graphicFrameChg chg="mod modGraphic">
          <ac:chgData name="Silvia Maria Barros" userId="S::silvia.maria@economia.gov.br::e2bf63e8-b454-4011-9226-6120546e243b" providerId="AD" clId="Web-{CE7998FC-7054-40B2-99CA-5DDCE2D31C8F}" dt="2023-01-09T12:51:07.434" v="238" actId="1076"/>
          <ac:graphicFrameMkLst>
            <pc:docMk/>
            <pc:sldMk cId="1636865824" sldId="274"/>
            <ac:graphicFrameMk id="11" creationId="{D4338ACB-C977-1860-77C5-B0DFC7E56109}"/>
          </ac:graphicFrameMkLst>
        </pc:graphicFrameChg>
        <pc:graphicFrameChg chg="mod">
          <ac:chgData name="Silvia Maria Barros" userId="S::silvia.maria@economia.gov.br::e2bf63e8-b454-4011-9226-6120546e243b" providerId="AD" clId="Web-{CE7998FC-7054-40B2-99CA-5DDCE2D31C8F}" dt="2023-01-09T12:49:59.167" v="227" actId="1076"/>
          <ac:graphicFrameMkLst>
            <pc:docMk/>
            <pc:sldMk cId="1636865824" sldId="274"/>
            <ac:graphicFrameMk id="18" creationId="{FC204B75-9A42-2DAD-23DB-1D08CC499D47}"/>
          </ac:graphicFrameMkLst>
        </pc:graphicFrameChg>
        <pc:graphicFrameChg chg="mod modGraphic">
          <ac:chgData name="Silvia Maria Barros" userId="S::silvia.maria@economia.gov.br::e2bf63e8-b454-4011-9226-6120546e243b" providerId="AD" clId="Web-{CE7998FC-7054-40B2-99CA-5DDCE2D31C8F}" dt="2023-01-09T12:56:28.692" v="277" actId="1076"/>
          <ac:graphicFrameMkLst>
            <pc:docMk/>
            <pc:sldMk cId="1636865824" sldId="274"/>
            <ac:graphicFrameMk id="19" creationId="{823658FA-ABAB-8A6B-20EE-A2767C7D521D}"/>
          </ac:graphicFrameMkLst>
        </pc:graphicFrameChg>
        <pc:graphicFrameChg chg="mod modGraphic">
          <ac:chgData name="Silvia Maria Barros" userId="S::silvia.maria@economia.gov.br::e2bf63e8-b454-4011-9226-6120546e243b" providerId="AD" clId="Web-{CE7998FC-7054-40B2-99CA-5DDCE2D31C8F}" dt="2023-01-09T12:57:43.038" v="286" actId="1076"/>
          <ac:graphicFrameMkLst>
            <pc:docMk/>
            <pc:sldMk cId="1636865824" sldId="274"/>
            <ac:graphicFrameMk id="20" creationId="{3DB6370F-C976-9353-E3FC-C45163817FA2}"/>
          </ac:graphicFrameMkLst>
        </pc:graphicFrameChg>
        <pc:graphicFrameChg chg="mod modGraphic">
          <ac:chgData name="Silvia Maria Barros" userId="S::silvia.maria@economia.gov.br::e2bf63e8-b454-4011-9226-6120546e243b" providerId="AD" clId="Web-{CE7998FC-7054-40B2-99CA-5DDCE2D31C8F}" dt="2023-01-09T12:50:18.964" v="230"/>
          <ac:graphicFrameMkLst>
            <pc:docMk/>
            <pc:sldMk cId="1636865824" sldId="274"/>
            <ac:graphicFrameMk id="21" creationId="{44E84665-2DF4-22E9-D143-F0A6AEA1C1D1}"/>
          </ac:graphicFrameMkLst>
        </pc:graphicFrameChg>
      </pc:sldChg>
      <pc:sldChg chg="modSp add del replId">
        <pc:chgData name="Silvia Maria Barros" userId="S::silvia.maria@economia.gov.br::e2bf63e8-b454-4011-9226-6120546e243b" providerId="AD" clId="Web-{CE7998FC-7054-40B2-99CA-5DDCE2D31C8F}" dt="2023-01-09T13:16:16.425" v="498"/>
        <pc:sldMkLst>
          <pc:docMk/>
          <pc:sldMk cId="2445389351" sldId="275"/>
        </pc:sldMkLst>
        <pc:spChg chg="mod">
          <ac:chgData name="Silvia Maria Barros" userId="S::silvia.maria@economia.gov.br::e2bf63e8-b454-4011-9226-6120546e243b" providerId="AD" clId="Web-{CE7998FC-7054-40B2-99CA-5DDCE2D31C8F}" dt="2023-01-09T13:09:56.681" v="420" actId="14100"/>
          <ac:spMkLst>
            <pc:docMk/>
            <pc:sldMk cId="2445389351" sldId="275"/>
            <ac:spMk id="5" creationId="{89BE117B-576B-56F8-C3C3-F1170B4CA0D3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3:10:03.728" v="422" actId="1076"/>
          <ac:spMkLst>
            <pc:docMk/>
            <pc:sldMk cId="2445389351" sldId="275"/>
            <ac:spMk id="18" creationId="{978B814E-553F-502A-F1EC-8254D54BC51D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3:10:11.806" v="424" actId="14100"/>
          <ac:spMkLst>
            <pc:docMk/>
            <pc:sldMk cId="2445389351" sldId="275"/>
            <ac:spMk id="20" creationId="{51DFDE8B-58AB-C655-33C0-7D221C18BFDC}"/>
          </ac:spMkLst>
        </pc:spChg>
        <pc:graphicFrameChg chg="mod modGraphic">
          <ac:chgData name="Silvia Maria Barros" userId="S::silvia.maria@economia.gov.br::e2bf63e8-b454-4011-9226-6120546e243b" providerId="AD" clId="Web-{CE7998FC-7054-40B2-99CA-5DDCE2D31C8F}" dt="2023-01-09T13:10:59.854" v="431" actId="1076"/>
          <ac:graphicFrameMkLst>
            <pc:docMk/>
            <pc:sldMk cId="2445389351" sldId="275"/>
            <ac:graphicFrameMk id="3" creationId="{B3579840-A0FE-3BD8-BD4A-3A69D6B57D7B}"/>
          </ac:graphicFrameMkLst>
        </pc:graphicFrameChg>
        <pc:picChg chg="mod">
          <ac:chgData name="Silvia Maria Barros" userId="S::silvia.maria@economia.gov.br::e2bf63e8-b454-4011-9226-6120546e243b" providerId="AD" clId="Web-{CE7998FC-7054-40B2-99CA-5DDCE2D31C8F}" dt="2023-01-09T13:09:45.446" v="417" actId="14100"/>
          <ac:picMkLst>
            <pc:docMk/>
            <pc:sldMk cId="2445389351" sldId="275"/>
            <ac:picMk id="7" creationId="{F9649EE5-E6BA-7BCD-6081-CF343D08C77B}"/>
          </ac:picMkLst>
        </pc:picChg>
        <pc:picChg chg="mod">
          <ac:chgData name="Silvia Maria Barros" userId="S::silvia.maria@economia.gov.br::e2bf63e8-b454-4011-9226-6120546e243b" providerId="AD" clId="Web-{CE7998FC-7054-40B2-99CA-5DDCE2D31C8F}" dt="2023-01-09T13:09:50.962" v="419" actId="14100"/>
          <ac:picMkLst>
            <pc:docMk/>
            <pc:sldMk cId="2445389351" sldId="275"/>
            <ac:picMk id="9" creationId="{582C2B4C-55F8-DAC4-6710-83D44282AB7D}"/>
          </ac:picMkLst>
        </pc:picChg>
        <pc:picChg chg="mod">
          <ac:chgData name="Silvia Maria Barros" userId="S::silvia.maria@economia.gov.br::e2bf63e8-b454-4011-9226-6120546e243b" providerId="AD" clId="Web-{CE7998FC-7054-40B2-99CA-5DDCE2D31C8F}" dt="2023-01-09T13:10:01.072" v="421" actId="1076"/>
          <ac:picMkLst>
            <pc:docMk/>
            <pc:sldMk cId="2445389351" sldId="275"/>
            <ac:picMk id="11" creationId="{3946BB88-4462-F23C-83C6-110A41A45542}"/>
          </ac:picMkLst>
        </pc:picChg>
      </pc:sldChg>
      <pc:sldChg chg="addSp delSp modSp new ord">
        <pc:chgData name="Silvia Maria Barros" userId="S::silvia.maria@economia.gov.br::e2bf63e8-b454-4011-9226-6120546e243b" providerId="AD" clId="Web-{CE7998FC-7054-40B2-99CA-5DDCE2D31C8F}" dt="2023-01-09T15:19:30.180" v="1601" actId="14100"/>
        <pc:sldMkLst>
          <pc:docMk/>
          <pc:sldMk cId="4098161676" sldId="276"/>
        </pc:sldMkLst>
        <pc:spChg chg="add mod">
          <ac:chgData name="Silvia Maria Barros" userId="S::silvia.maria@economia.gov.br::e2bf63e8-b454-4011-9226-6120546e243b" providerId="AD" clId="Web-{CE7998FC-7054-40B2-99CA-5DDCE2D31C8F}" dt="2023-01-09T13:13:00.404" v="457" actId="20577"/>
          <ac:spMkLst>
            <pc:docMk/>
            <pc:sldMk cId="4098161676" sldId="276"/>
            <ac:spMk id="2" creationId="{D5807AE9-2F1C-CB06-3C2B-E6394730E655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4:19:47.129" v="899" actId="20577"/>
          <ac:spMkLst>
            <pc:docMk/>
            <pc:sldMk cId="4098161676" sldId="276"/>
            <ac:spMk id="4" creationId="{0034CDA4-C253-D6AB-489D-CA5ED5D4A311}"/>
          </ac:spMkLst>
        </pc:spChg>
        <pc:spChg chg="add del mod">
          <ac:chgData name="Silvia Maria Barros" userId="S::silvia.maria@economia.gov.br::e2bf63e8-b454-4011-9226-6120546e243b" providerId="AD" clId="Web-{CE7998FC-7054-40B2-99CA-5DDCE2D31C8F}" dt="2023-01-09T14:14:13.011" v="865"/>
          <ac:spMkLst>
            <pc:docMk/>
            <pc:sldMk cId="4098161676" sldId="276"/>
            <ac:spMk id="13" creationId="{9F9751A1-5346-0233-6153-CD553412D3A0}"/>
          </ac:spMkLst>
        </pc:spChg>
        <pc:spChg chg="add del mod">
          <ac:chgData name="Silvia Maria Barros" userId="S::silvia.maria@economia.gov.br::e2bf63e8-b454-4011-9226-6120546e243b" providerId="AD" clId="Web-{CE7998FC-7054-40B2-99CA-5DDCE2D31C8F}" dt="2023-01-09T14:14:14.417" v="866"/>
          <ac:spMkLst>
            <pc:docMk/>
            <pc:sldMk cId="4098161676" sldId="276"/>
            <ac:spMk id="15" creationId="{D0182B80-677B-9665-06F3-855999FF1E63}"/>
          </ac:spMkLst>
        </pc:spChg>
        <pc:spChg chg="add del">
          <ac:chgData name="Silvia Maria Barros" userId="S::silvia.maria@economia.gov.br::e2bf63e8-b454-4011-9226-6120546e243b" providerId="AD" clId="Web-{CE7998FC-7054-40B2-99CA-5DDCE2D31C8F}" dt="2023-01-09T13:14:06.734" v="477"/>
          <ac:spMkLst>
            <pc:docMk/>
            <pc:sldMk cId="4098161676" sldId="276"/>
            <ac:spMk id="17" creationId="{BC1E88D0-E9D7-1081-3408-069F35AB95E3}"/>
          </ac:spMkLst>
        </pc:spChg>
        <pc:spChg chg="add del mod">
          <ac:chgData name="Silvia Maria Barros" userId="S::silvia.maria@economia.gov.br::e2bf63e8-b454-4011-9226-6120546e243b" providerId="AD" clId="Web-{CE7998FC-7054-40B2-99CA-5DDCE2D31C8F}" dt="2023-01-09T14:14:06.011" v="862"/>
          <ac:spMkLst>
            <pc:docMk/>
            <pc:sldMk cId="4098161676" sldId="276"/>
            <ac:spMk id="19" creationId="{3BFB99CB-F83C-B0D0-4B6A-00A15DA0B636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4:13:44.119" v="856" actId="14100"/>
          <ac:spMkLst>
            <pc:docMk/>
            <pc:sldMk cId="4098161676" sldId="276"/>
            <ac:spMk id="25" creationId="{AA44FD27-BFF5-B23D-E2E8-D782ECA7071D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4:13:53.276" v="860" actId="14100"/>
          <ac:spMkLst>
            <pc:docMk/>
            <pc:sldMk cId="4098161676" sldId="276"/>
            <ac:spMk id="26" creationId="{6BE60CA2-DB7B-25A8-017C-531B186150BF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4:14:11.448" v="864" actId="1076"/>
          <ac:spMkLst>
            <pc:docMk/>
            <pc:sldMk cId="4098161676" sldId="276"/>
            <ac:spMk id="27" creationId="{59336104-9B16-223E-DC7C-3E24B014E247}"/>
          </ac:spMkLst>
        </pc:spChg>
        <pc:graphicFrameChg chg="add mod modGraphic">
          <ac:chgData name="Silvia Maria Barros" userId="S::silvia.maria@economia.gov.br::e2bf63e8-b454-4011-9226-6120546e243b" providerId="AD" clId="Web-{CE7998FC-7054-40B2-99CA-5DDCE2D31C8F}" dt="2023-01-09T13:15:59.284" v="497" actId="1076"/>
          <ac:graphicFrameMkLst>
            <pc:docMk/>
            <pc:sldMk cId="4098161676" sldId="276"/>
            <ac:graphicFrameMk id="9" creationId="{70F82E27-79A0-96D5-AB55-38E7ED429326}"/>
          </ac:graphicFrameMkLst>
        </pc:graphicFrameChg>
        <pc:graphicFrameChg chg="add mod modGraphic">
          <ac:chgData name="Silvia Maria Barros" userId="S::silvia.maria@economia.gov.br::e2bf63e8-b454-4011-9226-6120546e243b" providerId="AD" clId="Web-{CE7998FC-7054-40B2-99CA-5DDCE2D31C8F}" dt="2023-01-09T14:20:06.816" v="903"/>
          <ac:graphicFrameMkLst>
            <pc:docMk/>
            <pc:sldMk cId="4098161676" sldId="276"/>
            <ac:graphicFrameMk id="21" creationId="{314F8071-A743-E345-36EB-062FFEA84E22}"/>
          </ac:graphicFrameMkLst>
        </pc:graphicFrameChg>
        <pc:picChg chg="add mod">
          <ac:chgData name="Silvia Maria Barros" userId="S::silvia.maria@economia.gov.br::e2bf63e8-b454-4011-9226-6120546e243b" providerId="AD" clId="Web-{CE7998FC-7054-40B2-99CA-5DDCE2D31C8F}" dt="2023-01-09T15:19:02.523" v="1593" actId="14100"/>
          <ac:picMkLst>
            <pc:docMk/>
            <pc:sldMk cId="4098161676" sldId="276"/>
            <ac:picMk id="5" creationId="{D4F8DB54-974F-E6AE-5353-9A5DE2AABCCD}"/>
          </ac:picMkLst>
        </pc:picChg>
        <pc:picChg chg="add mod">
          <ac:chgData name="Silvia Maria Barros" userId="S::silvia.maria@economia.gov.br::e2bf63e8-b454-4011-9226-6120546e243b" providerId="AD" clId="Web-{CE7998FC-7054-40B2-99CA-5DDCE2D31C8F}" dt="2023-01-09T15:19:20.024" v="1598" actId="14100"/>
          <ac:picMkLst>
            <pc:docMk/>
            <pc:sldMk cId="4098161676" sldId="276"/>
            <ac:picMk id="6" creationId="{711542BB-5477-605B-EA77-02FC30E8AA75}"/>
          </ac:picMkLst>
        </pc:picChg>
        <pc:picChg chg="add del mod">
          <ac:chgData name="Silvia Maria Barros" userId="S::silvia.maria@economia.gov.br::e2bf63e8-b454-4011-9226-6120546e243b" providerId="AD" clId="Web-{CE7998FC-7054-40B2-99CA-5DDCE2D31C8F}" dt="2023-01-09T14:12:52.181" v="837"/>
          <ac:picMkLst>
            <pc:docMk/>
            <pc:sldMk cId="4098161676" sldId="276"/>
            <ac:picMk id="6" creationId="{BA837C50-45A5-0B32-7DC1-0A04396A1B73}"/>
          </ac:picMkLst>
        </pc:picChg>
        <pc:picChg chg="add del mod">
          <ac:chgData name="Silvia Maria Barros" userId="S::silvia.maria@economia.gov.br::e2bf63e8-b454-4011-9226-6120546e243b" providerId="AD" clId="Web-{CE7998FC-7054-40B2-99CA-5DDCE2D31C8F}" dt="2023-01-09T14:12:53.446" v="838"/>
          <ac:picMkLst>
            <pc:docMk/>
            <pc:sldMk cId="4098161676" sldId="276"/>
            <ac:picMk id="8" creationId="{FFE467D8-5042-7BCF-81FF-4E372E682EAB}"/>
          </ac:picMkLst>
        </pc:picChg>
        <pc:picChg chg="add del mod">
          <ac:chgData name="Silvia Maria Barros" userId="S::silvia.maria@economia.gov.br::e2bf63e8-b454-4011-9226-6120546e243b" providerId="AD" clId="Web-{CE7998FC-7054-40B2-99CA-5DDCE2D31C8F}" dt="2023-01-09T14:13:24.806" v="848"/>
          <ac:picMkLst>
            <pc:docMk/>
            <pc:sldMk cId="4098161676" sldId="276"/>
            <ac:picMk id="11" creationId="{30D304D5-4CE4-DC85-C196-18E111202F0B}"/>
          </ac:picMkLst>
        </pc:picChg>
        <pc:picChg chg="add mod">
          <ac:chgData name="Silvia Maria Barros" userId="S::silvia.maria@economia.gov.br::e2bf63e8-b454-4011-9226-6120546e243b" providerId="AD" clId="Web-{CE7998FC-7054-40B2-99CA-5DDCE2D31C8F}" dt="2023-01-09T14:13:07.103" v="845" actId="1076"/>
          <ac:picMkLst>
            <pc:docMk/>
            <pc:sldMk cId="4098161676" sldId="276"/>
            <ac:picMk id="22" creationId="{8EF35CAA-80D9-3CEA-F348-EB7E01C6D529}"/>
          </ac:picMkLst>
        </pc:picChg>
        <pc:picChg chg="add mod">
          <ac:chgData name="Silvia Maria Barros" userId="S::silvia.maria@economia.gov.br::e2bf63e8-b454-4011-9226-6120546e243b" providerId="AD" clId="Web-{CE7998FC-7054-40B2-99CA-5DDCE2D31C8F}" dt="2023-01-09T14:13:17.681" v="846" actId="1076"/>
          <ac:picMkLst>
            <pc:docMk/>
            <pc:sldMk cId="4098161676" sldId="276"/>
            <ac:picMk id="23" creationId="{2061BEFD-4A19-C66B-47E6-8299022DB9E9}"/>
          </ac:picMkLst>
        </pc:picChg>
        <pc:picChg chg="add mod">
          <ac:chgData name="Silvia Maria Barros" userId="S::silvia.maria@economia.gov.br::e2bf63e8-b454-4011-9226-6120546e243b" providerId="AD" clId="Web-{CE7998FC-7054-40B2-99CA-5DDCE2D31C8F}" dt="2023-01-09T15:19:30.180" v="1601" actId="14100"/>
          <ac:picMkLst>
            <pc:docMk/>
            <pc:sldMk cId="4098161676" sldId="276"/>
            <ac:picMk id="24" creationId="{DE6E9F10-8A35-14CC-BE64-D1A6D4B24FF7}"/>
          </ac:picMkLst>
        </pc:picChg>
      </pc:sldChg>
      <pc:sldChg chg="addSp delSp modSp add ord replId">
        <pc:chgData name="Silvia Maria Barros" userId="S::silvia.maria@economia.gov.br::e2bf63e8-b454-4011-9226-6120546e243b" providerId="AD" clId="Web-{CE7998FC-7054-40B2-99CA-5DDCE2D31C8F}" dt="2023-01-09T15:22:34.046" v="1648" actId="1076"/>
        <pc:sldMkLst>
          <pc:docMk/>
          <pc:sldMk cId="743918198" sldId="277"/>
        </pc:sldMkLst>
        <pc:spChg chg="add mod">
          <ac:chgData name="Silvia Maria Barros" userId="S::silvia.maria@economia.gov.br::e2bf63e8-b454-4011-9226-6120546e243b" providerId="AD" clId="Web-{CE7998FC-7054-40B2-99CA-5DDCE2D31C8F}" dt="2023-01-09T15:19:56.884" v="1608" actId="14100"/>
          <ac:spMkLst>
            <pc:docMk/>
            <pc:sldMk cId="743918198" sldId="277"/>
            <ac:spMk id="3" creationId="{E7BA3431-2FB7-9A75-F8B6-D4FCF07AA0BC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5:18:15.053" v="1580" actId="20577"/>
          <ac:spMkLst>
            <pc:docMk/>
            <pc:sldMk cId="743918198" sldId="277"/>
            <ac:spMk id="4" creationId="{0034CDA4-C253-D6AB-489D-CA5ED5D4A311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5:19:46.915" v="1604" actId="1076"/>
          <ac:spMkLst>
            <pc:docMk/>
            <pc:sldMk cId="743918198" sldId="277"/>
            <ac:spMk id="10" creationId="{653244D6-0224-75FB-5BD1-169A6266A773}"/>
          </ac:spMkLst>
        </pc:spChg>
        <pc:spChg chg="add del mod">
          <ac:chgData name="Silvia Maria Barros" userId="S::silvia.maria@economia.gov.br::e2bf63e8-b454-4011-9226-6120546e243b" providerId="AD" clId="Web-{CE7998FC-7054-40B2-99CA-5DDCE2D31C8F}" dt="2023-01-09T14:23:53.322" v="919"/>
          <ac:spMkLst>
            <pc:docMk/>
            <pc:sldMk cId="743918198" sldId="277"/>
            <ac:spMk id="12" creationId="{8D31B7EB-47B4-5601-6AB1-4EAF50D884F3}"/>
          </ac:spMkLst>
        </pc:spChg>
        <pc:spChg chg="del">
          <ac:chgData name="Silvia Maria Barros" userId="S::silvia.maria@economia.gov.br::e2bf63e8-b454-4011-9226-6120546e243b" providerId="AD" clId="Web-{CE7998FC-7054-40B2-99CA-5DDCE2D31C8F}" dt="2023-01-09T13:28:10.942" v="581"/>
          <ac:spMkLst>
            <pc:docMk/>
            <pc:sldMk cId="743918198" sldId="277"/>
            <ac:spMk id="13" creationId="{9F9751A1-5346-0233-6153-CD553412D3A0}"/>
          </ac:spMkLst>
        </pc:spChg>
        <pc:spChg chg="add del mod">
          <ac:chgData name="Silvia Maria Barros" userId="S::silvia.maria@economia.gov.br::e2bf63e8-b454-4011-9226-6120546e243b" providerId="AD" clId="Web-{CE7998FC-7054-40B2-99CA-5DDCE2D31C8F}" dt="2023-01-09T14:56:20.606" v="1476"/>
          <ac:spMkLst>
            <pc:docMk/>
            <pc:sldMk cId="743918198" sldId="277"/>
            <ac:spMk id="14" creationId="{B87C8F47-AECE-948B-03EB-C24A640D0ECC}"/>
          </ac:spMkLst>
        </pc:spChg>
        <pc:spChg chg="del mod">
          <ac:chgData name="Silvia Maria Barros" userId="S::silvia.maria@economia.gov.br::e2bf63e8-b454-4011-9226-6120546e243b" providerId="AD" clId="Web-{CE7998FC-7054-40B2-99CA-5DDCE2D31C8F}" dt="2023-01-09T13:47:17.705" v="615"/>
          <ac:spMkLst>
            <pc:docMk/>
            <pc:sldMk cId="743918198" sldId="277"/>
            <ac:spMk id="15" creationId="{D0182B80-677B-9665-06F3-855999FF1E63}"/>
          </ac:spMkLst>
        </pc:spChg>
        <pc:spChg chg="add del mod">
          <ac:chgData name="Silvia Maria Barros" userId="S::silvia.maria@economia.gov.br::e2bf63e8-b454-4011-9226-6120546e243b" providerId="AD" clId="Web-{CE7998FC-7054-40B2-99CA-5DDCE2D31C8F}" dt="2023-01-09T14:56:25.278" v="1477"/>
          <ac:spMkLst>
            <pc:docMk/>
            <pc:sldMk cId="743918198" sldId="277"/>
            <ac:spMk id="16" creationId="{122B186B-D6A5-33D6-B55A-1D1DBF9D9845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4:24:03.369" v="921" actId="1076"/>
          <ac:spMkLst>
            <pc:docMk/>
            <pc:sldMk cId="743918198" sldId="277"/>
            <ac:spMk id="17" creationId="{02785DD3-763F-C3BF-6FA7-4AD1F7B9B0AC}"/>
          </ac:spMkLst>
        </pc:spChg>
        <pc:spChg chg="del mod">
          <ac:chgData name="Silvia Maria Barros" userId="S::silvia.maria@economia.gov.br::e2bf63e8-b454-4011-9226-6120546e243b" providerId="AD" clId="Web-{CE7998FC-7054-40B2-99CA-5DDCE2D31C8F}" dt="2023-01-09T13:47:51.784" v="623"/>
          <ac:spMkLst>
            <pc:docMk/>
            <pc:sldMk cId="743918198" sldId="277"/>
            <ac:spMk id="19" creationId="{3BFB99CB-F83C-B0D0-4B6A-00A15DA0B636}"/>
          </ac:spMkLst>
        </pc:spChg>
        <pc:spChg chg="add del mod">
          <ac:chgData name="Silvia Maria Barros" userId="S::silvia.maria@economia.gov.br::e2bf63e8-b454-4011-9226-6120546e243b" providerId="AD" clId="Web-{CE7998FC-7054-40B2-99CA-5DDCE2D31C8F}" dt="2023-01-09T14:32:03.225" v="965"/>
          <ac:spMkLst>
            <pc:docMk/>
            <pc:sldMk cId="743918198" sldId="277"/>
            <ac:spMk id="23" creationId="{453CE6A9-99CA-7853-2889-D93020139BC5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4:56:10.559" v="1474" actId="688"/>
          <ac:spMkLst>
            <pc:docMk/>
            <pc:sldMk cId="743918198" sldId="277"/>
            <ac:spMk id="24" creationId="{CDB3961C-C8FC-DA60-CF37-EC1D4B54BB34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4:56:34.450" v="1480" actId="1076"/>
          <ac:spMkLst>
            <pc:docMk/>
            <pc:sldMk cId="743918198" sldId="277"/>
            <ac:spMk id="25" creationId="{672FB351-1A9D-62C9-B87D-1E525E3D0A3E}"/>
          </ac:spMkLst>
        </pc:spChg>
        <pc:spChg chg="add mod">
          <ac:chgData name="Silvia Maria Barros" userId="S::silvia.maria@economia.gov.br::e2bf63e8-b454-4011-9226-6120546e243b" providerId="AD" clId="Web-{CE7998FC-7054-40B2-99CA-5DDCE2D31C8F}" dt="2023-01-09T14:56:30.356" v="1479" actId="1076"/>
          <ac:spMkLst>
            <pc:docMk/>
            <pc:sldMk cId="743918198" sldId="277"/>
            <ac:spMk id="26" creationId="{ACA87C2A-77BA-9CD2-7645-DB29489B7020}"/>
          </ac:spMkLst>
        </pc:spChg>
        <pc:graphicFrameChg chg="mod modGraphic">
          <ac:chgData name="Silvia Maria Barros" userId="S::silvia.maria@economia.gov.br::e2bf63e8-b454-4011-9226-6120546e243b" providerId="AD" clId="Web-{CE7998FC-7054-40B2-99CA-5DDCE2D31C8F}" dt="2023-01-09T15:22:34.046" v="1648" actId="1076"/>
          <ac:graphicFrameMkLst>
            <pc:docMk/>
            <pc:sldMk cId="743918198" sldId="277"/>
            <ac:graphicFrameMk id="21" creationId="{314F8071-A743-E345-36EB-062FFEA84E22}"/>
          </ac:graphicFrameMkLst>
        </pc:graphicFrameChg>
        <pc:picChg chg="add del mod">
          <ac:chgData name="Silvia Maria Barros" userId="S::silvia.maria@economia.gov.br::e2bf63e8-b454-4011-9226-6120546e243b" providerId="AD" clId="Web-{CE7998FC-7054-40B2-99CA-5DDCE2D31C8F}" dt="2023-01-09T14:23:19.759" v="908"/>
          <ac:picMkLst>
            <pc:docMk/>
            <pc:sldMk cId="743918198" sldId="277"/>
            <ac:picMk id="3" creationId="{0B03342C-0D9B-288E-0C17-ED46B9A96383}"/>
          </ac:picMkLst>
        </pc:picChg>
        <pc:picChg chg="add del mod">
          <ac:chgData name="Silvia Maria Barros" userId="S::silvia.maria@economia.gov.br::e2bf63e8-b454-4011-9226-6120546e243b" providerId="AD" clId="Web-{CE7998FC-7054-40B2-99CA-5DDCE2D31C8F}" dt="2023-01-09T14:23:20.853" v="909"/>
          <ac:picMkLst>
            <pc:docMk/>
            <pc:sldMk cId="743918198" sldId="277"/>
            <ac:picMk id="5" creationId="{E37DABB6-C5D7-0F62-ECC1-85C8E2F4C517}"/>
          </ac:picMkLst>
        </pc:picChg>
        <pc:picChg chg="del">
          <ac:chgData name="Silvia Maria Barros" userId="S::silvia.maria@economia.gov.br::e2bf63e8-b454-4011-9226-6120546e243b" providerId="AD" clId="Web-{CE7998FC-7054-40B2-99CA-5DDCE2D31C8F}" dt="2023-01-09T13:18:14.818" v="504"/>
          <ac:picMkLst>
            <pc:docMk/>
            <pc:sldMk cId="743918198" sldId="277"/>
            <ac:picMk id="6" creationId="{BA837C50-45A5-0B32-7DC1-0A04396A1B73}"/>
          </ac:picMkLst>
        </pc:picChg>
        <pc:picChg chg="add del mod">
          <ac:chgData name="Silvia Maria Barros" userId="S::silvia.maria@economia.gov.br::e2bf63e8-b454-4011-9226-6120546e243b" providerId="AD" clId="Web-{CE7998FC-7054-40B2-99CA-5DDCE2D31C8F}" dt="2023-01-09T14:23:24.571" v="910"/>
          <ac:picMkLst>
            <pc:docMk/>
            <pc:sldMk cId="743918198" sldId="277"/>
            <ac:picMk id="7" creationId="{A8EB87A4-657A-7C5C-968C-C2946E0E1349}"/>
          </ac:picMkLst>
        </pc:picChg>
        <pc:picChg chg="del">
          <ac:chgData name="Silvia Maria Barros" userId="S::silvia.maria@economia.gov.br::e2bf63e8-b454-4011-9226-6120546e243b" providerId="AD" clId="Web-{CE7998FC-7054-40B2-99CA-5DDCE2D31C8F}" dt="2023-01-09T13:18:16.646" v="505"/>
          <ac:picMkLst>
            <pc:docMk/>
            <pc:sldMk cId="743918198" sldId="277"/>
            <ac:picMk id="8" creationId="{FFE467D8-5042-7BCF-81FF-4E372E682EAB}"/>
          </ac:picMkLst>
        </pc:picChg>
        <pc:picChg chg="add del mod">
          <ac:chgData name="Silvia Maria Barros" userId="S::silvia.maria@economia.gov.br::e2bf63e8-b454-4011-9226-6120546e243b" providerId="AD" clId="Web-{CE7998FC-7054-40B2-99CA-5DDCE2D31C8F}" dt="2023-01-09T13:46:21.360" v="600"/>
          <ac:picMkLst>
            <pc:docMk/>
            <pc:sldMk cId="743918198" sldId="277"/>
            <ac:picMk id="11" creationId="{30D304D5-4CE4-DC85-C196-18E111202F0B}"/>
          </ac:picMkLst>
        </pc:picChg>
        <pc:picChg chg="add mod">
          <ac:chgData name="Silvia Maria Barros" userId="S::silvia.maria@economia.gov.br::e2bf63e8-b454-4011-9226-6120546e243b" providerId="AD" clId="Web-{CE7998FC-7054-40B2-99CA-5DDCE2D31C8F}" dt="2023-01-09T14:55:57.996" v="1472" actId="1076"/>
          <ac:picMkLst>
            <pc:docMk/>
            <pc:sldMk cId="743918198" sldId="277"/>
            <ac:picMk id="18" creationId="{4BC4809F-04C0-5D8A-770B-75957BDA2E3D}"/>
          </ac:picMkLst>
        </pc:picChg>
        <pc:picChg chg="add mod">
          <ac:chgData name="Silvia Maria Barros" userId="S::silvia.maria@economia.gov.br::e2bf63e8-b454-4011-9226-6120546e243b" providerId="AD" clId="Web-{CE7998FC-7054-40B2-99CA-5DDCE2D31C8F}" dt="2023-01-09T14:31:45.631" v="963" actId="14100"/>
          <ac:picMkLst>
            <pc:docMk/>
            <pc:sldMk cId="743918198" sldId="277"/>
            <ac:picMk id="20" creationId="{F0448BE5-F799-7365-F29E-9423ABBFDD6E}"/>
          </ac:picMkLst>
        </pc:picChg>
        <pc:picChg chg="add mod">
          <ac:chgData name="Silvia Maria Barros" userId="S::silvia.maria@economia.gov.br::e2bf63e8-b454-4011-9226-6120546e243b" providerId="AD" clId="Web-{CE7998FC-7054-40B2-99CA-5DDCE2D31C8F}" dt="2023-01-09T14:24:22.714" v="927" actId="14100"/>
          <ac:picMkLst>
            <pc:docMk/>
            <pc:sldMk cId="743918198" sldId="277"/>
            <ac:picMk id="22" creationId="{F2E83272-6AEE-3D6A-F17A-8667871AD7B8}"/>
          </ac:picMkLst>
        </pc:picChg>
        <pc:picChg chg="add mod">
          <ac:chgData name="Silvia Maria Barros" userId="S::silvia.maria@economia.gov.br::e2bf63e8-b454-4011-9226-6120546e243b" providerId="AD" clId="Web-{CE7998FC-7054-40B2-99CA-5DDCE2D31C8F}" dt="2023-01-09T14:56:53.201" v="1485" actId="1076"/>
          <ac:picMkLst>
            <pc:docMk/>
            <pc:sldMk cId="743918198" sldId="277"/>
            <ac:picMk id="27" creationId="{5C4093A5-EC79-382F-3106-D43B7E592107}"/>
          </ac:picMkLst>
        </pc:picChg>
        <pc:picChg chg="add mod">
          <ac:chgData name="Silvia Maria Barros" userId="S::silvia.maria@economia.gov.br::e2bf63e8-b454-4011-9226-6120546e243b" providerId="AD" clId="Web-{CE7998FC-7054-40B2-99CA-5DDCE2D31C8F}" dt="2023-01-09T14:57:10.607" v="1490" actId="14100"/>
          <ac:picMkLst>
            <pc:docMk/>
            <pc:sldMk cId="743918198" sldId="277"/>
            <ac:picMk id="28" creationId="{C9FE71EA-FD19-F43A-800D-34F9E841C795}"/>
          </ac:picMkLst>
        </pc:picChg>
      </pc:sldChg>
      <pc:sldChg chg="addSp delSp modSp add replId">
        <pc:chgData name="Silvia Maria Barros" userId="S::silvia.maria@economia.gov.br::e2bf63e8-b454-4011-9226-6120546e243b" providerId="AD" clId="Web-{CE7998FC-7054-40B2-99CA-5DDCE2D31C8F}" dt="2023-01-09T15:47:49.564" v="2448" actId="20577"/>
        <pc:sldMkLst>
          <pc:docMk/>
          <pc:sldMk cId="4093134156" sldId="278"/>
        </pc:sldMkLst>
        <pc:spChg chg="add del mod">
          <ac:chgData name="Silvia Maria Barros" userId="S::silvia.maria@economia.gov.br::e2bf63e8-b454-4011-9226-6120546e243b" providerId="AD" clId="Web-{CE7998FC-7054-40B2-99CA-5DDCE2D31C8F}" dt="2023-01-09T14:03:54.152" v="747"/>
          <ac:spMkLst>
            <pc:docMk/>
            <pc:sldMk cId="4093134156" sldId="278"/>
            <ac:spMk id="3" creationId="{C825B94E-9F5A-C723-4A83-866048A3E4EE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5:47:49.564" v="2448" actId="20577"/>
          <ac:spMkLst>
            <pc:docMk/>
            <pc:sldMk cId="4093134156" sldId="278"/>
            <ac:spMk id="4" creationId="{0034CDA4-C253-D6AB-489D-CA5ED5D4A311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5:34:25.772" v="1964" actId="1076"/>
          <ac:spMkLst>
            <pc:docMk/>
            <pc:sldMk cId="4093134156" sldId="278"/>
            <ac:spMk id="13" creationId="{9F9751A1-5346-0233-6153-CD553412D3A0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5:34:32.428" v="1967" actId="1076"/>
          <ac:spMkLst>
            <pc:docMk/>
            <pc:sldMk cId="4093134156" sldId="278"/>
            <ac:spMk id="15" creationId="{D0182B80-677B-9665-06F3-855999FF1E63}"/>
          </ac:spMkLst>
        </pc:spChg>
        <pc:spChg chg="mod">
          <ac:chgData name="Silvia Maria Barros" userId="S::silvia.maria@economia.gov.br::e2bf63e8-b454-4011-9226-6120546e243b" providerId="AD" clId="Web-{CE7998FC-7054-40B2-99CA-5DDCE2D31C8F}" dt="2023-01-09T15:34:30.663" v="1966" actId="1076"/>
          <ac:spMkLst>
            <pc:docMk/>
            <pc:sldMk cId="4093134156" sldId="278"/>
            <ac:spMk id="19" creationId="{3BFB99CB-F83C-B0D0-4B6A-00A15DA0B636}"/>
          </ac:spMkLst>
        </pc:spChg>
        <pc:graphicFrameChg chg="mod modGraphic">
          <ac:chgData name="Silvia Maria Barros" userId="S::silvia.maria@economia.gov.br::e2bf63e8-b454-4011-9226-6120546e243b" providerId="AD" clId="Web-{CE7998FC-7054-40B2-99CA-5DDCE2D31C8F}" dt="2023-01-09T15:20:49.199" v="1611" actId="1076"/>
          <ac:graphicFrameMkLst>
            <pc:docMk/>
            <pc:sldMk cId="4093134156" sldId="278"/>
            <ac:graphicFrameMk id="21" creationId="{314F8071-A743-E345-36EB-062FFEA84E22}"/>
          </ac:graphicFrameMkLst>
        </pc:graphicFrameChg>
        <pc:picChg chg="mod">
          <ac:chgData name="Silvia Maria Barros" userId="S::silvia.maria@economia.gov.br::e2bf63e8-b454-4011-9226-6120546e243b" providerId="AD" clId="Web-{CE7998FC-7054-40B2-99CA-5DDCE2D31C8F}" dt="2023-01-09T15:34:27.303" v="1965" actId="1076"/>
          <ac:picMkLst>
            <pc:docMk/>
            <pc:sldMk cId="4093134156" sldId="278"/>
            <ac:picMk id="11" creationId="{30D304D5-4CE4-DC85-C196-18E111202F0B}"/>
          </ac:picMkLst>
        </pc:picChg>
      </pc:sldChg>
      <pc:sldChg chg="modSp add replId">
        <pc:chgData name="Silvia Maria Barros" userId="S::silvia.maria@economia.gov.br::e2bf63e8-b454-4011-9226-6120546e243b" providerId="AD" clId="Web-{CE7998FC-7054-40B2-99CA-5DDCE2D31C8F}" dt="2023-01-09T13:22:45.731" v="541" actId="20577"/>
        <pc:sldMkLst>
          <pc:docMk/>
          <pc:sldMk cId="2366563029" sldId="279"/>
        </pc:sldMkLst>
        <pc:spChg chg="mod">
          <ac:chgData name="Silvia Maria Barros" userId="S::silvia.maria@economia.gov.br::e2bf63e8-b454-4011-9226-6120546e243b" providerId="AD" clId="Web-{CE7998FC-7054-40B2-99CA-5DDCE2D31C8F}" dt="2023-01-09T13:22:45.731" v="541" actId="20577"/>
          <ac:spMkLst>
            <pc:docMk/>
            <pc:sldMk cId="2366563029" sldId="279"/>
            <ac:spMk id="4" creationId="{0034CDA4-C253-D6AB-489D-CA5ED5D4A311}"/>
          </ac:spMkLst>
        </pc:spChg>
      </pc:sldChg>
    </pc:docChg>
  </pc:docChgLst>
  <pc:docChgLst>
    <pc:chgData name="Silvia Maria Barros" userId="S::silvia.maria@economia.gov.br::e2bf63e8-b454-4011-9226-6120546e243b" providerId="AD" clId="Web-{7E6B361D-86FB-4019-9BA8-7C55E58D6E19}"/>
    <pc:docChg chg="addSld delSld modSld addMainMaster">
      <pc:chgData name="Silvia Maria Barros" userId="S::silvia.maria@economia.gov.br::e2bf63e8-b454-4011-9226-6120546e243b" providerId="AD" clId="Web-{7E6B361D-86FB-4019-9BA8-7C55E58D6E19}" dt="2023-01-05T18:31:31.280" v="396"/>
      <pc:docMkLst>
        <pc:docMk/>
      </pc:docMkLst>
      <pc:sldChg chg="modSp">
        <pc:chgData name="Silvia Maria Barros" userId="S::silvia.maria@economia.gov.br::e2bf63e8-b454-4011-9226-6120546e243b" providerId="AD" clId="Web-{7E6B361D-86FB-4019-9BA8-7C55E58D6E19}" dt="2023-01-05T14:44:30.871" v="168"/>
        <pc:sldMkLst>
          <pc:docMk/>
          <pc:sldMk cId="706295754" sldId="259"/>
        </pc:sldMkLst>
        <pc:spChg chg="mod">
          <ac:chgData name="Silvia Maria Barros" userId="S::silvia.maria@economia.gov.br::e2bf63e8-b454-4011-9226-6120546e243b" providerId="AD" clId="Web-{7E6B361D-86FB-4019-9BA8-7C55E58D6E19}" dt="2023-01-05T14:44:13.230" v="162" actId="1076"/>
          <ac:spMkLst>
            <pc:docMk/>
            <pc:sldMk cId="706295754" sldId="259"/>
            <ac:spMk id="13" creationId="{E5085372-841A-B8FA-6839-9AE4825915F0}"/>
          </ac:spMkLst>
        </pc:spChg>
        <pc:spChg chg="mod">
          <ac:chgData name="Silvia Maria Barros" userId="S::silvia.maria@economia.gov.br::e2bf63e8-b454-4011-9226-6120546e243b" providerId="AD" clId="Web-{7E6B361D-86FB-4019-9BA8-7C55E58D6E19}" dt="2023-01-05T14:43:53.761" v="159" actId="1076"/>
          <ac:spMkLst>
            <pc:docMk/>
            <pc:sldMk cId="706295754" sldId="259"/>
            <ac:spMk id="15" creationId="{88792DFA-AE57-9548-7EF7-A380EBC595A7}"/>
          </ac:spMkLst>
        </pc:spChg>
        <pc:spChg chg="mod">
          <ac:chgData name="Silvia Maria Barros" userId="S::silvia.maria@economia.gov.br::e2bf63e8-b454-4011-9226-6120546e243b" providerId="AD" clId="Web-{7E6B361D-86FB-4019-9BA8-7C55E58D6E19}" dt="2023-01-05T14:43:58.855" v="160" actId="14100"/>
          <ac:spMkLst>
            <pc:docMk/>
            <pc:sldMk cId="706295754" sldId="259"/>
            <ac:spMk id="22" creationId="{EDCFCB6D-8BA8-1DB7-FB3B-B5FE82BC1FD7}"/>
          </ac:spMkLst>
        </pc:spChg>
        <pc:graphicFrameChg chg="mod modGraphic">
          <ac:chgData name="Silvia Maria Barros" userId="S::silvia.maria@economia.gov.br::e2bf63e8-b454-4011-9226-6120546e243b" providerId="AD" clId="Web-{7E6B361D-86FB-4019-9BA8-7C55E58D6E19}" dt="2023-01-05T14:44:30.871" v="168"/>
          <ac:graphicFrameMkLst>
            <pc:docMk/>
            <pc:sldMk cId="706295754" sldId="259"/>
            <ac:graphicFrameMk id="18" creationId="{FC204B75-9A42-2DAD-23DB-1D08CC499D47}"/>
          </ac:graphicFrameMkLst>
        </pc:graphicFrameChg>
        <pc:graphicFrameChg chg="modGraphic">
          <ac:chgData name="Silvia Maria Barros" userId="S::silvia.maria@economia.gov.br::e2bf63e8-b454-4011-9226-6120546e243b" providerId="AD" clId="Web-{7E6B361D-86FB-4019-9BA8-7C55E58D6E19}" dt="2023-01-05T14:44:22.652" v="164"/>
          <ac:graphicFrameMkLst>
            <pc:docMk/>
            <pc:sldMk cId="706295754" sldId="259"/>
            <ac:graphicFrameMk id="19" creationId="{823658FA-ABAB-8A6B-20EE-A2767C7D521D}"/>
          </ac:graphicFrameMkLst>
        </pc:graphicFrameChg>
        <pc:graphicFrameChg chg="mod modGraphic">
          <ac:chgData name="Silvia Maria Barros" userId="S::silvia.maria@economia.gov.br::e2bf63e8-b454-4011-9226-6120546e243b" providerId="AD" clId="Web-{7E6B361D-86FB-4019-9BA8-7C55E58D6E19}" dt="2023-01-05T14:44:16.840" v="163"/>
          <ac:graphicFrameMkLst>
            <pc:docMk/>
            <pc:sldMk cId="706295754" sldId="259"/>
            <ac:graphicFrameMk id="20" creationId="{3DB6370F-C976-9353-E3FC-C45163817FA2}"/>
          </ac:graphicFrameMkLst>
        </pc:graphicFrameChg>
        <pc:graphicFrameChg chg="mod">
          <ac:chgData name="Silvia Maria Barros" userId="S::silvia.maria@economia.gov.br::e2bf63e8-b454-4011-9226-6120546e243b" providerId="AD" clId="Web-{7E6B361D-86FB-4019-9BA8-7C55E58D6E19}" dt="2023-01-05T14:43:41.339" v="158" actId="1076"/>
          <ac:graphicFrameMkLst>
            <pc:docMk/>
            <pc:sldMk cId="706295754" sldId="259"/>
            <ac:graphicFrameMk id="21" creationId="{44E84665-2DF4-22E9-D143-F0A6AEA1C1D1}"/>
          </ac:graphicFrameMkLst>
        </pc:graphicFrameChg>
      </pc:sldChg>
      <pc:sldChg chg="del">
        <pc:chgData name="Silvia Maria Barros" userId="S::silvia.maria@economia.gov.br::e2bf63e8-b454-4011-9226-6120546e243b" providerId="AD" clId="Web-{7E6B361D-86FB-4019-9BA8-7C55E58D6E19}" dt="2023-01-05T14:43:14.947" v="156"/>
        <pc:sldMkLst>
          <pc:docMk/>
          <pc:sldMk cId="4169654072" sldId="260"/>
        </pc:sldMkLst>
      </pc:sldChg>
      <pc:sldChg chg="addSp modSp">
        <pc:chgData name="Silvia Maria Barros" userId="S::silvia.maria@economia.gov.br::e2bf63e8-b454-4011-9226-6120546e243b" providerId="AD" clId="Web-{7E6B361D-86FB-4019-9BA8-7C55E58D6E19}" dt="2023-01-05T18:16:39.195" v="371"/>
        <pc:sldMkLst>
          <pc:docMk/>
          <pc:sldMk cId="2926989422" sldId="261"/>
        </pc:sldMkLst>
        <pc:graphicFrameChg chg="add mod modGraphic">
          <ac:chgData name="Silvia Maria Barros" userId="S::silvia.maria@economia.gov.br::e2bf63e8-b454-4011-9226-6120546e243b" providerId="AD" clId="Web-{7E6B361D-86FB-4019-9BA8-7C55E58D6E19}" dt="2023-01-05T18:16:39.195" v="371"/>
          <ac:graphicFrameMkLst>
            <pc:docMk/>
            <pc:sldMk cId="2926989422" sldId="261"/>
            <ac:graphicFrameMk id="4" creationId="{223BFFC7-C7CC-C17D-C753-254547500458}"/>
          </ac:graphicFrameMkLst>
        </pc:graphicFrameChg>
      </pc:sldChg>
      <pc:sldChg chg="addSp modSp">
        <pc:chgData name="Silvia Maria Barros" userId="S::silvia.maria@economia.gov.br::e2bf63e8-b454-4011-9226-6120546e243b" providerId="AD" clId="Web-{7E6B361D-86FB-4019-9BA8-7C55E58D6E19}" dt="2023-01-05T18:17:07.430" v="373" actId="1076"/>
        <pc:sldMkLst>
          <pc:docMk/>
          <pc:sldMk cId="1545241600" sldId="262"/>
        </pc:sldMkLst>
        <pc:graphicFrameChg chg="add mod modGraphic">
          <ac:chgData name="Silvia Maria Barros" userId="S::silvia.maria@economia.gov.br::e2bf63e8-b454-4011-9226-6120546e243b" providerId="AD" clId="Web-{7E6B361D-86FB-4019-9BA8-7C55E58D6E19}" dt="2023-01-05T18:09:51.263" v="365"/>
          <ac:graphicFrameMkLst>
            <pc:docMk/>
            <pc:sldMk cId="1545241600" sldId="262"/>
            <ac:graphicFrameMk id="2" creationId="{ADBBBA48-4D48-592E-A5F1-920D0E2B330A}"/>
          </ac:graphicFrameMkLst>
        </pc:graphicFrameChg>
        <pc:graphicFrameChg chg="mod modGraphic">
          <ac:chgData name="Silvia Maria Barros" userId="S::silvia.maria@economia.gov.br::e2bf63e8-b454-4011-9226-6120546e243b" providerId="AD" clId="Web-{7E6B361D-86FB-4019-9BA8-7C55E58D6E19}" dt="2023-01-05T14:44:51.356" v="174"/>
          <ac:graphicFrameMkLst>
            <pc:docMk/>
            <pc:sldMk cId="1545241600" sldId="262"/>
            <ac:graphicFrameMk id="3" creationId="{973EA6D0-9154-BAF9-7F56-331026E0618D}"/>
          </ac:graphicFrameMkLst>
        </pc:graphicFrameChg>
        <pc:picChg chg="mod">
          <ac:chgData name="Silvia Maria Barros" userId="S::silvia.maria@economia.gov.br::e2bf63e8-b454-4011-9226-6120546e243b" providerId="AD" clId="Web-{7E6B361D-86FB-4019-9BA8-7C55E58D6E19}" dt="2023-01-05T18:17:07.430" v="373" actId="1076"/>
          <ac:picMkLst>
            <pc:docMk/>
            <pc:sldMk cId="1545241600" sldId="262"/>
            <ac:picMk id="17" creationId="{BC3CD140-6B26-405E-8294-E23B530AD419}"/>
          </ac:picMkLst>
        </pc:picChg>
      </pc:sldChg>
      <pc:sldChg chg="addSp modSp">
        <pc:chgData name="Silvia Maria Barros" userId="S::silvia.maria@economia.gov.br::e2bf63e8-b454-4011-9226-6120546e243b" providerId="AD" clId="Web-{7E6B361D-86FB-4019-9BA8-7C55E58D6E19}" dt="2023-01-05T18:18:18.244" v="392"/>
        <pc:sldMkLst>
          <pc:docMk/>
          <pc:sldMk cId="2558768634" sldId="263"/>
        </pc:sldMkLst>
        <pc:spChg chg="add mod">
          <ac:chgData name="Silvia Maria Barros" userId="S::silvia.maria@economia.gov.br::e2bf63e8-b454-4011-9226-6120546e243b" providerId="AD" clId="Web-{7E6B361D-86FB-4019-9BA8-7C55E58D6E19}" dt="2023-01-05T18:18:03.041" v="389" actId="20577"/>
          <ac:spMkLst>
            <pc:docMk/>
            <pc:sldMk cId="2558768634" sldId="263"/>
            <ac:spMk id="2" creationId="{884D65AE-471D-D116-9974-1ADBAEF85012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4:45:23.607" v="176" actId="1076"/>
          <ac:spMkLst>
            <pc:docMk/>
            <pc:sldMk cId="2558768634" sldId="263"/>
            <ac:spMk id="3" creationId="{EC4BF271-0FE9-8CB1-4D9A-0D596329489F}"/>
          </ac:spMkLst>
        </pc:spChg>
        <pc:spChg chg="mod">
          <ac:chgData name="Silvia Maria Barros" userId="S::silvia.maria@economia.gov.br::e2bf63e8-b454-4011-9226-6120546e243b" providerId="AD" clId="Web-{7E6B361D-86FB-4019-9BA8-7C55E58D6E19}" dt="2023-01-05T14:35:01.888" v="52" actId="1076"/>
          <ac:spMkLst>
            <pc:docMk/>
            <pc:sldMk cId="2558768634" sldId="263"/>
            <ac:spMk id="13" creationId="{1C38F4D9-1056-9408-A9E8-3407AAD166D0}"/>
          </ac:spMkLst>
        </pc:spChg>
        <pc:spChg chg="mod">
          <ac:chgData name="Silvia Maria Barros" userId="S::silvia.maria@economia.gov.br::e2bf63e8-b454-4011-9226-6120546e243b" providerId="AD" clId="Web-{7E6B361D-86FB-4019-9BA8-7C55E58D6E19}" dt="2023-01-05T14:36:18.187" v="70" actId="1076"/>
          <ac:spMkLst>
            <pc:docMk/>
            <pc:sldMk cId="2558768634" sldId="263"/>
            <ac:spMk id="15" creationId="{EDCFCB6D-8BA8-1DB7-FB3B-B5FE82BC1FD7}"/>
          </ac:spMkLst>
        </pc:spChg>
        <pc:graphicFrameChg chg="add mod modGraphic">
          <ac:chgData name="Silvia Maria Barros" userId="S::silvia.maria@economia.gov.br::e2bf63e8-b454-4011-9226-6120546e243b" providerId="AD" clId="Web-{7E6B361D-86FB-4019-9BA8-7C55E58D6E19}" dt="2023-01-05T14:45:08.935" v="175" actId="1076"/>
          <ac:graphicFrameMkLst>
            <pc:docMk/>
            <pc:sldMk cId="2558768634" sldId="263"/>
            <ac:graphicFrameMk id="4" creationId="{DE6D41F5-A02F-9962-27C0-5C152830D2FE}"/>
          </ac:graphicFrameMkLst>
        </pc:graphicFrameChg>
        <pc:graphicFrameChg chg="add mod modGraphic">
          <ac:chgData name="Silvia Maria Barros" userId="S::silvia.maria@economia.gov.br::e2bf63e8-b454-4011-9226-6120546e243b" providerId="AD" clId="Web-{7E6B361D-86FB-4019-9BA8-7C55E58D6E19}" dt="2023-01-05T18:18:18.244" v="392"/>
          <ac:graphicFrameMkLst>
            <pc:docMk/>
            <pc:sldMk cId="2558768634" sldId="263"/>
            <ac:graphicFrameMk id="6" creationId="{BF4D70A0-C807-4F46-BD31-5EBF70EDECE0}"/>
          </ac:graphicFrameMkLst>
        </pc:graphicFrameChg>
        <pc:picChg chg="mod">
          <ac:chgData name="Silvia Maria Barros" userId="S::silvia.maria@economia.gov.br::e2bf63e8-b454-4011-9226-6120546e243b" providerId="AD" clId="Web-{7E6B361D-86FB-4019-9BA8-7C55E58D6E19}" dt="2023-01-05T14:34:58.638" v="51" actId="1076"/>
          <ac:picMkLst>
            <pc:docMk/>
            <pc:sldMk cId="2558768634" sldId="263"/>
            <ac:picMk id="9" creationId="{F5BBA1C3-8F25-4031-563D-BEAE645DABE6}"/>
          </ac:picMkLst>
        </pc:picChg>
        <pc:picChg chg="mod">
          <ac:chgData name="Silvia Maria Barros" userId="S::silvia.maria@economia.gov.br::e2bf63e8-b454-4011-9226-6120546e243b" providerId="AD" clId="Web-{7E6B361D-86FB-4019-9BA8-7C55E58D6E19}" dt="2023-01-05T14:45:26.498" v="177" actId="1076"/>
          <ac:picMkLst>
            <pc:docMk/>
            <pc:sldMk cId="2558768634" sldId="263"/>
            <ac:picMk id="18" creationId="{FA3109FF-429B-D3F5-4338-C42E9045C371}"/>
          </ac:picMkLst>
        </pc:picChg>
      </pc:sldChg>
      <pc:sldChg chg="addSp delSp modSp">
        <pc:chgData name="Silvia Maria Barros" userId="S::silvia.maria@economia.gov.br::e2bf63e8-b454-4011-9226-6120546e243b" providerId="AD" clId="Web-{7E6B361D-86FB-4019-9BA8-7C55E58D6E19}" dt="2023-01-05T14:46:24.343" v="189"/>
        <pc:sldMkLst>
          <pc:docMk/>
          <pc:sldMk cId="1121654677" sldId="264"/>
        </pc:sldMkLst>
        <pc:spChg chg="add del mod">
          <ac:chgData name="Silvia Maria Barros" userId="S::silvia.maria@economia.gov.br::e2bf63e8-b454-4011-9226-6120546e243b" providerId="AD" clId="Web-{7E6B361D-86FB-4019-9BA8-7C55E58D6E19}" dt="2023-01-05T14:38:05.424" v="91"/>
          <ac:spMkLst>
            <pc:docMk/>
            <pc:sldMk cId="1121654677" sldId="264"/>
            <ac:spMk id="2" creationId="{48D99A27-181D-519E-1209-BAE6BBF1827B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4:40:57.116" v="135" actId="1076"/>
          <ac:spMkLst>
            <pc:docMk/>
            <pc:sldMk cId="1121654677" sldId="264"/>
            <ac:spMk id="9" creationId="{86CD69A0-36B8-10F9-2194-7D3B6E1950D7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4:41:49.273" v="141" actId="20577"/>
          <ac:spMkLst>
            <pc:docMk/>
            <pc:sldMk cId="1121654677" sldId="264"/>
            <ac:spMk id="13" creationId="{5B04EFE7-712F-F0CF-2908-074F37584B01}"/>
          </ac:spMkLst>
        </pc:spChg>
        <pc:graphicFrameChg chg="add mod modGraphic">
          <ac:chgData name="Silvia Maria Barros" userId="S::silvia.maria@economia.gov.br::e2bf63e8-b454-4011-9226-6120546e243b" providerId="AD" clId="Web-{7E6B361D-86FB-4019-9BA8-7C55E58D6E19}" dt="2023-01-05T14:40:43.491" v="133"/>
          <ac:graphicFrameMkLst>
            <pc:docMk/>
            <pc:sldMk cId="1121654677" sldId="264"/>
            <ac:graphicFrameMk id="4" creationId="{0F5EFC7C-A5BF-A697-4D71-81ADAC3EFD59}"/>
          </ac:graphicFrameMkLst>
        </pc:graphicFrameChg>
        <pc:graphicFrameChg chg="add del mod modGraphic">
          <ac:chgData name="Silvia Maria Barros" userId="S::silvia.maria@economia.gov.br::e2bf63e8-b454-4011-9226-6120546e243b" providerId="AD" clId="Web-{7E6B361D-86FB-4019-9BA8-7C55E58D6E19}" dt="2023-01-05T14:38:24.268" v="97"/>
          <ac:graphicFrameMkLst>
            <pc:docMk/>
            <pc:sldMk cId="1121654677" sldId="264"/>
            <ac:graphicFrameMk id="7" creationId="{D0E3BEBF-097B-4377-4C8D-95EF34401315}"/>
          </ac:graphicFrameMkLst>
        </pc:graphicFrameChg>
        <pc:graphicFrameChg chg="add mod modGraphic">
          <ac:chgData name="Silvia Maria Barros" userId="S::silvia.maria@economia.gov.br::e2bf63e8-b454-4011-9226-6120546e243b" providerId="AD" clId="Web-{7E6B361D-86FB-4019-9BA8-7C55E58D6E19}" dt="2023-01-05T14:41:35.570" v="139" actId="1076"/>
          <ac:graphicFrameMkLst>
            <pc:docMk/>
            <pc:sldMk cId="1121654677" sldId="264"/>
            <ac:graphicFrameMk id="11" creationId="{911CA8B9-353E-E8DA-C79D-567A5E2523B5}"/>
          </ac:graphicFrameMkLst>
        </pc:graphicFrameChg>
        <pc:graphicFrameChg chg="add mod modGraphic">
          <ac:chgData name="Silvia Maria Barros" userId="S::silvia.maria@economia.gov.br::e2bf63e8-b454-4011-9226-6120546e243b" providerId="AD" clId="Web-{7E6B361D-86FB-4019-9BA8-7C55E58D6E19}" dt="2023-01-05T14:46:24.343" v="189"/>
          <ac:graphicFrameMkLst>
            <pc:docMk/>
            <pc:sldMk cId="1121654677" sldId="264"/>
            <ac:graphicFrameMk id="19" creationId="{1DE555F4-2932-A969-2668-1E1369FCF9DB}"/>
          </ac:graphicFrameMkLst>
        </pc:graphicFrameChg>
        <pc:graphicFrameChg chg="add mod modGraphic">
          <ac:chgData name="Silvia Maria Barros" userId="S::silvia.maria@economia.gov.br::e2bf63e8-b454-4011-9226-6120546e243b" providerId="AD" clId="Web-{7E6B361D-86FB-4019-9BA8-7C55E58D6E19}" dt="2023-01-05T14:46:15.655" v="186"/>
          <ac:graphicFrameMkLst>
            <pc:docMk/>
            <pc:sldMk cId="1121654677" sldId="264"/>
            <ac:graphicFrameMk id="21" creationId="{667DA888-4262-BC95-E98D-61CED398C45A}"/>
          </ac:graphicFrameMkLst>
        </pc:graphicFrameChg>
        <pc:picChg chg="del">
          <ac:chgData name="Silvia Maria Barros" userId="S::silvia.maria@economia.gov.br::e2bf63e8-b454-4011-9226-6120546e243b" providerId="AD" clId="Web-{7E6B361D-86FB-4019-9BA8-7C55E58D6E19}" dt="2023-01-05T14:36:27.297" v="72"/>
          <ac:picMkLst>
            <pc:docMk/>
            <pc:sldMk cId="1121654677" sldId="264"/>
            <ac:picMk id="5" creationId="{B314B667-DBEF-9CBD-60CE-E3AF95A4007C}"/>
          </ac:picMkLst>
        </pc:picChg>
        <pc:picChg chg="del">
          <ac:chgData name="Silvia Maria Barros" userId="S::silvia.maria@economia.gov.br::e2bf63e8-b454-4011-9226-6120546e243b" providerId="AD" clId="Web-{7E6B361D-86FB-4019-9BA8-7C55E58D6E19}" dt="2023-01-05T14:36:29.797" v="74"/>
          <ac:picMkLst>
            <pc:docMk/>
            <pc:sldMk cId="1121654677" sldId="264"/>
            <ac:picMk id="8" creationId="{6B7A2ADF-1F7A-36F9-72D6-1BD87D7EBF50}"/>
          </ac:picMkLst>
        </pc:picChg>
        <pc:picChg chg="add mod">
          <ac:chgData name="Silvia Maria Barros" userId="S::silvia.maria@economia.gov.br::e2bf63e8-b454-4011-9226-6120546e243b" providerId="AD" clId="Web-{7E6B361D-86FB-4019-9BA8-7C55E58D6E19}" dt="2023-01-05T14:46:12.030" v="185" actId="1076"/>
          <ac:picMkLst>
            <pc:docMk/>
            <pc:sldMk cId="1121654677" sldId="264"/>
            <ac:picMk id="15" creationId="{5012500B-011E-2E2C-6F08-1DA07403F6EE}"/>
          </ac:picMkLst>
        </pc:picChg>
        <pc:picChg chg="del">
          <ac:chgData name="Silvia Maria Barros" userId="S::silvia.maria@economia.gov.br::e2bf63e8-b454-4011-9226-6120546e243b" providerId="AD" clId="Web-{7E6B361D-86FB-4019-9BA8-7C55E58D6E19}" dt="2023-01-05T14:36:28.078" v="73"/>
          <ac:picMkLst>
            <pc:docMk/>
            <pc:sldMk cId="1121654677" sldId="264"/>
            <ac:picMk id="17" creationId="{BC3CD140-6B26-405E-8294-E23B530AD419}"/>
          </ac:picMkLst>
        </pc:picChg>
      </pc:sldChg>
      <pc:sldChg chg="add del replId">
        <pc:chgData name="Silvia Maria Barros" userId="S::silvia.maria@economia.gov.br::e2bf63e8-b454-4011-9226-6120546e243b" providerId="AD" clId="Web-{7E6B361D-86FB-4019-9BA8-7C55E58D6E19}" dt="2023-01-05T17:52:56.003" v="349"/>
        <pc:sldMkLst>
          <pc:docMk/>
          <pc:sldMk cId="806920672" sldId="265"/>
        </pc:sldMkLst>
      </pc:sldChg>
      <pc:sldChg chg="addSp modSp add replId">
        <pc:chgData name="Silvia Maria Barros" userId="S::silvia.maria@economia.gov.br::e2bf63e8-b454-4011-9226-6120546e243b" providerId="AD" clId="Web-{7E6B361D-86FB-4019-9BA8-7C55E58D6E19}" dt="2023-01-05T14:50:11.505" v="235" actId="1076"/>
        <pc:sldMkLst>
          <pc:docMk/>
          <pc:sldMk cId="1237246261" sldId="266"/>
        </pc:sldMkLst>
        <pc:spChg chg="add mod">
          <ac:chgData name="Silvia Maria Barros" userId="S::silvia.maria@economia.gov.br::e2bf63e8-b454-4011-9226-6120546e243b" providerId="AD" clId="Web-{7E6B361D-86FB-4019-9BA8-7C55E58D6E19}" dt="2023-01-05T14:48:21.205" v="218" actId="20577"/>
          <ac:spMkLst>
            <pc:docMk/>
            <pc:sldMk cId="1237246261" sldId="266"/>
            <ac:spMk id="5" creationId="{89BE117B-576B-56F8-C3C3-F1170B4CA0D3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4:49:20.847" v="228" actId="1076"/>
          <ac:spMkLst>
            <pc:docMk/>
            <pc:sldMk cId="1237246261" sldId="266"/>
            <ac:spMk id="15" creationId="{2342049B-EE21-85AE-D863-4C4ABA01B0C0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4:49:42.785" v="231" actId="1076"/>
          <ac:spMkLst>
            <pc:docMk/>
            <pc:sldMk cId="1237246261" sldId="266"/>
            <ac:spMk id="18" creationId="{978B814E-553F-502A-F1EC-8254D54BC51D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4:49:56.098" v="233" actId="1076"/>
          <ac:spMkLst>
            <pc:docMk/>
            <pc:sldMk cId="1237246261" sldId="266"/>
            <ac:spMk id="20" creationId="{51DFDE8B-58AB-C655-33C0-7D221C18BFDC}"/>
          </ac:spMkLst>
        </pc:spChg>
        <pc:graphicFrameChg chg="add mod modGraphic">
          <ac:chgData name="Silvia Maria Barros" userId="S::silvia.maria@economia.gov.br::e2bf63e8-b454-4011-9226-6120546e243b" providerId="AD" clId="Web-{7E6B361D-86FB-4019-9BA8-7C55E58D6E19}" dt="2023-01-05T14:48:48.268" v="223" actId="1076"/>
          <ac:graphicFrameMkLst>
            <pc:docMk/>
            <pc:sldMk cId="1237246261" sldId="266"/>
            <ac:graphicFrameMk id="3" creationId="{B3579840-A0FE-3BD8-BD4A-3A69D6B57D7B}"/>
          </ac:graphicFrameMkLst>
        </pc:graphicFrameChg>
        <pc:picChg chg="add mod">
          <ac:chgData name="Silvia Maria Barros" userId="S::silvia.maria@economia.gov.br::e2bf63e8-b454-4011-9226-6120546e243b" providerId="AD" clId="Web-{7E6B361D-86FB-4019-9BA8-7C55E58D6E19}" dt="2023-01-05T14:47:35.438" v="200" actId="14100"/>
          <ac:picMkLst>
            <pc:docMk/>
            <pc:sldMk cId="1237246261" sldId="266"/>
            <ac:picMk id="7" creationId="{F9649EE5-E6BA-7BCD-6081-CF343D08C77B}"/>
          </ac:picMkLst>
        </pc:picChg>
        <pc:picChg chg="add mod">
          <ac:chgData name="Silvia Maria Barros" userId="S::silvia.maria@economia.gov.br::e2bf63e8-b454-4011-9226-6120546e243b" providerId="AD" clId="Web-{7E6B361D-86FB-4019-9BA8-7C55E58D6E19}" dt="2023-01-05T14:47:50.548" v="203" actId="14100"/>
          <ac:picMkLst>
            <pc:docMk/>
            <pc:sldMk cId="1237246261" sldId="266"/>
            <ac:picMk id="9" creationId="{582C2B4C-55F8-DAC4-6710-83D44282AB7D}"/>
          </ac:picMkLst>
        </pc:picChg>
        <pc:picChg chg="add mod">
          <ac:chgData name="Silvia Maria Barros" userId="S::silvia.maria@economia.gov.br::e2bf63e8-b454-4011-9226-6120546e243b" providerId="AD" clId="Web-{7E6B361D-86FB-4019-9BA8-7C55E58D6E19}" dt="2023-01-05T14:48:59.878" v="225" actId="1076"/>
          <ac:picMkLst>
            <pc:docMk/>
            <pc:sldMk cId="1237246261" sldId="266"/>
            <ac:picMk id="11" creationId="{3946BB88-4462-F23C-83C6-110A41A45542}"/>
          </ac:picMkLst>
        </pc:picChg>
        <pc:picChg chg="add mod">
          <ac:chgData name="Silvia Maria Barros" userId="S::silvia.maria@economia.gov.br::e2bf63e8-b454-4011-9226-6120546e243b" providerId="AD" clId="Web-{7E6B361D-86FB-4019-9BA8-7C55E58D6E19}" dt="2023-01-05T14:50:11.505" v="235" actId="1076"/>
          <ac:picMkLst>
            <pc:docMk/>
            <pc:sldMk cId="1237246261" sldId="266"/>
            <ac:picMk id="22" creationId="{B7C67664-2315-CFA8-E960-A15870EBA3D2}"/>
          </ac:picMkLst>
        </pc:picChg>
      </pc:sldChg>
      <pc:sldChg chg="addSp modSp add replId">
        <pc:chgData name="Silvia Maria Barros" userId="S::silvia.maria@economia.gov.br::e2bf63e8-b454-4011-9226-6120546e243b" providerId="AD" clId="Web-{7E6B361D-86FB-4019-9BA8-7C55E58D6E19}" dt="2023-01-05T18:19:56.356" v="394" actId="14100"/>
        <pc:sldMkLst>
          <pc:docMk/>
          <pc:sldMk cId="3079100136" sldId="267"/>
        </pc:sldMkLst>
        <pc:spChg chg="add mod">
          <ac:chgData name="Silvia Maria Barros" userId="S::silvia.maria@economia.gov.br::e2bf63e8-b454-4011-9226-6120546e243b" providerId="AD" clId="Web-{7E6B361D-86FB-4019-9BA8-7C55E58D6E19}" dt="2023-01-05T18:19:56.356" v="394" actId="14100"/>
          <ac:spMkLst>
            <pc:docMk/>
            <pc:sldMk cId="3079100136" sldId="267"/>
            <ac:spMk id="5" creationId="{2F3E6E19-40D9-462A-FABF-4AC621E48DF2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7:42:02.924" v="284" actId="1076"/>
          <ac:spMkLst>
            <pc:docMk/>
            <pc:sldMk cId="3079100136" sldId="267"/>
            <ac:spMk id="8" creationId="{59E3770F-961A-BF58-E704-DBA4D3943077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7:42:11.127" v="285" actId="1076"/>
          <ac:spMkLst>
            <pc:docMk/>
            <pc:sldMk cId="3079100136" sldId="267"/>
            <ac:spMk id="11" creationId="{1959F7EF-44DE-FE12-3CFC-3B6B483E442E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7:42:29.159" v="289" actId="1076"/>
          <ac:spMkLst>
            <pc:docMk/>
            <pc:sldMk cId="3079100136" sldId="267"/>
            <ac:spMk id="15" creationId="{5B12A722-2C7E-5F04-6A0B-68C2534E34F2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7:42:25.393" v="288" actId="1076"/>
          <ac:spMkLst>
            <pc:docMk/>
            <pc:sldMk cId="3079100136" sldId="267"/>
            <ac:spMk id="18" creationId="{B20265E1-63B2-9B6D-6805-65C94ADEE7F6}"/>
          </ac:spMkLst>
        </pc:spChg>
        <pc:graphicFrameChg chg="add mod modGraphic">
          <ac:chgData name="Silvia Maria Barros" userId="S::silvia.maria@economia.gov.br::e2bf63e8-b454-4011-9226-6120546e243b" providerId="AD" clId="Web-{7E6B361D-86FB-4019-9BA8-7C55E58D6E19}" dt="2023-01-05T16:30:54.319" v="244" actId="1076"/>
          <ac:graphicFrameMkLst>
            <pc:docMk/>
            <pc:sldMk cId="3079100136" sldId="267"/>
            <ac:graphicFrameMk id="3" creationId="{3C108D92-30E9-5314-0AE6-2ADD2B058CBF}"/>
          </ac:graphicFrameMkLst>
        </pc:graphicFrameChg>
        <pc:picChg chg="add mod">
          <ac:chgData name="Silvia Maria Barros" userId="S::silvia.maria@economia.gov.br::e2bf63e8-b454-4011-9226-6120546e243b" providerId="AD" clId="Web-{7E6B361D-86FB-4019-9BA8-7C55E58D6E19}" dt="2023-01-05T17:41:58.143" v="283" actId="1076"/>
          <ac:picMkLst>
            <pc:docMk/>
            <pc:sldMk cId="3079100136" sldId="267"/>
            <ac:picMk id="4" creationId="{7F4BA116-2A6F-6F0A-3539-222E86490600}"/>
          </ac:picMkLst>
        </pc:picChg>
        <pc:picChg chg="add mod">
          <ac:chgData name="Silvia Maria Barros" userId="S::silvia.maria@economia.gov.br::e2bf63e8-b454-4011-9226-6120546e243b" providerId="AD" clId="Web-{7E6B361D-86FB-4019-9BA8-7C55E58D6E19}" dt="2023-01-05T17:41:54.971" v="282" actId="1076"/>
          <ac:picMkLst>
            <pc:docMk/>
            <pc:sldMk cId="3079100136" sldId="267"/>
            <ac:picMk id="7" creationId="{478AFF1E-7CD4-7195-49FF-D7FB92FDF2D4}"/>
          </ac:picMkLst>
        </pc:picChg>
        <pc:picChg chg="add mod">
          <ac:chgData name="Silvia Maria Barros" userId="S::silvia.maria@economia.gov.br::e2bf63e8-b454-4011-9226-6120546e243b" providerId="AD" clId="Web-{7E6B361D-86FB-4019-9BA8-7C55E58D6E19}" dt="2023-01-05T17:41:50.580" v="281" actId="1076"/>
          <ac:picMkLst>
            <pc:docMk/>
            <pc:sldMk cId="3079100136" sldId="267"/>
            <ac:picMk id="9" creationId="{B947757B-4045-EFA5-0D38-AD2488988097}"/>
          </ac:picMkLst>
        </pc:picChg>
        <pc:picChg chg="add">
          <ac:chgData name="Silvia Maria Barros" userId="S::silvia.maria@economia.gov.br::e2bf63e8-b454-4011-9226-6120546e243b" providerId="AD" clId="Web-{7E6B361D-86FB-4019-9BA8-7C55E58D6E19}" dt="2023-01-05T17:42:35.894" v="290"/>
          <ac:picMkLst>
            <pc:docMk/>
            <pc:sldMk cId="3079100136" sldId="267"/>
            <ac:picMk id="20" creationId="{46D176A3-2AAB-FF23-E2CB-8B35D885E69C}"/>
          </ac:picMkLst>
        </pc:picChg>
      </pc:sldChg>
      <pc:sldChg chg="add del">
        <pc:chgData name="Silvia Maria Barros" userId="S::silvia.maria@economia.gov.br::e2bf63e8-b454-4011-9226-6120546e243b" providerId="AD" clId="Web-{7E6B361D-86FB-4019-9BA8-7C55E58D6E19}" dt="2023-01-05T14:46:33.296" v="190"/>
        <pc:sldMkLst>
          <pc:docMk/>
          <pc:sldMk cId="1564552310" sldId="268"/>
        </pc:sldMkLst>
      </pc:sldChg>
      <pc:sldChg chg="delSp add del">
        <pc:chgData name="Silvia Maria Barros" userId="S::silvia.maria@economia.gov.br::e2bf63e8-b454-4011-9226-6120546e243b" providerId="AD" clId="Web-{7E6B361D-86FB-4019-9BA8-7C55E58D6E19}" dt="2023-01-05T14:42:12.477" v="146"/>
        <pc:sldMkLst>
          <pc:docMk/>
          <pc:sldMk cId="2091795768" sldId="268"/>
        </pc:sldMkLst>
        <pc:spChg chg="del">
          <ac:chgData name="Silvia Maria Barros" userId="S::silvia.maria@economia.gov.br::e2bf63e8-b454-4011-9226-6120546e243b" providerId="AD" clId="Web-{7E6B361D-86FB-4019-9BA8-7C55E58D6E19}" dt="2023-01-05T14:39:20.348" v="106"/>
          <ac:spMkLst>
            <pc:docMk/>
            <pc:sldMk cId="2091795768" sldId="268"/>
            <ac:spMk id="6" creationId="{80630E9B-492C-4898-DFEB-64FE29189E0D}"/>
          </ac:spMkLst>
        </pc:spChg>
      </pc:sldChg>
      <pc:sldChg chg="add del replId">
        <pc:chgData name="Silvia Maria Barros" userId="S::silvia.maria@economia.gov.br::e2bf63e8-b454-4011-9226-6120546e243b" providerId="AD" clId="Web-{7E6B361D-86FB-4019-9BA8-7C55E58D6E19}" dt="2023-01-05T14:43:20.682" v="157"/>
        <pc:sldMkLst>
          <pc:docMk/>
          <pc:sldMk cId="369294663" sldId="269"/>
        </pc:sldMkLst>
      </pc:sldChg>
      <pc:sldChg chg="add del">
        <pc:chgData name="Silvia Maria Barros" userId="S::silvia.maria@economia.gov.br::e2bf63e8-b454-4011-9226-6120546e243b" providerId="AD" clId="Web-{7E6B361D-86FB-4019-9BA8-7C55E58D6E19}" dt="2023-01-05T14:37:13.329" v="83"/>
        <pc:sldMkLst>
          <pc:docMk/>
          <pc:sldMk cId="725394565" sldId="269"/>
        </pc:sldMkLst>
      </pc:sldChg>
      <pc:sldChg chg="add del replId">
        <pc:chgData name="Silvia Maria Barros" userId="S::silvia.maria@economia.gov.br::e2bf63e8-b454-4011-9226-6120546e243b" providerId="AD" clId="Web-{7E6B361D-86FB-4019-9BA8-7C55E58D6E19}" dt="2023-01-05T14:38:34.987" v="99"/>
        <pc:sldMkLst>
          <pc:docMk/>
          <pc:sldMk cId="1373293253" sldId="269"/>
        </pc:sldMkLst>
      </pc:sldChg>
      <pc:sldChg chg="add del replId">
        <pc:chgData name="Silvia Maria Barros" userId="S::silvia.maria@economia.gov.br::e2bf63e8-b454-4011-9226-6120546e243b" providerId="AD" clId="Web-{7E6B361D-86FB-4019-9BA8-7C55E58D6E19}" dt="2023-01-05T14:37:23.704" v="85"/>
        <pc:sldMkLst>
          <pc:docMk/>
          <pc:sldMk cId="2908492949" sldId="269"/>
        </pc:sldMkLst>
      </pc:sldChg>
      <pc:sldChg chg="add del">
        <pc:chgData name="Silvia Maria Barros" userId="S::silvia.maria@economia.gov.br::e2bf63e8-b454-4011-9226-6120546e243b" providerId="AD" clId="Web-{7E6B361D-86FB-4019-9BA8-7C55E58D6E19}" dt="2023-01-05T14:37:03.376" v="81"/>
        <pc:sldMkLst>
          <pc:docMk/>
          <pc:sldMk cId="3037178217" sldId="269"/>
        </pc:sldMkLst>
      </pc:sldChg>
      <pc:sldChg chg="add del replId">
        <pc:chgData name="Silvia Maria Barros" userId="S::silvia.maria@economia.gov.br::e2bf63e8-b454-4011-9226-6120546e243b" providerId="AD" clId="Web-{7E6B361D-86FB-4019-9BA8-7C55E58D6E19}" dt="2023-01-05T14:37:34.595" v="87"/>
        <pc:sldMkLst>
          <pc:docMk/>
          <pc:sldMk cId="3250389416" sldId="269"/>
        </pc:sldMkLst>
      </pc:sldChg>
      <pc:sldChg chg="add del">
        <pc:chgData name="Silvia Maria Barros" userId="S::silvia.maria@economia.gov.br::e2bf63e8-b454-4011-9226-6120546e243b" providerId="AD" clId="Web-{7E6B361D-86FB-4019-9BA8-7C55E58D6E19}" dt="2023-01-05T14:36:54.282" v="79"/>
        <pc:sldMkLst>
          <pc:docMk/>
          <pc:sldMk cId="3425485650" sldId="269"/>
        </pc:sldMkLst>
      </pc:sldChg>
      <pc:sldChg chg="addSp modSp add replId">
        <pc:chgData name="Silvia Maria Barros" userId="S::silvia.maria@economia.gov.br::e2bf63e8-b454-4011-9226-6120546e243b" providerId="AD" clId="Web-{7E6B361D-86FB-4019-9BA8-7C55E58D6E19}" dt="2023-01-05T17:48:32.465" v="346"/>
        <pc:sldMkLst>
          <pc:docMk/>
          <pc:sldMk cId="4065698338" sldId="270"/>
        </pc:sldMkLst>
        <pc:spChg chg="add mod">
          <ac:chgData name="Silvia Maria Barros" userId="S::silvia.maria@economia.gov.br::e2bf63e8-b454-4011-9226-6120546e243b" providerId="AD" clId="Web-{7E6B361D-86FB-4019-9BA8-7C55E58D6E19}" dt="2023-01-05T17:46:04.915" v="317" actId="14100"/>
          <ac:spMkLst>
            <pc:docMk/>
            <pc:sldMk cId="4065698338" sldId="270"/>
            <ac:spMk id="9" creationId="{A68CA7E3-C4B9-FF90-0A62-3F039B6D568B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7:46:19.743" v="321" actId="1076"/>
          <ac:spMkLst>
            <pc:docMk/>
            <pc:sldMk cId="4065698338" sldId="270"/>
            <ac:spMk id="11" creationId="{37E1AF51-E68B-BE0F-A2BD-40CB06F640BE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7:47:54.792" v="341" actId="14100"/>
          <ac:spMkLst>
            <pc:docMk/>
            <pc:sldMk cId="4065698338" sldId="270"/>
            <ac:spMk id="18" creationId="{EF9B9E37-09AF-9537-DD90-61610BF41F91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7:47:30.854" v="335" actId="1076"/>
          <ac:spMkLst>
            <pc:docMk/>
            <pc:sldMk cId="4065698338" sldId="270"/>
            <ac:spMk id="20" creationId="{FEB76447-8D8A-D5BE-A34E-3799CC941F14}"/>
          </ac:spMkLst>
        </pc:spChg>
        <pc:spChg chg="add mod">
          <ac:chgData name="Silvia Maria Barros" userId="S::silvia.maria@economia.gov.br::e2bf63e8-b454-4011-9226-6120546e243b" providerId="AD" clId="Web-{7E6B361D-86FB-4019-9BA8-7C55E58D6E19}" dt="2023-01-05T17:47:51.558" v="340" actId="1076"/>
          <ac:spMkLst>
            <pc:docMk/>
            <pc:sldMk cId="4065698338" sldId="270"/>
            <ac:spMk id="22" creationId="{86169C70-0E27-A16F-7EDF-ADB9679617F0}"/>
          </ac:spMkLst>
        </pc:spChg>
        <pc:graphicFrameChg chg="add mod modGraphic">
          <ac:chgData name="Silvia Maria Barros" userId="S::silvia.maria@economia.gov.br::e2bf63e8-b454-4011-9226-6120546e243b" providerId="AD" clId="Web-{7E6B361D-86FB-4019-9BA8-7C55E58D6E19}" dt="2023-01-05T17:48:32.465" v="346"/>
          <ac:graphicFrameMkLst>
            <pc:docMk/>
            <pc:sldMk cId="4065698338" sldId="270"/>
            <ac:graphicFrameMk id="3" creationId="{C35DDBDA-B039-FED1-4742-B6B1B994DF14}"/>
          </ac:graphicFrameMkLst>
        </pc:graphicFrameChg>
        <pc:picChg chg="add mod">
          <ac:chgData name="Silvia Maria Barros" userId="S::silvia.maria@economia.gov.br::e2bf63e8-b454-4011-9226-6120546e243b" providerId="AD" clId="Web-{7E6B361D-86FB-4019-9BA8-7C55E58D6E19}" dt="2023-01-05T17:46:40.556" v="326" actId="1076"/>
          <ac:picMkLst>
            <pc:docMk/>
            <pc:sldMk cId="4065698338" sldId="270"/>
            <ac:picMk id="5" creationId="{B7B5D0EA-77BD-DD07-D960-1E7DDE712EA3}"/>
          </ac:picMkLst>
        </pc:picChg>
        <pc:picChg chg="add mod">
          <ac:chgData name="Silvia Maria Barros" userId="S::silvia.maria@economia.gov.br::e2bf63e8-b454-4011-9226-6120546e243b" providerId="AD" clId="Web-{7E6B361D-86FB-4019-9BA8-7C55E58D6E19}" dt="2023-01-05T17:45:53.930" v="313" actId="1076"/>
          <ac:picMkLst>
            <pc:docMk/>
            <pc:sldMk cId="4065698338" sldId="270"/>
            <ac:picMk id="7" creationId="{AA9569EC-609B-2A37-2134-C45DA1EC238F}"/>
          </ac:picMkLst>
        </pc:picChg>
        <pc:picChg chg="add mod">
          <ac:chgData name="Silvia Maria Barros" userId="S::silvia.maria@economia.gov.br::e2bf63e8-b454-4011-9226-6120546e243b" providerId="AD" clId="Web-{7E6B361D-86FB-4019-9BA8-7C55E58D6E19}" dt="2023-01-05T17:46:59.744" v="330" actId="1076"/>
          <ac:picMkLst>
            <pc:docMk/>
            <pc:sldMk cId="4065698338" sldId="270"/>
            <ac:picMk id="15" creationId="{1BE8D62A-2BF6-2032-0492-2F1426533331}"/>
          </ac:picMkLst>
        </pc:picChg>
        <pc:picChg chg="add mod">
          <ac:chgData name="Silvia Maria Barros" userId="S::silvia.maria@economia.gov.br::e2bf63e8-b454-4011-9226-6120546e243b" providerId="AD" clId="Web-{7E6B361D-86FB-4019-9BA8-7C55E58D6E19}" dt="2023-01-05T17:48:09.543" v="344" actId="14100"/>
          <ac:picMkLst>
            <pc:docMk/>
            <pc:sldMk cId="4065698338" sldId="270"/>
            <ac:picMk id="24" creationId="{42FFF443-B3F6-94A9-5734-C4F1195E879B}"/>
          </ac:picMkLst>
        </pc:picChg>
      </pc:sldChg>
      <pc:sldChg chg="addSp modSp add replId">
        <pc:chgData name="Silvia Maria Barros" userId="S::silvia.maria@economia.gov.br::e2bf63e8-b454-4011-9226-6120546e243b" providerId="AD" clId="Web-{7E6B361D-86FB-4019-9BA8-7C55E58D6E19}" dt="2023-01-05T17:44:47.834" v="305" actId="20577"/>
        <pc:sldMkLst>
          <pc:docMk/>
          <pc:sldMk cId="2040168275" sldId="271"/>
        </pc:sldMkLst>
        <pc:spChg chg="add mod">
          <ac:chgData name="Silvia Maria Barros" userId="S::silvia.maria@economia.gov.br::e2bf63e8-b454-4011-9226-6120546e243b" providerId="AD" clId="Web-{7E6B361D-86FB-4019-9BA8-7C55E58D6E19}" dt="2023-01-05T17:44:47.834" v="305" actId="20577"/>
          <ac:spMkLst>
            <pc:docMk/>
            <pc:sldMk cId="2040168275" sldId="271"/>
            <ac:spMk id="5" creationId="{A6E261FC-BF81-5739-4226-28A2A747E60E}"/>
          </ac:spMkLst>
        </pc:spChg>
        <pc:graphicFrameChg chg="add mod modGraphic">
          <ac:chgData name="Silvia Maria Barros" userId="S::silvia.maria@economia.gov.br::e2bf63e8-b454-4011-9226-6120546e243b" providerId="AD" clId="Web-{7E6B361D-86FB-4019-9BA8-7C55E58D6E19}" dt="2023-01-05T17:43:28.942" v="297" actId="1076"/>
          <ac:graphicFrameMkLst>
            <pc:docMk/>
            <pc:sldMk cId="2040168275" sldId="271"/>
            <ac:graphicFrameMk id="3" creationId="{1A6330A6-E479-93E1-299F-554847204460}"/>
          </ac:graphicFrameMkLst>
        </pc:graphicFrameChg>
        <pc:picChg chg="add mod">
          <ac:chgData name="Silvia Maria Barros" userId="S::silvia.maria@economia.gov.br::e2bf63e8-b454-4011-9226-6120546e243b" providerId="AD" clId="Web-{7E6B361D-86FB-4019-9BA8-7C55E58D6E19}" dt="2023-01-05T17:44:00.536" v="303" actId="14100"/>
          <ac:picMkLst>
            <pc:docMk/>
            <pc:sldMk cId="2040168275" sldId="271"/>
            <ac:picMk id="7" creationId="{E94EF542-603D-40AA-0D89-C4B434323D88}"/>
          </ac:picMkLst>
        </pc:picChg>
      </pc:sldChg>
      <pc:sldChg chg="add del">
        <pc:chgData name="Silvia Maria Barros" userId="S::silvia.maria@economia.gov.br::e2bf63e8-b454-4011-9226-6120546e243b" providerId="AD" clId="Web-{7E6B361D-86FB-4019-9BA8-7C55E58D6E19}" dt="2023-01-05T14:50:17.927" v="236"/>
        <pc:sldMkLst>
          <pc:docMk/>
          <pc:sldMk cId="3381859755" sldId="272"/>
        </pc:sldMkLst>
      </pc:sldChg>
      <pc:sldChg chg="new">
        <pc:chgData name="Silvia Maria Barros" userId="S::silvia.maria@economia.gov.br::e2bf63e8-b454-4011-9226-6120546e243b" providerId="AD" clId="Web-{7E6B361D-86FB-4019-9BA8-7C55E58D6E19}" dt="2023-01-05T18:31:31.280" v="396"/>
        <pc:sldMkLst>
          <pc:docMk/>
          <pc:sldMk cId="3599435321" sldId="272"/>
        </pc:sldMkLst>
      </pc:sldChg>
      <pc:sldChg chg="delSp modSp add del replId">
        <pc:chgData name="Silvia Maria Barros" userId="S::silvia.maria@economia.gov.br::e2bf63e8-b454-4011-9226-6120546e243b" providerId="AD" clId="Web-{7E6B361D-86FB-4019-9BA8-7C55E58D6E19}" dt="2023-01-05T18:20:12.669" v="395"/>
        <pc:sldMkLst>
          <pc:docMk/>
          <pc:sldMk cId="3613477180" sldId="272"/>
        </pc:sldMkLst>
        <pc:spChg chg="mod">
          <ac:chgData name="Silvia Maria Barros" userId="S::silvia.maria@economia.gov.br::e2bf63e8-b454-4011-9226-6120546e243b" providerId="AD" clId="Web-{7E6B361D-86FB-4019-9BA8-7C55E58D6E19}" dt="2023-01-05T18:03:33.097" v="354" actId="20577"/>
          <ac:spMkLst>
            <pc:docMk/>
            <pc:sldMk cId="3613477180" sldId="272"/>
            <ac:spMk id="5" creationId="{2F3E6E19-40D9-462A-FABF-4AC621E48DF2}"/>
          </ac:spMkLst>
        </pc:spChg>
        <pc:graphicFrameChg chg="mod modGraphic">
          <ac:chgData name="Silvia Maria Barros" userId="S::silvia.maria@economia.gov.br::e2bf63e8-b454-4011-9226-6120546e243b" providerId="AD" clId="Web-{7E6B361D-86FB-4019-9BA8-7C55E58D6E19}" dt="2023-01-05T18:03:35.894" v="356"/>
          <ac:graphicFrameMkLst>
            <pc:docMk/>
            <pc:sldMk cId="3613477180" sldId="272"/>
            <ac:graphicFrameMk id="3" creationId="{3C108D92-30E9-5314-0AE6-2ADD2B058CBF}"/>
          </ac:graphicFrameMkLst>
        </pc:graphicFrameChg>
        <pc:picChg chg="del">
          <ac:chgData name="Silvia Maria Barros" userId="S::silvia.maria@economia.gov.br::e2bf63e8-b454-4011-9226-6120546e243b" providerId="AD" clId="Web-{7E6B361D-86FB-4019-9BA8-7C55E58D6E19}" dt="2023-01-05T18:03:36.613" v="357"/>
          <ac:picMkLst>
            <pc:docMk/>
            <pc:sldMk cId="3613477180" sldId="272"/>
            <ac:picMk id="4" creationId="{7F4BA116-2A6F-6F0A-3539-222E86490600}"/>
          </ac:picMkLst>
        </pc:picChg>
        <pc:picChg chg="del">
          <ac:chgData name="Silvia Maria Barros" userId="S::silvia.maria@economia.gov.br::e2bf63e8-b454-4011-9226-6120546e243b" providerId="AD" clId="Web-{7E6B361D-86FB-4019-9BA8-7C55E58D6E19}" dt="2023-01-05T18:03:38.238" v="359"/>
          <ac:picMkLst>
            <pc:docMk/>
            <pc:sldMk cId="3613477180" sldId="272"/>
            <ac:picMk id="7" creationId="{478AFF1E-7CD4-7195-49FF-D7FB92FDF2D4}"/>
          </ac:picMkLst>
        </pc:picChg>
        <pc:picChg chg="del">
          <ac:chgData name="Silvia Maria Barros" userId="S::silvia.maria@economia.gov.br::e2bf63e8-b454-4011-9226-6120546e243b" providerId="AD" clId="Web-{7E6B361D-86FB-4019-9BA8-7C55E58D6E19}" dt="2023-01-05T18:03:37.332" v="358"/>
          <ac:picMkLst>
            <pc:docMk/>
            <pc:sldMk cId="3613477180" sldId="272"/>
            <ac:picMk id="9" creationId="{B947757B-4045-EFA5-0D38-AD2488988097}"/>
          </ac:picMkLst>
        </pc:picChg>
      </pc:sldChg>
      <pc:sldChg chg="add del">
        <pc:chgData name="Silvia Maria Barros" userId="S::silvia.maria@economia.gov.br::e2bf63e8-b454-4011-9226-6120546e243b" providerId="AD" clId="Web-{7E6B361D-86FB-4019-9BA8-7C55E58D6E19}" dt="2023-01-05T17:43:01.379" v="291"/>
        <pc:sldMkLst>
          <pc:docMk/>
          <pc:sldMk cId="2167840465" sldId="273"/>
        </pc:sldMkLst>
      </pc:sldChg>
      <pc:sldChg chg="add del">
        <pc:chgData name="Silvia Maria Barros" userId="S::silvia.maria@economia.gov.br::e2bf63e8-b454-4011-9226-6120546e243b" providerId="AD" clId="Web-{7E6B361D-86FB-4019-9BA8-7C55E58D6E19}" dt="2023-01-05T17:44:55.725" v="306"/>
        <pc:sldMkLst>
          <pc:docMk/>
          <pc:sldMk cId="393876775" sldId="274"/>
        </pc:sldMkLst>
      </pc:sldChg>
      <pc:sldChg chg="add del replId">
        <pc:chgData name="Silvia Maria Barros" userId="S::silvia.maria@economia.gov.br::e2bf63e8-b454-4011-9226-6120546e243b" providerId="AD" clId="Web-{7E6B361D-86FB-4019-9BA8-7C55E58D6E19}" dt="2023-01-05T17:52:55.003" v="348"/>
        <pc:sldMkLst>
          <pc:docMk/>
          <pc:sldMk cId="2735432436" sldId="275"/>
        </pc:sldMkLst>
      </pc:sldChg>
      <pc:sldChg chg="add del">
        <pc:chgData name="Silvia Maria Barros" userId="S::silvia.maria@economia.gov.br::e2bf63e8-b454-4011-9226-6120546e243b" providerId="AD" clId="Web-{7E6B361D-86FB-4019-9BA8-7C55E58D6E19}" dt="2023-01-05T17:49:04.716" v="347"/>
        <pc:sldMkLst>
          <pc:docMk/>
          <pc:sldMk cId="3420203737" sldId="276"/>
        </pc:sldMkLst>
      </pc:sldChg>
      <pc:sldMasterChg chg="add addSldLayout">
        <pc:chgData name="Silvia Maria Barros" userId="S::silvia.maria@economia.gov.br::e2bf63e8-b454-4011-9226-6120546e243b" providerId="AD" clId="Web-{7E6B361D-86FB-4019-9BA8-7C55E58D6E19}" dt="2023-01-05T14:36:44.438" v="77"/>
        <pc:sldMasterMkLst>
          <pc:docMk/>
          <pc:sldMasterMk cId="2253354690" sldId="2147483696"/>
        </pc:sldMasterMkLst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2925872473" sldId="2147483697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641976101" sldId="2147483698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4256939887" sldId="2147483699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2488628698" sldId="2147483700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2397211602" sldId="2147483701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606649517" sldId="2147483702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1159382897" sldId="2147483703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1259255159" sldId="2147483704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3162519398" sldId="2147483705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1041906474" sldId="2147483706"/>
          </pc:sldLayoutMkLst>
        </pc:sldLayoutChg>
        <pc:sldLayoutChg chg="add">
          <pc:chgData name="Silvia Maria Barros" userId="S::silvia.maria@economia.gov.br::e2bf63e8-b454-4011-9226-6120546e243b" providerId="AD" clId="Web-{7E6B361D-86FB-4019-9BA8-7C55E58D6E19}" dt="2023-01-05T14:36:44.438" v="77"/>
          <pc:sldLayoutMkLst>
            <pc:docMk/>
            <pc:sldMasterMk cId="2253354690" sldId="2147483696"/>
            <pc:sldLayoutMk cId="1671291738" sldId="2147483707"/>
          </pc:sldLayoutMkLst>
        </pc:sldLayoutChg>
      </pc:sldMasterChg>
    </pc:docChg>
  </pc:docChgLst>
  <pc:docChgLst>
    <pc:chgData name="Silvia Maria Barros" userId="S::silvia.maria@economia.gov.br::e2bf63e8-b454-4011-9226-6120546e243b" providerId="AD" clId="Web-{79E81BE1-159F-4E1F-98C0-CC08E91574D9}"/>
    <pc:docChg chg="modSld">
      <pc:chgData name="Silvia Maria Barros" userId="S::silvia.maria@economia.gov.br::e2bf63e8-b454-4011-9226-6120546e243b" providerId="AD" clId="Web-{79E81BE1-159F-4E1F-98C0-CC08E91574D9}" dt="2023-01-11T19:32:36.008" v="1"/>
      <pc:docMkLst>
        <pc:docMk/>
      </pc:docMkLst>
      <pc:sldChg chg="modSp">
        <pc:chgData name="Silvia Maria Barros" userId="S::silvia.maria@economia.gov.br::e2bf63e8-b454-4011-9226-6120546e243b" providerId="AD" clId="Web-{79E81BE1-159F-4E1F-98C0-CC08E91574D9}" dt="2023-01-11T19:32:36.008" v="1"/>
        <pc:sldMkLst>
          <pc:docMk/>
          <pc:sldMk cId="743918198" sldId="277"/>
        </pc:sldMkLst>
        <pc:graphicFrameChg chg="mod modGraphic">
          <ac:chgData name="Silvia Maria Barros" userId="S::silvia.maria@economia.gov.br::e2bf63e8-b454-4011-9226-6120546e243b" providerId="AD" clId="Web-{79E81BE1-159F-4E1F-98C0-CC08E91574D9}" dt="2023-01-11T19:32:36.008" v="1"/>
          <ac:graphicFrameMkLst>
            <pc:docMk/>
            <pc:sldMk cId="743918198" sldId="277"/>
            <ac:graphicFrameMk id="9" creationId="{D4978860-D449-736A-9DD2-42943339786A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84908B18-9CD5-4C2C-9714-E74580576D7D}"/>
    <pc:docChg chg="addSld modSld sldOrd">
      <pc:chgData name="Silvia Maria Barros" userId="S::silvia.maria@economia.gov.br::e2bf63e8-b454-4011-9226-6120546e243b" providerId="AD" clId="Web-{84908B18-9CD5-4C2C-9714-E74580576D7D}" dt="2023-01-05T18:37:43.181" v="30" actId="1076"/>
      <pc:docMkLst>
        <pc:docMk/>
      </pc:docMkLst>
      <pc:sldChg chg="addSp modSp new ord">
        <pc:chgData name="Silvia Maria Barros" userId="S::silvia.maria@economia.gov.br::e2bf63e8-b454-4011-9226-6120546e243b" providerId="AD" clId="Web-{84908B18-9CD5-4C2C-9714-E74580576D7D}" dt="2023-01-05T18:37:43.181" v="30" actId="1076"/>
        <pc:sldMkLst>
          <pc:docMk/>
          <pc:sldMk cId="1577410305" sldId="273"/>
        </pc:sldMkLst>
        <pc:spChg chg="add mod">
          <ac:chgData name="Silvia Maria Barros" userId="S::silvia.maria@economia.gov.br::e2bf63e8-b454-4011-9226-6120546e243b" providerId="AD" clId="Web-{84908B18-9CD5-4C2C-9714-E74580576D7D}" dt="2023-01-05T18:37:43.181" v="30" actId="1076"/>
          <ac:spMkLst>
            <pc:docMk/>
            <pc:sldMk cId="1577410305" sldId="273"/>
            <ac:spMk id="2" creationId="{B4846E8E-1AD5-EC6F-E865-E58114FFAF35}"/>
          </ac:spMkLst>
        </pc:spChg>
      </pc:sldChg>
    </pc:docChg>
  </pc:docChgLst>
  <pc:docChgLst>
    <pc:chgData name="Silvia Maria Barros" userId="S::silvia.maria@economia.gov.br::e2bf63e8-b454-4011-9226-6120546e243b" providerId="AD" clId="Web-{89A0EFA5-627C-41AC-A77D-B64A3962EB42}"/>
    <pc:docChg chg="modSld">
      <pc:chgData name="Silvia Maria Barros" userId="S::silvia.maria@economia.gov.br::e2bf63e8-b454-4011-9226-6120546e243b" providerId="AD" clId="Web-{89A0EFA5-627C-41AC-A77D-B64A3962EB42}" dt="2023-01-13T14:15:06.210" v="25"/>
      <pc:docMkLst>
        <pc:docMk/>
      </pc:docMkLst>
      <pc:sldChg chg="modSp">
        <pc:chgData name="Silvia Maria Barros" userId="S::silvia.maria@economia.gov.br::e2bf63e8-b454-4011-9226-6120546e243b" providerId="AD" clId="Web-{89A0EFA5-627C-41AC-A77D-B64A3962EB42}" dt="2023-01-13T14:11:00.531" v="5"/>
        <pc:sldMkLst>
          <pc:docMk/>
          <pc:sldMk cId="743918198" sldId="277"/>
        </pc:sldMkLst>
        <pc:graphicFrameChg chg="mod modGraphic">
          <ac:chgData name="Silvia Maria Barros" userId="S::silvia.maria@economia.gov.br::e2bf63e8-b454-4011-9226-6120546e243b" providerId="AD" clId="Web-{89A0EFA5-627C-41AC-A77D-B64A3962EB42}" dt="2023-01-13T14:11:00.531" v="5"/>
          <ac:graphicFrameMkLst>
            <pc:docMk/>
            <pc:sldMk cId="743918198" sldId="277"/>
            <ac:graphicFrameMk id="9" creationId="{D4978860-D449-736A-9DD2-42943339786A}"/>
          </ac:graphicFrameMkLst>
        </pc:graphicFrameChg>
      </pc:sldChg>
      <pc:sldChg chg="modSp">
        <pc:chgData name="Silvia Maria Barros" userId="S::silvia.maria@economia.gov.br::e2bf63e8-b454-4011-9226-6120546e243b" providerId="AD" clId="Web-{89A0EFA5-627C-41AC-A77D-B64A3962EB42}" dt="2023-01-13T14:13:05.019" v="19" actId="14100"/>
        <pc:sldMkLst>
          <pc:docMk/>
          <pc:sldMk cId="4093134156" sldId="278"/>
        </pc:sldMkLst>
        <pc:graphicFrameChg chg="mod modGraphic">
          <ac:chgData name="Silvia Maria Barros" userId="S::silvia.maria@economia.gov.br::e2bf63e8-b454-4011-9226-6120546e243b" providerId="AD" clId="Web-{89A0EFA5-627C-41AC-A77D-B64A3962EB42}" dt="2023-01-13T14:12:20.783" v="15"/>
          <ac:graphicFrameMkLst>
            <pc:docMk/>
            <pc:sldMk cId="4093134156" sldId="278"/>
            <ac:graphicFrameMk id="21" creationId="{314F8071-A743-E345-36EB-062FFEA84E22}"/>
          </ac:graphicFrameMkLst>
        </pc:graphicFrameChg>
        <pc:picChg chg="mod">
          <ac:chgData name="Silvia Maria Barros" userId="S::silvia.maria@economia.gov.br::e2bf63e8-b454-4011-9226-6120546e243b" providerId="AD" clId="Web-{89A0EFA5-627C-41AC-A77D-B64A3962EB42}" dt="2023-01-13T14:12:58.753" v="17" actId="14100"/>
          <ac:picMkLst>
            <pc:docMk/>
            <pc:sldMk cId="4093134156" sldId="278"/>
            <ac:picMk id="9" creationId="{4E343F94-E64F-E97F-1D40-A693F40D491A}"/>
          </ac:picMkLst>
        </pc:picChg>
        <pc:picChg chg="mod">
          <ac:chgData name="Silvia Maria Barros" userId="S::silvia.maria@economia.gov.br::e2bf63e8-b454-4011-9226-6120546e243b" providerId="AD" clId="Web-{89A0EFA5-627C-41AC-A77D-B64A3962EB42}" dt="2023-01-13T14:13:05.019" v="19" actId="14100"/>
          <ac:picMkLst>
            <pc:docMk/>
            <pc:sldMk cId="4093134156" sldId="278"/>
            <ac:picMk id="12" creationId="{C491D779-390E-16CA-BADB-6CF9059AE078}"/>
          </ac:picMkLst>
        </pc:picChg>
      </pc:sldChg>
      <pc:sldChg chg="modSp">
        <pc:chgData name="Silvia Maria Barros" userId="S::silvia.maria@economia.gov.br::e2bf63e8-b454-4011-9226-6120546e243b" providerId="AD" clId="Web-{89A0EFA5-627C-41AC-A77D-B64A3962EB42}" dt="2023-01-13T14:15:06.210" v="25"/>
        <pc:sldMkLst>
          <pc:docMk/>
          <pc:sldMk cId="3639850929" sldId="284"/>
        </pc:sldMkLst>
        <pc:graphicFrameChg chg="mod modGraphic">
          <ac:chgData name="Silvia Maria Barros" userId="S::silvia.maria@economia.gov.br::e2bf63e8-b454-4011-9226-6120546e243b" providerId="AD" clId="Web-{89A0EFA5-627C-41AC-A77D-B64A3962EB42}" dt="2023-01-13T14:15:06.210" v="25"/>
          <ac:graphicFrameMkLst>
            <pc:docMk/>
            <pc:sldMk cId="3639850929" sldId="284"/>
            <ac:graphicFrameMk id="5" creationId="{708EF0F6-CCBF-C679-CAD2-4FA026C3C0AC}"/>
          </ac:graphicFrameMkLst>
        </pc:graphicFrameChg>
      </pc:sldChg>
    </pc:docChg>
  </pc:docChgLst>
  <pc:docChgLst>
    <pc:chgData name="Silvia Maria Barros" userId="S::silvia.maria@economia.gov.br::e2bf63e8-b454-4011-9226-6120546e243b" providerId="AD" clId="Web-{826E7DC2-695E-47F1-A129-FDBE725D0DAB}"/>
    <pc:docChg chg="addSld delSld modSld">
      <pc:chgData name="Silvia Maria Barros" userId="S::silvia.maria@economia.gov.br::e2bf63e8-b454-4011-9226-6120546e243b" providerId="AD" clId="Web-{826E7DC2-695E-47F1-A129-FDBE725D0DAB}" dt="2023-01-11T17:22:22.450" v="275" actId="1076"/>
      <pc:docMkLst>
        <pc:docMk/>
      </pc:docMkLst>
      <pc:sldChg chg="modSp">
        <pc:chgData name="Silvia Maria Barros" userId="S::silvia.maria@economia.gov.br::e2bf63e8-b454-4011-9226-6120546e243b" providerId="AD" clId="Web-{826E7DC2-695E-47F1-A129-FDBE725D0DAB}" dt="2023-01-11T17:13:06.052" v="247"/>
        <pc:sldMkLst>
          <pc:docMk/>
          <pc:sldMk cId="2040168275" sldId="271"/>
        </pc:sldMkLst>
        <pc:graphicFrameChg chg="mod modGraphic">
          <ac:chgData name="Silvia Maria Barros" userId="S::silvia.maria@economia.gov.br::e2bf63e8-b454-4011-9226-6120546e243b" providerId="AD" clId="Web-{826E7DC2-695E-47F1-A129-FDBE725D0DAB}" dt="2023-01-11T17:13:06.052" v="247"/>
          <ac:graphicFrameMkLst>
            <pc:docMk/>
            <pc:sldMk cId="2040168275" sldId="271"/>
            <ac:graphicFrameMk id="3" creationId="{1A6330A6-E479-93E1-299F-554847204460}"/>
          </ac:graphicFrameMkLst>
        </pc:graphicFrameChg>
      </pc:sldChg>
      <pc:sldChg chg="del">
        <pc:chgData name="Silvia Maria Barros" userId="S::silvia.maria@economia.gov.br::e2bf63e8-b454-4011-9226-6120546e243b" providerId="AD" clId="Web-{826E7DC2-695E-47F1-A129-FDBE725D0DAB}" dt="2023-01-11T17:12:31.347" v="225"/>
        <pc:sldMkLst>
          <pc:docMk/>
          <pc:sldMk cId="1577410305" sldId="273"/>
        </pc:sldMkLst>
      </pc:sldChg>
      <pc:sldChg chg="modSp">
        <pc:chgData name="Silvia Maria Barros" userId="S::silvia.maria@economia.gov.br::e2bf63e8-b454-4011-9226-6120546e243b" providerId="AD" clId="Web-{826E7DC2-695E-47F1-A129-FDBE725D0DAB}" dt="2023-01-11T16:58:11.139" v="217" actId="1076"/>
        <pc:sldMkLst>
          <pc:docMk/>
          <pc:sldMk cId="4098161676" sldId="276"/>
        </pc:sldMkLst>
        <pc:spChg chg="mod">
          <ac:chgData name="Silvia Maria Barros" userId="S::silvia.maria@economia.gov.br::e2bf63e8-b454-4011-9226-6120546e243b" providerId="AD" clId="Web-{826E7DC2-695E-47F1-A129-FDBE725D0DAB}" dt="2023-01-11T16:43:38.493" v="4" actId="20577"/>
          <ac:spMkLst>
            <pc:docMk/>
            <pc:sldMk cId="4098161676" sldId="276"/>
            <ac:spMk id="4" creationId="{0034CDA4-C253-D6AB-489D-CA5ED5D4A311}"/>
          </ac:spMkLst>
        </pc:spChg>
        <pc:graphicFrameChg chg="mod">
          <ac:chgData name="Silvia Maria Barros" userId="S::silvia.maria@economia.gov.br::e2bf63e8-b454-4011-9226-6120546e243b" providerId="AD" clId="Web-{826E7DC2-695E-47F1-A129-FDBE725D0DAB}" dt="2023-01-11T16:58:11.139" v="217" actId="1076"/>
          <ac:graphicFrameMkLst>
            <pc:docMk/>
            <pc:sldMk cId="4098161676" sldId="276"/>
            <ac:graphicFrameMk id="7" creationId="{E7BA604F-EDCA-81C0-8385-777EB687912D}"/>
          </ac:graphicFrameMkLst>
        </pc:graphicFrameChg>
      </pc:sldChg>
      <pc:sldChg chg="modSp">
        <pc:chgData name="Silvia Maria Barros" userId="S::silvia.maria@economia.gov.br::e2bf63e8-b454-4011-9226-6120546e243b" providerId="AD" clId="Web-{826E7DC2-695E-47F1-A129-FDBE725D0DAB}" dt="2023-01-11T16:58:31.718" v="221" actId="14100"/>
        <pc:sldMkLst>
          <pc:docMk/>
          <pc:sldMk cId="743918198" sldId="277"/>
        </pc:sldMkLst>
        <pc:picChg chg="mod">
          <ac:chgData name="Silvia Maria Barros" userId="S::silvia.maria@economia.gov.br::e2bf63e8-b454-4011-9226-6120546e243b" providerId="AD" clId="Web-{826E7DC2-695E-47F1-A129-FDBE725D0DAB}" dt="2023-01-11T16:58:31.718" v="221" actId="14100"/>
          <ac:picMkLst>
            <pc:docMk/>
            <pc:sldMk cId="743918198" sldId="277"/>
            <ac:picMk id="18" creationId="{4BC4809F-04C0-5D8A-770B-75957BDA2E3D}"/>
          </ac:picMkLst>
        </pc:picChg>
        <pc:picChg chg="mod">
          <ac:chgData name="Silvia Maria Barros" userId="S::silvia.maria@economia.gov.br::e2bf63e8-b454-4011-9226-6120546e243b" providerId="AD" clId="Web-{826E7DC2-695E-47F1-A129-FDBE725D0DAB}" dt="2023-01-11T16:58:28.671" v="219" actId="14100"/>
          <ac:picMkLst>
            <pc:docMk/>
            <pc:sldMk cId="743918198" sldId="277"/>
            <ac:picMk id="20" creationId="{F0448BE5-F799-7365-F29E-9423ABBFDD6E}"/>
          </ac:picMkLst>
        </pc:picChg>
      </pc:sldChg>
      <pc:sldChg chg="modSp">
        <pc:chgData name="Silvia Maria Barros" userId="S::silvia.maria@economia.gov.br::e2bf63e8-b454-4011-9226-6120546e243b" providerId="AD" clId="Web-{826E7DC2-695E-47F1-A129-FDBE725D0DAB}" dt="2023-01-11T16:58:42.250" v="223"/>
        <pc:sldMkLst>
          <pc:docMk/>
          <pc:sldMk cId="4093134156" sldId="278"/>
        </pc:sldMkLst>
        <pc:graphicFrameChg chg="mod modGraphic">
          <ac:chgData name="Silvia Maria Barros" userId="S::silvia.maria@economia.gov.br::e2bf63e8-b454-4011-9226-6120546e243b" providerId="AD" clId="Web-{826E7DC2-695E-47F1-A129-FDBE725D0DAB}" dt="2023-01-11T16:58:42.250" v="223"/>
          <ac:graphicFrameMkLst>
            <pc:docMk/>
            <pc:sldMk cId="4093134156" sldId="278"/>
            <ac:graphicFrameMk id="21" creationId="{314F8071-A743-E345-36EB-062FFEA84E22}"/>
          </ac:graphicFrameMkLst>
        </pc:graphicFrameChg>
      </pc:sldChg>
      <pc:sldChg chg="modSp">
        <pc:chgData name="Silvia Maria Barros" userId="S::silvia.maria@economia.gov.br::e2bf63e8-b454-4011-9226-6120546e243b" providerId="AD" clId="Web-{826E7DC2-695E-47F1-A129-FDBE725D0DAB}" dt="2023-01-11T16:56:02.321" v="216" actId="20577"/>
        <pc:sldMkLst>
          <pc:docMk/>
          <pc:sldMk cId="2366563029" sldId="279"/>
        </pc:sldMkLst>
        <pc:spChg chg="mod">
          <ac:chgData name="Silvia Maria Barros" userId="S::silvia.maria@economia.gov.br::e2bf63e8-b454-4011-9226-6120546e243b" providerId="AD" clId="Web-{826E7DC2-695E-47F1-A129-FDBE725D0DAB}" dt="2023-01-11T16:56:02.321" v="216" actId="20577"/>
          <ac:spMkLst>
            <pc:docMk/>
            <pc:sldMk cId="2366563029" sldId="279"/>
            <ac:spMk id="7" creationId="{7A15D095-EDF9-A660-88B4-1DE9FB8591EE}"/>
          </ac:spMkLst>
        </pc:spChg>
      </pc:sldChg>
      <pc:sldChg chg="del">
        <pc:chgData name="Silvia Maria Barros" userId="S::silvia.maria@economia.gov.br::e2bf63e8-b454-4011-9226-6120546e243b" providerId="AD" clId="Web-{826E7DC2-695E-47F1-A129-FDBE725D0DAB}" dt="2023-01-11T17:01:04.662" v="224"/>
        <pc:sldMkLst>
          <pc:docMk/>
          <pc:sldMk cId="526961945" sldId="280"/>
        </pc:sldMkLst>
      </pc:sldChg>
      <pc:sldChg chg="addSp modSp">
        <pc:chgData name="Silvia Maria Barros" userId="S::silvia.maria@economia.gov.br::e2bf63e8-b454-4011-9226-6120546e243b" providerId="AD" clId="Web-{826E7DC2-695E-47F1-A129-FDBE725D0DAB}" dt="2023-01-11T16:43:27.571" v="3" actId="1076"/>
        <pc:sldMkLst>
          <pc:docMk/>
          <pc:sldMk cId="318195849" sldId="281"/>
        </pc:sldMkLst>
        <pc:picChg chg="add mod">
          <ac:chgData name="Silvia Maria Barros" userId="S::silvia.maria@economia.gov.br::e2bf63e8-b454-4011-9226-6120546e243b" providerId="AD" clId="Web-{826E7DC2-695E-47F1-A129-FDBE725D0DAB}" dt="2023-01-11T16:43:27.571" v="3" actId="1076"/>
          <ac:picMkLst>
            <pc:docMk/>
            <pc:sldMk cId="318195849" sldId="281"/>
            <ac:picMk id="3" creationId="{05F0526F-7093-1E17-A8FF-09EE6C92BB7B}"/>
          </ac:picMkLst>
        </pc:picChg>
      </pc:sldChg>
      <pc:sldChg chg="modSp add replId">
        <pc:chgData name="Silvia Maria Barros" userId="S::silvia.maria@economia.gov.br::e2bf63e8-b454-4011-9226-6120546e243b" providerId="AD" clId="Web-{826E7DC2-695E-47F1-A129-FDBE725D0DAB}" dt="2023-01-11T17:22:22.450" v="275" actId="1076"/>
        <pc:sldMkLst>
          <pc:docMk/>
          <pc:sldMk cId="3653653062" sldId="282"/>
        </pc:sldMkLst>
        <pc:spChg chg="mod">
          <ac:chgData name="Silvia Maria Barros" userId="S::silvia.maria@economia.gov.br::e2bf63e8-b454-4011-9226-6120546e243b" providerId="AD" clId="Web-{826E7DC2-695E-47F1-A129-FDBE725D0DAB}" dt="2023-01-11T17:19:20.021" v="274" actId="1076"/>
          <ac:spMkLst>
            <pc:docMk/>
            <pc:sldMk cId="3653653062" sldId="282"/>
            <ac:spMk id="5" creationId="{A6E261FC-BF81-5739-4226-28A2A747E60E}"/>
          </ac:spMkLst>
        </pc:spChg>
        <pc:graphicFrameChg chg="mod modGraphic">
          <ac:chgData name="Silvia Maria Barros" userId="S::silvia.maria@economia.gov.br::e2bf63e8-b454-4011-9226-6120546e243b" providerId="AD" clId="Web-{826E7DC2-695E-47F1-A129-FDBE725D0DAB}" dt="2023-01-11T17:18:16.815" v="263"/>
          <ac:graphicFrameMkLst>
            <pc:docMk/>
            <pc:sldMk cId="3653653062" sldId="282"/>
            <ac:graphicFrameMk id="3" creationId="{1A6330A6-E479-93E1-299F-554847204460}"/>
          </ac:graphicFrameMkLst>
        </pc:graphicFrameChg>
        <pc:picChg chg="mod">
          <ac:chgData name="Silvia Maria Barros" userId="S::silvia.maria@economia.gov.br::e2bf63e8-b454-4011-9226-6120546e243b" providerId="AD" clId="Web-{826E7DC2-695E-47F1-A129-FDBE725D0DAB}" dt="2023-01-11T17:22:22.450" v="275" actId="1076"/>
          <ac:picMkLst>
            <pc:docMk/>
            <pc:sldMk cId="3653653062" sldId="282"/>
            <ac:picMk id="7" creationId="{E94EF542-603D-40AA-0D89-C4B434323D88}"/>
          </ac:picMkLst>
        </pc:picChg>
      </pc:sldChg>
    </pc:docChg>
  </pc:docChgLst>
  <pc:docChgLst>
    <pc:chgData name="Silvia Maria Barros" userId="S::silvia.maria@economia.gov.br::e2bf63e8-b454-4011-9226-6120546e243b" providerId="AD" clId="Web-{518D26C0-489B-4803-92EA-142541F48430}"/>
    <pc:docChg chg="addSld delSld modSld">
      <pc:chgData name="Silvia Maria Barros" userId="S::silvia.maria@economia.gov.br::e2bf63e8-b454-4011-9226-6120546e243b" providerId="AD" clId="Web-{518D26C0-489B-4803-92EA-142541F48430}" dt="2023-01-10T13:00:35.120" v="385" actId="20577"/>
      <pc:docMkLst>
        <pc:docMk/>
      </pc:docMkLst>
      <pc:sldChg chg="modSp">
        <pc:chgData name="Silvia Maria Barros" userId="S::silvia.maria@economia.gov.br::e2bf63e8-b454-4011-9226-6120546e243b" providerId="AD" clId="Web-{518D26C0-489B-4803-92EA-142541F48430}" dt="2023-01-10T12:31:15.022" v="30" actId="1076"/>
        <pc:sldMkLst>
          <pc:docMk/>
          <pc:sldMk cId="1545241600" sldId="262"/>
        </pc:sldMkLst>
        <pc:spChg chg="mod">
          <ac:chgData name="Silvia Maria Barros" userId="S::silvia.maria@economia.gov.br::e2bf63e8-b454-4011-9226-6120546e243b" providerId="AD" clId="Web-{518D26C0-489B-4803-92EA-142541F48430}" dt="2023-01-10T12:30:56.599" v="26" actId="1076"/>
          <ac:spMkLst>
            <pc:docMk/>
            <pc:sldMk cId="1545241600" sldId="262"/>
            <ac:spMk id="6" creationId="{42ED0F78-E153-92F5-C80D-FD4E5A4BF585}"/>
          </ac:spMkLst>
        </pc:spChg>
        <pc:spChg chg="mod">
          <ac:chgData name="Silvia Maria Barros" userId="S::silvia.maria@economia.gov.br::e2bf63e8-b454-4011-9226-6120546e243b" providerId="AD" clId="Web-{518D26C0-489B-4803-92EA-142541F48430}" dt="2023-01-10T12:30:50.240" v="25" actId="1076"/>
          <ac:spMkLst>
            <pc:docMk/>
            <pc:sldMk cId="1545241600" sldId="262"/>
            <ac:spMk id="7" creationId="{98214F3A-E046-3507-6A20-2327A5DC8012}"/>
          </ac:spMkLst>
        </pc:spChg>
        <pc:graphicFrameChg chg="modGraphic">
          <ac:chgData name="Silvia Maria Barros" userId="S::silvia.maria@economia.gov.br::e2bf63e8-b454-4011-9226-6120546e243b" providerId="AD" clId="Web-{518D26C0-489B-4803-92EA-142541F48430}" dt="2023-01-10T12:30:43.740" v="24"/>
          <ac:graphicFrameMkLst>
            <pc:docMk/>
            <pc:sldMk cId="1545241600" sldId="262"/>
            <ac:graphicFrameMk id="2" creationId="{ADBBBA48-4D48-592E-A5F1-920D0E2B330A}"/>
          </ac:graphicFrameMkLst>
        </pc:graphicFrameChg>
        <pc:picChg chg="mod">
          <ac:chgData name="Silvia Maria Barros" userId="S::silvia.maria@economia.gov.br::e2bf63e8-b454-4011-9226-6120546e243b" providerId="AD" clId="Web-{518D26C0-489B-4803-92EA-142541F48430}" dt="2023-01-10T12:31:07.412" v="29" actId="14100"/>
          <ac:picMkLst>
            <pc:docMk/>
            <pc:sldMk cId="1545241600" sldId="262"/>
            <ac:picMk id="4" creationId="{62F23491-8649-478A-DD83-EF4FE4CAFC22}"/>
          </ac:picMkLst>
        </pc:picChg>
        <pc:picChg chg="mod">
          <ac:chgData name="Silvia Maria Barros" userId="S::silvia.maria@economia.gov.br::e2bf63e8-b454-4011-9226-6120546e243b" providerId="AD" clId="Web-{518D26C0-489B-4803-92EA-142541F48430}" dt="2023-01-10T12:31:15.022" v="30" actId="1076"/>
          <ac:picMkLst>
            <pc:docMk/>
            <pc:sldMk cId="1545241600" sldId="262"/>
            <ac:picMk id="5" creationId="{B314B667-DBEF-9CBD-60CE-E3AF95A4007C}"/>
          </ac:picMkLst>
        </pc:picChg>
      </pc:sldChg>
      <pc:sldChg chg="modSp">
        <pc:chgData name="Silvia Maria Barros" userId="S::silvia.maria@economia.gov.br::e2bf63e8-b454-4011-9226-6120546e243b" providerId="AD" clId="Web-{518D26C0-489B-4803-92EA-142541F48430}" dt="2023-01-10T12:32:29.743" v="37"/>
        <pc:sldMkLst>
          <pc:docMk/>
          <pc:sldMk cId="2558768634" sldId="263"/>
        </pc:sldMkLst>
        <pc:spChg chg="mod">
          <ac:chgData name="Silvia Maria Barros" userId="S::silvia.maria@economia.gov.br::e2bf63e8-b454-4011-9226-6120546e243b" providerId="AD" clId="Web-{518D26C0-489B-4803-92EA-142541F48430}" dt="2023-01-10T12:32:13.258" v="34" actId="14100"/>
          <ac:spMkLst>
            <pc:docMk/>
            <pc:sldMk cId="2558768634" sldId="263"/>
            <ac:spMk id="2" creationId="{884D65AE-471D-D116-9974-1ADBAEF85012}"/>
          </ac:spMkLst>
        </pc:spChg>
        <pc:spChg chg="mod">
          <ac:chgData name="Silvia Maria Barros" userId="S::silvia.maria@economia.gov.br::e2bf63e8-b454-4011-9226-6120546e243b" providerId="AD" clId="Web-{518D26C0-489B-4803-92EA-142541F48430}" dt="2023-01-10T12:31:56.320" v="31" actId="1076"/>
          <ac:spMkLst>
            <pc:docMk/>
            <pc:sldMk cId="2558768634" sldId="263"/>
            <ac:spMk id="15" creationId="{EDCFCB6D-8BA8-1DB7-FB3B-B5FE82BC1FD7}"/>
          </ac:spMkLst>
        </pc:spChg>
        <pc:graphicFrameChg chg="mod modGraphic">
          <ac:chgData name="Silvia Maria Barros" userId="S::silvia.maria@economia.gov.br::e2bf63e8-b454-4011-9226-6120546e243b" providerId="AD" clId="Web-{518D26C0-489B-4803-92EA-142541F48430}" dt="2023-01-10T12:32:29.743" v="37"/>
          <ac:graphicFrameMkLst>
            <pc:docMk/>
            <pc:sldMk cId="2558768634" sldId="263"/>
            <ac:graphicFrameMk id="6" creationId="{BF4D70A0-C807-4F46-BD31-5EBF70EDECE0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518D26C0-489B-4803-92EA-142541F48430}" dt="2023-01-10T12:44:56.218" v="212"/>
        <pc:sldMkLst>
          <pc:docMk/>
          <pc:sldMk cId="4098161676" sldId="276"/>
        </pc:sldMkLst>
        <pc:spChg chg="mod">
          <ac:chgData name="Silvia Maria Barros" userId="S::silvia.maria@economia.gov.br::e2bf63e8-b454-4011-9226-6120546e243b" providerId="AD" clId="Web-{518D26C0-489B-4803-92EA-142541F48430}" dt="2023-01-10T12:44:33.670" v="209" actId="1076"/>
          <ac:spMkLst>
            <pc:docMk/>
            <pc:sldMk cId="4098161676" sldId="276"/>
            <ac:spMk id="4" creationId="{0034CDA4-C253-D6AB-489D-CA5ED5D4A311}"/>
          </ac:spMkLst>
        </pc:spChg>
        <pc:graphicFrameChg chg="add mod modGraphic">
          <ac:chgData name="Silvia Maria Barros" userId="S::silvia.maria@economia.gov.br::e2bf63e8-b454-4011-9226-6120546e243b" providerId="AD" clId="Web-{518D26C0-489B-4803-92EA-142541F48430}" dt="2023-01-10T12:44:56.218" v="212"/>
          <ac:graphicFrameMkLst>
            <pc:docMk/>
            <pc:sldMk cId="4098161676" sldId="276"/>
            <ac:graphicFrameMk id="7" creationId="{E7BA604F-EDCA-81C0-8385-777EB687912D}"/>
          </ac:graphicFrameMkLst>
        </pc:graphicFrameChg>
        <pc:graphicFrameChg chg="mod">
          <ac:chgData name="Silvia Maria Barros" userId="S::silvia.maria@economia.gov.br::e2bf63e8-b454-4011-9226-6120546e243b" providerId="AD" clId="Web-{518D26C0-489B-4803-92EA-142541F48430}" dt="2023-01-10T12:44:30.279" v="208" actId="1076"/>
          <ac:graphicFrameMkLst>
            <pc:docMk/>
            <pc:sldMk cId="4098161676" sldId="276"/>
            <ac:graphicFrameMk id="9" creationId="{70F82E27-79A0-96D5-AB55-38E7ED429326}"/>
          </ac:graphicFrameMkLst>
        </pc:graphicFrameChg>
        <pc:graphicFrameChg chg="del mod">
          <ac:chgData name="Silvia Maria Barros" userId="S::silvia.maria@economia.gov.br::e2bf63e8-b454-4011-9226-6120546e243b" providerId="AD" clId="Web-{518D26C0-489B-4803-92EA-142541F48430}" dt="2023-01-10T12:43:18.668" v="180"/>
          <ac:graphicFrameMkLst>
            <pc:docMk/>
            <pc:sldMk cId="4098161676" sldId="276"/>
            <ac:graphicFrameMk id="21" creationId="{314F8071-A743-E345-36EB-062FFEA84E22}"/>
          </ac:graphicFrameMkLst>
        </pc:graphicFrameChg>
      </pc:sldChg>
      <pc:sldChg chg="addSp delSp modSp">
        <pc:chgData name="Silvia Maria Barros" userId="S::silvia.maria@economia.gov.br::e2bf63e8-b454-4011-9226-6120546e243b" providerId="AD" clId="Web-{518D26C0-489B-4803-92EA-142541F48430}" dt="2023-01-10T13:00:35.120" v="385" actId="20577"/>
        <pc:sldMkLst>
          <pc:docMk/>
          <pc:sldMk cId="743918198" sldId="277"/>
        </pc:sldMkLst>
        <pc:spChg chg="mod">
          <ac:chgData name="Silvia Maria Barros" userId="S::silvia.maria@economia.gov.br::e2bf63e8-b454-4011-9226-6120546e243b" providerId="AD" clId="Web-{518D26C0-489B-4803-92EA-142541F48430}" dt="2023-01-10T13:00:35.120" v="385" actId="20577"/>
          <ac:spMkLst>
            <pc:docMk/>
            <pc:sldMk cId="743918198" sldId="277"/>
            <ac:spMk id="4" creationId="{0034CDA4-C253-D6AB-489D-CA5ED5D4A311}"/>
          </ac:spMkLst>
        </pc:spChg>
        <pc:spChg chg="add mod">
          <ac:chgData name="Silvia Maria Barros" userId="S::silvia.maria@economia.gov.br::e2bf63e8-b454-4011-9226-6120546e243b" providerId="AD" clId="Web-{518D26C0-489B-4803-92EA-142541F48430}" dt="2023-01-10T12:52:25.231" v="356" actId="20577"/>
          <ac:spMkLst>
            <pc:docMk/>
            <pc:sldMk cId="743918198" sldId="277"/>
            <ac:spMk id="7" creationId="{44319231-E913-E59F-9410-8DDCE189DAD6}"/>
          </ac:spMkLst>
        </pc:spChg>
        <pc:spChg chg="mod">
          <ac:chgData name="Silvia Maria Barros" userId="S::silvia.maria@economia.gov.br::e2bf63e8-b454-4011-9226-6120546e243b" providerId="AD" clId="Web-{518D26C0-489B-4803-92EA-142541F48430}" dt="2023-01-10T12:53:07.935" v="367" actId="1076"/>
          <ac:spMkLst>
            <pc:docMk/>
            <pc:sldMk cId="743918198" sldId="277"/>
            <ac:spMk id="24" creationId="{CDB3961C-C8FC-DA60-CF37-EC1D4B54BB34}"/>
          </ac:spMkLst>
        </pc:spChg>
        <pc:spChg chg="mod">
          <ac:chgData name="Silvia Maria Barros" userId="S::silvia.maria@economia.gov.br::e2bf63e8-b454-4011-9226-6120546e243b" providerId="AD" clId="Web-{518D26C0-489B-4803-92EA-142541F48430}" dt="2023-01-10T12:53:29.904" v="372" actId="1076"/>
          <ac:spMkLst>
            <pc:docMk/>
            <pc:sldMk cId="743918198" sldId="277"/>
            <ac:spMk id="25" creationId="{672FB351-1A9D-62C9-B87D-1E525E3D0A3E}"/>
          </ac:spMkLst>
        </pc:spChg>
        <pc:spChg chg="mod">
          <ac:chgData name="Silvia Maria Barros" userId="S::silvia.maria@economia.gov.br::e2bf63e8-b454-4011-9226-6120546e243b" providerId="AD" clId="Web-{518D26C0-489B-4803-92EA-142541F48430}" dt="2023-01-10T12:53:24.310" v="371" actId="1076"/>
          <ac:spMkLst>
            <pc:docMk/>
            <pc:sldMk cId="743918198" sldId="277"/>
            <ac:spMk id="26" creationId="{ACA87C2A-77BA-9CD2-7645-DB29489B7020}"/>
          </ac:spMkLst>
        </pc:spChg>
        <pc:graphicFrameChg chg="mod">
          <ac:chgData name="Silvia Maria Barros" userId="S::silvia.maria@economia.gov.br::e2bf63e8-b454-4011-9226-6120546e243b" providerId="AD" clId="Web-{518D26C0-489B-4803-92EA-142541F48430}" dt="2023-01-10T12:51:50.605" v="346" actId="1076"/>
          <ac:graphicFrameMkLst>
            <pc:docMk/>
            <pc:sldMk cId="743918198" sldId="277"/>
            <ac:graphicFrameMk id="6" creationId="{8F1969D9-C372-DDBB-F60D-93FD083BEA66}"/>
          </ac:graphicFrameMkLst>
        </pc:graphicFrameChg>
        <pc:graphicFrameChg chg="add mod modGraphic">
          <ac:chgData name="Silvia Maria Barros" userId="S::silvia.maria@economia.gov.br::e2bf63e8-b454-4011-9226-6120546e243b" providerId="AD" clId="Web-{518D26C0-489B-4803-92EA-142541F48430}" dt="2023-01-10T13:00:27.838" v="377" actId="1076"/>
          <ac:graphicFrameMkLst>
            <pc:docMk/>
            <pc:sldMk cId="743918198" sldId="277"/>
            <ac:graphicFrameMk id="9" creationId="{D4978860-D449-736A-9DD2-42943339786A}"/>
          </ac:graphicFrameMkLst>
        </pc:graphicFrameChg>
        <pc:graphicFrameChg chg="del">
          <ac:chgData name="Silvia Maria Barros" userId="S::silvia.maria@economia.gov.br::e2bf63e8-b454-4011-9226-6120546e243b" providerId="AD" clId="Web-{518D26C0-489B-4803-92EA-142541F48430}" dt="2023-01-10T12:45:02.577" v="213"/>
          <ac:graphicFrameMkLst>
            <pc:docMk/>
            <pc:sldMk cId="743918198" sldId="277"/>
            <ac:graphicFrameMk id="21" creationId="{314F8071-A743-E345-36EB-062FFEA84E22}"/>
          </ac:graphicFrameMkLst>
        </pc:graphicFrameChg>
        <pc:picChg chg="add mod">
          <ac:chgData name="Silvia Maria Barros" userId="S::silvia.maria@economia.gov.br::e2bf63e8-b454-4011-9226-6120546e243b" providerId="AD" clId="Web-{518D26C0-489B-4803-92EA-142541F48430}" dt="2023-01-10T12:51:57.370" v="348" actId="1076"/>
          <ac:picMkLst>
            <pc:docMk/>
            <pc:sldMk cId="743918198" sldId="277"/>
            <ac:picMk id="5" creationId="{67E34CF4-39F9-7302-3485-E5F19122B232}"/>
          </ac:picMkLst>
        </pc:picChg>
        <pc:picChg chg="mod">
          <ac:chgData name="Silvia Maria Barros" userId="S::silvia.maria@economia.gov.br::e2bf63e8-b454-4011-9226-6120546e243b" providerId="AD" clId="Web-{518D26C0-489B-4803-92EA-142541F48430}" dt="2023-01-10T12:52:37.903" v="358" actId="1076"/>
          <ac:picMkLst>
            <pc:docMk/>
            <pc:sldMk cId="743918198" sldId="277"/>
            <ac:picMk id="18" creationId="{4BC4809F-04C0-5D8A-770B-75957BDA2E3D}"/>
          </ac:picMkLst>
        </pc:picChg>
        <pc:picChg chg="mod">
          <ac:chgData name="Silvia Maria Barros" userId="S::silvia.maria@economia.gov.br::e2bf63e8-b454-4011-9226-6120546e243b" providerId="AD" clId="Web-{518D26C0-489B-4803-92EA-142541F48430}" dt="2023-01-10T12:52:31.950" v="357" actId="1076"/>
          <ac:picMkLst>
            <pc:docMk/>
            <pc:sldMk cId="743918198" sldId="277"/>
            <ac:picMk id="20" creationId="{F0448BE5-F799-7365-F29E-9423ABBFDD6E}"/>
          </ac:picMkLst>
        </pc:picChg>
        <pc:picChg chg="mod">
          <ac:chgData name="Silvia Maria Barros" userId="S::silvia.maria@economia.gov.br::e2bf63e8-b454-4011-9226-6120546e243b" providerId="AD" clId="Web-{518D26C0-489B-4803-92EA-142541F48430}" dt="2023-01-10T12:52:45.372" v="360" actId="1076"/>
          <ac:picMkLst>
            <pc:docMk/>
            <pc:sldMk cId="743918198" sldId="277"/>
            <ac:picMk id="22" creationId="{F2E83272-6AEE-3D6A-F17A-8667871AD7B8}"/>
          </ac:picMkLst>
        </pc:picChg>
        <pc:picChg chg="mod">
          <ac:chgData name="Silvia Maria Barros" userId="S::silvia.maria@economia.gov.br::e2bf63e8-b454-4011-9226-6120546e243b" providerId="AD" clId="Web-{518D26C0-489B-4803-92EA-142541F48430}" dt="2023-01-10T12:52:49.763" v="361" actId="1076"/>
          <ac:picMkLst>
            <pc:docMk/>
            <pc:sldMk cId="743918198" sldId="277"/>
            <ac:picMk id="27" creationId="{5C4093A5-EC79-382F-3106-D43B7E592107}"/>
          </ac:picMkLst>
        </pc:picChg>
        <pc:picChg chg="mod">
          <ac:chgData name="Silvia Maria Barros" userId="S::silvia.maria@economia.gov.br::e2bf63e8-b454-4011-9226-6120546e243b" providerId="AD" clId="Web-{518D26C0-489B-4803-92EA-142541F48430}" dt="2023-01-10T12:53:03.935" v="366" actId="14100"/>
          <ac:picMkLst>
            <pc:docMk/>
            <pc:sldMk cId="743918198" sldId="277"/>
            <ac:picMk id="28" creationId="{C9FE71EA-FD19-F43A-800D-34F9E841C795}"/>
          </ac:picMkLst>
        </pc:picChg>
      </pc:sldChg>
      <pc:sldChg chg="addSp delSp modSp">
        <pc:chgData name="Silvia Maria Barros" userId="S::silvia.maria@economia.gov.br::e2bf63e8-b454-4011-9226-6120546e243b" providerId="AD" clId="Web-{518D26C0-489B-4803-92EA-142541F48430}" dt="2023-01-10T12:41:43.837" v="132" actId="1076"/>
        <pc:sldMkLst>
          <pc:docMk/>
          <pc:sldMk cId="526961945" sldId="280"/>
        </pc:sldMkLst>
        <pc:spChg chg="add mod">
          <ac:chgData name="Silvia Maria Barros" userId="S::silvia.maria@economia.gov.br::e2bf63e8-b454-4011-9226-6120546e243b" providerId="AD" clId="Web-{518D26C0-489B-4803-92EA-142541F48430}" dt="2023-01-10T12:36:00.952" v="121" actId="1076"/>
          <ac:spMkLst>
            <pc:docMk/>
            <pc:sldMk cId="526961945" sldId="280"/>
            <ac:spMk id="2" creationId="{645489FC-B152-3A8C-8E76-68CE75DC5996}"/>
          </ac:spMkLst>
        </pc:spChg>
        <pc:spChg chg="del">
          <ac:chgData name="Silvia Maria Barros" userId="S::silvia.maria@economia.gov.br::e2bf63e8-b454-4011-9226-6120546e243b" providerId="AD" clId="Web-{518D26C0-489B-4803-92EA-142541F48430}" dt="2023-01-10T12:33:30.276" v="103"/>
          <ac:spMkLst>
            <pc:docMk/>
            <pc:sldMk cId="526961945" sldId="280"/>
            <ac:spMk id="4" creationId="{FED9BA2C-9B00-4061-8A1A-C2C4DA3B8345}"/>
          </ac:spMkLst>
        </pc:spChg>
        <pc:graphicFrameChg chg="mod modGraphic">
          <ac:chgData name="Silvia Maria Barros" userId="S::silvia.maria@economia.gov.br::e2bf63e8-b454-4011-9226-6120546e243b" providerId="AD" clId="Web-{518D26C0-489B-4803-92EA-142541F48430}" dt="2023-01-10T12:36:03.624" v="122" actId="1076"/>
          <ac:graphicFrameMkLst>
            <pc:docMk/>
            <pc:sldMk cId="526961945" sldId="280"/>
            <ac:graphicFrameMk id="5" creationId="{0BB3F172-7BC2-1DCF-595C-F0DFF30FAF45}"/>
          </ac:graphicFrameMkLst>
        </pc:graphicFrameChg>
        <pc:picChg chg="add mod">
          <ac:chgData name="Silvia Maria Barros" userId="S::silvia.maria@economia.gov.br::e2bf63e8-b454-4011-9226-6120546e243b" providerId="AD" clId="Web-{518D26C0-489B-4803-92EA-142541F48430}" dt="2023-01-10T12:39:03.926" v="126" actId="1076"/>
          <ac:picMkLst>
            <pc:docMk/>
            <pc:sldMk cId="526961945" sldId="280"/>
            <ac:picMk id="3" creationId="{D1BEC1DD-E36E-A9DA-3FA6-4385A53C0ABB}"/>
          </ac:picMkLst>
        </pc:picChg>
        <pc:picChg chg="add mod">
          <ac:chgData name="Silvia Maria Barros" userId="S::silvia.maria@economia.gov.br::e2bf63e8-b454-4011-9226-6120546e243b" providerId="AD" clId="Web-{518D26C0-489B-4803-92EA-142541F48430}" dt="2023-01-10T12:41:43.837" v="132" actId="1076"/>
          <ac:picMkLst>
            <pc:docMk/>
            <pc:sldMk cId="526961945" sldId="280"/>
            <ac:picMk id="6" creationId="{56987BAB-75D8-B952-E313-1BF8DD6F3AA0}"/>
          </ac:picMkLst>
        </pc:picChg>
      </pc:sldChg>
      <pc:sldChg chg="addSp modSp add del replId">
        <pc:chgData name="Silvia Maria Barros" userId="S::silvia.maria@economia.gov.br::e2bf63e8-b454-4011-9226-6120546e243b" providerId="AD" clId="Web-{518D26C0-489B-4803-92EA-142541F48430}" dt="2023-01-10T12:42:13.869" v="139"/>
        <pc:sldMkLst>
          <pc:docMk/>
          <pc:sldMk cId="1654345016" sldId="281"/>
        </pc:sldMkLst>
        <pc:spChg chg="mod">
          <ac:chgData name="Silvia Maria Barros" userId="S::silvia.maria@economia.gov.br::e2bf63e8-b454-4011-9226-6120546e243b" providerId="AD" clId="Web-{518D26C0-489B-4803-92EA-142541F48430}" dt="2023-01-10T12:42:03.994" v="137" actId="1076"/>
          <ac:spMkLst>
            <pc:docMk/>
            <pc:sldMk cId="1654345016" sldId="281"/>
            <ac:spMk id="2" creationId="{645489FC-B152-3A8C-8E76-68CE75DC5996}"/>
          </ac:spMkLst>
        </pc:spChg>
        <pc:graphicFrameChg chg="mod">
          <ac:chgData name="Silvia Maria Barros" userId="S::silvia.maria@economia.gov.br::e2bf63e8-b454-4011-9226-6120546e243b" providerId="AD" clId="Web-{518D26C0-489B-4803-92EA-142541F48430}" dt="2023-01-10T12:42:01.353" v="136" actId="1076"/>
          <ac:graphicFrameMkLst>
            <pc:docMk/>
            <pc:sldMk cId="1654345016" sldId="281"/>
            <ac:graphicFrameMk id="5" creationId="{0BB3F172-7BC2-1DCF-595C-F0DFF30FAF45}"/>
          </ac:graphicFrameMkLst>
        </pc:graphicFrameChg>
        <pc:picChg chg="mod">
          <ac:chgData name="Silvia Maria Barros" userId="S::silvia.maria@economia.gov.br::e2bf63e8-b454-4011-9226-6120546e243b" providerId="AD" clId="Web-{518D26C0-489B-4803-92EA-142541F48430}" dt="2023-01-10T12:41:04.383" v="128" actId="1076"/>
          <ac:picMkLst>
            <pc:docMk/>
            <pc:sldMk cId="1654345016" sldId="281"/>
            <ac:picMk id="3" creationId="{D1BEC1DD-E36E-A9DA-3FA6-4385A53C0ABB}"/>
          </ac:picMkLst>
        </pc:picChg>
        <pc:picChg chg="add mod">
          <ac:chgData name="Silvia Maria Barros" userId="S::silvia.maria@economia.gov.br::e2bf63e8-b454-4011-9226-6120546e243b" providerId="AD" clId="Web-{518D26C0-489B-4803-92EA-142541F48430}" dt="2023-01-10T12:42:08.822" v="138" actId="1076"/>
          <ac:picMkLst>
            <pc:docMk/>
            <pc:sldMk cId="1654345016" sldId="281"/>
            <ac:picMk id="4" creationId="{D60D78B9-F1FA-122F-E8C3-6E6CD594CC93}"/>
          </ac:picMkLst>
        </pc:picChg>
      </pc:sldChg>
    </pc:docChg>
  </pc:docChgLst>
  <pc:docChgLst>
    <pc:chgData name="Silvia Maria Barros" userId="S::silvia.maria@economia.gov.br::e2bf63e8-b454-4011-9226-6120546e243b" providerId="AD" clId="Web-{D905903A-1E83-4588-AEBD-A58A4170EF57}"/>
    <pc:docChg chg="addSld delSld modSld">
      <pc:chgData name="Silvia Maria Barros" userId="S::silvia.maria@economia.gov.br::e2bf63e8-b454-4011-9226-6120546e243b" providerId="AD" clId="Web-{D905903A-1E83-4588-AEBD-A58A4170EF57}" dt="2023-01-13T13:05:51.653" v="217" actId="14100"/>
      <pc:docMkLst>
        <pc:docMk/>
      </pc:docMkLst>
      <pc:sldChg chg="addSp delSp modSp">
        <pc:chgData name="Silvia Maria Barros" userId="S::silvia.maria@economia.gov.br::e2bf63e8-b454-4011-9226-6120546e243b" providerId="AD" clId="Web-{D905903A-1E83-4588-AEBD-A58A4170EF57}" dt="2023-01-13T12:41:41.348" v="56" actId="1076"/>
        <pc:sldMkLst>
          <pc:docMk/>
          <pc:sldMk cId="2926989422" sldId="261"/>
        </pc:sldMkLst>
        <pc:spChg chg="mod">
          <ac:chgData name="Silvia Maria Barros" userId="S::silvia.maria@economia.gov.br::e2bf63e8-b454-4011-9226-6120546e243b" providerId="AD" clId="Web-{D905903A-1E83-4588-AEBD-A58A4170EF57}" dt="2023-01-13T12:40:56.831" v="18" actId="20577"/>
          <ac:spMkLst>
            <pc:docMk/>
            <pc:sldMk cId="2926989422" sldId="261"/>
            <ac:spMk id="2" creationId="{69F8ED0D-3631-0549-59F9-4A7D9813E768}"/>
          </ac:spMkLst>
        </pc:spChg>
        <pc:spChg chg="mod">
          <ac:chgData name="Silvia Maria Barros" userId="S::silvia.maria@economia.gov.br::e2bf63e8-b454-4011-9226-6120546e243b" providerId="AD" clId="Web-{D905903A-1E83-4588-AEBD-A58A4170EF57}" dt="2023-01-13T12:40:24.674" v="9" actId="20577"/>
          <ac:spMkLst>
            <pc:docMk/>
            <pc:sldMk cId="2926989422" sldId="261"/>
            <ac:spMk id="3" creationId="{80A9B244-8221-4746-A89E-0DBC2E1769A4}"/>
          </ac:spMkLst>
        </pc:spChg>
        <pc:graphicFrameChg chg="mod modGraphic">
          <ac:chgData name="Silvia Maria Barros" userId="S::silvia.maria@economia.gov.br::e2bf63e8-b454-4011-9226-6120546e243b" providerId="AD" clId="Web-{D905903A-1E83-4588-AEBD-A58A4170EF57}" dt="2023-01-13T12:41:37.082" v="55"/>
          <ac:graphicFrameMkLst>
            <pc:docMk/>
            <pc:sldMk cId="2926989422" sldId="261"/>
            <ac:graphicFrameMk id="4" creationId="{223BFFC7-C7CC-C17D-C753-254547500458}"/>
          </ac:graphicFrameMkLst>
        </pc:graphicFrameChg>
        <pc:picChg chg="add mod">
          <ac:chgData name="Silvia Maria Barros" userId="S::silvia.maria@economia.gov.br::e2bf63e8-b454-4011-9226-6120546e243b" providerId="AD" clId="Web-{D905903A-1E83-4588-AEBD-A58A4170EF57}" dt="2023-01-13T12:41:41.348" v="56" actId="1076"/>
          <ac:picMkLst>
            <pc:docMk/>
            <pc:sldMk cId="2926989422" sldId="261"/>
            <ac:picMk id="5" creationId="{E7D9552F-C2A8-E383-07CC-17BF832E24BA}"/>
          </ac:picMkLst>
        </pc:picChg>
        <pc:picChg chg="del mod">
          <ac:chgData name="Silvia Maria Barros" userId="S::silvia.maria@economia.gov.br::e2bf63e8-b454-4011-9226-6120546e243b" providerId="AD" clId="Web-{D905903A-1E83-4588-AEBD-A58A4170EF57}" dt="2023-01-13T12:41:24.738" v="49"/>
          <ac:picMkLst>
            <pc:docMk/>
            <pc:sldMk cId="2926989422" sldId="261"/>
            <ac:picMk id="7" creationId="{B77B2689-D884-E4D1-2727-0D14939525D6}"/>
          </ac:picMkLst>
        </pc:picChg>
      </pc:sldChg>
      <pc:sldChg chg="modSp">
        <pc:chgData name="Silvia Maria Barros" userId="S::silvia.maria@economia.gov.br::e2bf63e8-b454-4011-9226-6120546e243b" providerId="AD" clId="Web-{D905903A-1E83-4588-AEBD-A58A4170EF57}" dt="2023-01-13T12:43:13.694" v="80" actId="20577"/>
        <pc:sldMkLst>
          <pc:docMk/>
          <pc:sldMk cId="1545241600" sldId="262"/>
        </pc:sldMkLst>
        <pc:spChg chg="mod">
          <ac:chgData name="Silvia Maria Barros" userId="S::silvia.maria@economia.gov.br::e2bf63e8-b454-4011-9226-6120546e243b" providerId="AD" clId="Web-{D905903A-1E83-4588-AEBD-A58A4170EF57}" dt="2023-01-13T12:43:13.694" v="80" actId="20577"/>
          <ac:spMkLst>
            <pc:docMk/>
            <pc:sldMk cId="1545241600" sldId="262"/>
            <ac:spMk id="7" creationId="{98214F3A-E046-3507-6A20-2327A5DC8012}"/>
          </ac:spMkLst>
        </pc:spChg>
      </pc:sldChg>
      <pc:sldChg chg="modSp">
        <pc:chgData name="Silvia Maria Barros" userId="S::silvia.maria@economia.gov.br::e2bf63e8-b454-4011-9226-6120546e243b" providerId="AD" clId="Web-{D905903A-1E83-4588-AEBD-A58A4170EF57}" dt="2023-01-13T12:43:04.303" v="78" actId="1076"/>
        <pc:sldMkLst>
          <pc:docMk/>
          <pc:sldMk cId="1636865824" sldId="274"/>
        </pc:sldMkLst>
        <pc:spChg chg="mod">
          <ac:chgData name="Silvia Maria Barros" userId="S::silvia.maria@economia.gov.br::e2bf63e8-b454-4011-9226-6120546e243b" providerId="AD" clId="Web-{D905903A-1E83-4588-AEBD-A58A4170EF57}" dt="2023-01-13T12:42:19.771" v="65" actId="20577"/>
          <ac:spMkLst>
            <pc:docMk/>
            <pc:sldMk cId="1636865824" sldId="274"/>
            <ac:spMk id="15" creationId="{88792DFA-AE57-9548-7EF7-A380EBC595A7}"/>
          </ac:spMkLst>
        </pc:spChg>
        <pc:spChg chg="mod">
          <ac:chgData name="Silvia Maria Barros" userId="S::silvia.maria@economia.gov.br::e2bf63e8-b454-4011-9226-6120546e243b" providerId="AD" clId="Web-{D905903A-1E83-4588-AEBD-A58A4170EF57}" dt="2023-01-13T12:42:54.178" v="76" actId="1076"/>
          <ac:spMkLst>
            <pc:docMk/>
            <pc:sldMk cId="1636865824" sldId="274"/>
            <ac:spMk id="22" creationId="{EDCFCB6D-8BA8-1DB7-FB3B-B5FE82BC1FD7}"/>
          </ac:spMkLst>
        </pc:spChg>
        <pc:graphicFrameChg chg="mod modGraphic">
          <ac:chgData name="Silvia Maria Barros" userId="S::silvia.maria@economia.gov.br::e2bf63e8-b454-4011-9226-6120546e243b" providerId="AD" clId="Web-{D905903A-1E83-4588-AEBD-A58A4170EF57}" dt="2023-01-13T12:42:59.225" v="77" actId="1076"/>
          <ac:graphicFrameMkLst>
            <pc:docMk/>
            <pc:sldMk cId="1636865824" sldId="274"/>
            <ac:graphicFrameMk id="18" creationId="{FC204B75-9A42-2DAD-23DB-1D08CC499D47}"/>
          </ac:graphicFrameMkLst>
        </pc:graphicFrameChg>
        <pc:graphicFrameChg chg="mod modGraphic">
          <ac:chgData name="Silvia Maria Barros" userId="S::silvia.maria@economia.gov.br::e2bf63e8-b454-4011-9226-6120546e243b" providerId="AD" clId="Web-{D905903A-1E83-4588-AEBD-A58A4170EF57}" dt="2023-01-13T12:43:04.303" v="78" actId="1076"/>
          <ac:graphicFrameMkLst>
            <pc:docMk/>
            <pc:sldMk cId="1636865824" sldId="274"/>
            <ac:graphicFrameMk id="21" creationId="{44E84665-2DF4-22E9-D143-F0A6AEA1C1D1}"/>
          </ac:graphicFrameMkLst>
        </pc:graphicFrameChg>
      </pc:sldChg>
      <pc:sldChg chg="modSp">
        <pc:chgData name="Silvia Maria Barros" userId="S::silvia.maria@economia.gov.br::e2bf63e8-b454-4011-9226-6120546e243b" providerId="AD" clId="Web-{D905903A-1E83-4588-AEBD-A58A4170EF57}" dt="2023-01-13T12:50:20.190" v="161" actId="1076"/>
        <pc:sldMkLst>
          <pc:docMk/>
          <pc:sldMk cId="4098161676" sldId="276"/>
        </pc:sldMkLst>
        <pc:spChg chg="mod">
          <ac:chgData name="Silvia Maria Barros" userId="S::silvia.maria@economia.gov.br::e2bf63e8-b454-4011-9226-6120546e243b" providerId="AD" clId="Web-{D905903A-1E83-4588-AEBD-A58A4170EF57}" dt="2023-01-13T12:45:41.433" v="102" actId="20577"/>
          <ac:spMkLst>
            <pc:docMk/>
            <pc:sldMk cId="4098161676" sldId="276"/>
            <ac:spMk id="4" creationId="{0034CDA4-C253-D6AB-489D-CA5ED5D4A311}"/>
          </ac:spMkLst>
        </pc:spChg>
        <pc:graphicFrameChg chg="mod modGraphic">
          <ac:chgData name="Silvia Maria Barros" userId="S::silvia.maria@economia.gov.br::e2bf63e8-b454-4011-9226-6120546e243b" providerId="AD" clId="Web-{D905903A-1E83-4588-AEBD-A58A4170EF57}" dt="2023-01-13T12:46:43.794" v="119" actId="1076"/>
          <ac:graphicFrameMkLst>
            <pc:docMk/>
            <pc:sldMk cId="4098161676" sldId="276"/>
            <ac:graphicFrameMk id="7" creationId="{E7BA604F-EDCA-81C0-8385-777EB687912D}"/>
          </ac:graphicFrameMkLst>
        </pc:graphicFrameChg>
        <pc:graphicFrameChg chg="mod">
          <ac:chgData name="Silvia Maria Barros" userId="S::silvia.maria@economia.gov.br::e2bf63e8-b454-4011-9226-6120546e243b" providerId="AD" clId="Web-{D905903A-1E83-4588-AEBD-A58A4170EF57}" dt="2023-01-13T12:50:20.190" v="161" actId="1076"/>
          <ac:graphicFrameMkLst>
            <pc:docMk/>
            <pc:sldMk cId="4098161676" sldId="276"/>
            <ac:graphicFrameMk id="9" creationId="{70F82E27-79A0-96D5-AB55-38E7ED429326}"/>
          </ac:graphicFrameMkLst>
        </pc:graphicFrameChg>
      </pc:sldChg>
      <pc:sldChg chg="modSp">
        <pc:chgData name="Silvia Maria Barros" userId="S::silvia.maria@economia.gov.br::e2bf63e8-b454-4011-9226-6120546e243b" providerId="AD" clId="Web-{D905903A-1E83-4588-AEBD-A58A4170EF57}" dt="2023-01-13T12:50:27.581" v="162" actId="1076"/>
        <pc:sldMkLst>
          <pc:docMk/>
          <pc:sldMk cId="743918198" sldId="277"/>
        </pc:sldMkLst>
        <pc:spChg chg="mod">
          <ac:chgData name="Silvia Maria Barros" userId="S::silvia.maria@economia.gov.br::e2bf63e8-b454-4011-9226-6120546e243b" providerId="AD" clId="Web-{D905903A-1E83-4588-AEBD-A58A4170EF57}" dt="2023-01-13T12:46:58.403" v="121" actId="20577"/>
          <ac:spMkLst>
            <pc:docMk/>
            <pc:sldMk cId="743918198" sldId="277"/>
            <ac:spMk id="4" creationId="{0034CDA4-C253-D6AB-489D-CA5ED5D4A311}"/>
          </ac:spMkLst>
        </pc:spChg>
        <pc:spChg chg="mod">
          <ac:chgData name="Silvia Maria Barros" userId="S::silvia.maria@economia.gov.br::e2bf63e8-b454-4011-9226-6120546e243b" providerId="AD" clId="Web-{D905903A-1E83-4588-AEBD-A58A4170EF57}" dt="2023-01-13T12:48:30.765" v="149" actId="20577"/>
          <ac:spMkLst>
            <pc:docMk/>
            <pc:sldMk cId="743918198" sldId="277"/>
            <ac:spMk id="7" creationId="{44319231-E913-E59F-9410-8DDCE189DAD6}"/>
          </ac:spMkLst>
        </pc:spChg>
        <pc:graphicFrameChg chg="mod">
          <ac:chgData name="Silvia Maria Barros" userId="S::silvia.maria@economia.gov.br::e2bf63e8-b454-4011-9226-6120546e243b" providerId="AD" clId="Web-{D905903A-1E83-4588-AEBD-A58A4170EF57}" dt="2023-01-13T12:50:27.581" v="162" actId="1076"/>
          <ac:graphicFrameMkLst>
            <pc:docMk/>
            <pc:sldMk cId="743918198" sldId="277"/>
            <ac:graphicFrameMk id="6" creationId="{8F1969D9-C372-DDBB-F60D-93FD083BEA66}"/>
          </ac:graphicFrameMkLst>
        </pc:graphicFrameChg>
        <pc:graphicFrameChg chg="mod modGraphic">
          <ac:chgData name="Silvia Maria Barros" userId="S::silvia.maria@economia.gov.br::e2bf63e8-b454-4011-9226-6120546e243b" providerId="AD" clId="Web-{D905903A-1E83-4588-AEBD-A58A4170EF57}" dt="2023-01-13T12:48:06.046" v="142"/>
          <ac:graphicFrameMkLst>
            <pc:docMk/>
            <pc:sldMk cId="743918198" sldId="277"/>
            <ac:graphicFrameMk id="9" creationId="{D4978860-D449-736A-9DD2-42943339786A}"/>
          </ac:graphicFrameMkLst>
        </pc:graphicFrameChg>
        <pc:picChg chg="mod">
          <ac:chgData name="Silvia Maria Barros" userId="S::silvia.maria@economia.gov.br::e2bf63e8-b454-4011-9226-6120546e243b" providerId="AD" clId="Web-{D905903A-1E83-4588-AEBD-A58A4170EF57}" dt="2023-01-13T12:48:22.171" v="146" actId="1076"/>
          <ac:picMkLst>
            <pc:docMk/>
            <pc:sldMk cId="743918198" sldId="277"/>
            <ac:picMk id="5" creationId="{67E34CF4-39F9-7302-3485-E5F19122B232}"/>
          </ac:picMkLst>
        </pc:picChg>
      </pc:sldChg>
      <pc:sldChg chg="delSp modSp">
        <pc:chgData name="Silvia Maria Barros" userId="S::silvia.maria@economia.gov.br::e2bf63e8-b454-4011-9226-6120546e243b" providerId="AD" clId="Web-{D905903A-1E83-4588-AEBD-A58A4170EF57}" dt="2023-01-13T12:45:30.432" v="100"/>
        <pc:sldMkLst>
          <pc:docMk/>
          <pc:sldMk cId="4093134156" sldId="278"/>
        </pc:sldMkLst>
        <pc:spChg chg="mod">
          <ac:chgData name="Silvia Maria Barros" userId="S::silvia.maria@economia.gov.br::e2bf63e8-b454-4011-9226-6120546e243b" providerId="AD" clId="Web-{D905903A-1E83-4588-AEBD-A58A4170EF57}" dt="2023-01-13T12:44:22.774" v="82" actId="20577"/>
          <ac:spMkLst>
            <pc:docMk/>
            <pc:sldMk cId="4093134156" sldId="278"/>
            <ac:spMk id="4" creationId="{0034CDA4-C253-D6AB-489D-CA5ED5D4A311}"/>
          </ac:spMkLst>
        </pc:spChg>
        <pc:spChg chg="del">
          <ac:chgData name="Silvia Maria Barros" userId="S::silvia.maria@economia.gov.br::e2bf63e8-b454-4011-9226-6120546e243b" providerId="AD" clId="Web-{D905903A-1E83-4588-AEBD-A58A4170EF57}" dt="2023-01-13T12:45:18.401" v="97"/>
          <ac:spMkLst>
            <pc:docMk/>
            <pc:sldMk cId="4093134156" sldId="278"/>
            <ac:spMk id="15" creationId="{D0182B80-677B-9665-06F3-855999FF1E63}"/>
          </ac:spMkLst>
        </pc:spChg>
        <pc:graphicFrameChg chg="mod">
          <ac:chgData name="Silvia Maria Barros" userId="S::silvia.maria@economia.gov.br::e2bf63e8-b454-4011-9226-6120546e243b" providerId="AD" clId="Web-{D905903A-1E83-4588-AEBD-A58A4170EF57}" dt="2023-01-13T12:45:11.776" v="95" actId="1076"/>
          <ac:graphicFrameMkLst>
            <pc:docMk/>
            <pc:sldMk cId="4093134156" sldId="278"/>
            <ac:graphicFrameMk id="5" creationId="{B0B2C54D-163E-04D9-D2B6-435DF670EF76}"/>
          </ac:graphicFrameMkLst>
        </pc:graphicFrameChg>
        <pc:graphicFrameChg chg="mod modGraphic">
          <ac:chgData name="Silvia Maria Barros" userId="S::silvia.maria@economia.gov.br::e2bf63e8-b454-4011-9226-6120546e243b" providerId="AD" clId="Web-{D905903A-1E83-4588-AEBD-A58A4170EF57}" dt="2023-01-13T12:45:30.432" v="100"/>
          <ac:graphicFrameMkLst>
            <pc:docMk/>
            <pc:sldMk cId="4093134156" sldId="278"/>
            <ac:graphicFrameMk id="21" creationId="{314F8071-A743-E345-36EB-062FFEA84E22}"/>
          </ac:graphicFrameMkLst>
        </pc:graphicFrameChg>
      </pc:sldChg>
      <pc:sldChg chg="del">
        <pc:chgData name="Silvia Maria Barros" userId="S::silvia.maria@economia.gov.br::e2bf63e8-b454-4011-9226-6120546e243b" providerId="AD" clId="Web-{D905903A-1E83-4588-AEBD-A58A4170EF57}" dt="2023-01-13T13:00:48.723" v="166"/>
        <pc:sldMkLst>
          <pc:docMk/>
          <pc:sldMk cId="2366563029" sldId="279"/>
        </pc:sldMkLst>
      </pc:sldChg>
      <pc:sldChg chg="modSp add del">
        <pc:chgData name="Silvia Maria Barros" userId="S::silvia.maria@economia.gov.br::e2bf63e8-b454-4011-9226-6120546e243b" providerId="AD" clId="Web-{D905903A-1E83-4588-AEBD-A58A4170EF57}" dt="2023-01-13T13:05:29.918" v="215"/>
        <pc:sldMkLst>
          <pc:docMk/>
          <pc:sldMk cId="3653653062" sldId="282"/>
        </pc:sldMkLst>
        <pc:spChg chg="mod">
          <ac:chgData name="Silvia Maria Barros" userId="S::silvia.maria@economia.gov.br::e2bf63e8-b454-4011-9226-6120546e243b" providerId="AD" clId="Web-{D905903A-1E83-4588-AEBD-A58A4170EF57}" dt="2023-01-13T12:49:22.001" v="159" actId="20577"/>
          <ac:spMkLst>
            <pc:docMk/>
            <pc:sldMk cId="3653653062" sldId="282"/>
            <ac:spMk id="5" creationId="{A6E261FC-BF81-5739-4226-28A2A747E60E}"/>
          </ac:spMkLst>
        </pc:spChg>
        <pc:picChg chg="mod">
          <ac:chgData name="Silvia Maria Barros" userId="S::silvia.maria@economia.gov.br::e2bf63e8-b454-4011-9226-6120546e243b" providerId="AD" clId="Web-{D905903A-1E83-4588-AEBD-A58A4170EF57}" dt="2023-01-13T12:49:07.235" v="154" actId="1076"/>
          <ac:picMkLst>
            <pc:docMk/>
            <pc:sldMk cId="3653653062" sldId="282"/>
            <ac:picMk id="7" creationId="{E94EF542-603D-40AA-0D89-C4B434323D88}"/>
          </ac:picMkLst>
        </pc:picChg>
      </pc:sldChg>
      <pc:sldChg chg="del">
        <pc:chgData name="Silvia Maria Barros" userId="S::silvia.maria@economia.gov.br::e2bf63e8-b454-4011-9226-6120546e243b" providerId="AD" clId="Web-{D905903A-1E83-4588-AEBD-A58A4170EF57}" dt="2023-01-13T13:00:50.254" v="167"/>
        <pc:sldMkLst>
          <pc:docMk/>
          <pc:sldMk cId="325162315" sldId="283"/>
        </pc:sldMkLst>
      </pc:sldChg>
      <pc:sldChg chg="addSp modSp new">
        <pc:chgData name="Silvia Maria Barros" userId="S::silvia.maria@economia.gov.br::e2bf63e8-b454-4011-9226-6120546e243b" providerId="AD" clId="Web-{D905903A-1E83-4588-AEBD-A58A4170EF57}" dt="2023-01-13T13:05:51.653" v="217" actId="14100"/>
        <pc:sldMkLst>
          <pc:docMk/>
          <pc:sldMk cId="3639850929" sldId="284"/>
        </pc:sldMkLst>
        <pc:graphicFrameChg chg="add mod modGraphic">
          <ac:chgData name="Silvia Maria Barros" userId="S::silvia.maria@economia.gov.br::e2bf63e8-b454-4011-9226-6120546e243b" providerId="AD" clId="Web-{D905903A-1E83-4588-AEBD-A58A4170EF57}" dt="2023-01-13T13:05:04.011" v="213"/>
          <ac:graphicFrameMkLst>
            <pc:docMk/>
            <pc:sldMk cId="3639850929" sldId="284"/>
            <ac:graphicFrameMk id="5" creationId="{708EF0F6-CCBF-C679-CAD2-4FA026C3C0AC}"/>
          </ac:graphicFrameMkLst>
        </pc:graphicFrameChg>
        <pc:graphicFrameChg chg="add mod modGraphic">
          <ac:chgData name="Silvia Maria Barros" userId="S::silvia.maria@economia.gov.br::e2bf63e8-b454-4011-9226-6120546e243b" providerId="AD" clId="Web-{D905903A-1E83-4588-AEBD-A58A4170EF57}" dt="2023-01-13T13:05:25.574" v="214"/>
          <ac:graphicFrameMkLst>
            <pc:docMk/>
            <pc:sldMk cId="3639850929" sldId="284"/>
            <ac:graphicFrameMk id="7" creationId="{F3DC381F-62AC-234F-6D7E-59C4533CD992}"/>
          </ac:graphicFrameMkLst>
        </pc:graphicFrameChg>
        <pc:graphicFrameChg chg="add mod">
          <ac:chgData name="Silvia Maria Barros" userId="S::silvia.maria@economia.gov.br::e2bf63e8-b454-4011-9226-6120546e243b" providerId="AD" clId="Web-{D905903A-1E83-4588-AEBD-A58A4170EF57}" dt="2023-01-13T13:03:19.695" v="188" actId="1076"/>
          <ac:graphicFrameMkLst>
            <pc:docMk/>
            <pc:sldMk cId="3639850929" sldId="284"/>
            <ac:graphicFrameMk id="9" creationId="{5F1A5378-3B75-8C46-4FAA-EBC6A5EA6049}"/>
          </ac:graphicFrameMkLst>
        </pc:graphicFrameChg>
        <pc:picChg chg="add mod">
          <ac:chgData name="Silvia Maria Barros" userId="S::silvia.maria@economia.gov.br::e2bf63e8-b454-4011-9226-6120546e243b" providerId="AD" clId="Web-{D905903A-1E83-4588-AEBD-A58A4170EF57}" dt="2023-01-13T13:05:51.653" v="217" actId="14100"/>
          <ac:picMkLst>
            <pc:docMk/>
            <pc:sldMk cId="3639850929" sldId="284"/>
            <ac:picMk id="3" creationId="{BA700CFC-99E5-B1B4-AB72-9584B8D59058}"/>
          </ac:picMkLst>
        </pc:picChg>
      </pc:sldChg>
    </pc:docChg>
  </pc:docChgLst>
  <pc:docChgLst>
    <pc:chgData name="Silvia Maria Barros" userId="S::silvia.maria@economia.gov.br::e2bf63e8-b454-4011-9226-6120546e243b" providerId="AD" clId="Web-{A28152AD-F630-4012-AC40-2D822F63A0E8}"/>
    <pc:docChg chg="addSld delSld modSld sldOrd">
      <pc:chgData name="Silvia Maria Barros" userId="S::silvia.maria@economia.gov.br::e2bf63e8-b454-4011-9226-6120546e243b" providerId="AD" clId="Web-{A28152AD-F630-4012-AC40-2D822F63A0E8}" dt="2023-01-11T18:45:06.801" v="152" actId="20577"/>
      <pc:docMkLst>
        <pc:docMk/>
      </pc:docMkLst>
      <pc:sldChg chg="del">
        <pc:chgData name="Silvia Maria Barros" userId="S::silvia.maria@economia.gov.br::e2bf63e8-b454-4011-9226-6120546e243b" providerId="AD" clId="Web-{A28152AD-F630-4012-AC40-2D822F63A0E8}" dt="2023-01-11T17:38:18.100" v="2"/>
        <pc:sldMkLst>
          <pc:docMk/>
          <pc:sldMk cId="2040168275" sldId="271"/>
        </pc:sldMkLst>
      </pc:sldChg>
      <pc:sldChg chg="addSp delSp modSp">
        <pc:chgData name="Silvia Maria Barros" userId="S::silvia.maria@economia.gov.br::e2bf63e8-b454-4011-9226-6120546e243b" providerId="AD" clId="Web-{A28152AD-F630-4012-AC40-2D822F63A0E8}" dt="2023-01-11T18:39:02.139" v="109" actId="1076"/>
        <pc:sldMkLst>
          <pc:docMk/>
          <pc:sldMk cId="4098161676" sldId="276"/>
        </pc:sldMkLst>
        <pc:spChg chg="add mod">
          <ac:chgData name="Silvia Maria Barros" userId="S::silvia.maria@economia.gov.br::e2bf63e8-b454-4011-9226-6120546e243b" providerId="AD" clId="Web-{A28152AD-F630-4012-AC40-2D822F63A0E8}" dt="2023-01-11T18:39:02.139" v="109" actId="1076"/>
          <ac:spMkLst>
            <pc:docMk/>
            <pc:sldMk cId="4098161676" sldId="276"/>
            <ac:spMk id="3" creationId="{24B02FF6-7730-A987-2066-5863BF513120}"/>
          </ac:spMkLst>
        </pc:spChg>
        <pc:spChg chg="del mod">
          <ac:chgData name="Silvia Maria Barros" userId="S::silvia.maria@economia.gov.br::e2bf63e8-b454-4011-9226-6120546e243b" providerId="AD" clId="Web-{A28152AD-F630-4012-AC40-2D822F63A0E8}" dt="2023-01-11T18:38:44.998" v="104"/>
          <ac:spMkLst>
            <pc:docMk/>
            <pc:sldMk cId="4098161676" sldId="276"/>
            <ac:spMk id="8" creationId="{FF808490-1FBD-CEFF-F84F-E7344022B08B}"/>
          </ac:spMkLst>
        </pc:spChg>
        <pc:spChg chg="mod">
          <ac:chgData name="Silvia Maria Barros" userId="S::silvia.maria@economia.gov.br::e2bf63e8-b454-4011-9226-6120546e243b" providerId="AD" clId="Web-{A28152AD-F630-4012-AC40-2D822F63A0E8}" dt="2023-01-11T18:38:35.904" v="103" actId="14100"/>
          <ac:spMkLst>
            <pc:docMk/>
            <pc:sldMk cId="4098161676" sldId="276"/>
            <ac:spMk id="10" creationId="{E0F148E9-87F3-CF8A-1178-B9C8D0134B36}"/>
          </ac:spMkLst>
        </pc:spChg>
        <pc:spChg chg="del">
          <ac:chgData name="Silvia Maria Barros" userId="S::silvia.maria@economia.gov.br::e2bf63e8-b454-4011-9226-6120546e243b" providerId="AD" clId="Web-{A28152AD-F630-4012-AC40-2D822F63A0E8}" dt="2023-01-11T18:38:55.685" v="108"/>
          <ac:spMkLst>
            <pc:docMk/>
            <pc:sldMk cId="4098161676" sldId="276"/>
            <ac:spMk id="11" creationId="{BC62A837-E5A3-9DFB-B348-507C9B21C27B}"/>
          </ac:spMkLst>
        </pc:spChg>
        <pc:spChg chg="add mod">
          <ac:chgData name="Silvia Maria Barros" userId="S::silvia.maria@economia.gov.br::e2bf63e8-b454-4011-9226-6120546e243b" providerId="AD" clId="Web-{A28152AD-F630-4012-AC40-2D822F63A0E8}" dt="2023-01-11T18:38:51.342" v="107" actId="1076"/>
          <ac:spMkLst>
            <pc:docMk/>
            <pc:sldMk cId="4098161676" sldId="276"/>
            <ac:spMk id="13" creationId="{A2B53166-1667-800E-1D75-BCC7A003D33E}"/>
          </ac:spMkLst>
        </pc:spChg>
        <pc:graphicFrameChg chg="mod">
          <ac:chgData name="Silvia Maria Barros" userId="S::silvia.maria@economia.gov.br::e2bf63e8-b454-4011-9226-6120546e243b" providerId="AD" clId="Web-{A28152AD-F630-4012-AC40-2D822F63A0E8}" dt="2023-01-11T17:46:38.331" v="19" actId="1076"/>
          <ac:graphicFrameMkLst>
            <pc:docMk/>
            <pc:sldMk cId="4098161676" sldId="276"/>
            <ac:graphicFrameMk id="7" creationId="{E7BA604F-EDCA-81C0-8385-777EB687912D}"/>
          </ac:graphicFrameMkLst>
        </pc:graphicFrameChg>
        <pc:graphicFrameChg chg="mod modGraphic">
          <ac:chgData name="Silvia Maria Barros" userId="S::silvia.maria@economia.gov.br::e2bf63e8-b454-4011-9226-6120546e243b" providerId="AD" clId="Web-{A28152AD-F630-4012-AC40-2D822F63A0E8}" dt="2023-01-11T17:46:19.893" v="17"/>
          <ac:graphicFrameMkLst>
            <pc:docMk/>
            <pc:sldMk cId="4098161676" sldId="276"/>
            <ac:graphicFrameMk id="9" creationId="{70F82E27-79A0-96D5-AB55-38E7ED429326}"/>
          </ac:graphicFrameMkLst>
        </pc:graphicFrameChg>
        <pc:picChg chg="mod">
          <ac:chgData name="Silvia Maria Barros" userId="S::silvia.maria@economia.gov.br::e2bf63e8-b454-4011-9226-6120546e243b" providerId="AD" clId="Web-{A28152AD-F630-4012-AC40-2D822F63A0E8}" dt="2023-01-11T18:35:21.135" v="95" actId="1076"/>
          <ac:picMkLst>
            <pc:docMk/>
            <pc:sldMk cId="4098161676" sldId="276"/>
            <ac:picMk id="5" creationId="{D4F8DB54-974F-E6AE-5353-9A5DE2AABCCD}"/>
          </ac:picMkLst>
        </pc:picChg>
        <pc:picChg chg="mod">
          <ac:chgData name="Silvia Maria Barros" userId="S::silvia.maria@economia.gov.br::e2bf63e8-b454-4011-9226-6120546e243b" providerId="AD" clId="Web-{A28152AD-F630-4012-AC40-2D822F63A0E8}" dt="2023-01-11T18:35:24.260" v="96" actId="1076"/>
          <ac:picMkLst>
            <pc:docMk/>
            <pc:sldMk cId="4098161676" sldId="276"/>
            <ac:picMk id="6" creationId="{711542BB-5477-605B-EA77-02FC30E8AA75}"/>
          </ac:picMkLst>
        </pc:picChg>
        <pc:picChg chg="mod">
          <ac:chgData name="Silvia Maria Barros" userId="S::silvia.maria@economia.gov.br::e2bf63e8-b454-4011-9226-6120546e243b" providerId="AD" clId="Web-{A28152AD-F630-4012-AC40-2D822F63A0E8}" dt="2023-01-11T18:35:11.306" v="91" actId="14100"/>
          <ac:picMkLst>
            <pc:docMk/>
            <pc:sldMk cId="4098161676" sldId="276"/>
            <ac:picMk id="22" creationId="{8EF35CAA-80D9-3CEA-F348-EB7E01C6D529}"/>
          </ac:picMkLst>
        </pc:picChg>
        <pc:picChg chg="mod">
          <ac:chgData name="Silvia Maria Barros" userId="S::silvia.maria@economia.gov.br::e2bf63e8-b454-4011-9226-6120546e243b" providerId="AD" clId="Web-{A28152AD-F630-4012-AC40-2D822F63A0E8}" dt="2023-01-11T18:35:15.041" v="93" actId="1076"/>
          <ac:picMkLst>
            <pc:docMk/>
            <pc:sldMk cId="4098161676" sldId="276"/>
            <ac:picMk id="23" creationId="{2061BEFD-4A19-C66B-47E6-8299022DB9E9}"/>
          </ac:picMkLst>
        </pc:picChg>
        <pc:picChg chg="mod">
          <ac:chgData name="Silvia Maria Barros" userId="S::silvia.maria@economia.gov.br::e2bf63e8-b454-4011-9226-6120546e243b" providerId="AD" clId="Web-{A28152AD-F630-4012-AC40-2D822F63A0E8}" dt="2023-01-11T18:35:18.385" v="94" actId="1076"/>
          <ac:picMkLst>
            <pc:docMk/>
            <pc:sldMk cId="4098161676" sldId="276"/>
            <ac:picMk id="24" creationId="{DE6E9F10-8A35-14CC-BE64-D1A6D4B24FF7}"/>
          </ac:picMkLst>
        </pc:picChg>
      </pc:sldChg>
      <pc:sldChg chg="addSp delSp modSp">
        <pc:chgData name="Silvia Maria Barros" userId="S::silvia.maria@economia.gov.br::e2bf63e8-b454-4011-9226-6120546e243b" providerId="AD" clId="Web-{A28152AD-F630-4012-AC40-2D822F63A0E8}" dt="2023-01-11T18:45:06.801" v="152" actId="20577"/>
        <pc:sldMkLst>
          <pc:docMk/>
          <pc:sldMk cId="743918198" sldId="277"/>
        </pc:sldMkLst>
        <pc:spChg chg="add mod">
          <ac:chgData name="Silvia Maria Barros" userId="S::silvia.maria@economia.gov.br::e2bf63e8-b454-4011-9226-6120546e243b" providerId="AD" clId="Web-{A28152AD-F630-4012-AC40-2D822F63A0E8}" dt="2023-01-11T18:40:01.749" v="126" actId="1076"/>
          <ac:spMkLst>
            <pc:docMk/>
            <pc:sldMk cId="743918198" sldId="277"/>
            <ac:spMk id="3" creationId="{ED74138C-1BA7-B88B-A0AF-2FA38620A955}"/>
          </ac:spMkLst>
        </pc:spChg>
        <pc:spChg chg="mod">
          <ac:chgData name="Silvia Maria Barros" userId="S::silvia.maria@economia.gov.br::e2bf63e8-b454-4011-9226-6120546e243b" providerId="AD" clId="Web-{A28152AD-F630-4012-AC40-2D822F63A0E8}" dt="2023-01-11T18:45:06.801" v="152" actId="20577"/>
          <ac:spMkLst>
            <pc:docMk/>
            <pc:sldMk cId="743918198" sldId="277"/>
            <ac:spMk id="4" creationId="{0034CDA4-C253-D6AB-489D-CA5ED5D4A311}"/>
          </ac:spMkLst>
        </pc:spChg>
        <pc:spChg chg="add mod">
          <ac:chgData name="Silvia Maria Barros" userId="S::silvia.maria@economia.gov.br::e2bf63e8-b454-4011-9226-6120546e243b" providerId="AD" clId="Web-{A28152AD-F630-4012-AC40-2D822F63A0E8}" dt="2023-01-11T18:40:05.218" v="127" actId="1076"/>
          <ac:spMkLst>
            <pc:docMk/>
            <pc:sldMk cId="743918198" sldId="277"/>
            <ac:spMk id="8" creationId="{47F5AA2B-FDD5-3EB5-55F6-633C3C8B799E}"/>
          </ac:spMkLst>
        </pc:spChg>
        <pc:spChg chg="del">
          <ac:chgData name="Silvia Maria Barros" userId="S::silvia.maria@economia.gov.br::e2bf63e8-b454-4011-9226-6120546e243b" providerId="AD" clId="Web-{A28152AD-F630-4012-AC40-2D822F63A0E8}" dt="2023-01-11T18:39:45.921" v="121"/>
          <ac:spMkLst>
            <pc:docMk/>
            <pc:sldMk cId="743918198" sldId="277"/>
            <ac:spMk id="24" creationId="{CDB3961C-C8FC-DA60-CF37-EC1D4B54BB34}"/>
          </ac:spMkLst>
        </pc:spChg>
        <pc:spChg chg="mod">
          <ac:chgData name="Silvia Maria Barros" userId="S::silvia.maria@economia.gov.br::e2bf63e8-b454-4011-9226-6120546e243b" providerId="AD" clId="Web-{A28152AD-F630-4012-AC40-2D822F63A0E8}" dt="2023-01-11T18:40:09.733" v="128" actId="1076"/>
          <ac:spMkLst>
            <pc:docMk/>
            <pc:sldMk cId="743918198" sldId="277"/>
            <ac:spMk id="25" creationId="{672FB351-1A9D-62C9-B87D-1E525E3D0A3E}"/>
          </ac:spMkLst>
        </pc:spChg>
        <pc:spChg chg="del mod">
          <ac:chgData name="Silvia Maria Barros" userId="S::silvia.maria@economia.gov.br::e2bf63e8-b454-4011-9226-6120546e243b" providerId="AD" clId="Web-{A28152AD-F630-4012-AC40-2D822F63A0E8}" dt="2023-01-11T18:39:46.874" v="122"/>
          <ac:spMkLst>
            <pc:docMk/>
            <pc:sldMk cId="743918198" sldId="277"/>
            <ac:spMk id="26" creationId="{ACA87C2A-77BA-9CD2-7645-DB29489B7020}"/>
          </ac:spMkLst>
        </pc:spChg>
        <pc:graphicFrameChg chg="mod modGraphic">
          <ac:chgData name="Silvia Maria Barros" userId="S::silvia.maria@economia.gov.br::e2bf63e8-b454-4011-9226-6120546e243b" providerId="AD" clId="Web-{A28152AD-F630-4012-AC40-2D822F63A0E8}" dt="2023-01-11T18:44:34.754" v="145" actId="1076"/>
          <ac:graphicFrameMkLst>
            <pc:docMk/>
            <pc:sldMk cId="743918198" sldId="277"/>
            <ac:graphicFrameMk id="6" creationId="{8F1969D9-C372-DDBB-F60D-93FD083BEA66}"/>
          </ac:graphicFrameMkLst>
        </pc:graphicFrameChg>
        <pc:graphicFrameChg chg="mod">
          <ac:chgData name="Silvia Maria Barros" userId="S::silvia.maria@economia.gov.br::e2bf63e8-b454-4011-9226-6120546e243b" providerId="AD" clId="Web-{A28152AD-F630-4012-AC40-2D822F63A0E8}" dt="2023-01-11T18:44:25.941" v="144" actId="1076"/>
          <ac:graphicFrameMkLst>
            <pc:docMk/>
            <pc:sldMk cId="743918198" sldId="277"/>
            <ac:graphicFrameMk id="9" creationId="{D4978860-D449-736A-9DD2-42943339786A}"/>
          </ac:graphicFrameMkLst>
        </pc:graphicFrameChg>
        <pc:picChg chg="mod">
          <ac:chgData name="Silvia Maria Barros" userId="S::silvia.maria@economia.gov.br::e2bf63e8-b454-4011-9226-6120546e243b" providerId="AD" clId="Web-{A28152AD-F630-4012-AC40-2D822F63A0E8}" dt="2023-01-11T17:52:21.558" v="35" actId="1076"/>
          <ac:picMkLst>
            <pc:docMk/>
            <pc:sldMk cId="743918198" sldId="277"/>
            <ac:picMk id="18" creationId="{4BC4809F-04C0-5D8A-770B-75957BDA2E3D}"/>
          </ac:picMkLst>
        </pc:picChg>
        <pc:picChg chg="mod">
          <ac:chgData name="Silvia Maria Barros" userId="S::silvia.maria@economia.gov.br::e2bf63e8-b454-4011-9226-6120546e243b" providerId="AD" clId="Web-{A28152AD-F630-4012-AC40-2D822F63A0E8}" dt="2023-01-11T17:52:15.089" v="32" actId="14100"/>
          <ac:picMkLst>
            <pc:docMk/>
            <pc:sldMk cId="743918198" sldId="277"/>
            <ac:picMk id="20" creationId="{F0448BE5-F799-7365-F29E-9423ABBFDD6E}"/>
          </ac:picMkLst>
        </pc:picChg>
        <pc:picChg chg="mod">
          <ac:chgData name="Silvia Maria Barros" userId="S::silvia.maria@economia.gov.br::e2bf63e8-b454-4011-9226-6120546e243b" providerId="AD" clId="Web-{A28152AD-F630-4012-AC40-2D822F63A0E8}" dt="2023-01-11T17:52:29.105" v="36" actId="1076"/>
          <ac:picMkLst>
            <pc:docMk/>
            <pc:sldMk cId="743918198" sldId="277"/>
            <ac:picMk id="22" creationId="{F2E83272-6AEE-3D6A-F17A-8667871AD7B8}"/>
          </ac:picMkLst>
        </pc:picChg>
        <pc:picChg chg="mod">
          <ac:chgData name="Silvia Maria Barros" userId="S::silvia.maria@economia.gov.br::e2bf63e8-b454-4011-9226-6120546e243b" providerId="AD" clId="Web-{A28152AD-F630-4012-AC40-2D822F63A0E8}" dt="2023-01-11T17:54:23.217" v="46" actId="14100"/>
          <ac:picMkLst>
            <pc:docMk/>
            <pc:sldMk cId="743918198" sldId="277"/>
            <ac:picMk id="27" creationId="{5C4093A5-EC79-382F-3106-D43B7E592107}"/>
          </ac:picMkLst>
        </pc:picChg>
        <pc:picChg chg="mod">
          <ac:chgData name="Silvia Maria Barros" userId="S::silvia.maria@economia.gov.br::e2bf63e8-b454-4011-9226-6120546e243b" providerId="AD" clId="Web-{A28152AD-F630-4012-AC40-2D822F63A0E8}" dt="2023-01-11T18:39:28.498" v="115" actId="1076"/>
          <ac:picMkLst>
            <pc:docMk/>
            <pc:sldMk cId="743918198" sldId="277"/>
            <ac:picMk id="28" creationId="{C9FE71EA-FD19-F43A-800D-34F9E841C795}"/>
          </ac:picMkLst>
        </pc:picChg>
      </pc:sldChg>
      <pc:sldChg chg="addSp delSp modSp">
        <pc:chgData name="Silvia Maria Barros" userId="S::silvia.maria@economia.gov.br::e2bf63e8-b454-4011-9226-6120546e243b" providerId="AD" clId="Web-{A28152AD-F630-4012-AC40-2D822F63A0E8}" dt="2023-01-11T18:44:17.847" v="142" actId="1076"/>
        <pc:sldMkLst>
          <pc:docMk/>
          <pc:sldMk cId="4093134156" sldId="278"/>
        </pc:sldMkLst>
        <pc:spChg chg="mod">
          <ac:chgData name="Silvia Maria Barros" userId="S::silvia.maria@economia.gov.br::e2bf63e8-b454-4011-9226-6120546e243b" providerId="AD" clId="Web-{A28152AD-F630-4012-AC40-2D822F63A0E8}" dt="2023-01-11T18:40:42.781" v="136" actId="1076"/>
          <ac:spMkLst>
            <pc:docMk/>
            <pc:sldMk cId="4093134156" sldId="278"/>
            <ac:spMk id="8" creationId="{E16ADC4A-670C-1F8E-E586-7E848E8A3A8D}"/>
          </ac:spMkLst>
        </pc:spChg>
        <pc:spChg chg="add mod">
          <ac:chgData name="Silvia Maria Barros" userId="S::silvia.maria@economia.gov.br::e2bf63e8-b454-4011-9226-6120546e243b" providerId="AD" clId="Web-{A28152AD-F630-4012-AC40-2D822F63A0E8}" dt="2023-01-11T18:40:51.828" v="139" actId="1076"/>
          <ac:spMkLst>
            <pc:docMk/>
            <pc:sldMk cId="4093134156" sldId="278"/>
            <ac:spMk id="13" creationId="{CEAC85A8-9C15-EF0A-6233-AD178549C147}"/>
          </ac:spMkLst>
        </pc:spChg>
        <pc:spChg chg="add mod">
          <ac:chgData name="Silvia Maria Barros" userId="S::silvia.maria@economia.gov.br::e2bf63e8-b454-4011-9226-6120546e243b" providerId="AD" clId="Web-{A28152AD-F630-4012-AC40-2D822F63A0E8}" dt="2023-01-11T18:22:45.216" v="87" actId="1076"/>
          <ac:spMkLst>
            <pc:docMk/>
            <pc:sldMk cId="4093134156" sldId="278"/>
            <ac:spMk id="14" creationId="{37678068-99CD-6F93-328F-1E5AE0AE816E}"/>
          </ac:spMkLst>
        </pc:spChg>
        <pc:spChg chg="mod">
          <ac:chgData name="Silvia Maria Barros" userId="S::silvia.maria@economia.gov.br::e2bf63e8-b454-4011-9226-6120546e243b" providerId="AD" clId="Web-{A28152AD-F630-4012-AC40-2D822F63A0E8}" dt="2023-01-11T17:43:12.686" v="5" actId="1076"/>
          <ac:spMkLst>
            <pc:docMk/>
            <pc:sldMk cId="4093134156" sldId="278"/>
            <ac:spMk id="15" creationId="{D0182B80-677B-9665-06F3-855999FF1E63}"/>
          </ac:spMkLst>
        </pc:spChg>
        <pc:graphicFrameChg chg="mod modGraphic">
          <ac:chgData name="Silvia Maria Barros" userId="S::silvia.maria@economia.gov.br::e2bf63e8-b454-4011-9226-6120546e243b" providerId="AD" clId="Web-{A28152AD-F630-4012-AC40-2D822F63A0E8}" dt="2023-01-11T17:45:45.080" v="13"/>
          <ac:graphicFrameMkLst>
            <pc:docMk/>
            <pc:sldMk cId="4093134156" sldId="278"/>
            <ac:graphicFrameMk id="5" creationId="{B0B2C54D-163E-04D9-D2B6-435DF670EF76}"/>
          </ac:graphicFrameMkLst>
        </pc:graphicFrameChg>
        <pc:graphicFrameChg chg="mod">
          <ac:chgData name="Silvia Maria Barros" userId="S::silvia.maria@economia.gov.br::e2bf63e8-b454-4011-9226-6120546e243b" providerId="AD" clId="Web-{A28152AD-F630-4012-AC40-2D822F63A0E8}" dt="2023-01-11T18:44:17.847" v="142" actId="1076"/>
          <ac:graphicFrameMkLst>
            <pc:docMk/>
            <pc:sldMk cId="4093134156" sldId="278"/>
            <ac:graphicFrameMk id="21" creationId="{314F8071-A743-E345-36EB-062FFEA84E22}"/>
          </ac:graphicFrameMkLst>
        </pc:graphicFrameChg>
        <pc:picChg chg="mod">
          <ac:chgData name="Silvia Maria Barros" userId="S::silvia.maria@economia.gov.br::e2bf63e8-b454-4011-9226-6120546e243b" providerId="AD" clId="Web-{A28152AD-F630-4012-AC40-2D822F63A0E8}" dt="2023-01-11T18:40:21.187" v="130" actId="14100"/>
          <ac:picMkLst>
            <pc:docMk/>
            <pc:sldMk cId="4093134156" sldId="278"/>
            <ac:picMk id="3" creationId="{53CB53A6-2AFD-4B67-740E-D9DD94880478}"/>
          </ac:picMkLst>
        </pc:picChg>
        <pc:picChg chg="mod">
          <ac:chgData name="Silvia Maria Barros" userId="S::silvia.maria@economia.gov.br::e2bf63e8-b454-4011-9226-6120546e243b" providerId="AD" clId="Web-{A28152AD-F630-4012-AC40-2D822F63A0E8}" dt="2023-01-11T18:40:26.124" v="133" actId="1076"/>
          <ac:picMkLst>
            <pc:docMk/>
            <pc:sldMk cId="4093134156" sldId="278"/>
            <ac:picMk id="7" creationId="{D4322893-367A-7153-1EB2-EDD25F261A3F}"/>
          </ac:picMkLst>
        </pc:picChg>
        <pc:picChg chg="add mod">
          <ac:chgData name="Silvia Maria Barros" userId="S::silvia.maria@economia.gov.br::e2bf63e8-b454-4011-9226-6120546e243b" providerId="AD" clId="Web-{A28152AD-F630-4012-AC40-2D822F63A0E8}" dt="2023-01-11T18:40:28.921" v="134" actId="1076"/>
          <ac:picMkLst>
            <pc:docMk/>
            <pc:sldMk cId="4093134156" sldId="278"/>
            <ac:picMk id="9" creationId="{4E343F94-E64F-E97F-1D40-A693F40D491A}"/>
          </ac:picMkLst>
        </pc:picChg>
        <pc:picChg chg="add mod">
          <ac:chgData name="Silvia Maria Barros" userId="S::silvia.maria@economia.gov.br::e2bf63e8-b454-4011-9226-6120546e243b" providerId="AD" clId="Web-{A28152AD-F630-4012-AC40-2D822F63A0E8}" dt="2023-01-11T18:40:40.296" v="135" actId="1076"/>
          <ac:picMkLst>
            <pc:docMk/>
            <pc:sldMk cId="4093134156" sldId="278"/>
            <ac:picMk id="10" creationId="{CF01B46E-F957-DF07-9DCC-327B55E08937}"/>
          </ac:picMkLst>
        </pc:picChg>
        <pc:picChg chg="del mod">
          <ac:chgData name="Silvia Maria Barros" userId="S::silvia.maria@economia.gov.br::e2bf63e8-b454-4011-9226-6120546e243b" providerId="AD" clId="Web-{A28152AD-F630-4012-AC40-2D822F63A0E8}" dt="2023-01-11T18:21:32.792" v="70"/>
          <ac:picMkLst>
            <pc:docMk/>
            <pc:sldMk cId="4093134156" sldId="278"/>
            <ac:picMk id="11" creationId="{30D304D5-4CE4-DC85-C196-18E111202F0B}"/>
          </ac:picMkLst>
        </pc:picChg>
        <pc:picChg chg="add mod">
          <ac:chgData name="Silvia Maria Barros" userId="S::silvia.maria@economia.gov.br::e2bf63e8-b454-4011-9226-6120546e243b" providerId="AD" clId="Web-{A28152AD-F630-4012-AC40-2D822F63A0E8}" dt="2023-01-11T18:40:48.484" v="138" actId="1076"/>
          <ac:picMkLst>
            <pc:docMk/>
            <pc:sldMk cId="4093134156" sldId="278"/>
            <ac:picMk id="12" creationId="{C491D779-390E-16CA-BADB-6CF9059AE078}"/>
          </ac:picMkLst>
        </pc:picChg>
      </pc:sldChg>
      <pc:sldChg chg="add del ord">
        <pc:chgData name="Silvia Maria Barros" userId="S::silvia.maria@economia.gov.br::e2bf63e8-b454-4011-9226-6120546e243b" providerId="AD" clId="Web-{A28152AD-F630-4012-AC40-2D822F63A0E8}" dt="2023-01-11T18:44:18.956" v="143"/>
        <pc:sldMkLst>
          <pc:docMk/>
          <pc:sldMk cId="2366563029" sldId="279"/>
        </pc:sldMkLst>
      </pc:sldChg>
      <pc:sldChg chg="modSp">
        <pc:chgData name="Silvia Maria Barros" userId="S::silvia.maria@economia.gov.br::e2bf63e8-b454-4011-9226-6120546e243b" providerId="AD" clId="Web-{A28152AD-F630-4012-AC40-2D822F63A0E8}" dt="2023-01-11T18:14:10.019" v="68"/>
        <pc:sldMkLst>
          <pc:docMk/>
          <pc:sldMk cId="3653653062" sldId="282"/>
        </pc:sldMkLst>
        <pc:graphicFrameChg chg="mod modGraphic">
          <ac:chgData name="Silvia Maria Barros" userId="S::silvia.maria@economia.gov.br::e2bf63e8-b454-4011-9226-6120546e243b" providerId="AD" clId="Web-{A28152AD-F630-4012-AC40-2D822F63A0E8}" dt="2023-01-11T18:14:10.019" v="68"/>
          <ac:graphicFrameMkLst>
            <pc:docMk/>
            <pc:sldMk cId="3653653062" sldId="282"/>
            <ac:graphicFrameMk id="3" creationId="{1A6330A6-E479-93E1-299F-554847204460}"/>
          </ac:graphicFrameMkLst>
        </pc:graphicFrameChg>
        <pc:picChg chg="mod">
          <ac:chgData name="Silvia Maria Barros" userId="S::silvia.maria@economia.gov.br::e2bf63e8-b454-4011-9226-6120546e243b" providerId="AD" clId="Web-{A28152AD-F630-4012-AC40-2D822F63A0E8}" dt="2023-01-11T17:37:12.161" v="1" actId="14100"/>
          <ac:picMkLst>
            <pc:docMk/>
            <pc:sldMk cId="3653653062" sldId="282"/>
            <ac:picMk id="7" creationId="{E94EF542-603D-40AA-0D89-C4B434323D88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tegovbr-my.sharepoint.com/personal/leonardo_marquine_economia_gov_br/Documents/sugest&#227;o%20apreseta&#231;&#227;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Demonstrativo de Execução da Entrega</a:t>
            </a:r>
          </a:p>
        </c:rich>
      </c:tx>
      <c:layout>
        <c:manualLayout>
          <c:xMode val="edge"/>
          <c:yMode val="edge"/>
          <c:x val="0.30174058417415511"/>
          <c:y val="9.949597844306028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3853065621869325E-2"/>
          <c:y val="0.16187094744849614"/>
          <c:w val="0.95023606006724015"/>
          <c:h val="0.58127922581207869"/>
        </c:manualLayout>
      </c:layout>
      <c:lineChart>
        <c:grouping val="standard"/>
        <c:varyColors val="0"/>
        <c:ser>
          <c:idx val="0"/>
          <c:order val="0"/>
          <c:tx>
            <c:strRef>
              <c:f>Planilha1!$B$8</c:f>
              <c:strCache>
                <c:ptCount val="1"/>
                <c:pt idx="0">
                  <c:v>Meta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Planilha1!$A$9:$A$14</c:f>
              <c:numCache>
                <c:formatCode>mmm\-yy</c:formatCode>
                <c:ptCount val="6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</c:numCache>
            </c:numRef>
          </c:cat>
          <c:val>
            <c:numRef>
              <c:f>Planilha1!$B$9:$B$14</c:f>
              <c:numCache>
                <c:formatCode>General</c:formatCode>
                <c:ptCount val="6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95-4CE5-B33B-B3C6C14A4281}"/>
            </c:ext>
          </c:extLst>
        </c:ser>
        <c:ser>
          <c:idx val="1"/>
          <c:order val="1"/>
          <c:tx>
            <c:strRef>
              <c:f>Planilha1!$C$8</c:f>
              <c:strCache>
                <c:ptCount val="1"/>
                <c:pt idx="0">
                  <c:v>Resultado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Planilha1!$A$9:$A$14</c:f>
              <c:numCache>
                <c:formatCode>mmm\-yy</c:formatCode>
                <c:ptCount val="6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</c:numCache>
            </c:numRef>
          </c:cat>
          <c:val>
            <c:numRef>
              <c:f>Planilha1!$C$9:$C$14</c:f>
              <c:numCache>
                <c:formatCode>General</c:formatCode>
                <c:ptCount val="6"/>
                <c:pt idx="0">
                  <c:v>110</c:v>
                </c:pt>
                <c:pt idx="1">
                  <c:v>88</c:v>
                </c:pt>
                <c:pt idx="2">
                  <c:v>124</c:v>
                </c:pt>
                <c:pt idx="3">
                  <c:v>112</c:v>
                </c:pt>
                <c:pt idx="4">
                  <c:v>116</c:v>
                </c:pt>
                <c:pt idx="5">
                  <c:v>105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95-4CE5-B33B-B3C6C14A4281}"/>
            </c:ext>
          </c:extLst>
        </c:ser>
        <c:ser>
          <c:idx val="2"/>
          <c:order val="2"/>
          <c:tx>
            <c:strRef>
              <c:f>Planilha1!$D$8</c:f>
              <c:strCache>
                <c:ptCount val="1"/>
                <c:pt idx="0">
                  <c:v>Demanda Reprimida acumulada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Planilha1!$A$9:$A$14</c:f>
              <c:numCache>
                <c:formatCode>mmm\-yy</c:formatCode>
                <c:ptCount val="6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</c:numCache>
            </c:numRef>
          </c:cat>
          <c:val>
            <c:numRef>
              <c:f>Planilha1!$D$9:$D$14</c:f>
              <c:numCache>
                <c:formatCode>General</c:formatCode>
                <c:ptCount val="6"/>
                <c:pt idx="0">
                  <c:v>110</c:v>
                </c:pt>
                <c:pt idx="1">
                  <c:v>122</c:v>
                </c:pt>
                <c:pt idx="2">
                  <c:v>98</c:v>
                </c:pt>
                <c:pt idx="3">
                  <c:v>86</c:v>
                </c:pt>
                <c:pt idx="4">
                  <c:v>70</c:v>
                </c:pt>
                <c:pt idx="5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F95-4CE5-B33B-B3C6C14A4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7085872"/>
        <c:axId val="617086200"/>
      </c:lineChart>
      <c:dateAx>
        <c:axId val="6170858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7086200"/>
        <c:crosses val="autoZero"/>
        <c:auto val="1"/>
        <c:lblOffset val="100"/>
        <c:baseTimeUnit val="months"/>
      </c:dateAx>
      <c:valAx>
        <c:axId val="617086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7085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305952086962182"/>
          <c:y val="0.89799899485558787"/>
          <c:w val="0.63388082091272169"/>
          <c:h val="0.102001005144412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0851A-8245-4BC1-88B5-081BF3D7D83D}" type="datetimeFigureOut">
              <a:t>1/17/2023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1FFFD-6EBD-419E-9C27-BD5B2518FFF3}" type="slidenum"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790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4FF08-8BFF-4B33-B663-826E369CC4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25FDF0-BE39-4479-96CE-A604FCDBE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E42E20-90CB-4859-B9A2-3748A95A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817263-9AA7-47B3-85D9-9C8148A0F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35A235-F432-4E2F-875E-D5EF05FDF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635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0E31AE-1776-438B-A369-F567C0418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E99BD0-BBBB-4B2B-9E34-3CD5E171F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710D83-6035-44F9-ACCB-90F1A2AE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C9F1D9-4434-484C-888D-68CDE1D6B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1A9C75-BE19-4C79-93D6-C21823708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214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9804F-B629-4BC9-9D5D-4561613E5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9A6B6C-168F-4CF6-9DA7-0BB6D2E55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B0A92E-1430-4B11-B397-E84CAA895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924667-BFF9-4A18-97F8-F9B2143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773DCA-36C1-4DA6-AF56-F337A4917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0647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A38FD-39A7-43F3-9217-25A6B8293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FF1709-3F20-4C30-AB6C-42DA95DCE3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4B510E1-2D42-4364-949E-556000A87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4B95336-B31A-4DFA-BA6A-5151E7226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9BDC906-AA57-45E4-BA75-2A36AA98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F96FC9-BFCF-4B2B-8412-677D1B0E5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37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A4F74F-C6B8-4DA2-A49E-B43208B71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7F668A-3EA6-4369-9C2D-58DF9664A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63A101A-AB6A-4C14-A9B4-FBB0B3BB5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7F19050-E54A-45F8-8427-BAD6338BB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92CBADE-6C6B-40F0-87E5-715602D1BD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DDC2D9-70D4-4F28-9EA6-1CF4AC1A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88DDBD6-9FF5-42B9-A3F2-AA0199C1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43D353A-42C5-44F5-9054-4B549BA51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4293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896E1B-1C83-459A-A480-CCB4C1F40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FBDAA60-7123-4A66-BA8B-C3A40BA28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7FA3293-9E23-45F0-A97A-A0B8A72A5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45F0C83-5DE0-426C-BF94-4EC075F7E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466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0749AAF-741B-43BE-98F4-0EF682483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0C4A3E2-6E05-4D52-9EFA-99CE933FF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31AD814-28BF-4868-B64D-0C423D347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200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91F6BA-87B4-4C99-8909-36BC0608A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F1A15E-F858-4DB8-A132-A93903FEC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EA7A544-1824-46AE-9D39-DDDCDFD35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98E29E-1AA5-41FA-8C80-5A99BE48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95CBE74-831D-47D8-88FA-8EF384FCE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FCAF967-30C4-49B5-B0D3-059535FF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4127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C013C-C420-4248-890B-0617FE48B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ED270FE-6BC6-4E83-AE9A-461EEF9755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4F310FF-99FC-4106-A276-A03AE5E5E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400554-6D4A-421D-8C47-FC253BBAD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2F4014-2524-42D3-8529-9643DCB2A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3F1D153-F0A2-43F2-AA0D-6EF56A20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523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720FA4-0274-439E-A988-168D3C9D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B9F4B3-424B-48B2-97C1-49AD80B7A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66310B-8580-48F4-B4B3-4B6C656B0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7C0B0A-E47C-4E2C-9F60-53F4C5D8B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19A337-CD4D-405C-B260-26CE7E243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719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E1CD532-4981-4794-AE37-53642AADDD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5F74589-19D2-4282-8769-E57DF15FC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D4743B-8D70-4F8C-A49C-278AA0FD9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A8B68E-C100-481B-8B11-0B5CE7044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31A213-AEDF-4945-88A0-7CA9076A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90058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2842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1536500" y="2852533"/>
            <a:ext cx="5701200" cy="17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72524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800"/>
              <a:buFont typeface="Nunito Light"/>
              <a:buChar char="●"/>
              <a:defRPr sz="1867"/>
            </a:lvl1pPr>
            <a:lvl2pPr marL="1219170" lvl="1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600"/>
            </a:lvl2pPr>
            <a:lvl3pPr marL="1828754" lvl="2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600"/>
            </a:lvl3pPr>
            <a:lvl4pPr marL="2438339" lvl="3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600"/>
            </a:lvl4pPr>
            <a:lvl5pPr marL="3047924" lvl="4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600"/>
            </a:lvl5pPr>
            <a:lvl6pPr marL="3657509" lvl="5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600"/>
            </a:lvl6pPr>
            <a:lvl7pPr marL="4267093" lvl="6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600"/>
            </a:lvl7pPr>
            <a:lvl8pPr marL="4876678" lvl="7" indent="-406390" rtl="0">
              <a:spcBef>
                <a:spcPts val="2133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600"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Clr>
                <a:srgbClr val="482400"/>
              </a:buClr>
              <a:buSzPts val="1200"/>
              <a:buFont typeface="Nunito Light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1536500" y="2088933"/>
            <a:ext cx="570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1655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>
            <a:spLocks noGrp="1"/>
          </p:cNvSpPr>
          <p:nvPr>
            <p:ph type="title"/>
          </p:nvPr>
        </p:nvSpPr>
        <p:spPr>
          <a:xfrm>
            <a:off x="3120567" y="3598884"/>
            <a:ext cx="6088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subTitle" idx="1"/>
          </p:nvPr>
        </p:nvSpPr>
        <p:spPr>
          <a:xfrm>
            <a:off x="3120567" y="2190717"/>
            <a:ext cx="6088000" cy="15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30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57191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Berkshire Swash"/>
              <a:buNone/>
              <a:defRPr sz="3733"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subTitle" idx="1"/>
          </p:nvPr>
        </p:nvSpPr>
        <p:spPr>
          <a:xfrm>
            <a:off x="950951" y="2278960"/>
            <a:ext cx="2928000" cy="6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title" idx="2" hasCustomPrompt="1"/>
          </p:nvPr>
        </p:nvSpPr>
        <p:spPr>
          <a:xfrm>
            <a:off x="950951" y="1726017"/>
            <a:ext cx="1098800" cy="6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43" name="Google Shape;43;p14"/>
          <p:cNvSpPr txBox="1">
            <a:spLocks noGrp="1"/>
          </p:cNvSpPr>
          <p:nvPr>
            <p:ph type="subTitle" idx="3"/>
          </p:nvPr>
        </p:nvSpPr>
        <p:spPr>
          <a:xfrm>
            <a:off x="950951" y="2771484"/>
            <a:ext cx="2928000" cy="8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ubTitle" idx="4"/>
          </p:nvPr>
        </p:nvSpPr>
        <p:spPr>
          <a:xfrm>
            <a:off x="4041217" y="2278960"/>
            <a:ext cx="2928000" cy="6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title" idx="5" hasCustomPrompt="1"/>
          </p:nvPr>
        </p:nvSpPr>
        <p:spPr>
          <a:xfrm>
            <a:off x="4041217" y="1726017"/>
            <a:ext cx="1098800" cy="6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>
            <a:spLocks noGrp="1"/>
          </p:cNvSpPr>
          <p:nvPr>
            <p:ph type="subTitle" idx="6"/>
          </p:nvPr>
        </p:nvSpPr>
        <p:spPr>
          <a:xfrm>
            <a:off x="4041217" y="2771484"/>
            <a:ext cx="2928000" cy="8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subTitle" idx="7"/>
          </p:nvPr>
        </p:nvSpPr>
        <p:spPr>
          <a:xfrm>
            <a:off x="950951" y="4404947"/>
            <a:ext cx="2928000" cy="6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title" idx="8" hasCustomPrompt="1"/>
          </p:nvPr>
        </p:nvSpPr>
        <p:spPr>
          <a:xfrm>
            <a:off x="950951" y="3852000"/>
            <a:ext cx="1098800" cy="6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49" name="Google Shape;49;p14"/>
          <p:cNvSpPr txBox="1">
            <a:spLocks noGrp="1"/>
          </p:cNvSpPr>
          <p:nvPr>
            <p:ph type="subTitle" idx="9"/>
          </p:nvPr>
        </p:nvSpPr>
        <p:spPr>
          <a:xfrm>
            <a:off x="950951" y="4897476"/>
            <a:ext cx="2928000" cy="8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subTitle" idx="13"/>
          </p:nvPr>
        </p:nvSpPr>
        <p:spPr>
          <a:xfrm>
            <a:off x="4041217" y="4404947"/>
            <a:ext cx="2928000" cy="6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title" idx="14" hasCustomPrompt="1"/>
          </p:nvPr>
        </p:nvSpPr>
        <p:spPr>
          <a:xfrm>
            <a:off x="4041217" y="3852000"/>
            <a:ext cx="1098800" cy="6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52" name="Google Shape;52;p14"/>
          <p:cNvSpPr txBox="1">
            <a:spLocks noGrp="1"/>
          </p:cNvSpPr>
          <p:nvPr>
            <p:ph type="subTitle" idx="15"/>
          </p:nvPr>
        </p:nvSpPr>
        <p:spPr>
          <a:xfrm>
            <a:off x="4041217" y="4897476"/>
            <a:ext cx="2928000" cy="8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71246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>
            <a:spLocks noGrp="1"/>
          </p:cNvSpPr>
          <p:nvPr>
            <p:ph type="title"/>
          </p:nvPr>
        </p:nvSpPr>
        <p:spPr>
          <a:xfrm>
            <a:off x="950967" y="2310767"/>
            <a:ext cx="4205600" cy="8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1"/>
          <p:cNvSpPr txBox="1">
            <a:spLocks noGrp="1"/>
          </p:cNvSpPr>
          <p:nvPr>
            <p:ph type="subTitle" idx="1"/>
          </p:nvPr>
        </p:nvSpPr>
        <p:spPr>
          <a:xfrm>
            <a:off x="950967" y="3126167"/>
            <a:ext cx="4205600" cy="14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24221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5023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009"/>
            </a:lvl1pPr>
            <a:lvl2pPr marL="382750" indent="0" algn="ctr">
              <a:buNone/>
              <a:defRPr sz="1674"/>
            </a:lvl2pPr>
            <a:lvl3pPr marL="765501" indent="0" algn="ctr">
              <a:buNone/>
              <a:defRPr sz="1507"/>
            </a:lvl3pPr>
            <a:lvl4pPr marL="1148252" indent="0" algn="ctr">
              <a:buNone/>
              <a:defRPr sz="1340"/>
            </a:lvl4pPr>
            <a:lvl5pPr marL="1531002" indent="0" algn="ctr">
              <a:buNone/>
              <a:defRPr sz="1340"/>
            </a:lvl5pPr>
            <a:lvl6pPr marL="1913753" indent="0" algn="ctr">
              <a:buNone/>
              <a:defRPr sz="1340"/>
            </a:lvl6pPr>
            <a:lvl7pPr marL="2296503" indent="0" algn="ctr">
              <a:buNone/>
              <a:defRPr sz="1340"/>
            </a:lvl7pPr>
            <a:lvl8pPr marL="2679254" indent="0" algn="ctr">
              <a:buNone/>
              <a:defRPr sz="1340"/>
            </a:lvl8pPr>
            <a:lvl9pPr marL="3062005" indent="0" algn="ctr">
              <a:buNone/>
              <a:defRPr sz="134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42"/>
            <a:ext cx="10515600" cy="2852737"/>
          </a:xfrm>
        </p:spPr>
        <p:txBody>
          <a:bodyPr anchor="b"/>
          <a:lstStyle>
            <a:lvl1pPr>
              <a:defRPr sz="5023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7"/>
            <a:ext cx="10515600" cy="1500187"/>
          </a:xfrm>
        </p:spPr>
        <p:txBody>
          <a:bodyPr/>
          <a:lstStyle>
            <a:lvl1pPr marL="0" indent="0">
              <a:buNone/>
              <a:defRPr sz="2009">
                <a:solidFill>
                  <a:schemeClr val="tx1">
                    <a:tint val="75000"/>
                  </a:schemeClr>
                </a:solidFill>
              </a:defRPr>
            </a:lvl1pPr>
            <a:lvl2pPr marL="382750" indent="0">
              <a:buNone/>
              <a:defRPr sz="1674">
                <a:solidFill>
                  <a:schemeClr val="tx1">
                    <a:tint val="75000"/>
                  </a:schemeClr>
                </a:solidFill>
              </a:defRPr>
            </a:lvl2pPr>
            <a:lvl3pPr marL="765501" indent="0">
              <a:buNone/>
              <a:defRPr sz="1507">
                <a:solidFill>
                  <a:schemeClr val="tx1">
                    <a:tint val="75000"/>
                  </a:schemeClr>
                </a:solidFill>
              </a:defRPr>
            </a:lvl3pPr>
            <a:lvl4pPr marL="1148252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4pPr>
            <a:lvl5pPr marL="1531002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5pPr>
            <a:lvl6pPr marL="1913753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6pPr>
            <a:lvl7pPr marL="2296503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7pPr>
            <a:lvl8pPr marL="2679254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8pPr>
            <a:lvl9pPr marL="3062005" indent="0">
              <a:buNone/>
              <a:defRPr sz="13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009" b="1"/>
            </a:lvl1pPr>
            <a:lvl2pPr marL="382750" indent="0">
              <a:buNone/>
              <a:defRPr sz="1674" b="1"/>
            </a:lvl2pPr>
            <a:lvl3pPr marL="765501" indent="0">
              <a:buNone/>
              <a:defRPr sz="1507" b="1"/>
            </a:lvl3pPr>
            <a:lvl4pPr marL="1148252" indent="0">
              <a:buNone/>
              <a:defRPr sz="1340" b="1"/>
            </a:lvl4pPr>
            <a:lvl5pPr marL="1531002" indent="0">
              <a:buNone/>
              <a:defRPr sz="1340" b="1"/>
            </a:lvl5pPr>
            <a:lvl6pPr marL="1913753" indent="0">
              <a:buNone/>
              <a:defRPr sz="1340" b="1"/>
            </a:lvl6pPr>
            <a:lvl7pPr marL="2296503" indent="0">
              <a:buNone/>
              <a:defRPr sz="1340" b="1"/>
            </a:lvl7pPr>
            <a:lvl8pPr marL="2679254" indent="0">
              <a:buNone/>
              <a:defRPr sz="1340" b="1"/>
            </a:lvl8pPr>
            <a:lvl9pPr marL="3062005" indent="0">
              <a:buNone/>
              <a:defRPr sz="134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009" b="1"/>
            </a:lvl1pPr>
            <a:lvl2pPr marL="382750" indent="0">
              <a:buNone/>
              <a:defRPr sz="1674" b="1"/>
            </a:lvl2pPr>
            <a:lvl3pPr marL="765501" indent="0">
              <a:buNone/>
              <a:defRPr sz="1507" b="1"/>
            </a:lvl3pPr>
            <a:lvl4pPr marL="1148252" indent="0">
              <a:buNone/>
              <a:defRPr sz="1340" b="1"/>
            </a:lvl4pPr>
            <a:lvl5pPr marL="1531002" indent="0">
              <a:buNone/>
              <a:defRPr sz="1340" b="1"/>
            </a:lvl5pPr>
            <a:lvl6pPr marL="1913753" indent="0">
              <a:buNone/>
              <a:defRPr sz="1340" b="1"/>
            </a:lvl6pPr>
            <a:lvl7pPr marL="2296503" indent="0">
              <a:buNone/>
              <a:defRPr sz="1340" b="1"/>
            </a:lvl7pPr>
            <a:lvl8pPr marL="2679254" indent="0">
              <a:buNone/>
              <a:defRPr sz="1340" b="1"/>
            </a:lvl8pPr>
            <a:lvl9pPr marL="3062005" indent="0">
              <a:buNone/>
              <a:defRPr sz="134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67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9" y="987429"/>
            <a:ext cx="6172201" cy="4873625"/>
          </a:xfrm>
        </p:spPr>
        <p:txBody>
          <a:bodyPr/>
          <a:lstStyle>
            <a:lvl1pPr>
              <a:defRPr sz="2679"/>
            </a:lvl1pPr>
            <a:lvl2pPr>
              <a:defRPr sz="2344"/>
            </a:lvl2pPr>
            <a:lvl3pPr>
              <a:defRPr sz="2009"/>
            </a:lvl3pPr>
            <a:lvl4pPr>
              <a:defRPr sz="1674"/>
            </a:lvl4pPr>
            <a:lvl5pPr>
              <a:defRPr sz="1674"/>
            </a:lvl5pPr>
            <a:lvl6pPr>
              <a:defRPr sz="1674"/>
            </a:lvl6pPr>
            <a:lvl7pPr>
              <a:defRPr sz="1674"/>
            </a:lvl7pPr>
            <a:lvl8pPr>
              <a:defRPr sz="1674"/>
            </a:lvl8pPr>
            <a:lvl9pPr>
              <a:defRPr sz="167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340"/>
            </a:lvl1pPr>
            <a:lvl2pPr marL="382750" indent="0">
              <a:buNone/>
              <a:defRPr sz="1172"/>
            </a:lvl2pPr>
            <a:lvl3pPr marL="765501" indent="0">
              <a:buNone/>
              <a:defRPr sz="1005"/>
            </a:lvl3pPr>
            <a:lvl4pPr marL="1148252" indent="0">
              <a:buNone/>
              <a:defRPr sz="837"/>
            </a:lvl4pPr>
            <a:lvl5pPr marL="1531002" indent="0">
              <a:buNone/>
              <a:defRPr sz="837"/>
            </a:lvl5pPr>
            <a:lvl6pPr marL="1913753" indent="0">
              <a:buNone/>
              <a:defRPr sz="837"/>
            </a:lvl6pPr>
            <a:lvl7pPr marL="2296503" indent="0">
              <a:buNone/>
              <a:defRPr sz="837"/>
            </a:lvl7pPr>
            <a:lvl8pPr marL="2679254" indent="0">
              <a:buNone/>
              <a:defRPr sz="837"/>
            </a:lvl8pPr>
            <a:lvl9pPr marL="3062005" indent="0">
              <a:buNone/>
              <a:defRPr sz="837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267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9" y="987429"/>
            <a:ext cx="6172201" cy="4873625"/>
          </a:xfrm>
        </p:spPr>
        <p:txBody>
          <a:bodyPr/>
          <a:lstStyle>
            <a:lvl1pPr marL="0" indent="0">
              <a:buNone/>
              <a:defRPr sz="2679"/>
            </a:lvl1pPr>
            <a:lvl2pPr marL="382750" indent="0">
              <a:buNone/>
              <a:defRPr sz="2344"/>
            </a:lvl2pPr>
            <a:lvl3pPr marL="765501" indent="0">
              <a:buNone/>
              <a:defRPr sz="2009"/>
            </a:lvl3pPr>
            <a:lvl4pPr marL="1148252" indent="0">
              <a:buNone/>
              <a:defRPr sz="1674"/>
            </a:lvl4pPr>
            <a:lvl5pPr marL="1531002" indent="0">
              <a:buNone/>
              <a:defRPr sz="1674"/>
            </a:lvl5pPr>
            <a:lvl6pPr marL="1913753" indent="0">
              <a:buNone/>
              <a:defRPr sz="1674"/>
            </a:lvl6pPr>
            <a:lvl7pPr marL="2296503" indent="0">
              <a:buNone/>
              <a:defRPr sz="1674"/>
            </a:lvl7pPr>
            <a:lvl8pPr marL="2679254" indent="0">
              <a:buNone/>
              <a:defRPr sz="1674"/>
            </a:lvl8pPr>
            <a:lvl9pPr marL="3062005" indent="0">
              <a:buNone/>
              <a:defRPr sz="1674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340"/>
            </a:lvl1pPr>
            <a:lvl2pPr marL="382750" indent="0">
              <a:buNone/>
              <a:defRPr sz="1172"/>
            </a:lvl2pPr>
            <a:lvl3pPr marL="765501" indent="0">
              <a:buNone/>
              <a:defRPr sz="1005"/>
            </a:lvl3pPr>
            <a:lvl4pPr marL="1148252" indent="0">
              <a:buNone/>
              <a:defRPr sz="837"/>
            </a:lvl4pPr>
            <a:lvl5pPr marL="1531002" indent="0">
              <a:buNone/>
              <a:defRPr sz="837"/>
            </a:lvl5pPr>
            <a:lvl6pPr marL="1913753" indent="0">
              <a:buNone/>
              <a:defRPr sz="837"/>
            </a:lvl6pPr>
            <a:lvl7pPr marL="2296503" indent="0">
              <a:buNone/>
              <a:defRPr sz="837"/>
            </a:lvl7pPr>
            <a:lvl8pPr marL="2679254" indent="0">
              <a:buNone/>
              <a:defRPr sz="837"/>
            </a:lvl8pPr>
            <a:lvl9pPr marL="3062005" indent="0">
              <a:buNone/>
              <a:defRPr sz="837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17.01.2023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E155BFF-5EAD-4187-8D37-01D8529BF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42BA08-CB15-4EF8-BBEB-1121F6E8C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6F1F28-1DE7-4635-92F8-8860D25B38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38E02-C4DE-4BE4-960F-4109492B31BF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17211E-0B64-43C7-8225-3637A7158D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A8F6A5-44C2-4FB4-B99F-6805AB2B4B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2288-0259-4511-BDA9-EAD36B1AEEA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896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708" r:id="rId15"/>
    <p:sldLayoutId id="2147483663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>
              <a:lumMod val="65000"/>
              <a:lumOff val="3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17/01/2023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1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91870" rtl="0" eaLnBrk="1" latinLnBrk="0" hangingPunct="1">
        <a:lnSpc>
          <a:spcPct val="90000"/>
        </a:lnSpc>
        <a:spcBef>
          <a:spcPct val="0"/>
        </a:spcBef>
        <a:buNone/>
        <a:defRPr sz="3810" b="1" kern="1200">
          <a:solidFill>
            <a:schemeClr val="tx1">
              <a:lumMod val="65000"/>
              <a:lumOff val="35000"/>
            </a:schemeClr>
          </a:solidFill>
          <a:latin typeface="+mn-lt"/>
          <a:ea typeface="+mj-ea"/>
          <a:cs typeface="+mj-cs"/>
        </a:defRPr>
      </a:lvl1pPr>
    </p:titleStyle>
    <p:bodyStyle>
      <a:lvl1pPr marL="197968" indent="-197968" algn="l" defTabSz="791870" rtl="0" eaLnBrk="1" latinLnBrk="0" hangingPunct="1">
        <a:lnSpc>
          <a:spcPct val="90000"/>
        </a:lnSpc>
        <a:spcBef>
          <a:spcPts val="866"/>
        </a:spcBef>
        <a:buFont typeface="Arial" panose="020B0604020202020204" pitchFamily="34" charset="0"/>
        <a:buChar char="•"/>
        <a:defRPr sz="2425" kern="1200">
          <a:solidFill>
            <a:schemeClr val="tx1"/>
          </a:solidFill>
          <a:latin typeface="+mn-lt"/>
          <a:ea typeface="+mn-ea"/>
          <a:cs typeface="+mn-cs"/>
        </a:defRPr>
      </a:lvl1pPr>
      <a:lvl2pPr marL="593903" indent="-197968" algn="l" defTabSz="79187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2pPr>
      <a:lvl3pPr marL="989838" indent="-197968" algn="l" defTabSz="79187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732" kern="1200">
          <a:solidFill>
            <a:schemeClr val="tx1"/>
          </a:solidFill>
          <a:latin typeface="+mn-lt"/>
          <a:ea typeface="+mn-ea"/>
          <a:cs typeface="+mn-cs"/>
        </a:defRPr>
      </a:lvl3pPr>
      <a:lvl4pPr marL="1385773" indent="-197968" algn="l" defTabSz="79187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781708" indent="-197968" algn="l" defTabSz="79187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2177644" indent="-197968" algn="l" defTabSz="79187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573579" indent="-197968" algn="l" defTabSz="79187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969514" indent="-197968" algn="l" defTabSz="79187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365449" indent="-197968" algn="l" defTabSz="79187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791870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1pPr>
      <a:lvl2pPr marL="395935" algn="l" defTabSz="791870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2pPr>
      <a:lvl3pPr marL="791870" algn="l" defTabSz="791870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3pPr>
      <a:lvl4pPr marL="1187806" algn="l" defTabSz="791870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583741" algn="l" defTabSz="791870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1979676" algn="l" defTabSz="791870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375611" algn="l" defTabSz="791870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771546" algn="l" defTabSz="791870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167482" algn="l" defTabSz="791870" rtl="0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v.br/servidor/dft" TargetMode="External"/><Relationship Id="rId2" Type="http://schemas.openxmlformats.org/officeDocument/2006/relationships/hyperlink" Target="mailto:sgp.dft@economia.gov.br" TargetMode="Externa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6.pn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m 2" descr="Interface gráfica do usuário, Texto, Logotipo, Site&#10;&#10;Descrição gerada automaticamente">
            <a:extLst>
              <a:ext uri="{FF2B5EF4-FFF2-40B4-BE49-F238E27FC236}">
                <a16:creationId xmlns:a16="http://schemas.microsoft.com/office/drawing/2014/main" id="{56E10FF8-9117-0911-806C-D6E99CCA93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5" b="5561"/>
          <a:stretch/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AA2C567-A0DA-E911-7431-37417F72D1A4}"/>
              </a:ext>
            </a:extLst>
          </p:cNvPr>
          <p:cNvSpPr txBox="1"/>
          <p:nvPr/>
        </p:nvSpPr>
        <p:spPr>
          <a:xfrm>
            <a:off x="1028892" y="4979362"/>
            <a:ext cx="4609714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3000" b="1">
                <a:solidFill>
                  <a:schemeClr val="accent5">
                    <a:lumMod val="50000"/>
                  </a:schemeClr>
                </a:solidFill>
              </a:rPr>
              <a:t>Fase quantitativa</a:t>
            </a:r>
            <a:br>
              <a:rPr lang="pt-BR">
                <a:solidFill>
                  <a:schemeClr val="accent5">
                    <a:lumMod val="50000"/>
                  </a:schemeClr>
                </a:solidFill>
                <a:cs typeface="Calibri"/>
              </a:rPr>
            </a:br>
            <a:r>
              <a:rPr lang="pt-BR" sz="2000">
                <a:solidFill>
                  <a:schemeClr val="accent5">
                    <a:lumMod val="50000"/>
                  </a:schemeClr>
                </a:solidFill>
              </a:rPr>
              <a:t>Como preencher as funcionalidades demandas reprimidas e metas</a:t>
            </a:r>
            <a:endParaRPr lang="pt-BR" sz="2000">
              <a:solidFill>
                <a:schemeClr val="accent5">
                  <a:lumMod val="5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3666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5" descr="Interface gráfica do usuário&#10;&#10;Descrição gerada automaticamente">
            <a:extLst>
              <a:ext uri="{FF2B5EF4-FFF2-40B4-BE49-F238E27FC236}">
                <a16:creationId xmlns:a16="http://schemas.microsoft.com/office/drawing/2014/main" id="{BA700CFC-99E5-B1B4-AB72-9584B8D59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7061" y="1506690"/>
            <a:ext cx="7913680" cy="4033633"/>
          </a:xfrm>
          <a:prstGeom prst="rect">
            <a:avLst/>
          </a:prstGeom>
        </p:spPr>
      </p:pic>
      <p:graphicFrame>
        <p:nvGraphicFramePr>
          <p:cNvPr id="5" name="Tabela 19">
            <a:extLst>
              <a:ext uri="{FF2B5EF4-FFF2-40B4-BE49-F238E27FC236}">
                <a16:creationId xmlns:a16="http://schemas.microsoft.com/office/drawing/2014/main" id="{708EF0F6-CCBF-C679-CAD2-4FA026C3C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880310"/>
              </p:ext>
            </p:extLst>
          </p:nvPr>
        </p:nvGraphicFramePr>
        <p:xfrm>
          <a:off x="222250" y="941916"/>
          <a:ext cx="3784666" cy="568128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784666">
                  <a:extLst>
                    <a:ext uri="{9D8B030D-6E8A-4147-A177-3AD203B41FA5}">
                      <a16:colId xmlns:a16="http://schemas.microsoft.com/office/drawing/2014/main" val="4103947964"/>
                    </a:ext>
                  </a:extLst>
                </a:gridCol>
              </a:tblGrid>
              <a:tr h="5681284">
                <a:tc>
                  <a:txBody>
                    <a:bodyPr/>
                    <a:lstStyle/>
                    <a:p>
                      <a:pPr marL="285750" marR="0" lvl="0" indent="-28575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500" b="0" i="0" u="none" strike="noStrike" noProof="0">
                          <a:latin typeface="Calibri"/>
                        </a:rPr>
                        <a:t>A unidade que não possui demanda reprimida, mas quer aumentar a quantidade de determinada(s) entrega(s) pode fazer uso somente do espaço destinado para "meta", conforme exemplo abaixo. Neste caso, é necessário que o gestor tenha evidências concretas e consiga justificar a real necessidade de ampliar o(s) resultado(s) para a(s) atividade(s) em questão.</a:t>
                      </a:r>
                      <a:endParaRPr lang="en-US" sz="1500" b="0" i="0" u="none" strike="noStrike" noProof="0">
                        <a:latin typeface="Calibri"/>
                      </a:endParaRPr>
                    </a:p>
                    <a:p>
                      <a:pPr marL="285750" marR="0" lvl="0" indent="-28575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500" b="0" i="0" u="none" strike="noStrike" noProof="0">
                          <a:latin typeface="Calibri"/>
                        </a:rPr>
                        <a:t>No exemplo ao lado, o gesto</a:t>
                      </a:r>
                      <a:r>
                        <a:rPr lang="pt-BR" sz="1500" b="0" i="0" u="none" strike="noStrike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r de unidade tem como meta </a:t>
                      </a:r>
                      <a:r>
                        <a:rPr lang="pt-BR" sz="1500" b="1" i="0" u="none" strike="noStrike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dobrar</a:t>
                      </a:r>
                      <a:r>
                        <a:rPr lang="pt-BR" sz="1500" b="0" i="0" u="none" strike="noStrike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 os resultados para determinada atividade. Neste caso, multiplica-se o resultado de determinado mês por </a:t>
                      </a:r>
                      <a:r>
                        <a:rPr lang="pt-BR" sz="1500" b="1" i="0" u="none" strike="noStrike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2</a:t>
                      </a:r>
                      <a:r>
                        <a:rPr lang="pt-BR" sz="1500" b="0" i="0" u="none" strike="noStrike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. Ou seja, a área entregou </a:t>
                      </a:r>
                      <a:r>
                        <a:rPr lang="pt-BR" sz="1500" b="1" i="0" u="none" strike="noStrike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50</a:t>
                      </a:r>
                      <a:r>
                        <a:rPr lang="pt-BR" sz="1500" b="0" i="0" u="none" strike="noStrike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 processos de prestação de contas em outubro, mas quer dobrar essa entrega: </a:t>
                      </a:r>
                      <a:r>
                        <a:rPr lang="pt-BR" sz="1500" b="1" i="0" u="none" strike="noStrike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50 X 2 = 100.</a:t>
                      </a:r>
                      <a:endParaRPr lang="pt-BR" sz="1500" b="1" i="0" u="none" strike="noStrike" noProof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285750" marR="0" lvl="0" indent="-28575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500" b="0" i="0" u="none" strike="noStrike" noProof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/>
                        </a:rPr>
                        <a:t>O campo "meta", no espaço destinado ao mês de outubro, deverá ser preenchido com 100. Esse mesmo raciocínio valerá para os demais meses, se for o caso.</a:t>
                      </a:r>
                      <a:endParaRPr lang="en-US" sz="15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35498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3DC381F-62AC-234F-6D7E-59C4533CD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12979"/>
              </p:ext>
            </p:extLst>
          </p:nvPr>
        </p:nvGraphicFramePr>
        <p:xfrm>
          <a:off x="243417" y="402167"/>
          <a:ext cx="1468079" cy="383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079">
                  <a:extLst>
                    <a:ext uri="{9D8B030D-6E8A-4147-A177-3AD203B41FA5}">
                      <a16:colId xmlns:a16="http://schemas.microsoft.com/office/drawing/2014/main" val="2195134703"/>
                    </a:ext>
                  </a:extLst>
                </a:gridCol>
              </a:tblGrid>
              <a:tr h="326662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Situação 4</a:t>
                      </a:r>
                    </a:p>
                  </a:txBody>
                  <a:tcPr marL="79190" marR="79190" marT="39595" marB="39595"/>
                </a:tc>
                <a:extLst>
                  <a:ext uri="{0D108BD9-81ED-4DB2-BD59-A6C34878D82A}">
                    <a16:rowId xmlns:a16="http://schemas.microsoft.com/office/drawing/2014/main" val="1094927875"/>
                  </a:ext>
                </a:extLst>
              </a:tr>
            </a:tbl>
          </a:graphicData>
        </a:graphic>
      </p:graphicFrame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5F1A5378-3B75-8C46-4FAA-EBC6A5EA6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092801"/>
              </p:ext>
            </p:extLst>
          </p:nvPr>
        </p:nvGraphicFramePr>
        <p:xfrm>
          <a:off x="7394114" y="1055873"/>
          <a:ext cx="928425" cy="34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425">
                  <a:extLst>
                    <a:ext uri="{9D8B030D-6E8A-4147-A177-3AD203B41FA5}">
                      <a16:colId xmlns:a16="http://schemas.microsoft.com/office/drawing/2014/main" val="1793580279"/>
                    </a:ext>
                  </a:extLst>
                </a:gridCol>
              </a:tblGrid>
              <a:tr h="349099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i="0" u="none" strike="noStrike" noProof="0" err="1">
                          <a:solidFill>
                            <a:schemeClr val="bg1"/>
                          </a:solidFill>
                          <a:latin typeface="Calibri"/>
                        </a:rPr>
                        <a:t>Exemplo</a:t>
                      </a:r>
                      <a:r>
                        <a:rPr lang="en-US" sz="15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686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9850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7BC51F6-4251-AF7E-8975-4E5F30012E13}"/>
              </a:ext>
            </a:extLst>
          </p:cNvPr>
          <p:cNvSpPr txBox="1"/>
          <p:nvPr/>
        </p:nvSpPr>
        <p:spPr>
          <a:xfrm>
            <a:off x="430666" y="836325"/>
            <a:ext cx="3341234" cy="5780383"/>
          </a:xfrm>
          <a:prstGeom prst="rect">
            <a:avLst/>
          </a:prstGeom>
          <a:noFill/>
          <a:ln w="15875" cap="flat" cmpd="sng">
            <a:solidFill>
              <a:schemeClr val="accent1"/>
            </a:solidFill>
            <a:prstDash val="solid"/>
            <a:miter lim="800000"/>
          </a:ln>
        </p:spPr>
        <p:txBody>
          <a:bodyPr wrap="square" lIns="180000" tIns="180000" rIns="180000" bIns="180000" rtlCol="0" anchor="t">
            <a:spAutoFit/>
          </a:bodyPr>
          <a:lstStyle/>
          <a:p>
            <a:pPr marL="285750" marR="0" lvl="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pt-BR" sz="1600" b="0" i="0" u="none" strike="noStrike" noProof="0">
                <a:latin typeface="+mn-lt"/>
              </a:rPr>
              <a:t>Em um cenário real, os valores mensais podem variar. Assim, o valor final da demanda reprimida será calculado levando em consideração o acumulado no período do dimensionamento.</a:t>
            </a:r>
          </a:p>
          <a:p>
            <a:pPr marL="285750" marR="0" lvl="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endParaRPr lang="pt-BR" sz="1600" b="0" i="0" u="none" strike="noStrike" noProof="0">
              <a:latin typeface="+mn-lt"/>
            </a:endParaRPr>
          </a:p>
          <a:p>
            <a:pPr marL="285750" indent="-285750" algn="just">
              <a:buFont typeface="Arial"/>
              <a:buChar char="•"/>
            </a:pPr>
            <a:r>
              <a:rPr lang="pt-BR" sz="1600" b="0" i="0" u="none" strike="noStrike" noProof="0">
                <a:latin typeface="+mn-lt"/>
              </a:rPr>
              <a:t>Como mostrado no exemplo</a:t>
            </a:r>
            <a:r>
              <a:rPr lang="pt-BR" sz="1600"/>
              <a:t> ao lado</a:t>
            </a:r>
            <a:r>
              <a:rPr lang="pt-BR" sz="1600" b="0" i="0" u="none" strike="noStrike" noProof="0">
                <a:latin typeface="+mn-lt"/>
              </a:rPr>
              <a:t>, mesmo</a:t>
            </a:r>
            <a:r>
              <a:rPr lang="pt-BR" sz="1600"/>
              <a:t> a unidade </a:t>
            </a:r>
            <a:r>
              <a:rPr lang="pt-BR" sz="1600" b="0" i="0" u="none" strike="noStrike" noProof="0">
                <a:latin typeface="+mn-lt"/>
              </a:rPr>
              <a:t>tendo um resultado abaixo do esperado</a:t>
            </a:r>
            <a:r>
              <a:rPr lang="pt-BR" sz="1600"/>
              <a:t>,</a:t>
            </a:r>
            <a:r>
              <a:rPr lang="pt-BR" sz="1600" b="0" i="0" u="none" strike="noStrike" noProof="0">
                <a:latin typeface="+mn-lt"/>
              </a:rPr>
              <a:t> no mês de fevereiro, levando em consideração o contexto geral, a demanda reprimida </a:t>
            </a:r>
            <a:r>
              <a:rPr lang="pt-BR" sz="1600"/>
              <a:t>mostrou</a:t>
            </a:r>
            <a:r>
              <a:rPr lang="pt-BR" sz="1600" b="0" i="0" u="none" strike="noStrike" noProof="0">
                <a:latin typeface="+mn-lt"/>
              </a:rPr>
              <a:t> tendência de redução, já que nos demais meses o resultado alcançado</a:t>
            </a:r>
            <a:r>
              <a:rPr lang="pt-BR" sz="1600"/>
              <a:t> foi</a:t>
            </a:r>
            <a:r>
              <a:rPr lang="pt-BR" sz="1600" b="0" i="0" u="none" strike="noStrike" noProof="0">
                <a:latin typeface="+mn-lt"/>
              </a:rPr>
              <a:t> acima da meta.</a:t>
            </a:r>
            <a:endParaRPr lang="pt-BR" sz="1600" b="0" i="0" u="none" strike="noStrike" noProof="0">
              <a:latin typeface="+mn-lt"/>
              <a:ea typeface="Calibri"/>
              <a:cs typeface="Calibri"/>
            </a:endParaRPr>
          </a:p>
          <a:p>
            <a:pPr marL="285750" marR="0" lvl="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endParaRPr lang="pt-BR" sz="1600" b="0" i="0" u="none" strike="noStrike" noProof="0">
              <a:latin typeface="+mn-lt"/>
            </a:endParaRPr>
          </a:p>
          <a:p>
            <a:pPr marL="285750" marR="0" lvl="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pt-BR" sz="1600" b="0" i="0" u="none" strike="noStrike" noProof="0">
                <a:latin typeface="+mn-lt"/>
              </a:rPr>
              <a:t>Nesse caso, ao final do ciclo, a demanda reprimida será menor do que no início.</a:t>
            </a:r>
            <a:endParaRPr lang="en-US" sz="16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D00C76-18D9-1489-61F6-2B92ED0F7CE1}"/>
              </a:ext>
            </a:extLst>
          </p:cNvPr>
          <p:cNvSpPr txBox="1"/>
          <p:nvPr/>
        </p:nvSpPr>
        <p:spPr>
          <a:xfrm>
            <a:off x="430666" y="356454"/>
            <a:ext cx="1817392" cy="380480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accent1"/>
            </a:solidFill>
            <a:miter lim="800000"/>
          </a:ln>
        </p:spPr>
        <p:txBody>
          <a:bodyPr wrap="square" lIns="180000" tIns="36000" rIns="180000" bIns="36000" rtlCol="0" anchor="t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ea typeface="Calibri"/>
                <a:cs typeface="Calibri"/>
              </a:rPr>
              <a:t>Fique </a:t>
            </a:r>
            <a:r>
              <a:rPr lang="en-US" sz="2000" b="1" err="1">
                <a:solidFill>
                  <a:schemeClr val="bg1"/>
                </a:solidFill>
                <a:ea typeface="Calibri"/>
                <a:cs typeface="Calibri"/>
              </a:rPr>
              <a:t>atento</a:t>
            </a:r>
            <a:r>
              <a:rPr lang="en-US" sz="2000" b="1">
                <a:solidFill>
                  <a:schemeClr val="bg1"/>
                </a:solidFill>
                <a:ea typeface="Calibri"/>
                <a:cs typeface="Calibri"/>
              </a:rPr>
              <a:t>!</a:t>
            </a:r>
          </a:p>
        </p:txBody>
      </p:sp>
      <p:graphicFrame>
        <p:nvGraphicFramePr>
          <p:cNvPr id="9" name="Gráfico 2">
            <a:extLst>
              <a:ext uri="{FF2B5EF4-FFF2-40B4-BE49-F238E27FC236}">
                <a16:creationId xmlns:a16="http://schemas.microsoft.com/office/drawing/2014/main" id="{13AE318B-14B4-240B-4DE3-4E9AC98D5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120938"/>
              </p:ext>
            </p:extLst>
          </p:nvPr>
        </p:nvGraphicFramePr>
        <p:xfrm>
          <a:off x="4480560" y="3817620"/>
          <a:ext cx="7280774" cy="2552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F98185D-E82A-21CF-909F-EEE52FA54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792941"/>
              </p:ext>
            </p:extLst>
          </p:nvPr>
        </p:nvGraphicFramePr>
        <p:xfrm>
          <a:off x="4480560" y="1483764"/>
          <a:ext cx="7280774" cy="2019301"/>
        </p:xfrm>
        <a:graphic>
          <a:graphicData uri="http://schemas.openxmlformats.org/drawingml/2006/table">
            <a:tbl>
              <a:tblPr/>
              <a:tblGrid>
                <a:gridCol w="1532795">
                  <a:extLst>
                    <a:ext uri="{9D8B030D-6E8A-4147-A177-3AD203B41FA5}">
                      <a16:colId xmlns:a16="http://schemas.microsoft.com/office/drawing/2014/main" val="2709038991"/>
                    </a:ext>
                  </a:extLst>
                </a:gridCol>
                <a:gridCol w="1915993">
                  <a:extLst>
                    <a:ext uri="{9D8B030D-6E8A-4147-A177-3AD203B41FA5}">
                      <a16:colId xmlns:a16="http://schemas.microsoft.com/office/drawing/2014/main" val="4259695225"/>
                    </a:ext>
                  </a:extLst>
                </a:gridCol>
                <a:gridCol w="1915993">
                  <a:extLst>
                    <a:ext uri="{9D8B030D-6E8A-4147-A177-3AD203B41FA5}">
                      <a16:colId xmlns:a16="http://schemas.microsoft.com/office/drawing/2014/main" val="2741229155"/>
                    </a:ext>
                  </a:extLst>
                </a:gridCol>
                <a:gridCol w="1915993">
                  <a:extLst>
                    <a:ext uri="{9D8B030D-6E8A-4147-A177-3AD203B41FA5}">
                      <a16:colId xmlns:a16="http://schemas.microsoft.com/office/drawing/2014/main" val="4265545989"/>
                    </a:ext>
                  </a:extLst>
                </a:gridCol>
              </a:tblGrid>
              <a:tr h="5769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Mês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Resultado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Demanda reprimida acumulada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7102"/>
                  </a:ext>
                </a:extLst>
              </a:tr>
              <a:tr h="2403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jan/22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728802"/>
                  </a:ext>
                </a:extLst>
              </a:tr>
              <a:tr h="2403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fev/22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18025"/>
                  </a:ext>
                </a:extLst>
              </a:tr>
              <a:tr h="2403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mar/22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80309"/>
                  </a:ext>
                </a:extLst>
              </a:tr>
              <a:tr h="2403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abr/22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488880"/>
                  </a:ext>
                </a:extLst>
              </a:tr>
              <a:tr h="2403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mai/22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905446"/>
                  </a:ext>
                </a:extLst>
              </a:tr>
              <a:tr h="24039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jun/22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38836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EC33A53-0781-2413-5930-75533982FF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44328"/>
              </p:ext>
            </p:extLst>
          </p:nvPr>
        </p:nvGraphicFramePr>
        <p:xfrm>
          <a:off x="4480560" y="454490"/>
          <a:ext cx="3108265" cy="775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08430">
                  <a:extLst>
                    <a:ext uri="{9D8B030D-6E8A-4147-A177-3AD203B41FA5}">
                      <a16:colId xmlns:a16="http://schemas.microsoft.com/office/drawing/2014/main" val="2007739127"/>
                    </a:ext>
                  </a:extLst>
                </a:gridCol>
                <a:gridCol w="599835">
                  <a:extLst>
                    <a:ext uri="{9D8B030D-6E8A-4147-A177-3AD203B41FA5}">
                      <a16:colId xmlns:a16="http://schemas.microsoft.com/office/drawing/2014/main" val="2627752346"/>
                    </a:ext>
                  </a:extLst>
                </a:gridCol>
              </a:tblGrid>
              <a:tr h="283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>
                          <a:effectLst/>
                        </a:rPr>
                        <a:t>Demanda reprimida inicial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108000" marT="72000" marB="72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u="none" strike="noStrike">
                          <a:effectLst/>
                        </a:rPr>
                        <a:t>120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108000" marT="72000" marB="72000" anchor="ctr"/>
                </a:tc>
                <a:extLst>
                  <a:ext uri="{0D108BD9-81ED-4DB2-BD59-A6C34878D82A}">
                    <a16:rowId xmlns:a16="http://schemas.microsoft.com/office/drawing/2014/main" val="3072566368"/>
                  </a:ext>
                </a:extLst>
              </a:tr>
              <a:tr h="283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>
                          <a:effectLst/>
                        </a:rPr>
                        <a:t>Demanda reprimida final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108000" marT="72000" marB="7200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u="none" strike="noStrike">
                          <a:effectLst/>
                        </a:rPr>
                        <a:t>65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108000" marT="72000" marB="72000" anchor="ctr"/>
                </a:tc>
                <a:extLst>
                  <a:ext uri="{0D108BD9-81ED-4DB2-BD59-A6C34878D82A}">
                    <a16:rowId xmlns:a16="http://schemas.microsoft.com/office/drawing/2014/main" val="3960331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3488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35DDBDA-B039-FED1-4742-B6B1B994D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397939"/>
              </p:ext>
            </p:extLst>
          </p:nvPr>
        </p:nvGraphicFramePr>
        <p:xfrm>
          <a:off x="729896" y="710880"/>
          <a:ext cx="7260771" cy="2682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0771">
                  <a:extLst>
                    <a:ext uri="{9D8B030D-6E8A-4147-A177-3AD203B41FA5}">
                      <a16:colId xmlns:a16="http://schemas.microsoft.com/office/drawing/2014/main" val="1397835789"/>
                    </a:ext>
                  </a:extLst>
                </a:gridCol>
              </a:tblGrid>
              <a:tr h="240712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50" b="0" i="0" u="none" strike="noStrike" noProof="0">
                          <a:latin typeface="Calibri"/>
                        </a:rPr>
                        <a:t>Caso existam entregas que a unidade deveria fazer, mas não a fez, por algum motivo, e não há informações sobre o quantitativo que deveria ter realizado, esses dados poderão, a critério do gestor, ser registrados no campo </a:t>
                      </a:r>
                      <a:r>
                        <a:rPr lang="pt-BR" sz="1550" b="1" i="0" u="none" strike="noStrike" noProof="0">
                          <a:latin typeface="Calibri"/>
                        </a:rPr>
                        <a:t>"Observação"</a:t>
                      </a:r>
                      <a:r>
                        <a:rPr lang="pt-BR" sz="1550" b="0" i="0" u="none" strike="noStrike" noProof="0">
                          <a:latin typeface="Calibri"/>
                        </a:rPr>
                        <a:t> no dimensionamento.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550" b="0" i="0" u="none" strike="noStrike" noProof="0">
                        <a:latin typeface="Calibri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50" b="0" i="0" u="none" strike="noStrike" noProof="0"/>
                        <a:t>Esse campo poderá ser utilizado para agregar informações relevantes sobre a área dimensionada e que não estão expressas em outros espaços do SISDIP.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550" b="0" i="0" u="none" strike="noStrike" noProof="0"/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550" b="1" i="0" u="none" strike="noStrike" noProof="0">
                          <a:latin typeface="Calibri"/>
                        </a:rPr>
                        <a:t>Exemplo</a:t>
                      </a:r>
                      <a:r>
                        <a:rPr lang="pt-BR" sz="1550" b="0" i="0" u="none" strike="noStrike" noProof="0">
                          <a:latin typeface="Calibri"/>
                        </a:rPr>
                        <a:t>: a unidade poderá informar que houve mudança de estrutura, após o período dimensionado, pode destacar que há dados quantitativos sobre determinadas entregas que não eram contabilizados na data, que a unidade não atendeu as demandas da atividade X por falta de pessoal, entre outras informações relevantes.</a:t>
                      </a:r>
                      <a:endParaRPr lang="pt-BR" sz="1550"/>
                    </a:p>
                  </a:txBody>
                  <a:tcPr marL="84205" marR="84205" marT="42103" marB="42103"/>
                </a:tc>
                <a:extLst>
                  <a:ext uri="{0D108BD9-81ED-4DB2-BD59-A6C34878D82A}">
                    <a16:rowId xmlns:a16="http://schemas.microsoft.com/office/drawing/2014/main" val="1297151164"/>
                  </a:ext>
                </a:extLst>
              </a:tr>
            </a:tbl>
          </a:graphicData>
        </a:graphic>
      </p:graphicFrame>
      <p:pic>
        <p:nvPicPr>
          <p:cNvPr id="5" name="Imagem 3" descr="Aplicativo, Tabela&#10;&#10;Descrição gerada automaticamente">
            <a:extLst>
              <a:ext uri="{FF2B5EF4-FFF2-40B4-BE49-F238E27FC236}">
                <a16:creationId xmlns:a16="http://schemas.microsoft.com/office/drawing/2014/main" id="{B7B5D0EA-77BD-DD07-D960-1E7DDE712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708" y="3849494"/>
            <a:ext cx="7311319" cy="1177741"/>
          </a:xfrm>
          <a:prstGeom prst="rect">
            <a:avLst/>
          </a:prstGeom>
        </p:spPr>
      </p:pic>
      <p:pic>
        <p:nvPicPr>
          <p:cNvPr id="7" name="Imagem 8" descr="Interface gráfica do usuário, Texto, Aplicativo, Email&#10;&#10;Descrição gerada automaticamente">
            <a:extLst>
              <a:ext uri="{FF2B5EF4-FFF2-40B4-BE49-F238E27FC236}">
                <a16:creationId xmlns:a16="http://schemas.microsoft.com/office/drawing/2014/main" id="{AA9569EC-609B-2A37-2134-C45DA1EC23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6564" y="1550991"/>
            <a:ext cx="3130613" cy="4400029"/>
          </a:xfrm>
          <a:prstGeom prst="rect">
            <a:avLst/>
          </a:prstGeom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A68CA7E3-C4B9-FF90-0A62-3F039B6D568B}"/>
              </a:ext>
            </a:extLst>
          </p:cNvPr>
          <p:cNvSpPr/>
          <p:nvPr/>
        </p:nvSpPr>
        <p:spPr>
          <a:xfrm flipV="1">
            <a:off x="8257499" y="1509833"/>
            <a:ext cx="2867723" cy="423751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1507">
              <a:ln w="254000">
                <a:solidFill>
                  <a:schemeClr val="tx1"/>
                </a:solidFill>
              </a:ln>
            </a:endParaRP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37E1AF51-E68B-BE0F-A2BD-40CB06F640BE}"/>
              </a:ext>
            </a:extLst>
          </p:cNvPr>
          <p:cNvSpPr/>
          <p:nvPr/>
        </p:nvSpPr>
        <p:spPr>
          <a:xfrm flipV="1">
            <a:off x="8344210" y="3105753"/>
            <a:ext cx="696662" cy="369371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1507">
              <a:ln w="254000">
                <a:solidFill>
                  <a:schemeClr val="tx1"/>
                </a:solidFill>
              </a:ln>
            </a:endParaRPr>
          </a:p>
        </p:txBody>
      </p:sp>
      <p:pic>
        <p:nvPicPr>
          <p:cNvPr id="15" name="Imagem 11">
            <a:extLst>
              <a:ext uri="{FF2B5EF4-FFF2-40B4-BE49-F238E27FC236}">
                <a16:creationId xmlns:a16="http://schemas.microsoft.com/office/drawing/2014/main" id="{1BE8D62A-2BF6-2032-0492-2F14265333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1447" y="917828"/>
            <a:ext cx="214861" cy="437695"/>
          </a:xfrm>
          <a:prstGeom prst="rect">
            <a:avLst/>
          </a:prstGeom>
        </p:spPr>
      </p:pic>
      <p:sp>
        <p:nvSpPr>
          <p:cNvPr id="18" name="Right Arrow 11">
            <a:extLst>
              <a:ext uri="{FF2B5EF4-FFF2-40B4-BE49-F238E27FC236}">
                <a16:creationId xmlns:a16="http://schemas.microsoft.com/office/drawing/2014/main" id="{EF9B9E37-09AF-9537-DD90-61610BF41F91}"/>
              </a:ext>
            </a:extLst>
          </p:cNvPr>
          <p:cNvSpPr/>
          <p:nvPr/>
        </p:nvSpPr>
        <p:spPr>
          <a:xfrm rot="12180000">
            <a:off x="9163714" y="3282069"/>
            <a:ext cx="423793" cy="236373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FEB76447-8D8A-D5BE-A34E-3799CC941F14}"/>
              </a:ext>
            </a:extLst>
          </p:cNvPr>
          <p:cNvSpPr/>
          <p:nvPr/>
        </p:nvSpPr>
        <p:spPr>
          <a:xfrm flipV="1">
            <a:off x="7255618" y="4586328"/>
            <a:ext cx="405685" cy="350879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1507">
              <a:ln w="254000">
                <a:solidFill>
                  <a:schemeClr val="tx1"/>
                </a:solidFill>
              </a:ln>
            </a:endParaRPr>
          </a:p>
        </p:txBody>
      </p:sp>
      <p:sp>
        <p:nvSpPr>
          <p:cNvPr id="22" name="Right Arrow 11">
            <a:extLst>
              <a:ext uri="{FF2B5EF4-FFF2-40B4-BE49-F238E27FC236}">
                <a16:creationId xmlns:a16="http://schemas.microsoft.com/office/drawing/2014/main" id="{86169C70-0E27-A16F-7EDF-ADB9679617F0}"/>
              </a:ext>
            </a:extLst>
          </p:cNvPr>
          <p:cNvSpPr/>
          <p:nvPr/>
        </p:nvSpPr>
        <p:spPr>
          <a:xfrm rot="-1500000">
            <a:off x="6834787" y="5110850"/>
            <a:ext cx="434377" cy="204623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  <p:pic>
        <p:nvPicPr>
          <p:cNvPr id="24" name="Imagem 16">
            <a:extLst>
              <a:ext uri="{FF2B5EF4-FFF2-40B4-BE49-F238E27FC236}">
                <a16:creationId xmlns:a16="http://schemas.microsoft.com/office/drawing/2014/main" id="{42FFF443-B3F6-94A9-5734-C4F1195E87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2582" y="3706324"/>
            <a:ext cx="162432" cy="42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698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m 2" descr="Interface gráfica do usuário, Texto, Logotipo, Site&#10;&#10;Descrição gerada automaticamente">
            <a:extLst>
              <a:ext uri="{FF2B5EF4-FFF2-40B4-BE49-F238E27FC236}">
                <a16:creationId xmlns:a16="http://schemas.microsoft.com/office/drawing/2014/main" id="{56E10FF8-9117-0911-806C-D6E99CCA93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5" b="5561"/>
          <a:stretch/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109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A9B244-8221-4746-A89E-0DBC2E176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741" y="2066506"/>
            <a:ext cx="9980789" cy="432841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pt-BR" sz="1400">
                <a:cs typeface="Calibri"/>
              </a:rPr>
              <a:t>      </a:t>
            </a:r>
            <a:endParaRPr lang="pt-BR"/>
          </a:p>
          <a:p>
            <a:pPr marL="285750" indent="-285750" algn="just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endParaRPr lang="pt-BR" sz="1400">
              <a:ea typeface="+mn-lt"/>
              <a:cs typeface="+mn-lt"/>
            </a:endParaRPr>
          </a:p>
          <a:p>
            <a:pPr marL="0" indent="0">
              <a:buNone/>
            </a:pPr>
            <a:endParaRPr lang="pt-BR" sz="1400">
              <a:ea typeface="+mn-lt"/>
              <a:cs typeface="+mn-lt"/>
            </a:endParaRP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5FE6D21C-4E94-4905-9644-DC639BD3DB6E}"/>
              </a:ext>
            </a:extLst>
          </p:cNvPr>
          <p:cNvSpPr txBox="1"/>
          <p:nvPr/>
        </p:nvSpPr>
        <p:spPr>
          <a:xfrm>
            <a:off x="3806710" y="1097808"/>
            <a:ext cx="5369009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3000" b="1">
                <a:solidFill>
                  <a:schemeClr val="bg1"/>
                </a:solidFill>
              </a:rPr>
              <a:t> Prezado(a) Servidor(a),</a:t>
            </a:r>
            <a:endParaRPr lang="pt-BR" sz="3000">
              <a:solidFill>
                <a:schemeClr val="bg1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9F8ED0D-3631-0549-59F9-4A7D9813E768}"/>
              </a:ext>
            </a:extLst>
          </p:cNvPr>
          <p:cNvSpPr txBox="1"/>
          <p:nvPr/>
        </p:nvSpPr>
        <p:spPr>
          <a:xfrm>
            <a:off x="2705594" y="6238504"/>
            <a:ext cx="439584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600"/>
              <a:t>  </a:t>
            </a:r>
            <a:endParaRPr lang="pt-BR" sz="1600">
              <a:solidFill>
                <a:srgbClr val="0563C1"/>
              </a:solidFill>
              <a:cs typeface="Segoe UI"/>
            </a:endParaRP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223BFFC7-C7CC-C17D-C753-254547500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675160"/>
              </p:ext>
            </p:extLst>
          </p:nvPr>
        </p:nvGraphicFramePr>
        <p:xfrm>
          <a:off x="1101514" y="2214625"/>
          <a:ext cx="10042976" cy="458063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042976">
                  <a:extLst>
                    <a:ext uri="{9D8B030D-6E8A-4147-A177-3AD203B41FA5}">
                      <a16:colId xmlns:a16="http://schemas.microsoft.com/office/drawing/2014/main" val="907052956"/>
                    </a:ext>
                  </a:extLst>
                </a:gridCol>
              </a:tblGrid>
              <a:tr h="4400550">
                <a:tc>
                  <a:txBody>
                    <a:bodyPr/>
                    <a:lstStyle/>
                    <a:p>
                      <a:pPr marL="285750" marR="0" lvl="0" indent="-285750" algn="just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,monospace"/>
                        <a:buChar char="o"/>
                      </a:pPr>
                      <a:r>
                        <a:rPr lang="pt-BR" sz="1700" b="0" i="0" u="none" strike="noStrike" noProof="0">
                          <a:latin typeface="Calibri"/>
                        </a:rPr>
                        <a:t>Este manual tem o objetivo de apresentar as funcionalidades "demanda reprimida" e "metas" no Sistema de Dimensionamento de Pessoas (</a:t>
                      </a:r>
                      <a:r>
                        <a:rPr lang="pt-BR" sz="1700" b="0" i="0" u="none" strike="noStrike" noProof="0" err="1">
                          <a:latin typeface="Calibri"/>
                        </a:rPr>
                        <a:t>Sisdip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).</a:t>
                      </a:r>
                    </a:p>
                    <a:p>
                      <a:pPr marL="285750" marR="0" lvl="0" indent="-285750" algn="just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,monospace"/>
                        <a:buChar char="o"/>
                      </a:pPr>
                      <a:r>
                        <a:rPr lang="pt-BR" sz="1700" b="0" i="0" u="none" strike="noStrike" noProof="0">
                          <a:latin typeface="Calibri"/>
                        </a:rPr>
                        <a:t>Sem essas funções, a metodologia do Dimensionamento da Força de Trabalho (DFT) considera que a unidade entrega tudo aquilo que lhe é demandado. No entanto, a realidade prática demonstra que, algumas vezes, o resultado apresentado é menor do que a área deveria entregar. Dessa forma, as atividades que possuem passivos devem estar devidamente representadas no </a:t>
                      </a:r>
                      <a:r>
                        <a:rPr lang="pt-BR" sz="1700" b="0" i="0" u="none" strike="noStrike" noProof="0" err="1">
                          <a:latin typeface="Calibri"/>
                        </a:rPr>
                        <a:t>Sisdip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. </a:t>
                      </a:r>
                      <a:endParaRPr lang="en-US" sz="1700" b="0" i="0" u="none" strike="noStrike" noProof="0">
                        <a:latin typeface="Calibri"/>
                      </a:endParaRPr>
                    </a:p>
                    <a:p>
                      <a:pPr marL="285750" marR="0" lvl="0" indent="-285750" algn="just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,monospace"/>
                        <a:buChar char="o"/>
                      </a:pPr>
                      <a:r>
                        <a:rPr lang="pt-BR" sz="1700" b="0" i="0" u="none" strike="noStrike" noProof="0">
                          <a:latin typeface="Calibri"/>
                        </a:rPr>
                        <a:t>Somente as unidades que possuem entregas não atendidas, sejam demandas antigas ou atuais, que futuramente se tornarão passivo, deverão fazer uso dos campos "demanda reprimida" e "metas". Ou seja, só é necessário preencher essas funcionalidades para entregas que possuem passivos ou metas. Para as demais atividades, esses campos devem ser deixados em branco.</a:t>
                      </a:r>
                      <a:endParaRPr lang="en-US" sz="1700" b="0" i="0" u="none" strike="noStrike" noProof="0">
                        <a:latin typeface="Calibri"/>
                      </a:endParaRPr>
                    </a:p>
                    <a:p>
                      <a:pPr marL="285750" marR="0" lvl="0" indent="-285750" algn="just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,monospace"/>
                        <a:buChar char="o"/>
                      </a:pPr>
                      <a:r>
                        <a:rPr lang="pt-BR" sz="1700" b="0" i="0" u="none" strike="noStrike" noProof="0">
                          <a:latin typeface="Calibri"/>
                        </a:rPr>
                        <a:t>Dúvidas e sugestões sobre os temas podem ser envidas para </a:t>
                      </a:r>
                      <a:r>
                        <a:rPr lang="pt-BR" sz="1700" b="0" i="0" u="none" strike="noStrike" noProof="0">
                          <a:latin typeface="Calibri"/>
                          <a:hlinkClick r:id="rId2"/>
                        </a:rPr>
                        <a:t>sgp.dft@economia.gov.br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.</a:t>
                      </a:r>
                      <a:endParaRPr lang="en-US" sz="1700" b="0" i="0" u="none" strike="noStrike" noProof="0">
                        <a:latin typeface="Calibri"/>
                      </a:endParaRPr>
                    </a:p>
                    <a:p>
                      <a:pPr marL="285750" marR="0" lvl="0" indent="-285750" algn="just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,monospace"/>
                        <a:buChar char="o"/>
                      </a:pPr>
                      <a:r>
                        <a:rPr lang="pt-BR" sz="1700" b="0" i="0" u="none" strike="noStrike" noProof="0">
                          <a:latin typeface="Calibri"/>
                        </a:rPr>
                        <a:t>Desejamos que este manual seja útil para você e para sua equipe. </a:t>
                      </a:r>
                      <a:endParaRPr lang="en-US" sz="1700" b="0" i="0" u="none" strike="noStrike" noProof="0">
                        <a:latin typeface="Calibri"/>
                      </a:endParaRPr>
                    </a:p>
                    <a:p>
                      <a:pPr marL="285750" marR="0" lvl="0" indent="-285750" algn="just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,monospace"/>
                        <a:buChar char="o"/>
                      </a:pPr>
                      <a:r>
                        <a:rPr lang="pt-BR" sz="1700" b="0" i="0" u="none" strike="noStrike" noProof="0">
                          <a:latin typeface="Calibri"/>
                        </a:rPr>
                        <a:t>Ótimo trabalho.</a:t>
                      </a:r>
                      <a:endParaRPr lang="en-US" sz="1700" b="0" i="0" u="none" strike="noStrike" noProof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pt-BR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0" i="0" u="none" strike="noStrike" noProof="0">
                          <a:latin typeface="Calibri"/>
                        </a:rPr>
                        <a:t>                                em </a:t>
                      </a:r>
                      <a:r>
                        <a:rPr lang="pt-BR" sz="1800" b="0" i="0" u="none" strike="noStrike" noProof="0">
                          <a:solidFill>
                            <a:srgbClr val="0563C1"/>
                          </a:solidFill>
                          <a:latin typeface="Calibri"/>
                          <a:hlinkClick r:id="rId3"/>
                        </a:rPr>
                        <a:t>www.gov.br/servidor/dft</a:t>
                      </a:r>
                      <a:endParaRPr lang="pt-BR" sz="1800" b="0" i="0" u="none" strike="noStrike" noProof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69690"/>
                  </a:ext>
                </a:extLst>
              </a:tr>
            </a:tbl>
          </a:graphicData>
        </a:graphic>
      </p:graphicFrame>
      <p:pic>
        <p:nvPicPr>
          <p:cNvPr id="5" name="Imagem 5">
            <a:extLst>
              <a:ext uri="{FF2B5EF4-FFF2-40B4-BE49-F238E27FC236}">
                <a16:creationId xmlns:a16="http://schemas.microsoft.com/office/drawing/2014/main" id="{E7D9552F-C2A8-E383-07CC-17BF832E24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0825" y="6242580"/>
            <a:ext cx="1276350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89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7CFDDB91-F6B0-BCA1-9003-054F48648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052060"/>
              </p:ext>
            </p:extLst>
          </p:nvPr>
        </p:nvGraphicFramePr>
        <p:xfrm>
          <a:off x="746487" y="2491071"/>
          <a:ext cx="1144706" cy="537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706">
                  <a:extLst>
                    <a:ext uri="{9D8B030D-6E8A-4147-A177-3AD203B41FA5}">
                      <a16:colId xmlns:a16="http://schemas.microsoft.com/office/drawing/2014/main" val="3041670975"/>
                    </a:ext>
                  </a:extLst>
                </a:gridCol>
              </a:tblGrid>
              <a:tr h="443442"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2700">
                          <a:effectLst/>
                        </a:rPr>
                        <a:t>Meta:</a:t>
                      </a:r>
                      <a:endParaRPr lang="pt-BR" sz="27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125730" marR="125730" marT="62865" marB="62865"/>
                </a:tc>
                <a:extLst>
                  <a:ext uri="{0D108BD9-81ED-4DB2-BD59-A6C34878D82A}">
                    <a16:rowId xmlns:a16="http://schemas.microsoft.com/office/drawing/2014/main" val="2432497514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E1446504-A8D3-3077-607D-C95394D93573}"/>
              </a:ext>
            </a:extLst>
          </p:cNvPr>
          <p:cNvSpPr txBox="1"/>
          <p:nvPr/>
        </p:nvSpPr>
        <p:spPr>
          <a:xfrm>
            <a:off x="1965225" y="2213418"/>
            <a:ext cx="9255511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1600">
                <a:ea typeface="+mn-lt"/>
                <a:cs typeface="+mn-lt"/>
              </a:rPr>
              <a:t>representa o total de demandas que chegaram para a unidade, incluindo aquelas que a área conseguiu entregar e o que, eventualmente, se transformou em demanda reprimida. A meta também pode ser estabelecida sem que haja demanda reprimida, caso a equipe deseje estimar o quantitativo de pessoas para aumentar os resultados e, assim, a meta também é estimada em valor superior à demanda e aos resultados.  </a:t>
            </a:r>
            <a:endParaRPr lang="pt-BR" sz="1600">
              <a:cs typeface="Calibri"/>
            </a:endParaRP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D4338ACB-C977-1860-77C5-B0DFC7E56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683294"/>
              </p:ext>
            </p:extLst>
          </p:nvPr>
        </p:nvGraphicFramePr>
        <p:xfrm>
          <a:off x="760633" y="1171625"/>
          <a:ext cx="3182924" cy="542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2924">
                  <a:extLst>
                    <a:ext uri="{9D8B030D-6E8A-4147-A177-3AD203B41FA5}">
                      <a16:colId xmlns:a16="http://schemas.microsoft.com/office/drawing/2014/main" val="986033989"/>
                    </a:ext>
                  </a:extLst>
                </a:gridCol>
              </a:tblGrid>
              <a:tr h="542925"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2700">
                          <a:effectLst/>
                        </a:rPr>
                        <a:t>Demanda reprimida:​</a:t>
                      </a:r>
                      <a:endParaRPr lang="pt-BR" sz="27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938706"/>
                  </a:ext>
                </a:extLst>
              </a:tr>
            </a:tbl>
          </a:graphicData>
        </a:graphic>
      </p:graphicFrame>
      <p:sp>
        <p:nvSpPr>
          <p:cNvPr id="13" name="CaixaDeTexto 12">
            <a:extLst>
              <a:ext uri="{FF2B5EF4-FFF2-40B4-BE49-F238E27FC236}">
                <a16:creationId xmlns:a16="http://schemas.microsoft.com/office/drawing/2014/main" id="{E5085372-841A-B8FA-6839-9AE4825915F0}"/>
              </a:ext>
            </a:extLst>
          </p:cNvPr>
          <p:cNvSpPr txBox="1"/>
          <p:nvPr/>
        </p:nvSpPr>
        <p:spPr>
          <a:xfrm>
            <a:off x="4048773" y="1004529"/>
            <a:ext cx="7356272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1600"/>
              <a:t>consiste naquela atividade na qual a unidade não conseguiu atender de forma parcial ou integral por alguma razão, como a falta de pessoal, por exemplo, e ainda precisa ser feita, ficando acumulada.</a:t>
            </a:r>
            <a:r>
              <a:rPr lang="pt-BR" sz="1600">
                <a:cs typeface="Calibri"/>
              </a:rPr>
              <a:t>​</a:t>
            </a:r>
          </a:p>
        </p:txBody>
      </p:sp>
      <p:sp>
        <p:nvSpPr>
          <p:cNvPr id="15" name="CaixaDeTexto 1">
            <a:extLst>
              <a:ext uri="{FF2B5EF4-FFF2-40B4-BE49-F238E27FC236}">
                <a16:creationId xmlns:a16="http://schemas.microsoft.com/office/drawing/2014/main" id="{88792DFA-AE57-9548-7EF7-A380EBC595A7}"/>
              </a:ext>
            </a:extLst>
          </p:cNvPr>
          <p:cNvSpPr txBox="1"/>
          <p:nvPr/>
        </p:nvSpPr>
        <p:spPr>
          <a:xfrm>
            <a:off x="896764" y="4527480"/>
            <a:ext cx="10229533" cy="427809"/>
          </a:xfrm>
          <a:prstGeom prst="rect">
            <a:avLst/>
          </a:prstGeom>
          <a:noFill/>
        </p:spPr>
        <p:txBody>
          <a:bodyPr rot="0" spcFirstLastPara="0" vert="horz" wrap="square" lIns="88392" tIns="44196" rIns="88392" bIns="44196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200">
                <a:solidFill>
                  <a:srgbClr val="000000"/>
                </a:solidFill>
                <a:cs typeface="Segoe UI"/>
              </a:rPr>
              <a:t> </a:t>
            </a:r>
            <a:r>
              <a:rPr lang="en-US" sz="2200" b="1">
                <a:solidFill>
                  <a:srgbClr val="000000"/>
                </a:solidFill>
                <a:cs typeface="Segoe UI"/>
              </a:rPr>
              <a:t>​​</a:t>
            </a:r>
            <a:endParaRPr lang="en-US" sz="2200" b="1">
              <a:solidFill>
                <a:srgbClr val="000000"/>
              </a:solidFill>
              <a:cs typeface="Calibri"/>
            </a:endParaRPr>
          </a:p>
        </p:txBody>
      </p:sp>
      <p:graphicFrame>
        <p:nvGraphicFramePr>
          <p:cNvPr id="18" name="Tabela 17">
            <a:extLst>
              <a:ext uri="{FF2B5EF4-FFF2-40B4-BE49-F238E27FC236}">
                <a16:creationId xmlns:a16="http://schemas.microsoft.com/office/drawing/2014/main" id="{FC204B75-9A42-2DAD-23DB-1D08CC499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114765"/>
              </p:ext>
            </p:extLst>
          </p:nvPr>
        </p:nvGraphicFramePr>
        <p:xfrm>
          <a:off x="1025621" y="5015538"/>
          <a:ext cx="10216024" cy="77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5099">
                  <a:extLst>
                    <a:ext uri="{9D8B030D-6E8A-4147-A177-3AD203B41FA5}">
                      <a16:colId xmlns:a16="http://schemas.microsoft.com/office/drawing/2014/main" val="1391722214"/>
                    </a:ext>
                  </a:extLst>
                </a:gridCol>
                <a:gridCol w="5090925">
                  <a:extLst>
                    <a:ext uri="{9D8B030D-6E8A-4147-A177-3AD203B41FA5}">
                      <a16:colId xmlns:a16="http://schemas.microsoft.com/office/drawing/2014/main" val="2757816915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Pagamentos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de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exercícios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anteriores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​</a:t>
                      </a: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Revisões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de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processos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administrativos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e/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ou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judiciais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​</a:t>
                      </a: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Subsídios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para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defesa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da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União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sz="15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Análises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de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méritos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judiciais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​</a:t>
                      </a: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Prestações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de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contas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de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convênios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​</a:t>
                      </a: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Perícias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médicas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oficiais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/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atendimentos</a:t>
                      </a:r>
                      <a:r>
                        <a:rPr lang="en-US" sz="150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50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psicológicos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855250"/>
                  </a:ext>
                </a:extLst>
              </a:tr>
            </a:tbl>
          </a:graphicData>
        </a:graphic>
      </p:graphicFrame>
      <p:graphicFrame>
        <p:nvGraphicFramePr>
          <p:cNvPr id="19" name="Tabela 19">
            <a:extLst>
              <a:ext uri="{FF2B5EF4-FFF2-40B4-BE49-F238E27FC236}">
                <a16:creationId xmlns:a16="http://schemas.microsoft.com/office/drawing/2014/main" id="{823658FA-ABAB-8A6B-20EE-A2767C7D5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335936"/>
              </p:ext>
            </p:extLst>
          </p:nvPr>
        </p:nvGraphicFramePr>
        <p:xfrm>
          <a:off x="1987329" y="2233083"/>
          <a:ext cx="9254233" cy="110550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254233">
                  <a:extLst>
                    <a:ext uri="{9D8B030D-6E8A-4147-A177-3AD203B41FA5}">
                      <a16:colId xmlns:a16="http://schemas.microsoft.com/office/drawing/2014/main" val="4103947964"/>
                    </a:ext>
                  </a:extLst>
                </a:gridCol>
              </a:tblGrid>
              <a:tr h="1105503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35498"/>
                  </a:ext>
                </a:extLst>
              </a:tr>
            </a:tbl>
          </a:graphicData>
        </a:graphic>
      </p:graphicFrame>
      <p:graphicFrame>
        <p:nvGraphicFramePr>
          <p:cNvPr id="20" name="Tabela 19">
            <a:extLst>
              <a:ext uri="{FF2B5EF4-FFF2-40B4-BE49-F238E27FC236}">
                <a16:creationId xmlns:a16="http://schemas.microsoft.com/office/drawing/2014/main" id="{3DB6370F-C976-9353-E3FC-C45163817F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800723"/>
              </p:ext>
            </p:extLst>
          </p:nvPr>
        </p:nvGraphicFramePr>
        <p:xfrm>
          <a:off x="4057949" y="1028235"/>
          <a:ext cx="7348966" cy="83829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348966">
                  <a:extLst>
                    <a:ext uri="{9D8B030D-6E8A-4147-A177-3AD203B41FA5}">
                      <a16:colId xmlns:a16="http://schemas.microsoft.com/office/drawing/2014/main" val="4103947964"/>
                    </a:ext>
                  </a:extLst>
                </a:gridCol>
              </a:tblGrid>
              <a:tr h="838298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35498"/>
                  </a:ext>
                </a:extLst>
              </a:tr>
            </a:tbl>
          </a:graphicData>
        </a:graphic>
      </p:graphicFrame>
      <p:graphicFrame>
        <p:nvGraphicFramePr>
          <p:cNvPr id="21" name="Tabela 19">
            <a:extLst>
              <a:ext uri="{FF2B5EF4-FFF2-40B4-BE49-F238E27FC236}">
                <a16:creationId xmlns:a16="http://schemas.microsoft.com/office/drawing/2014/main" id="{44E84665-2DF4-22E9-D143-F0A6AEA1C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862703"/>
              </p:ext>
            </p:extLst>
          </p:nvPr>
        </p:nvGraphicFramePr>
        <p:xfrm>
          <a:off x="1016000" y="4544099"/>
          <a:ext cx="4420393" cy="39532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420393">
                  <a:extLst>
                    <a:ext uri="{9D8B030D-6E8A-4147-A177-3AD203B41FA5}">
                      <a16:colId xmlns:a16="http://schemas.microsoft.com/office/drawing/2014/main" val="4103947964"/>
                    </a:ext>
                  </a:extLst>
                </a:gridCol>
              </a:tblGrid>
              <a:tr h="39532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t-BR" sz="17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Possíveis exemplos de demandas reprimidas:</a:t>
                      </a:r>
                      <a:endParaRPr lang="pt-BR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35498"/>
                  </a:ext>
                </a:extLst>
              </a:tr>
            </a:tbl>
          </a:graphicData>
        </a:graphic>
      </p:graphicFrame>
      <p:sp>
        <p:nvSpPr>
          <p:cNvPr id="22" name="Right Arrow 11">
            <a:extLst>
              <a:ext uri="{FF2B5EF4-FFF2-40B4-BE49-F238E27FC236}">
                <a16:creationId xmlns:a16="http://schemas.microsoft.com/office/drawing/2014/main" id="{EDCFCB6D-8BA8-1DB7-FB3B-B5FE82BC1FD7}"/>
              </a:ext>
            </a:extLst>
          </p:cNvPr>
          <p:cNvSpPr/>
          <p:nvPr/>
        </p:nvSpPr>
        <p:spPr>
          <a:xfrm rot="5400000">
            <a:off x="5537775" y="4597056"/>
            <a:ext cx="386869" cy="30089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870">
              <a:latin typeface="Lato Light" panose="020F0502020204030203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D6C6753-4622-F57C-FAC3-FE984B4A15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885045"/>
              </p:ext>
            </p:extLst>
          </p:nvPr>
        </p:nvGraphicFramePr>
        <p:xfrm>
          <a:off x="757070" y="3602319"/>
          <a:ext cx="1924783" cy="537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783">
                  <a:extLst>
                    <a:ext uri="{9D8B030D-6E8A-4147-A177-3AD203B41FA5}">
                      <a16:colId xmlns:a16="http://schemas.microsoft.com/office/drawing/2014/main" val="3041670975"/>
                    </a:ext>
                  </a:extLst>
                </a:gridCol>
              </a:tblGrid>
              <a:tr h="443442"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2700">
                          <a:effectLst/>
                        </a:rPr>
                        <a:t>Resultados:</a:t>
                      </a:r>
                      <a:endParaRPr lang="pt-BR" sz="27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125730" marR="125730" marT="62865" marB="62865"/>
                </a:tc>
                <a:extLst>
                  <a:ext uri="{0D108BD9-81ED-4DB2-BD59-A6C34878D82A}">
                    <a16:rowId xmlns:a16="http://schemas.microsoft.com/office/drawing/2014/main" val="2432497514"/>
                  </a:ext>
                </a:extLst>
              </a:tr>
            </a:tbl>
          </a:graphicData>
        </a:graphic>
      </p:graphicFrame>
      <p:graphicFrame>
        <p:nvGraphicFramePr>
          <p:cNvPr id="3" name="Tabela 19">
            <a:extLst>
              <a:ext uri="{FF2B5EF4-FFF2-40B4-BE49-F238E27FC236}">
                <a16:creationId xmlns:a16="http://schemas.microsoft.com/office/drawing/2014/main" id="{1F9B4597-F53C-C6EA-5EF6-EFC0DAD32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270894"/>
              </p:ext>
            </p:extLst>
          </p:nvPr>
        </p:nvGraphicFramePr>
        <p:xfrm>
          <a:off x="2751666" y="3640666"/>
          <a:ext cx="8713412" cy="41879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713412">
                  <a:extLst>
                    <a:ext uri="{9D8B030D-6E8A-4147-A177-3AD203B41FA5}">
                      <a16:colId xmlns:a16="http://schemas.microsoft.com/office/drawing/2014/main" val="4103947964"/>
                    </a:ext>
                  </a:extLst>
                </a:gridCol>
              </a:tblGrid>
              <a:tr h="418791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35498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73FD1D11-03D1-87BD-B934-8B8593E2819D}"/>
              </a:ext>
            </a:extLst>
          </p:cNvPr>
          <p:cNvSpPr txBox="1"/>
          <p:nvPr/>
        </p:nvSpPr>
        <p:spPr>
          <a:xfrm>
            <a:off x="2688552" y="3684347"/>
            <a:ext cx="8952728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600">
                <a:ea typeface="+mn-lt"/>
                <a:cs typeface="+mn-lt"/>
              </a:rPr>
              <a:t>total de entregas que foi realizado em determinado mês, podendo </a:t>
            </a:r>
            <a:r>
              <a:rPr lang="en-US" sz="1600">
                <a:cs typeface="Calibri"/>
              </a:rPr>
              <a:t>ser </a:t>
            </a:r>
            <a:r>
              <a:rPr lang="en-US" sz="1600" err="1">
                <a:cs typeface="Calibri"/>
              </a:rPr>
              <a:t>igual</a:t>
            </a:r>
            <a:r>
              <a:rPr lang="en-US" sz="1600">
                <a:cs typeface="Calibri"/>
              </a:rPr>
              <a:t>, </a:t>
            </a:r>
            <a:r>
              <a:rPr lang="en-US" sz="1600" err="1">
                <a:cs typeface="Calibri"/>
              </a:rPr>
              <a:t>maior</a:t>
            </a:r>
            <a:r>
              <a:rPr lang="en-US" sz="1600">
                <a:cs typeface="Calibri"/>
              </a:rPr>
              <a:t> </a:t>
            </a:r>
            <a:r>
              <a:rPr lang="en-US" sz="1600" err="1">
                <a:cs typeface="Calibri"/>
              </a:rPr>
              <a:t>ou</a:t>
            </a:r>
            <a:r>
              <a:rPr lang="en-US" sz="1600">
                <a:cs typeface="Calibri"/>
              </a:rPr>
              <a:t> </a:t>
            </a:r>
            <a:r>
              <a:rPr lang="en-US" sz="1600" err="1">
                <a:cs typeface="Calibri"/>
              </a:rPr>
              <a:t>menor</a:t>
            </a:r>
            <a:r>
              <a:rPr lang="en-US" sz="1600">
                <a:cs typeface="Calibri"/>
              </a:rPr>
              <a:t> que a meta. </a:t>
            </a:r>
          </a:p>
        </p:txBody>
      </p:sp>
    </p:spTree>
    <p:extLst>
      <p:ext uri="{BB962C8B-B14F-4D97-AF65-F5344CB8AC3E}">
        <p14:creationId xmlns:p14="http://schemas.microsoft.com/office/powerpoint/2010/main" val="1636865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73EA6D0-9154-BAF9-7F56-331026E061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193916"/>
              </p:ext>
            </p:extLst>
          </p:nvPr>
        </p:nvGraphicFramePr>
        <p:xfrm>
          <a:off x="783166" y="963083"/>
          <a:ext cx="10624471" cy="44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4471">
                  <a:extLst>
                    <a:ext uri="{9D8B030D-6E8A-4147-A177-3AD203B41FA5}">
                      <a16:colId xmlns:a16="http://schemas.microsoft.com/office/drawing/2014/main" val="2954496453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l" fontAlgn="base"/>
                      <a:r>
                        <a:rPr lang="pt-BR" sz="2250">
                          <a:effectLst/>
                        </a:rPr>
                        <a:t>Por qual motivo essas funções “demanda reprimida” e "metas" foram criadas no </a:t>
                      </a:r>
                      <a:r>
                        <a:rPr lang="pt-BR" sz="2250" err="1">
                          <a:effectLst/>
                        </a:rPr>
                        <a:t>Sisdip</a:t>
                      </a:r>
                      <a:r>
                        <a:rPr lang="pt-BR" sz="2250">
                          <a:effectLst/>
                        </a:rPr>
                        <a:t>?</a:t>
                      </a:r>
                      <a:r>
                        <a:rPr lang="pt-BR" sz="2300">
                          <a:effectLst/>
                        </a:rPr>
                        <a:t>​</a:t>
                      </a:r>
                      <a:endParaRPr lang="pt-BR" sz="23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061316"/>
                  </a:ext>
                </a:extLst>
              </a:tr>
            </a:tbl>
          </a:graphicData>
        </a:graphic>
      </p:graphicFrame>
      <p:pic>
        <p:nvPicPr>
          <p:cNvPr id="4" name="Imagem 4" descr="Forma, Retângulo&#10;&#10;Descrição gerada automaticamente">
            <a:extLst>
              <a:ext uri="{FF2B5EF4-FFF2-40B4-BE49-F238E27FC236}">
                <a16:creationId xmlns:a16="http://schemas.microsoft.com/office/drawing/2014/main" id="{62F23491-8649-478A-DD83-EF4FE4CAF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850" y="1716060"/>
            <a:ext cx="10162115" cy="2194456"/>
          </a:xfrm>
          <a:prstGeom prst="rect">
            <a:avLst/>
          </a:prstGeom>
        </p:spPr>
      </p:pic>
      <p:pic>
        <p:nvPicPr>
          <p:cNvPr id="5" name="Imagem 5" descr="Gráfico, Ícone&#10;&#10;Descrição gerada automaticamente">
            <a:extLst>
              <a:ext uri="{FF2B5EF4-FFF2-40B4-BE49-F238E27FC236}">
                <a16:creationId xmlns:a16="http://schemas.microsoft.com/office/drawing/2014/main" id="{B314B667-DBEF-9CBD-60CE-E3AF95A400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743" y="2694637"/>
            <a:ext cx="771832" cy="648007"/>
          </a:xfrm>
          <a:prstGeom prst="rect">
            <a:avLst/>
          </a:prstGeom>
        </p:spPr>
      </p:pic>
      <p:sp>
        <p:nvSpPr>
          <p:cNvPr id="6" name="CaixaDeTexto 1">
            <a:extLst>
              <a:ext uri="{FF2B5EF4-FFF2-40B4-BE49-F238E27FC236}">
                <a16:creationId xmlns:a16="http://schemas.microsoft.com/office/drawing/2014/main" id="{42ED0F78-E153-92F5-C80D-FD4E5A4BF585}"/>
              </a:ext>
            </a:extLst>
          </p:cNvPr>
          <p:cNvSpPr txBox="1"/>
          <p:nvPr/>
        </p:nvSpPr>
        <p:spPr>
          <a:xfrm>
            <a:off x="2773983" y="2007831"/>
            <a:ext cx="8301463" cy="1628138"/>
          </a:xfrm>
          <a:prstGeom prst="rect">
            <a:avLst/>
          </a:prstGeom>
          <a:noFill/>
        </p:spPr>
        <p:txBody>
          <a:bodyPr rot="0" spcFirstLastPara="0" vert="horz" wrap="square" lIns="88392" tIns="44196" rIns="88392" bIns="44196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000">
                <a:solidFill>
                  <a:srgbClr val="0479CC"/>
                </a:solidFill>
              </a:rPr>
              <a:t>Sem essas funcionalidades, a metodologia do DFT considera que a unidade entregou tudo aquilo que lhe foi demandado. No entanto, a realidade prática demonstra que, algumas vezes, o resultado apresentado é menor do que a área deveria entregar. Dessa forma, as atividades que possuem passivo devem estar devidamente representadas no </a:t>
            </a:r>
            <a:r>
              <a:rPr lang="pt-BR" sz="2000" err="1">
                <a:solidFill>
                  <a:srgbClr val="0479CC"/>
                </a:solidFill>
              </a:rPr>
              <a:t>Sisdip</a:t>
            </a:r>
            <a:r>
              <a:rPr lang="pt-BR" sz="2000">
                <a:solidFill>
                  <a:srgbClr val="0479CC"/>
                </a:solidFill>
              </a:rPr>
              <a:t>. </a:t>
            </a:r>
            <a:endParaRPr lang="pt-BR" sz="2200">
              <a:solidFill>
                <a:srgbClr val="0479CC"/>
              </a:solidFill>
              <a:ea typeface="+mn-lt"/>
              <a:cs typeface="+mn-lt"/>
            </a:endParaRPr>
          </a:p>
        </p:txBody>
      </p:sp>
      <p:pic>
        <p:nvPicPr>
          <p:cNvPr id="17" name="Imagem 18">
            <a:extLst>
              <a:ext uri="{FF2B5EF4-FFF2-40B4-BE49-F238E27FC236}">
                <a16:creationId xmlns:a16="http://schemas.microsoft.com/office/drawing/2014/main" id="{BC3CD140-6B26-405E-8294-E23B530AD4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979" y="4440601"/>
            <a:ext cx="1667934" cy="931334"/>
          </a:xfrm>
          <a:prstGeom prst="rect">
            <a:avLst/>
          </a:prstGeom>
        </p:spPr>
      </p:pic>
      <p:graphicFrame>
        <p:nvGraphicFramePr>
          <p:cNvPr id="2" name="Tabela 6">
            <a:extLst>
              <a:ext uri="{FF2B5EF4-FFF2-40B4-BE49-F238E27FC236}">
                <a16:creationId xmlns:a16="http://schemas.microsoft.com/office/drawing/2014/main" id="{ADBBBA48-4D48-592E-A5F1-920D0E2B3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074767"/>
              </p:ext>
            </p:extLst>
          </p:nvPr>
        </p:nvGraphicFramePr>
        <p:xfrm>
          <a:off x="3038264" y="4045542"/>
          <a:ext cx="8191912" cy="176728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191912">
                  <a:extLst>
                    <a:ext uri="{9D8B030D-6E8A-4147-A177-3AD203B41FA5}">
                      <a16:colId xmlns:a16="http://schemas.microsoft.com/office/drawing/2014/main" val="3577043454"/>
                    </a:ext>
                  </a:extLst>
                </a:gridCol>
              </a:tblGrid>
              <a:tr h="1767286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3351573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98214F3A-E046-3507-6A20-2327A5DC8012}"/>
              </a:ext>
            </a:extLst>
          </p:cNvPr>
          <p:cNvSpPr txBox="1"/>
          <p:nvPr/>
        </p:nvSpPr>
        <p:spPr>
          <a:xfrm>
            <a:off x="2988732" y="4078816"/>
            <a:ext cx="8172450" cy="16619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 typeface="Wingdings"/>
              <a:buChar char="ü"/>
            </a:pPr>
            <a:r>
              <a:rPr lang="pt-BR" sz="1700" b="1">
                <a:solidFill>
                  <a:srgbClr val="00B050"/>
                </a:solidFill>
              </a:rPr>
              <a:t>Quando os campos "demanda reprimida" e "metas" são preenchidos corretamente, o </a:t>
            </a:r>
            <a:r>
              <a:rPr lang="pt-BR" sz="1700" b="1" err="1">
                <a:solidFill>
                  <a:srgbClr val="00B050"/>
                </a:solidFill>
              </a:rPr>
              <a:t>Sisdip</a:t>
            </a:r>
            <a:r>
              <a:rPr lang="pt-BR" sz="1700" b="1">
                <a:solidFill>
                  <a:srgbClr val="00B050"/>
                </a:solidFill>
              </a:rPr>
              <a:t> gera outro painel de resultados (dashboard), incluindo as entregas que deveriam ser feitas e os números de passivos. </a:t>
            </a:r>
            <a:endParaRPr lang="pt-BR">
              <a:solidFill>
                <a:srgbClr val="000000"/>
              </a:solidFill>
              <a:cs typeface="Calibri" panose="020F0502020204030204"/>
            </a:endParaRPr>
          </a:p>
          <a:p>
            <a:pPr marL="285750" indent="-285750" algn="just">
              <a:buFont typeface="Wingdings"/>
              <a:buChar char="ü"/>
            </a:pPr>
            <a:endParaRPr lang="pt-BR" sz="1700" b="1">
              <a:solidFill>
                <a:srgbClr val="00B050"/>
              </a:solidFill>
            </a:endParaRPr>
          </a:p>
          <a:p>
            <a:pPr marL="285750" indent="-285750" algn="just">
              <a:buFont typeface="Wingdings"/>
              <a:buChar char="ü"/>
            </a:pPr>
            <a:r>
              <a:rPr lang="pt-BR" sz="1700" b="1">
                <a:solidFill>
                  <a:srgbClr val="00B050"/>
                </a:solidFill>
              </a:rPr>
              <a:t>O registro correto das demandas reprimidas e/ou metas contemplados por esse outro dashboard provavelmente impactará na quantidade ideal de pessoas da unidade.</a:t>
            </a:r>
            <a:endParaRPr lang="pt-BR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45241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A372FB4A-6CD2-AEF2-C347-865DA6D6F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19031"/>
              </p:ext>
            </p:extLst>
          </p:nvPr>
        </p:nvGraphicFramePr>
        <p:xfrm>
          <a:off x="732151" y="792964"/>
          <a:ext cx="10704938" cy="923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04938">
                  <a:extLst>
                    <a:ext uri="{9D8B030D-6E8A-4147-A177-3AD203B41FA5}">
                      <a16:colId xmlns:a16="http://schemas.microsoft.com/office/drawing/2014/main" val="2110291142"/>
                    </a:ext>
                  </a:extLst>
                </a:gridCol>
              </a:tblGrid>
              <a:tr h="923925">
                <a:tc>
                  <a:txBody>
                    <a:bodyPr/>
                    <a:lstStyle/>
                    <a:p>
                      <a:pPr algn="just" fontAlgn="base"/>
                      <a:r>
                        <a:rPr lang="pt-BR" sz="1800">
                          <a:effectLst/>
                        </a:rPr>
                        <a:t>A depender da unidade, a estrutura atual de pessoal pode ser insuficiente para atender a todas as demandas. Os campos "demanda reprimida" e "metas" podem ser úteis no momento de definir a quantidade ideal de pessoas, ao se considerar os passivos, as metas e o número necessário de força de trabalho.​</a:t>
                      </a:r>
                      <a:endParaRPr lang="pt-BR" sz="18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310800"/>
                  </a:ext>
                </a:extLst>
              </a:tr>
            </a:tbl>
          </a:graphicData>
        </a:graphic>
      </p:graphicFrame>
      <p:pic>
        <p:nvPicPr>
          <p:cNvPr id="9" name="Imagem 10">
            <a:extLst>
              <a:ext uri="{FF2B5EF4-FFF2-40B4-BE49-F238E27FC236}">
                <a16:creationId xmlns:a16="http://schemas.microsoft.com/office/drawing/2014/main" id="{F5BBA1C3-8F25-4031-563D-BEAE645DA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0618" y="2102429"/>
            <a:ext cx="1237591" cy="645034"/>
          </a:xfrm>
          <a:prstGeom prst="rect">
            <a:avLst/>
          </a:prstGeom>
        </p:spPr>
      </p:pic>
      <p:sp>
        <p:nvSpPr>
          <p:cNvPr id="13" name="CaixaDeTexto 1">
            <a:extLst>
              <a:ext uri="{FF2B5EF4-FFF2-40B4-BE49-F238E27FC236}">
                <a16:creationId xmlns:a16="http://schemas.microsoft.com/office/drawing/2014/main" id="{1C38F4D9-1056-9408-A9E8-3407AAD166D0}"/>
              </a:ext>
            </a:extLst>
          </p:cNvPr>
          <p:cNvSpPr txBox="1"/>
          <p:nvPr/>
        </p:nvSpPr>
        <p:spPr>
          <a:xfrm>
            <a:off x="3080378" y="2106158"/>
            <a:ext cx="7602793" cy="643253"/>
          </a:xfrm>
          <a:prstGeom prst="rect">
            <a:avLst/>
          </a:prstGeom>
          <a:noFill/>
        </p:spPr>
        <p:txBody>
          <a:bodyPr rot="0" spcFirstLastPara="0" vert="horz" wrap="square" lIns="88392" tIns="44196" rIns="88392" bIns="44196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b="1">
                <a:solidFill>
                  <a:srgbClr val="0070C0"/>
                </a:solidFill>
              </a:rPr>
              <a:t>É necessário ter evidências concretas de que há passivo de determinada atividade para que o dimensionamento não seja comprometido.</a:t>
            </a:r>
            <a:endParaRPr lang="pt-BR">
              <a:solidFill>
                <a:srgbClr val="0070C0"/>
              </a:solidFill>
              <a:cs typeface="Calibri" panose="020F0502020204030204"/>
            </a:endParaRPr>
          </a:p>
        </p:txBody>
      </p:sp>
      <p:sp>
        <p:nvSpPr>
          <p:cNvPr id="15" name="Right Arrow 11">
            <a:extLst>
              <a:ext uri="{FF2B5EF4-FFF2-40B4-BE49-F238E27FC236}">
                <a16:creationId xmlns:a16="http://schemas.microsoft.com/office/drawing/2014/main" id="{EDCFCB6D-8BA8-1DB7-FB3B-B5FE82BC1FD7}"/>
              </a:ext>
            </a:extLst>
          </p:cNvPr>
          <p:cNvSpPr/>
          <p:nvPr/>
        </p:nvSpPr>
        <p:spPr>
          <a:xfrm rot="20700000">
            <a:off x="1165962" y="4921635"/>
            <a:ext cx="686226" cy="399167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870">
              <a:latin typeface="Lato Light" panose="020F0502020204030203" pitchFamily="34" charset="0"/>
            </a:endParaRPr>
          </a:p>
        </p:txBody>
      </p:sp>
      <p:pic>
        <p:nvPicPr>
          <p:cNvPr id="18" name="Imagem 18" descr="Texto, Quadro de comunicações&#10;&#10;Descrição gerada automaticamente">
            <a:extLst>
              <a:ext uri="{FF2B5EF4-FFF2-40B4-BE49-F238E27FC236}">
                <a16:creationId xmlns:a16="http://schemas.microsoft.com/office/drawing/2014/main" id="{FA3109FF-429B-D3F5-4338-C42E9045C3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752" y="3264331"/>
            <a:ext cx="1371600" cy="733425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84D65AE-471D-D116-9974-1ADBAEF85012}"/>
              </a:ext>
            </a:extLst>
          </p:cNvPr>
          <p:cNvSpPr txBox="1"/>
          <p:nvPr/>
        </p:nvSpPr>
        <p:spPr>
          <a:xfrm>
            <a:off x="2205569" y="4692650"/>
            <a:ext cx="8585200" cy="1246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 typeface="Wingdings"/>
              <a:buChar char="Ø"/>
            </a:pPr>
            <a:r>
              <a:rPr lang="pt-BR" sz="1500" b="1">
                <a:cs typeface="Segoe UI"/>
              </a:rPr>
              <a:t>Nos casos em que as atividades não realizadas se dissipam, sendo seguidas por novas demandas, as mesmas não devem ser cadastradas como demanda reprimida. É o caso de fiscalização de malas em aeroportos, por exemplo, em que não se tem um passivo acumulado, mas novas demandas em virtude da dinâmica de chegadas e partidas e as bagagens não vistoriadas não estarão mais disponíveis.​</a:t>
            </a:r>
            <a:endParaRPr lang="pt-BR" b="1">
              <a:cs typeface="Calibri"/>
            </a:endParaRPr>
          </a:p>
          <a:p>
            <a:pPr marL="285750" indent="-285750" algn="just">
              <a:buFont typeface="Wingdings"/>
              <a:buChar char="Ø"/>
            </a:pPr>
            <a:endParaRPr lang="pt-BR" sz="1500" b="1">
              <a:cs typeface="Segoe UI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C4BF271-0FE9-8CB1-4D9A-0D596329489F}"/>
              </a:ext>
            </a:extLst>
          </p:cNvPr>
          <p:cNvSpPr txBox="1"/>
          <p:nvPr/>
        </p:nvSpPr>
        <p:spPr>
          <a:xfrm>
            <a:off x="2279650" y="3263900"/>
            <a:ext cx="8585198" cy="11387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1700">
                <a:solidFill>
                  <a:srgbClr val="FF0000"/>
                </a:solidFill>
              </a:rPr>
              <a:t>Somente as unidades que possuem atividades não atendidas, sejam demandas antigas ou atuais (que futuramente se tornarão passivo), devem fazer uso das funções </a:t>
            </a:r>
            <a:r>
              <a:rPr lang="pt-BR" sz="1700" b="1">
                <a:solidFill>
                  <a:srgbClr val="FF0000"/>
                </a:solidFill>
              </a:rPr>
              <a:t>"demanda reprimida" </a:t>
            </a:r>
            <a:r>
              <a:rPr lang="pt-BR" sz="1700">
                <a:solidFill>
                  <a:srgbClr val="FF0000"/>
                </a:solidFill>
              </a:rPr>
              <a:t>e </a:t>
            </a:r>
            <a:r>
              <a:rPr lang="pt-BR" sz="1700" b="1">
                <a:solidFill>
                  <a:srgbClr val="FF0000"/>
                </a:solidFill>
              </a:rPr>
              <a:t>"metas"</a:t>
            </a:r>
            <a:r>
              <a:rPr lang="pt-BR" sz="1700">
                <a:solidFill>
                  <a:srgbClr val="FF0000"/>
                </a:solidFill>
              </a:rPr>
              <a:t>. ​</a:t>
            </a:r>
            <a:r>
              <a:rPr lang="pt-BR" sz="1700">
                <a:solidFill>
                  <a:srgbClr val="FF0000"/>
                </a:solidFill>
                <a:ea typeface="+mn-lt"/>
                <a:cs typeface="+mn-lt"/>
              </a:rPr>
              <a:t>Caberá à cada unidade avaliar os casos práticos para o adequado registro no SISDIP. </a:t>
            </a:r>
            <a:endParaRPr lang="pt-BR" sz="1700">
              <a:solidFill>
                <a:srgbClr val="FF0000"/>
              </a:solidFill>
              <a:cs typeface="Calibri" panose="020F0502020204030204"/>
            </a:endParaRP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DE6D41F5-A02F-9962-27C0-5C152830D2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436786"/>
              </p:ext>
            </p:extLst>
          </p:nvPr>
        </p:nvGraphicFramePr>
        <p:xfrm>
          <a:off x="2308013" y="3251793"/>
          <a:ext cx="8564464" cy="115268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8564464">
                  <a:extLst>
                    <a:ext uri="{9D8B030D-6E8A-4147-A177-3AD203B41FA5}">
                      <a16:colId xmlns:a16="http://schemas.microsoft.com/office/drawing/2014/main" val="768303546"/>
                    </a:ext>
                  </a:extLst>
                </a:gridCol>
              </a:tblGrid>
              <a:tr h="1152683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496141"/>
                  </a:ext>
                </a:extLst>
              </a:tr>
            </a:tbl>
          </a:graphicData>
        </a:graphic>
      </p:graphicFrame>
      <p:graphicFrame>
        <p:nvGraphicFramePr>
          <p:cNvPr id="6" name="Tabela 4">
            <a:extLst>
              <a:ext uri="{FF2B5EF4-FFF2-40B4-BE49-F238E27FC236}">
                <a16:creationId xmlns:a16="http://schemas.microsoft.com/office/drawing/2014/main" id="{BF4D70A0-C807-4F46-BD31-5EBF70EDEC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674617"/>
              </p:ext>
            </p:extLst>
          </p:nvPr>
        </p:nvGraphicFramePr>
        <p:xfrm>
          <a:off x="2254250" y="4646083"/>
          <a:ext cx="8611038" cy="108265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611038">
                  <a:extLst>
                    <a:ext uri="{9D8B030D-6E8A-4147-A177-3AD203B41FA5}">
                      <a16:colId xmlns:a16="http://schemas.microsoft.com/office/drawing/2014/main" val="907052956"/>
                    </a:ext>
                  </a:extLst>
                </a:gridCol>
              </a:tblGrid>
              <a:tr h="1082656">
                <a:tc>
                  <a:txBody>
                    <a:bodyPr/>
                    <a:lstStyle/>
                    <a:p>
                      <a:pPr marL="285750" indent="-285750">
                        <a:buFont typeface="Wingdings"/>
                        <a:buChar char="Ø"/>
                      </a:pPr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69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768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F6364A-B358-4BEE-B158-0734D2C93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8202" y="1570814"/>
            <a:ext cx="0" cy="37102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0BB3F172-7BC2-1DCF-595C-F0DFF30FA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184583"/>
              </p:ext>
            </p:extLst>
          </p:nvPr>
        </p:nvGraphicFramePr>
        <p:xfrm>
          <a:off x="4010005" y="2370490"/>
          <a:ext cx="6148307" cy="168778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148307">
                  <a:extLst>
                    <a:ext uri="{9D8B030D-6E8A-4147-A177-3AD203B41FA5}">
                      <a16:colId xmlns:a16="http://schemas.microsoft.com/office/drawing/2014/main" val="1462012099"/>
                    </a:ext>
                  </a:extLst>
                </a:gridCol>
              </a:tblGrid>
              <a:tr h="1687785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000" b="1" i="0" u="none" strike="noStrike" noProof="0" err="1">
                          <a:solidFill>
                            <a:srgbClr val="0070C0"/>
                          </a:solidFill>
                          <a:latin typeface="Calibri"/>
                        </a:rPr>
                        <a:t>Demandas</a:t>
                      </a:r>
                      <a:r>
                        <a:rPr lang="en-US" sz="30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en-US" sz="3000" b="1" i="0" u="none" strike="noStrike" noProof="0" err="1">
                          <a:solidFill>
                            <a:srgbClr val="0070C0"/>
                          </a:solidFill>
                          <a:latin typeface="Calibri"/>
                        </a:rPr>
                        <a:t>reprimidas</a:t>
                      </a:r>
                      <a:r>
                        <a:rPr lang="en-US" sz="30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 e </a:t>
                      </a:r>
                      <a:r>
                        <a:rPr lang="en-US" sz="3000" b="1" i="0" u="none" strike="noStrike" noProof="0" err="1">
                          <a:solidFill>
                            <a:srgbClr val="0070C0"/>
                          </a:solidFill>
                          <a:latin typeface="Calibri"/>
                        </a:rPr>
                        <a:t>metas</a:t>
                      </a:r>
                      <a:r>
                        <a:rPr lang="en-US" sz="30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en-US" sz="3000" b="1" i="0" u="none" strike="noStrike" noProof="0" err="1">
                          <a:solidFill>
                            <a:srgbClr val="0070C0"/>
                          </a:solidFill>
                          <a:latin typeface="Calibri"/>
                        </a:rPr>
                        <a:t>podem</a:t>
                      </a:r>
                      <a:r>
                        <a:rPr lang="en-US" sz="30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 ser </a:t>
                      </a:r>
                      <a:r>
                        <a:rPr lang="en-US" sz="3000" b="1" i="0" u="none" strike="noStrike" noProof="0" err="1">
                          <a:solidFill>
                            <a:srgbClr val="0070C0"/>
                          </a:solidFill>
                          <a:latin typeface="Calibri"/>
                        </a:rPr>
                        <a:t>retratadas</a:t>
                      </a:r>
                      <a:r>
                        <a:rPr lang="en-US" sz="30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 no </a:t>
                      </a:r>
                      <a:r>
                        <a:rPr lang="en-US" sz="3000" b="1" i="0" u="none" strike="noStrike" noProof="0" err="1">
                          <a:solidFill>
                            <a:srgbClr val="0070C0"/>
                          </a:solidFill>
                          <a:latin typeface="Calibri"/>
                        </a:rPr>
                        <a:t>Sisdip</a:t>
                      </a:r>
                      <a:r>
                        <a:rPr lang="en-US" sz="30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 de </a:t>
                      </a:r>
                      <a:r>
                        <a:rPr lang="en-US" sz="3000" b="1" i="0" u="none" strike="noStrike" noProof="0" err="1">
                          <a:solidFill>
                            <a:srgbClr val="0070C0"/>
                          </a:solidFill>
                          <a:latin typeface="Calibri"/>
                        </a:rPr>
                        <a:t>maneiras</a:t>
                      </a:r>
                      <a:r>
                        <a:rPr lang="en-US" sz="30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en-US" sz="3000" b="1" i="0" u="none" strike="noStrike" noProof="0" err="1">
                          <a:solidFill>
                            <a:srgbClr val="0070C0"/>
                          </a:solidFill>
                          <a:latin typeface="Calibri"/>
                        </a:rPr>
                        <a:t>diferentes</a:t>
                      </a:r>
                      <a:r>
                        <a:rPr lang="en-US" sz="30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.</a:t>
                      </a:r>
                      <a:r>
                        <a:rPr lang="en-US" sz="38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r>
                        <a:rPr lang="pt-BR" sz="3800" b="1" i="0" u="none" strike="noStrike" noProof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728393"/>
                  </a:ext>
                </a:extLst>
              </a:tr>
            </a:tbl>
          </a:graphicData>
        </a:graphic>
      </p:graphicFrame>
      <p:pic>
        <p:nvPicPr>
          <p:cNvPr id="9" name="Imagem 6">
            <a:extLst>
              <a:ext uri="{FF2B5EF4-FFF2-40B4-BE49-F238E27FC236}">
                <a16:creationId xmlns:a16="http://schemas.microsoft.com/office/drawing/2014/main" id="{A2667A5E-9E2E-83DA-FF98-262BBA854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33" y="2505269"/>
            <a:ext cx="2743200" cy="1953296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9AC81764-C253-F75A-75ED-6B58E765FF19}"/>
              </a:ext>
            </a:extLst>
          </p:cNvPr>
          <p:cNvSpPr txBox="1"/>
          <p:nvPr/>
        </p:nvSpPr>
        <p:spPr>
          <a:xfrm>
            <a:off x="4047066" y="4269317"/>
            <a:ext cx="571711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err="1"/>
              <a:t>Acompanhe</a:t>
            </a:r>
            <a:r>
              <a:rPr lang="en-US" b="1"/>
              <a:t>, a </a:t>
            </a:r>
            <a:r>
              <a:rPr lang="en-US" b="1" err="1"/>
              <a:t>seguir</a:t>
            </a:r>
            <a:r>
              <a:rPr lang="en-US" b="1"/>
              <a:t>, as </a:t>
            </a:r>
            <a:r>
              <a:rPr lang="en-US" b="1" err="1"/>
              <a:t>quatro</a:t>
            </a:r>
            <a:r>
              <a:rPr lang="en-US" b="1"/>
              <a:t> </a:t>
            </a:r>
            <a:r>
              <a:rPr lang="en-US" b="1" err="1"/>
              <a:t>situações</a:t>
            </a:r>
            <a:r>
              <a:rPr lang="en-US" b="1"/>
              <a:t> </a:t>
            </a:r>
            <a:r>
              <a:rPr lang="en-US" b="1" err="1"/>
              <a:t>possíveis</a:t>
            </a:r>
            <a:r>
              <a:rPr lang="en-US" b="1"/>
              <a:t>: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195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5807AE9-2F1C-CB06-3C2B-E6394730E655}"/>
              </a:ext>
            </a:extLst>
          </p:cNvPr>
          <p:cNvSpPr txBox="1"/>
          <p:nvPr/>
        </p:nvSpPr>
        <p:spPr>
          <a:xfrm>
            <a:off x="2078568" y="237066"/>
            <a:ext cx="1050078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000">
              <a:solidFill>
                <a:srgbClr val="0070C0"/>
              </a:solidFill>
              <a:cs typeface="Calibri"/>
            </a:endParaRPr>
          </a:p>
        </p:txBody>
      </p:sp>
      <p:sp>
        <p:nvSpPr>
          <p:cNvPr id="4" name="Espaço Reservado para Texto 10">
            <a:extLst>
              <a:ext uri="{FF2B5EF4-FFF2-40B4-BE49-F238E27FC236}">
                <a16:creationId xmlns:a16="http://schemas.microsoft.com/office/drawing/2014/main" id="{0034CDA4-C253-D6AB-489D-CA5ED5D4A311}"/>
              </a:ext>
            </a:extLst>
          </p:cNvPr>
          <p:cNvSpPr txBox="1">
            <a:spLocks/>
          </p:cNvSpPr>
          <p:nvPr/>
        </p:nvSpPr>
        <p:spPr>
          <a:xfrm>
            <a:off x="711690" y="878872"/>
            <a:ext cx="5949529" cy="5741520"/>
          </a:xfrm>
          <a:prstGeom prst="rect">
            <a:avLst/>
          </a:prstGeom>
        </p:spPr>
        <p:txBody>
          <a:bodyPr vert="horz" lIns="76551" tIns="38275" rIns="76551" bIns="38275" rtlCol="0" anchor="t">
            <a:noAutofit/>
          </a:bodyPr>
          <a:lstStyle>
            <a:lvl1pPr marL="197968" indent="-197968" algn="l" defTabSz="791870" rtl="0" eaLnBrk="1" latinLnBrk="0" hangingPunct="1">
              <a:lnSpc>
                <a:spcPct val="90000"/>
              </a:lnSpc>
              <a:spcBef>
                <a:spcPts val="866"/>
              </a:spcBef>
              <a:buFont typeface="Arial" panose="020B0604020202020204" pitchFamily="34" charset="0"/>
              <a:buChar char="•"/>
              <a:defRPr sz="2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3903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20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838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7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85773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1708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77644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73579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69514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65449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t-BR" sz="1900" b="1">
              <a:solidFill>
                <a:srgbClr val="0479CC"/>
              </a:solidFill>
              <a:cs typeface="Calibri"/>
            </a:endParaRPr>
          </a:p>
          <a:p>
            <a:pPr marL="197485" indent="-197485" algn="just"/>
            <a:endParaRPr lang="pt-BR" sz="1600">
              <a:cs typeface="Calibri"/>
            </a:endParaRPr>
          </a:p>
        </p:txBody>
      </p:sp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70F82E27-79A0-96D5-AB55-38E7ED4293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124604"/>
              </p:ext>
            </p:extLst>
          </p:nvPr>
        </p:nvGraphicFramePr>
        <p:xfrm>
          <a:off x="766597" y="578448"/>
          <a:ext cx="1369617" cy="430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617">
                  <a:extLst>
                    <a:ext uri="{9D8B030D-6E8A-4147-A177-3AD203B41FA5}">
                      <a16:colId xmlns:a16="http://schemas.microsoft.com/office/drawing/2014/main" val="1793580279"/>
                    </a:ext>
                  </a:extLst>
                </a:gridCol>
              </a:tblGrid>
              <a:tr h="430054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noProof="0" err="1">
                          <a:solidFill>
                            <a:schemeClr val="bg1"/>
                          </a:solidFill>
                          <a:latin typeface="Calibri"/>
                        </a:rPr>
                        <a:t>Situação</a:t>
                      </a:r>
                      <a:r>
                        <a:rPr lang="en-US" sz="20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 1</a:t>
                      </a:r>
                      <a:r>
                        <a:rPr lang="en-US" sz="2000" b="0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  <a:endParaRPr lang="pt-BR" sz="2000" b="0" i="0" u="none" strike="noStrike" noProof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686879"/>
                  </a:ext>
                </a:extLst>
              </a:tr>
            </a:tbl>
          </a:graphicData>
        </a:graphic>
      </p:graphicFrame>
      <p:pic>
        <p:nvPicPr>
          <p:cNvPr id="22" name="Imagem 22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8EF35CAA-80D9-3CEA-F348-EB7E01C6D5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2907" y="963467"/>
            <a:ext cx="3656893" cy="2831930"/>
          </a:xfrm>
          <a:prstGeom prst="rect">
            <a:avLst/>
          </a:prstGeom>
        </p:spPr>
      </p:pic>
      <p:pic>
        <p:nvPicPr>
          <p:cNvPr id="23" name="Imagem 23">
            <a:extLst>
              <a:ext uri="{FF2B5EF4-FFF2-40B4-BE49-F238E27FC236}">
                <a16:creationId xmlns:a16="http://schemas.microsoft.com/office/drawing/2014/main" id="{2061BEFD-4A19-C66B-47E6-8299022DB9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1444" y="3850181"/>
            <a:ext cx="3442876" cy="2223383"/>
          </a:xfrm>
          <a:prstGeom prst="rect">
            <a:avLst/>
          </a:prstGeom>
        </p:spPr>
      </p:pic>
      <p:pic>
        <p:nvPicPr>
          <p:cNvPr id="24" name="Imagem 24">
            <a:extLst>
              <a:ext uri="{FF2B5EF4-FFF2-40B4-BE49-F238E27FC236}">
                <a16:creationId xmlns:a16="http://schemas.microsoft.com/office/drawing/2014/main" id="{DE6E9F10-8A35-14CC-BE64-D1A6D4B24F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9022" y="1835899"/>
            <a:ext cx="2296583" cy="55033"/>
          </a:xfrm>
          <a:prstGeom prst="rect">
            <a:avLst/>
          </a:prstGeom>
        </p:spPr>
      </p:pic>
      <p:pic>
        <p:nvPicPr>
          <p:cNvPr id="5" name="Imagem 22">
            <a:extLst>
              <a:ext uri="{FF2B5EF4-FFF2-40B4-BE49-F238E27FC236}">
                <a16:creationId xmlns:a16="http://schemas.microsoft.com/office/drawing/2014/main" id="{D4F8DB54-974F-E6AE-5353-9A5DE2AABC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7691128" y="4919369"/>
            <a:ext cx="1256242" cy="82549"/>
          </a:xfrm>
          <a:prstGeom prst="rect">
            <a:avLst/>
          </a:prstGeom>
        </p:spPr>
      </p:pic>
      <p:pic>
        <p:nvPicPr>
          <p:cNvPr id="6" name="Imagem 22">
            <a:extLst>
              <a:ext uri="{FF2B5EF4-FFF2-40B4-BE49-F238E27FC236}">
                <a16:creationId xmlns:a16="http://schemas.microsoft.com/office/drawing/2014/main" id="{711542BB-5477-605B-EA77-02FC30E8AA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7510462" y="2962627"/>
            <a:ext cx="959909" cy="71965"/>
          </a:xfrm>
          <a:prstGeom prst="rect">
            <a:avLst/>
          </a:prstGeom>
        </p:spPr>
      </p:pic>
      <p:sp>
        <p:nvSpPr>
          <p:cNvPr id="10" name="Right Arrow 11">
            <a:extLst>
              <a:ext uri="{FF2B5EF4-FFF2-40B4-BE49-F238E27FC236}">
                <a16:creationId xmlns:a16="http://schemas.microsoft.com/office/drawing/2014/main" id="{E0F148E9-87F3-CF8A-1178-B9C8D0134B36}"/>
              </a:ext>
            </a:extLst>
          </p:cNvPr>
          <p:cNvSpPr/>
          <p:nvPr/>
        </p:nvSpPr>
        <p:spPr>
          <a:xfrm>
            <a:off x="7162222" y="3530092"/>
            <a:ext cx="294441" cy="17992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  <p:graphicFrame>
        <p:nvGraphicFramePr>
          <p:cNvPr id="7" name="Tabela 19">
            <a:extLst>
              <a:ext uri="{FF2B5EF4-FFF2-40B4-BE49-F238E27FC236}">
                <a16:creationId xmlns:a16="http://schemas.microsoft.com/office/drawing/2014/main" id="{E7BA604F-EDCA-81C0-8385-777EB6879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83820"/>
              </p:ext>
            </p:extLst>
          </p:nvPr>
        </p:nvGraphicFramePr>
        <p:xfrm>
          <a:off x="768169" y="1124872"/>
          <a:ext cx="6083934" cy="547497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083934">
                  <a:extLst>
                    <a:ext uri="{9D8B030D-6E8A-4147-A177-3AD203B41FA5}">
                      <a16:colId xmlns:a16="http://schemas.microsoft.com/office/drawing/2014/main" val="4103947964"/>
                    </a:ext>
                  </a:extLst>
                </a:gridCol>
              </a:tblGrid>
              <a:tr h="5401745">
                <a:tc>
                  <a:txBody>
                    <a:bodyPr/>
                    <a:lstStyle/>
                    <a:p>
                      <a:pPr marL="197485" marR="0" lvl="0" indent="-19748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55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 situação 1, a unidade possuía demanda reprimida, mas esse passivo não se acumulou durante o período que foi selecionado para o dimensionado, pois os valores das "meta" e dos "resultados" foram iguais. Ou seja, a área conseguiu entregar todas as demandas recebidas, mas o passivo não foi resolvido.  </a:t>
                      </a:r>
                    </a:p>
                    <a:p>
                      <a:pPr marL="247015" marR="0" lvl="0" indent="-24701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55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No exemplo ao lado, a unidade possuía passivo de </a:t>
                      </a:r>
                      <a:r>
                        <a:rPr lang="pt-BR" sz="155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1.000</a:t>
                      </a:r>
                      <a:r>
                        <a:rPr lang="pt-BR" sz="155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 processos de prestação de contas, por exemplo.</a:t>
                      </a:r>
                    </a:p>
                    <a:p>
                      <a:pPr marL="247015" marR="0" lvl="0" indent="-24701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55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No campo “metas”, a área registrou o mesmo número descrito no campo “resultados”. </a:t>
                      </a:r>
                    </a:p>
                    <a:p>
                      <a:pPr marL="247015" marR="0" lvl="0" indent="-24701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55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Ou seja, se em janeiro foram analisados </a:t>
                      </a:r>
                      <a:r>
                        <a:rPr lang="pt-BR" sz="155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  <a:r>
                        <a:rPr lang="pt-BR" sz="155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 processos, esse mesmo número constou no campo “resultados” e no campo “metas”. Esse cenário se repetiu nos demais meses escolhidos para o DFT.</a:t>
                      </a:r>
                      <a:endParaRPr lang="en-US" sz="1550" b="0" i="0" u="none" strike="noStrike" noProof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marL="247015" marR="0" lvl="0" indent="-24701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55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Em resumo: a demanda reprimida inicial da unidade era de 1.000 processos e a demanda reprimida final se manteve em 1.000. No entanto, a unidade atendeu 100% das demandas recebidas no período dimensionado. </a:t>
                      </a:r>
                    </a:p>
                    <a:p>
                      <a:pPr marL="247015" marR="0" lvl="0" indent="-24701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55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Observação: Apesar da demanda reprimida se manter igual, ela foi considerada para o cálculo da quantidade estimada de pessoas</a:t>
                      </a:r>
                      <a:r>
                        <a:rPr lang="pt-BR" sz="155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.</a:t>
                      </a:r>
                      <a:endParaRPr lang="en-US" sz="1550" b="0" i="0" u="none" strike="noStrike" noProof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marL="0" marR="0" lvl="0" indent="0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noProof="0">
                          <a:latin typeface="Calibri"/>
                        </a:rPr>
                        <a:t>*Neste exemplo, os valores das "metas" e dos "resultados" foram idênticos e se repetiram no período dimensionado. No entanto, essa situação específica não é regra. Ou seja, os valores de cada mês poderão sofrer alterações, em relação aos resultados e as metas, de acordo com a realidade da unidade.</a:t>
                      </a:r>
                      <a:endParaRPr lang="pt-B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35498"/>
                  </a:ext>
                </a:extLst>
              </a:tr>
            </a:tbl>
          </a:graphicData>
        </a:graphic>
      </p:graphicFrame>
      <p:graphicFrame>
        <p:nvGraphicFramePr>
          <p:cNvPr id="12" name="Tabela 9">
            <a:extLst>
              <a:ext uri="{FF2B5EF4-FFF2-40B4-BE49-F238E27FC236}">
                <a16:creationId xmlns:a16="http://schemas.microsoft.com/office/drawing/2014/main" id="{FCE803E8-6543-E6C2-E207-365D13B84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931880"/>
              </p:ext>
            </p:extLst>
          </p:nvPr>
        </p:nvGraphicFramePr>
        <p:xfrm>
          <a:off x="9076864" y="685457"/>
          <a:ext cx="928425" cy="34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425">
                  <a:extLst>
                    <a:ext uri="{9D8B030D-6E8A-4147-A177-3AD203B41FA5}">
                      <a16:colId xmlns:a16="http://schemas.microsoft.com/office/drawing/2014/main" val="1793580279"/>
                    </a:ext>
                  </a:extLst>
                </a:gridCol>
              </a:tblGrid>
              <a:tr h="349099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i="0" u="none" strike="noStrike" noProof="0" err="1">
                          <a:solidFill>
                            <a:schemeClr val="bg1"/>
                          </a:solidFill>
                          <a:latin typeface="Calibri"/>
                        </a:rPr>
                        <a:t>Exemplo</a:t>
                      </a:r>
                      <a:r>
                        <a:rPr lang="en-US" sz="15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686879"/>
                  </a:ext>
                </a:extLst>
              </a:tr>
            </a:tbl>
          </a:graphicData>
        </a:graphic>
      </p:graphicFrame>
      <p:sp>
        <p:nvSpPr>
          <p:cNvPr id="3" name="Right Arrow 11">
            <a:extLst>
              <a:ext uri="{FF2B5EF4-FFF2-40B4-BE49-F238E27FC236}">
                <a16:creationId xmlns:a16="http://schemas.microsoft.com/office/drawing/2014/main" id="{24B02FF6-7730-A987-2066-5863BF513120}"/>
              </a:ext>
            </a:extLst>
          </p:cNvPr>
          <p:cNvSpPr/>
          <p:nvPr/>
        </p:nvSpPr>
        <p:spPr>
          <a:xfrm>
            <a:off x="7388000" y="5750240"/>
            <a:ext cx="294441" cy="17992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  <p:sp>
        <p:nvSpPr>
          <p:cNvPr id="13" name="Right Arrow 11">
            <a:extLst>
              <a:ext uri="{FF2B5EF4-FFF2-40B4-BE49-F238E27FC236}">
                <a16:creationId xmlns:a16="http://schemas.microsoft.com/office/drawing/2014/main" id="{A2B53166-1667-800E-1D75-BCC7A003D33E}"/>
              </a:ext>
            </a:extLst>
          </p:cNvPr>
          <p:cNvSpPr/>
          <p:nvPr/>
        </p:nvSpPr>
        <p:spPr>
          <a:xfrm>
            <a:off x="7181037" y="2260092"/>
            <a:ext cx="294441" cy="17992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161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5807AE9-2F1C-CB06-3C2B-E6394730E655}"/>
              </a:ext>
            </a:extLst>
          </p:cNvPr>
          <p:cNvSpPr txBox="1"/>
          <p:nvPr/>
        </p:nvSpPr>
        <p:spPr>
          <a:xfrm>
            <a:off x="2078568" y="237066"/>
            <a:ext cx="1050078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000">
              <a:solidFill>
                <a:srgbClr val="0070C0"/>
              </a:solidFill>
              <a:cs typeface="Calibri"/>
            </a:endParaRPr>
          </a:p>
        </p:txBody>
      </p:sp>
      <p:sp>
        <p:nvSpPr>
          <p:cNvPr id="4" name="Espaço Reservado para Texto 10">
            <a:extLst>
              <a:ext uri="{FF2B5EF4-FFF2-40B4-BE49-F238E27FC236}">
                <a16:creationId xmlns:a16="http://schemas.microsoft.com/office/drawing/2014/main" id="{0034CDA4-C253-D6AB-489D-CA5ED5D4A311}"/>
              </a:ext>
            </a:extLst>
          </p:cNvPr>
          <p:cNvSpPr txBox="1">
            <a:spLocks/>
          </p:cNvSpPr>
          <p:nvPr/>
        </p:nvSpPr>
        <p:spPr>
          <a:xfrm>
            <a:off x="702495" y="1355978"/>
            <a:ext cx="5842516" cy="3339104"/>
          </a:xfrm>
          <a:prstGeom prst="rect">
            <a:avLst/>
          </a:prstGeom>
        </p:spPr>
        <p:txBody>
          <a:bodyPr vert="horz" lIns="76551" tIns="38275" rIns="76551" bIns="38275" rtlCol="0" anchor="t">
            <a:noAutofit/>
          </a:bodyPr>
          <a:lstStyle>
            <a:lvl1pPr marL="197968" indent="-197968" algn="l" defTabSz="791870" rtl="0" eaLnBrk="1" latinLnBrk="0" hangingPunct="1">
              <a:lnSpc>
                <a:spcPct val="90000"/>
              </a:lnSpc>
              <a:spcBef>
                <a:spcPts val="866"/>
              </a:spcBef>
              <a:buFont typeface="Arial" panose="020B0604020202020204" pitchFamily="34" charset="0"/>
              <a:buChar char="•"/>
              <a:defRPr sz="2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3903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20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838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7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85773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1708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77644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73579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69514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65449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7485" indent="-197485" algn="just">
              <a:buFont typeface="Arial"/>
              <a:buChar char="•"/>
            </a:pPr>
            <a:endParaRPr lang="pt-BR" sz="1350">
              <a:ea typeface="+mn-lt"/>
              <a:cs typeface="+mn-lt"/>
            </a:endParaRPr>
          </a:p>
        </p:txBody>
      </p:sp>
      <p:pic>
        <p:nvPicPr>
          <p:cNvPr id="18" name="Imagem 19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4BC4809F-04C0-5D8A-770B-75957BDA2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08" y="3398430"/>
            <a:ext cx="3045154" cy="2290696"/>
          </a:xfrm>
          <a:prstGeom prst="rect">
            <a:avLst/>
          </a:prstGeom>
        </p:spPr>
      </p:pic>
      <p:pic>
        <p:nvPicPr>
          <p:cNvPr id="20" name="Imagem 21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F0448BE5-F799-7365-F29E-9423ABBFDD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0416" y="1021440"/>
            <a:ext cx="3311494" cy="2188712"/>
          </a:xfrm>
          <a:prstGeom prst="rect">
            <a:avLst/>
          </a:prstGeom>
        </p:spPr>
      </p:pic>
      <p:pic>
        <p:nvPicPr>
          <p:cNvPr id="22" name="Imagem 22">
            <a:extLst>
              <a:ext uri="{FF2B5EF4-FFF2-40B4-BE49-F238E27FC236}">
                <a16:creationId xmlns:a16="http://schemas.microsoft.com/office/drawing/2014/main" id="{F2E83272-6AEE-3D6A-F17A-8667871AD7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8288" y="2115127"/>
            <a:ext cx="1436159" cy="65617"/>
          </a:xfrm>
          <a:prstGeom prst="rect">
            <a:avLst/>
          </a:prstGeom>
        </p:spPr>
      </p:pic>
      <p:sp>
        <p:nvSpPr>
          <p:cNvPr id="25" name="Right Arrow 11">
            <a:extLst>
              <a:ext uri="{FF2B5EF4-FFF2-40B4-BE49-F238E27FC236}">
                <a16:creationId xmlns:a16="http://schemas.microsoft.com/office/drawing/2014/main" id="{672FB351-1A9D-62C9-B87D-1E525E3D0A3E}"/>
              </a:ext>
            </a:extLst>
          </p:cNvPr>
          <p:cNvSpPr/>
          <p:nvPr/>
        </p:nvSpPr>
        <p:spPr>
          <a:xfrm>
            <a:off x="7691709" y="5386451"/>
            <a:ext cx="332071" cy="189336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  <p:pic>
        <p:nvPicPr>
          <p:cNvPr id="27" name="Imagem 22">
            <a:extLst>
              <a:ext uri="{FF2B5EF4-FFF2-40B4-BE49-F238E27FC236}">
                <a16:creationId xmlns:a16="http://schemas.microsoft.com/office/drawing/2014/main" id="{5C4093A5-EC79-382F-3106-D43B7E5921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4916" y="4067821"/>
            <a:ext cx="2066898" cy="55031"/>
          </a:xfrm>
          <a:prstGeom prst="rect">
            <a:avLst/>
          </a:prstGeom>
        </p:spPr>
      </p:pic>
      <p:pic>
        <p:nvPicPr>
          <p:cNvPr id="28" name="Imagem 22">
            <a:extLst>
              <a:ext uri="{FF2B5EF4-FFF2-40B4-BE49-F238E27FC236}">
                <a16:creationId xmlns:a16="http://schemas.microsoft.com/office/drawing/2014/main" id="{C9FE71EA-FD19-F43A-800D-34F9E841C7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6488" y="5045533"/>
            <a:ext cx="849372" cy="73847"/>
          </a:xfrm>
          <a:prstGeom prst="rect">
            <a:avLst/>
          </a:prstGeom>
        </p:spPr>
      </p:pic>
      <p:graphicFrame>
        <p:nvGraphicFramePr>
          <p:cNvPr id="6" name="Tabela 9">
            <a:extLst>
              <a:ext uri="{FF2B5EF4-FFF2-40B4-BE49-F238E27FC236}">
                <a16:creationId xmlns:a16="http://schemas.microsoft.com/office/drawing/2014/main" id="{8F1969D9-C372-DDBB-F60D-93FD083BE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569002"/>
              </p:ext>
            </p:extLst>
          </p:nvPr>
        </p:nvGraphicFramePr>
        <p:xfrm>
          <a:off x="643124" y="750134"/>
          <a:ext cx="1339926" cy="430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926">
                  <a:extLst>
                    <a:ext uri="{9D8B030D-6E8A-4147-A177-3AD203B41FA5}">
                      <a16:colId xmlns:a16="http://schemas.microsoft.com/office/drawing/2014/main" val="1793580279"/>
                    </a:ext>
                  </a:extLst>
                </a:gridCol>
              </a:tblGrid>
              <a:tr h="430054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noProof="0" err="1">
                          <a:solidFill>
                            <a:schemeClr val="bg1"/>
                          </a:solidFill>
                          <a:latin typeface="Calibri"/>
                        </a:rPr>
                        <a:t>Situação</a:t>
                      </a:r>
                      <a:r>
                        <a:rPr lang="en-US" sz="20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 2</a:t>
                      </a:r>
                      <a:r>
                        <a:rPr lang="en-US" sz="2100" b="0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  <a:endParaRPr lang="pt-BR" sz="2100" b="0" i="0" u="none" strike="noStrike" noProof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686879"/>
                  </a:ext>
                </a:extLst>
              </a:tr>
            </a:tbl>
          </a:graphicData>
        </a:graphic>
      </p:graphicFrame>
      <p:pic>
        <p:nvPicPr>
          <p:cNvPr id="5" name="Imagem 10">
            <a:extLst>
              <a:ext uri="{FF2B5EF4-FFF2-40B4-BE49-F238E27FC236}">
                <a16:creationId xmlns:a16="http://schemas.microsoft.com/office/drawing/2014/main" id="{67E34CF4-39F9-7302-3485-E5F19122B2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785" y="5743095"/>
            <a:ext cx="814258" cy="486284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44319231-E913-E59F-9410-8DDCE189DAD6}"/>
              </a:ext>
            </a:extLst>
          </p:cNvPr>
          <p:cNvSpPr txBox="1"/>
          <p:nvPr/>
        </p:nvSpPr>
        <p:spPr>
          <a:xfrm>
            <a:off x="1581150" y="5581650"/>
            <a:ext cx="5463116" cy="8079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1150" b="1">
                <a:solidFill>
                  <a:srgbClr val="0070C0"/>
                </a:solidFill>
                <a:cs typeface="Arial"/>
              </a:rPr>
              <a:t>Neste caso, onde a meta foi integralmente cumprida e parte dos passivos executada, o gestor e a equipe devem pensar em como aproveitar melhor a força de trabalho, após a finalização da demanda reprimida, visto que a capacidade operacional dos servidores permitiu o atendimento superior à demanda.</a:t>
            </a:r>
            <a:r>
              <a:rPr lang="pt-BR" sz="1200" b="1">
                <a:solidFill>
                  <a:srgbClr val="0070C0"/>
                </a:solidFill>
                <a:cs typeface="Arial"/>
              </a:rPr>
              <a:t> ​</a:t>
            </a:r>
            <a:endParaRPr lang="pt-BR"/>
          </a:p>
        </p:txBody>
      </p:sp>
      <p:graphicFrame>
        <p:nvGraphicFramePr>
          <p:cNvPr id="9" name="Tabela 19">
            <a:extLst>
              <a:ext uri="{FF2B5EF4-FFF2-40B4-BE49-F238E27FC236}">
                <a16:creationId xmlns:a16="http://schemas.microsoft.com/office/drawing/2014/main" id="{D4978860-D449-736A-9DD2-429433397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447997"/>
              </p:ext>
            </p:extLst>
          </p:nvPr>
        </p:nvGraphicFramePr>
        <p:xfrm>
          <a:off x="635000" y="1280583"/>
          <a:ext cx="6421304" cy="424053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421304">
                  <a:extLst>
                    <a:ext uri="{9D8B030D-6E8A-4147-A177-3AD203B41FA5}">
                      <a16:colId xmlns:a16="http://schemas.microsoft.com/office/drawing/2014/main" val="4103947964"/>
                    </a:ext>
                  </a:extLst>
                </a:gridCol>
              </a:tblGrid>
              <a:tr h="4179346">
                <a:tc>
                  <a:txBody>
                    <a:bodyPr/>
                    <a:lstStyle/>
                    <a:p>
                      <a:pPr marL="197485" marR="0" lvl="0" indent="-19748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pt-BR" sz="1450" b="0" i="0" u="none" strike="noStrike" noProof="0">
                          <a:latin typeface="Calibri"/>
                        </a:rPr>
                        <a:t>Na situação 2, a unidade conseguiu reduzir a demanda reprimida inicial, durante o período selecionado para o DFT, uma vez que os resultados mensais entregues foram superiores às metas estabelecidas. Ou seja, a área executou todas as demandas recebidas e ainda resolveu parte do passivo existente. </a:t>
                      </a:r>
                    </a:p>
                    <a:p>
                      <a:pPr marL="197485" marR="0" lvl="0" indent="-19748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pt-BR" sz="1450" b="0" i="0" u="none" strike="noStrike" noProof="0">
                          <a:latin typeface="Calibri"/>
                        </a:rPr>
                        <a:t>Mesmo não tendo sido possível eliminar toda a demanda reprimida inicial, que era de 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1.000 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processos não analisados, durante um período de quatro meses, por exemplo, observou-se uma tendência de queda nesse valor, pois a unidade conseguiu analisar 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200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 documentos a mais, todos os meses. Ou seja, a demanda reprimida inicial era de 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1.000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 processos e a demanda reprimida final foi reduzida para 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200.</a:t>
                      </a:r>
                      <a:endParaRPr lang="en-US" sz="1450" b="0" i="0" u="none" strike="noStrike" noProof="0">
                        <a:latin typeface="Calibri"/>
                      </a:endParaRPr>
                    </a:p>
                    <a:p>
                      <a:pPr marL="197485" marR="0" lvl="0" indent="-19748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pt-BR" sz="1450" b="0" i="0" u="none" strike="noStrike" noProof="0">
                          <a:latin typeface="Calibri"/>
                        </a:rPr>
                        <a:t>Em resumo: 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200 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processos a mais analisados todos os meses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 </a:t>
                      </a:r>
                      <a:r>
                        <a:rPr lang="pt-BR" sz="1500" b="1" i="0" u="none" strike="noStrike" noProof="0">
                          <a:latin typeface="Calibri"/>
                        </a:rPr>
                        <a:t>X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 4 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(total de meses dimensionados)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 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=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 800 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que é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 </a:t>
                      </a:r>
                      <a:r>
                        <a:rPr lang="pt-BR" sz="1600" b="1" i="0" u="none" strike="noStrike" noProof="0">
                          <a:latin typeface="Calibri"/>
                        </a:rPr>
                        <a:t>=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 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o valor deduzido da demanda reprimida inicial. Dessa forma, a demanda reprimida inicial era de 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1.000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 processos e a demanda reprimida final foi de </a:t>
                      </a:r>
                      <a:r>
                        <a:rPr lang="pt-BR" sz="1450" b="1" i="0" u="none" strike="noStrike" noProof="0">
                          <a:latin typeface="Calibri"/>
                        </a:rPr>
                        <a:t>200</a:t>
                      </a:r>
                      <a:r>
                        <a:rPr lang="pt-BR" sz="1450" b="0" i="0" u="none" strike="noStrike" noProof="0">
                          <a:latin typeface="Calibri"/>
                        </a:rPr>
                        <a:t>. </a:t>
                      </a:r>
                      <a:endParaRPr lang="en-US" sz="1450" b="0" i="0" u="none" strike="noStrike" noProof="0">
                        <a:latin typeface="Calibri"/>
                      </a:endParaRPr>
                    </a:p>
                    <a:p>
                      <a:pPr marL="197485" marR="0" lvl="0" indent="-19748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pt-BR" sz="1450" b="0" i="0" u="none" strike="noStrike" noProof="0">
                          <a:latin typeface="Calibri"/>
                        </a:rPr>
                        <a:t>Neste exemplo, os valores das "metas" e dos "resultados" foram idênticos e se repetiram nos quatro meses selecionados para o DFT. No entanto, essa situação específica não é regra. Ou seja, os valores de cada mês poderão sofrer alterações, em relação aos resultados e as metas, de acordo com a realidade da unidade.</a:t>
                      </a:r>
                      <a:endParaRPr lang="pt-BR" sz="14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35498"/>
                  </a:ext>
                </a:extLst>
              </a:tr>
            </a:tbl>
          </a:graphicData>
        </a:graphic>
      </p:graphicFrame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2C8EBAB9-E0B7-C08A-9223-F19EFDDB82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83871"/>
              </p:ext>
            </p:extLst>
          </p:nvPr>
        </p:nvGraphicFramePr>
        <p:xfrm>
          <a:off x="8895771" y="513771"/>
          <a:ext cx="928425" cy="34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425">
                  <a:extLst>
                    <a:ext uri="{9D8B030D-6E8A-4147-A177-3AD203B41FA5}">
                      <a16:colId xmlns:a16="http://schemas.microsoft.com/office/drawing/2014/main" val="1793580279"/>
                    </a:ext>
                  </a:extLst>
                </a:gridCol>
              </a:tblGrid>
              <a:tr h="349099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i="0" u="none" strike="noStrike" noProof="0" err="1">
                          <a:solidFill>
                            <a:schemeClr val="bg1"/>
                          </a:solidFill>
                          <a:latin typeface="Calibri"/>
                        </a:rPr>
                        <a:t>Exemplo</a:t>
                      </a:r>
                      <a:r>
                        <a:rPr lang="en-US" sz="15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686879"/>
                  </a:ext>
                </a:extLst>
              </a:tr>
            </a:tbl>
          </a:graphicData>
        </a:graphic>
      </p:graphicFrame>
      <p:sp>
        <p:nvSpPr>
          <p:cNvPr id="3" name="Right Arrow 11">
            <a:extLst>
              <a:ext uri="{FF2B5EF4-FFF2-40B4-BE49-F238E27FC236}">
                <a16:creationId xmlns:a16="http://schemas.microsoft.com/office/drawing/2014/main" id="{ED74138C-1BA7-B88B-A0AF-2FA38620A955}"/>
              </a:ext>
            </a:extLst>
          </p:cNvPr>
          <p:cNvSpPr/>
          <p:nvPr/>
        </p:nvSpPr>
        <p:spPr>
          <a:xfrm>
            <a:off x="7644672" y="4398674"/>
            <a:ext cx="332071" cy="189336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  <p:sp>
        <p:nvSpPr>
          <p:cNvPr id="8" name="Right Arrow 11">
            <a:extLst>
              <a:ext uri="{FF2B5EF4-FFF2-40B4-BE49-F238E27FC236}">
                <a16:creationId xmlns:a16="http://schemas.microsoft.com/office/drawing/2014/main" id="{47F5AA2B-FDD5-3EB5-55F6-633C3C8B799E}"/>
              </a:ext>
            </a:extLst>
          </p:cNvPr>
          <p:cNvSpPr/>
          <p:nvPr/>
        </p:nvSpPr>
        <p:spPr>
          <a:xfrm>
            <a:off x="7522376" y="2837044"/>
            <a:ext cx="332071" cy="189336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18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5807AE9-2F1C-CB06-3C2B-E6394730E655}"/>
              </a:ext>
            </a:extLst>
          </p:cNvPr>
          <p:cNvSpPr txBox="1"/>
          <p:nvPr/>
        </p:nvSpPr>
        <p:spPr>
          <a:xfrm>
            <a:off x="2078568" y="237066"/>
            <a:ext cx="1050078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000">
              <a:solidFill>
                <a:srgbClr val="0070C0"/>
              </a:solidFill>
              <a:cs typeface="Calibri"/>
            </a:endParaRPr>
          </a:p>
        </p:txBody>
      </p:sp>
      <p:sp>
        <p:nvSpPr>
          <p:cNvPr id="4" name="Espaço Reservado para Texto 10">
            <a:extLst>
              <a:ext uri="{FF2B5EF4-FFF2-40B4-BE49-F238E27FC236}">
                <a16:creationId xmlns:a16="http://schemas.microsoft.com/office/drawing/2014/main" id="{0034CDA4-C253-D6AB-489D-CA5ED5D4A311}"/>
              </a:ext>
            </a:extLst>
          </p:cNvPr>
          <p:cNvSpPr txBox="1">
            <a:spLocks/>
          </p:cNvSpPr>
          <p:nvPr/>
        </p:nvSpPr>
        <p:spPr>
          <a:xfrm>
            <a:off x="934152" y="1388904"/>
            <a:ext cx="4964103" cy="3550770"/>
          </a:xfrm>
          <a:prstGeom prst="rect">
            <a:avLst/>
          </a:prstGeom>
        </p:spPr>
        <p:txBody>
          <a:bodyPr vert="horz" lIns="76551" tIns="38275" rIns="76551" bIns="38275" rtlCol="0" anchor="t">
            <a:noAutofit/>
          </a:bodyPr>
          <a:lstStyle>
            <a:lvl1pPr marL="197968" indent="-197968" algn="l" defTabSz="791870" rtl="0" eaLnBrk="1" latinLnBrk="0" hangingPunct="1">
              <a:lnSpc>
                <a:spcPct val="90000"/>
              </a:lnSpc>
              <a:spcBef>
                <a:spcPts val="866"/>
              </a:spcBef>
              <a:buFont typeface="Arial" panose="020B0604020202020204" pitchFamily="34" charset="0"/>
              <a:buChar char="•"/>
              <a:defRPr sz="2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3903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20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838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7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85773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1708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77644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73579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69514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65449" indent="-197968" algn="l" defTabSz="791870" rtl="0" eaLnBrk="1" latinLnBrk="0" hangingPunct="1">
              <a:lnSpc>
                <a:spcPct val="90000"/>
              </a:lnSpc>
              <a:spcBef>
                <a:spcPts val="433"/>
              </a:spcBef>
              <a:buFont typeface="Arial" panose="020B0604020202020204" pitchFamily="34" charset="0"/>
              <a:buChar char="•"/>
              <a:defRPr sz="1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7485" indent="-197485" algn="just"/>
            <a:endParaRPr lang="pt-BR" sz="1500">
              <a:solidFill>
                <a:srgbClr val="000000"/>
              </a:solidFill>
              <a:ea typeface="+mn-lt"/>
              <a:cs typeface="+mn-lt"/>
            </a:endParaRPr>
          </a:p>
        </p:txBody>
      </p:sp>
      <p:graphicFrame>
        <p:nvGraphicFramePr>
          <p:cNvPr id="21" name="Tabela 19">
            <a:extLst>
              <a:ext uri="{FF2B5EF4-FFF2-40B4-BE49-F238E27FC236}">
                <a16:creationId xmlns:a16="http://schemas.microsoft.com/office/drawing/2014/main" id="{314F8071-A743-E345-36EB-062FFEA84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437626"/>
              </p:ext>
            </p:extLst>
          </p:nvPr>
        </p:nvGraphicFramePr>
        <p:xfrm>
          <a:off x="846572" y="1269388"/>
          <a:ext cx="5577535" cy="453098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577535">
                  <a:extLst>
                    <a:ext uri="{9D8B030D-6E8A-4147-A177-3AD203B41FA5}">
                      <a16:colId xmlns:a16="http://schemas.microsoft.com/office/drawing/2014/main" val="4103947964"/>
                    </a:ext>
                  </a:extLst>
                </a:gridCol>
              </a:tblGrid>
              <a:tr h="4530984">
                <a:tc>
                  <a:txBody>
                    <a:bodyPr/>
                    <a:lstStyle/>
                    <a:p>
                      <a:pPr marL="197485" marR="0" lvl="0" indent="-19748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700" b="0" i="0" u="none" strike="noStrike" noProof="0">
                          <a:latin typeface="Calibri"/>
                        </a:rPr>
                        <a:t>A situação 3 é inversa à situação 2. Neste caso, a unidade possuía demanda reprimida e o passivo foi aumentando durante o período selecionado para o dimensionamento, que foi de quatro meses. Isso ocorreu pois os resultados entregues pela equipe foram menores do que a demanda recebida. </a:t>
                      </a:r>
                    </a:p>
                    <a:p>
                      <a:pPr marL="197485" marR="0" lvl="0" indent="-19748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700" b="0" i="0" u="none" strike="noStrike" noProof="0">
                          <a:latin typeface="Calibri"/>
                        </a:rPr>
                        <a:t>No exemplo ao lado, a unidade deveria analisar </a:t>
                      </a:r>
                      <a:r>
                        <a:rPr lang="pt-BR" sz="1700" b="1" i="0" u="none" strike="noStrike" noProof="0">
                          <a:latin typeface="Calibri"/>
                        </a:rPr>
                        <a:t>1.200 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processos, que foi a meta mensal estipulada. No entanto, com a perda de servidores, entregou apenas </a:t>
                      </a:r>
                      <a:r>
                        <a:rPr lang="pt-BR" sz="1700" b="1" i="0" u="none" strike="noStrike" noProof="0">
                          <a:latin typeface="Calibri"/>
                        </a:rPr>
                        <a:t>1.000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 de resultados mensais, restando um passivo de </a:t>
                      </a:r>
                      <a:r>
                        <a:rPr lang="pt-BR" sz="1700" b="1" i="0" u="none" strike="noStrike" noProof="0">
                          <a:latin typeface="Calibri"/>
                        </a:rPr>
                        <a:t>200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 processos mensais que, multiplicados pelos quatro meses, chegaram a uma demanda reprimida de </a:t>
                      </a:r>
                      <a:r>
                        <a:rPr lang="pt-BR" sz="1700" b="1" i="0" u="none" strike="noStrike" noProof="0">
                          <a:latin typeface="Calibri"/>
                        </a:rPr>
                        <a:t>800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 processos.</a:t>
                      </a:r>
                      <a:endParaRPr lang="en-US" sz="1700" b="0" i="0" u="none" strike="noStrike" noProof="0">
                        <a:latin typeface="Calibri"/>
                      </a:endParaRPr>
                    </a:p>
                    <a:p>
                      <a:pPr marL="197485" marR="0" lvl="0" indent="-197485" algn="just">
                        <a:lnSpc>
                          <a:spcPct val="90000"/>
                        </a:lnSpc>
                        <a:spcBef>
                          <a:spcPts val="866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pt-BR" sz="1700" b="0" i="0" u="none" strike="noStrike" noProof="0">
                          <a:latin typeface="Calibri"/>
                        </a:rPr>
                        <a:t>Além desses </a:t>
                      </a:r>
                      <a:r>
                        <a:rPr lang="pt-BR" sz="1700" b="1" i="0" u="none" strike="noStrike" noProof="0">
                          <a:latin typeface="Calibri"/>
                        </a:rPr>
                        <a:t>800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 processos, a unidade já possuía uma demanda reprimida inicial de </a:t>
                      </a:r>
                      <a:r>
                        <a:rPr lang="pt-BR" sz="1700" b="1" i="0" u="none" strike="noStrike" noProof="0">
                          <a:latin typeface="Calibri"/>
                        </a:rPr>
                        <a:t>1.000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. Somados os dois passivos existentes (</a:t>
                      </a:r>
                      <a:r>
                        <a:rPr lang="pt-BR" sz="1700" b="1" i="0" u="none" strike="noStrike" noProof="0">
                          <a:latin typeface="Calibri"/>
                        </a:rPr>
                        <a:t>1.000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 inicial e </a:t>
                      </a:r>
                      <a:r>
                        <a:rPr lang="pt-BR" sz="1700" b="1" i="0" u="none" strike="noStrike" noProof="0">
                          <a:latin typeface="Calibri"/>
                        </a:rPr>
                        <a:t>800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 acumulados), a unidade tem uma demanda reprimida final de </a:t>
                      </a:r>
                      <a:r>
                        <a:rPr lang="pt-BR" sz="1700" b="1" i="0" u="none" strike="noStrike" noProof="0">
                          <a:latin typeface="Calibri"/>
                        </a:rPr>
                        <a:t>1.800 </a:t>
                      </a:r>
                      <a:r>
                        <a:rPr lang="pt-BR" sz="1700" b="0" i="0" u="none" strike="noStrike" noProof="0">
                          <a:latin typeface="Calibri"/>
                        </a:rPr>
                        <a:t>processos.</a:t>
                      </a:r>
                      <a:endParaRPr lang="en-US" sz="1700" b="0" i="0" u="none" strike="noStrike" noProof="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035498"/>
                  </a:ext>
                </a:extLst>
              </a:tr>
            </a:tbl>
          </a:graphicData>
        </a:graphic>
      </p:graphicFrame>
      <p:graphicFrame>
        <p:nvGraphicFramePr>
          <p:cNvPr id="5" name="Tabela 9">
            <a:extLst>
              <a:ext uri="{FF2B5EF4-FFF2-40B4-BE49-F238E27FC236}">
                <a16:creationId xmlns:a16="http://schemas.microsoft.com/office/drawing/2014/main" id="{B0B2C54D-163E-04D9-D2B6-435DF670E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700306"/>
              </p:ext>
            </p:extLst>
          </p:nvPr>
        </p:nvGraphicFramePr>
        <p:xfrm>
          <a:off x="845384" y="650180"/>
          <a:ext cx="1428996" cy="430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996">
                  <a:extLst>
                    <a:ext uri="{9D8B030D-6E8A-4147-A177-3AD203B41FA5}">
                      <a16:colId xmlns:a16="http://schemas.microsoft.com/office/drawing/2014/main" val="1793580279"/>
                    </a:ext>
                  </a:extLst>
                </a:gridCol>
              </a:tblGrid>
              <a:tr h="430054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noProof="0" err="1">
                          <a:solidFill>
                            <a:schemeClr val="bg1"/>
                          </a:solidFill>
                          <a:latin typeface="Calibri"/>
                        </a:rPr>
                        <a:t>Situação</a:t>
                      </a:r>
                      <a:r>
                        <a:rPr lang="en-US" sz="20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 3</a:t>
                      </a:r>
                      <a:r>
                        <a:rPr lang="en-US" sz="2100" b="0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  <a:endParaRPr lang="pt-BR" sz="2100" b="0" i="0" u="none" strike="noStrike" noProof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686879"/>
                  </a:ext>
                </a:extLst>
              </a:tr>
            </a:tbl>
          </a:graphicData>
        </a:graphic>
      </p:graphicFrame>
      <p:graphicFrame>
        <p:nvGraphicFramePr>
          <p:cNvPr id="6" name="Tabela 9">
            <a:extLst>
              <a:ext uri="{FF2B5EF4-FFF2-40B4-BE49-F238E27FC236}">
                <a16:creationId xmlns:a16="http://schemas.microsoft.com/office/drawing/2014/main" id="{AABF9881-48A2-DE84-7FF6-89220F9DB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727275"/>
              </p:ext>
            </p:extLst>
          </p:nvPr>
        </p:nvGraphicFramePr>
        <p:xfrm>
          <a:off x="8484197" y="854790"/>
          <a:ext cx="928425" cy="34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425">
                  <a:extLst>
                    <a:ext uri="{9D8B030D-6E8A-4147-A177-3AD203B41FA5}">
                      <a16:colId xmlns:a16="http://schemas.microsoft.com/office/drawing/2014/main" val="1793580279"/>
                    </a:ext>
                  </a:extLst>
                </a:gridCol>
              </a:tblGrid>
              <a:tr h="349099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i="0" u="none" strike="noStrike" noProof="0" err="1">
                          <a:solidFill>
                            <a:schemeClr val="bg1"/>
                          </a:solidFill>
                          <a:latin typeface="Calibri"/>
                        </a:rPr>
                        <a:t>Exemplo</a:t>
                      </a:r>
                      <a:r>
                        <a:rPr lang="en-US" sz="15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686879"/>
                  </a:ext>
                </a:extLst>
              </a:tr>
            </a:tbl>
          </a:graphicData>
        </a:graphic>
      </p:graphicFrame>
      <p:pic>
        <p:nvPicPr>
          <p:cNvPr id="3" name="Imagem 6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53CB53A6-2AFD-4B67-740E-D9DD94880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3214" y="1270784"/>
            <a:ext cx="3580459" cy="2576059"/>
          </a:xfrm>
          <a:prstGeom prst="rect">
            <a:avLst/>
          </a:prstGeom>
        </p:spPr>
      </p:pic>
      <p:pic>
        <p:nvPicPr>
          <p:cNvPr id="7" name="Imagem 7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D4322893-367A-7153-1EB2-EDD25F261A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3733" y="3923287"/>
            <a:ext cx="3486384" cy="2209945"/>
          </a:xfrm>
          <a:prstGeom prst="rect">
            <a:avLst/>
          </a:prstGeom>
        </p:spPr>
      </p:pic>
      <p:sp>
        <p:nvSpPr>
          <p:cNvPr id="8" name="Right Arrow 11">
            <a:extLst>
              <a:ext uri="{FF2B5EF4-FFF2-40B4-BE49-F238E27FC236}">
                <a16:creationId xmlns:a16="http://schemas.microsoft.com/office/drawing/2014/main" id="{E16ADC4A-670C-1F8E-E586-7E848E8A3A8D}"/>
              </a:ext>
            </a:extLst>
          </p:cNvPr>
          <p:cNvSpPr/>
          <p:nvPr/>
        </p:nvSpPr>
        <p:spPr>
          <a:xfrm>
            <a:off x="6938298" y="3582519"/>
            <a:ext cx="339127" cy="16229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  <p:pic>
        <p:nvPicPr>
          <p:cNvPr id="9" name="Imagem 9">
            <a:extLst>
              <a:ext uri="{FF2B5EF4-FFF2-40B4-BE49-F238E27FC236}">
                <a16:creationId xmlns:a16="http://schemas.microsoft.com/office/drawing/2014/main" id="{4E343F94-E64F-E97F-1D40-A693F40D49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0521" y="2074658"/>
            <a:ext cx="2009775" cy="55880"/>
          </a:xfrm>
          <a:prstGeom prst="rect">
            <a:avLst/>
          </a:prstGeom>
        </p:spPr>
      </p:pic>
      <p:pic>
        <p:nvPicPr>
          <p:cNvPr id="10" name="Imagem 11">
            <a:extLst>
              <a:ext uri="{FF2B5EF4-FFF2-40B4-BE49-F238E27FC236}">
                <a16:creationId xmlns:a16="http://schemas.microsoft.com/office/drawing/2014/main" id="{CF01B46E-F957-DF07-9DCC-327B55E089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0521" y="3126432"/>
            <a:ext cx="807747" cy="65467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C491D779-390E-16CA-BADB-6CF9059AE0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0383" y="5028584"/>
            <a:ext cx="1001502" cy="67756"/>
          </a:xfrm>
          <a:prstGeom prst="rect">
            <a:avLst/>
          </a:prstGeom>
        </p:spPr>
      </p:pic>
      <p:sp>
        <p:nvSpPr>
          <p:cNvPr id="13" name="Right Arrow 11">
            <a:extLst>
              <a:ext uri="{FF2B5EF4-FFF2-40B4-BE49-F238E27FC236}">
                <a16:creationId xmlns:a16="http://schemas.microsoft.com/office/drawing/2014/main" id="{CEAC85A8-9C15-EF0A-6233-AD178549C147}"/>
              </a:ext>
            </a:extLst>
          </p:cNvPr>
          <p:cNvSpPr/>
          <p:nvPr/>
        </p:nvSpPr>
        <p:spPr>
          <a:xfrm>
            <a:off x="7034889" y="5787828"/>
            <a:ext cx="339127" cy="16229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  <p:sp>
        <p:nvSpPr>
          <p:cNvPr id="14" name="Right Arrow 11">
            <a:extLst>
              <a:ext uri="{FF2B5EF4-FFF2-40B4-BE49-F238E27FC236}">
                <a16:creationId xmlns:a16="http://schemas.microsoft.com/office/drawing/2014/main" id="{37678068-99CD-6F93-328F-1E5AE0AE816E}"/>
              </a:ext>
            </a:extLst>
          </p:cNvPr>
          <p:cNvSpPr/>
          <p:nvPr/>
        </p:nvSpPr>
        <p:spPr>
          <a:xfrm>
            <a:off x="6863171" y="2559099"/>
            <a:ext cx="339127" cy="16229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753">
              <a:latin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1341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48da76-9ea4-4794-87b3-b27721e9381d">
      <Terms xmlns="http://schemas.microsoft.com/office/infopath/2007/PartnerControls"/>
    </lcf76f155ced4ddcb4097134ff3c332f>
    <TaxCatchAll xmlns="f76e2bb3-4d01-44a0-8a2d-4861977a35c2" xsi:nil="true"/>
    <_Flow_SignoffStatus xmlns="2048da76-9ea4-4794-87b3-b27721e9381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3F09113D6F104438C13C04F300A9D67" ma:contentTypeVersion="18" ma:contentTypeDescription="Crie um novo documento." ma:contentTypeScope="" ma:versionID="e40be0e203ed63d25302e125b31219f3">
  <xsd:schema xmlns:xsd="http://www.w3.org/2001/XMLSchema" xmlns:xs="http://www.w3.org/2001/XMLSchema" xmlns:p="http://schemas.microsoft.com/office/2006/metadata/properties" xmlns:ns2="2048da76-9ea4-4794-87b3-b27721e9381d" xmlns:ns3="f76e2bb3-4d01-44a0-8a2d-4861977a35c2" targetNamespace="http://schemas.microsoft.com/office/2006/metadata/properties" ma:root="true" ma:fieldsID="86b7454e04c1bc4f1bebc3bf768a01d2" ns2:_="" ns3:_="">
    <xsd:import namespace="2048da76-9ea4-4794-87b3-b27721e9381d"/>
    <xsd:import namespace="f76e2bb3-4d01-44a0-8a2d-4861977a35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_Flow_SignoffStatu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8da76-9ea4-4794-87b3-b27721e938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_Flow_SignoffStatus" ma:index="20" nillable="true" ma:displayName="Status de liberação" ma:internalName="Status_x0020_de_x0020_libera_x00e7__x00e3_o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f897d17-34fd-4a01-8f80-908009a6c4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6e2bb3-4d01-44a0-8a2d-4861977a35c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ad45357-2caf-46b4-ab94-3d364a7aaf94}" ma:internalName="TaxCatchAll" ma:showField="CatchAllData" ma:web="f76e2bb3-4d01-44a0-8a2d-4861977a35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D5B158-CA16-4365-8277-475F46538944}">
  <ds:schemaRefs>
    <ds:schemaRef ds:uri="2048da76-9ea4-4794-87b3-b27721e9381d"/>
    <ds:schemaRef ds:uri="f76e2bb3-4d01-44a0-8a2d-4861977a35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508AD2F-7142-4016-8251-5D1E89276EA0}">
  <ds:schemaRefs>
    <ds:schemaRef ds:uri="2048da76-9ea4-4794-87b3-b27721e9381d"/>
    <ds:schemaRef ds:uri="f76e2bb3-4d01-44a0-8a2d-4861977a35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9DD1449-30AC-473C-A802-B4E44A7441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Tema do Office</vt:lpstr>
      <vt:lpstr>Tema do Office</vt:lpstr>
      <vt:lpstr>Tema do Office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revision>1</cp:revision>
  <dcterms:created xsi:type="dcterms:W3CDTF">2023-01-04T17:53:49Z</dcterms:created>
  <dcterms:modified xsi:type="dcterms:W3CDTF">2023-01-17T17:53:13Z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0x01010023F09113D6F104438C13C04F300A9D67</vt:lpwstr>
  </property>
  <property fmtid="{D5CDD505-2E9C-101B-9397-08002B2CF9AE}" pid="3" name="MediaServiceImageTags">
    <vt:lpwstr/>
  </property>
</Properties>
</file>