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13" r:id="rId5"/>
    <p:sldId id="284" r:id="rId6"/>
    <p:sldId id="299" r:id="rId7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4DC02F-3504-2018-1318-E89D1982C599}" name="ROSANGELA BIANCHI FERREIRA" initials="RB" userId="S::rosangela.ferreira@gestao.gov.br::d16ca294-fe2e-4643-a518-9a4f405a845b" providerId="AD"/>
  <p188:author id="{67A68032-4DB6-9D29-2D38-7734CC683996}" name="Andrea Maria Rampani" initials="AMR" userId="S-1-5-21-3823220882-3813106159-3648312854-37815" providerId="AD"/>
  <p188:author id="{F9C5077C-C331-4B27-AEE4-52088FA9BF96}" name="CAROLINA SGARABOTO" initials="CS" userId="S::carolina.sgaraboto@gestao.gov.br::d045731a-8e31-4feb-8d14-d7b45b208528" providerId="AD"/>
  <p188:author id="{1090E786-10AA-AB6F-1775-9C49DE1A773F}" name="Carolina Sgaraboto" initials="CS" userId="29c83e7cc90b2e65" providerId="Windows Live"/>
  <p188:author id="{2C982CD1-A177-D360-6AF2-931716CC1605}" name="TATIANA NEVES DA SILVEIRA PINTO" initials="TP" userId="S::tatiana.silveira@gestao.gov.br::e22280dd-9a57-49e0-86a7-2431873b637c" providerId="AD"/>
  <p188:author id="{A78CC5F2-44EF-7B6C-8E06-40A654292BA3}" name="Bárbara Cunha de Carvalho" initials="BC" userId="S::barbara.cunha@gestao.gov.br::56fcf8fa-f44b-4264-91c5-7ee11d5502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2E0"/>
    <a:srgbClr val="F0F0F0"/>
    <a:srgbClr val="CB0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AB16A1-5508-D264-C142-0EBCE885A4D1}" v="118" dt="2025-06-30T19:34:44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032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MARIA RAMPANI" userId="S::andrea.rampani@gestao.gov.br::77d3a6c4-59cc-4a99-83df-9fccad08be3a" providerId="AD" clId="Web-{99AB16A1-5508-D264-C142-0EBCE885A4D1}"/>
    <pc:docChg chg="delSld">
      <pc:chgData name="ANDREA MARIA RAMPANI" userId="S::andrea.rampani@gestao.gov.br::77d3a6c4-59cc-4a99-83df-9fccad08be3a" providerId="AD" clId="Web-{99AB16A1-5508-D264-C142-0EBCE885A4D1}" dt="2025-06-30T19:34:44.098" v="117"/>
      <pc:docMkLst>
        <pc:docMk/>
      </pc:docMkLst>
      <pc:sldChg chg="del">
        <pc:chgData name="ANDREA MARIA RAMPANI" userId="S::andrea.rampani@gestao.gov.br::77d3a6c4-59cc-4a99-83df-9fccad08be3a" providerId="AD" clId="Web-{99AB16A1-5508-D264-C142-0EBCE885A4D1}" dt="2025-06-30T19:34:28.582" v="4"/>
        <pc:sldMkLst>
          <pc:docMk/>
          <pc:sldMk cId="4088250594" sldId="257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34.817" v="10"/>
        <pc:sldMkLst>
          <pc:docMk/>
          <pc:sldMk cId="20134302" sldId="259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04" v="83"/>
        <pc:sldMkLst>
          <pc:docMk/>
          <pc:sldMk cId="1790362181" sldId="267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73" v="63"/>
        <pc:sldMkLst>
          <pc:docMk/>
          <pc:sldMk cId="1591050452" sldId="269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57" v="58"/>
        <pc:sldMkLst>
          <pc:docMk/>
          <pc:sldMk cId="1521915479" sldId="271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57" v="55"/>
        <pc:sldMkLst>
          <pc:docMk/>
          <pc:sldMk cId="1969557767" sldId="272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42" v="54"/>
        <pc:sldMkLst>
          <pc:docMk/>
          <pc:sldMk cId="203111863" sldId="273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42" v="53"/>
        <pc:sldMkLst>
          <pc:docMk/>
          <pc:sldMk cId="3877276344" sldId="274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48" v="13"/>
        <pc:sldMkLst>
          <pc:docMk/>
          <pc:sldMk cId="1610861401" sldId="278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22.019" v="0"/>
        <pc:sldMkLst>
          <pc:docMk/>
          <pc:sldMk cId="1845937846" sldId="279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48" v="11"/>
        <pc:sldMkLst>
          <pc:docMk/>
          <pc:sldMk cId="1650817727" sldId="280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48" v="12"/>
        <pc:sldMkLst>
          <pc:docMk/>
          <pc:sldMk cId="2020324391" sldId="281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24.348" v="2"/>
        <pc:sldMkLst>
          <pc:docMk/>
          <pc:sldMk cId="1834317734" sldId="282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98" v="116"/>
        <pc:sldMkLst>
          <pc:docMk/>
          <pc:sldMk cId="2031415957" sldId="285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98" v="117"/>
        <pc:sldMkLst>
          <pc:docMk/>
          <pc:sldMk cId="2610508415" sldId="286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82" v="106"/>
        <pc:sldMkLst>
          <pc:docMk/>
          <pc:sldMk cId="3768017717" sldId="287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82" v="108"/>
        <pc:sldMkLst>
          <pc:docMk/>
          <pc:sldMk cId="2840522962" sldId="288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82" v="105"/>
        <pc:sldMkLst>
          <pc:docMk/>
          <pc:sldMk cId="293618713" sldId="289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67" v="104"/>
        <pc:sldMkLst>
          <pc:docMk/>
          <pc:sldMk cId="2511072560" sldId="290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51" v="99"/>
        <pc:sldMkLst>
          <pc:docMk/>
          <pc:sldMk cId="2561520025" sldId="291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51" v="98"/>
        <pc:sldMkLst>
          <pc:docMk/>
          <pc:sldMk cId="317975864" sldId="292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20" v="84"/>
        <pc:sldMkLst>
          <pc:docMk/>
          <pc:sldMk cId="3294394499" sldId="293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04" v="82"/>
        <pc:sldMkLst>
          <pc:docMk/>
          <pc:sldMk cId="2169659767" sldId="295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04" v="76"/>
        <pc:sldMkLst>
          <pc:docMk/>
          <pc:sldMk cId="1144652190" sldId="296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57" v="62"/>
        <pc:sldMkLst>
          <pc:docMk/>
          <pc:sldMk cId="1949235436" sldId="297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57" v="61"/>
        <pc:sldMkLst>
          <pc:docMk/>
          <pc:sldMk cId="3970982997" sldId="298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33.785" v="9"/>
        <pc:sldMkLst>
          <pc:docMk/>
          <pc:sldMk cId="2866365284" sldId="300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29.613" v="5"/>
        <pc:sldMkLst>
          <pc:docMk/>
          <pc:sldMk cId="3033094541" sldId="301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31.723" v="7"/>
        <pc:sldMkLst>
          <pc:docMk/>
          <pc:sldMk cId="2190952267" sldId="302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04" v="81"/>
        <pc:sldMkLst>
          <pc:docMk/>
          <pc:sldMk cId="3977329506" sldId="303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42" v="51"/>
        <pc:sldMkLst>
          <pc:docMk/>
          <pc:sldMk cId="1276283119" sldId="304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26" v="38"/>
        <pc:sldMkLst>
          <pc:docMk/>
          <pc:sldMk cId="3854223844" sldId="305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64" v="20"/>
        <pc:sldMkLst>
          <pc:docMk/>
          <pc:sldMk cId="4101350063" sldId="307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64" v="17"/>
        <pc:sldMkLst>
          <pc:docMk/>
          <pc:sldMk cId="1468242857" sldId="308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04" v="79"/>
        <pc:sldMkLst>
          <pc:docMk/>
          <pc:sldMk cId="335965811" sldId="310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04" v="78"/>
        <pc:sldMkLst>
          <pc:docMk/>
          <pc:sldMk cId="923020691" sldId="311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04" v="77"/>
        <pc:sldMkLst>
          <pc:docMk/>
          <pc:sldMk cId="2129063249" sldId="312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27.504" v="3"/>
        <pc:sldMkLst>
          <pc:docMk/>
          <pc:sldMk cId="2001803698" sldId="314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32.738" v="8"/>
        <pc:sldMkLst>
          <pc:docMk/>
          <pc:sldMk cId="3741836507" sldId="315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82" v="107"/>
        <pc:sldMkLst>
          <pc:docMk/>
          <pc:sldMk cId="4032012034" sldId="316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20" v="85"/>
        <pc:sldMkLst>
          <pc:docMk/>
          <pc:sldMk cId="1774062404" sldId="317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57" v="59"/>
        <pc:sldMkLst>
          <pc:docMk/>
          <pc:sldMk cId="3794079631" sldId="318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42" v="52"/>
        <pc:sldMkLst>
          <pc:docMk/>
          <pc:sldMk cId="3873873598" sldId="319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42" v="50"/>
        <pc:sldMkLst>
          <pc:docMk/>
          <pc:sldMk cId="3625379158" sldId="320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42" v="49"/>
        <pc:sldMkLst>
          <pc:docMk/>
          <pc:sldMk cId="2346504313" sldId="321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42" v="48"/>
        <pc:sldMkLst>
          <pc:docMk/>
          <pc:sldMk cId="1910969930" sldId="322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26" v="39"/>
        <pc:sldMkLst>
          <pc:docMk/>
          <pc:sldMk cId="1662448060" sldId="323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11" v="37"/>
        <pc:sldMkLst>
          <pc:docMk/>
          <pc:sldMk cId="3799432025" sldId="324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95" v="33"/>
        <pc:sldMkLst>
          <pc:docMk/>
          <pc:sldMk cId="1382896415" sldId="325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95" v="35"/>
        <pc:sldMkLst>
          <pc:docMk/>
          <pc:sldMk cId="1616740345" sldId="327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95" v="34"/>
        <pc:sldMkLst>
          <pc:docMk/>
          <pc:sldMk cId="3542702749" sldId="328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95" v="32"/>
        <pc:sldMkLst>
          <pc:docMk/>
          <pc:sldMk cId="3900463476" sldId="329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95" v="31"/>
        <pc:sldMkLst>
          <pc:docMk/>
          <pc:sldMk cId="1725165647" sldId="330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79" v="27"/>
        <pc:sldMkLst>
          <pc:docMk/>
          <pc:sldMk cId="2741543749" sldId="331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79" v="26"/>
        <pc:sldMkLst>
          <pc:docMk/>
          <pc:sldMk cId="1697898824" sldId="332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26" v="43"/>
        <pc:sldMkLst>
          <pc:docMk/>
          <pc:sldMk cId="1908602183" sldId="334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64" v="21"/>
        <pc:sldMkLst>
          <pc:docMk/>
          <pc:sldMk cId="2581579769" sldId="335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64" v="19"/>
        <pc:sldMkLst>
          <pc:docMk/>
          <pc:sldMk cId="2713709479" sldId="336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64" v="18"/>
        <pc:sldMkLst>
          <pc:docMk/>
          <pc:sldMk cId="4205675156" sldId="337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64" v="16"/>
        <pc:sldMkLst>
          <pc:docMk/>
          <pc:sldMk cId="1612594781" sldId="338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64" v="15"/>
        <pc:sldMkLst>
          <pc:docMk/>
          <pc:sldMk cId="2539608989" sldId="339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64" v="14"/>
        <pc:sldMkLst>
          <pc:docMk/>
          <pc:sldMk cId="3013579636" sldId="340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67" v="102"/>
        <pc:sldMkLst>
          <pc:docMk/>
          <pc:sldMk cId="2784610524" sldId="341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67" v="101"/>
        <pc:sldMkLst>
          <pc:docMk/>
          <pc:sldMk cId="4020473896" sldId="342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51" v="100"/>
        <pc:sldMkLst>
          <pc:docMk/>
          <pc:sldMk cId="3999931452" sldId="343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67" v="103"/>
        <pc:sldMkLst>
          <pc:docMk/>
          <pc:sldMk cId="1982234302" sldId="344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35" v="97"/>
        <pc:sldMkLst>
          <pc:docMk/>
          <pc:sldMk cId="2138496026" sldId="345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35" v="96"/>
        <pc:sldMkLst>
          <pc:docMk/>
          <pc:sldMk cId="3444868162" sldId="346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57" v="57"/>
        <pc:sldMkLst>
          <pc:docMk/>
          <pc:sldMk cId="286467359" sldId="347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42" v="47"/>
        <pc:sldMkLst>
          <pc:docMk/>
          <pc:sldMk cId="2052234691" sldId="348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42" v="46"/>
        <pc:sldMkLst>
          <pc:docMk/>
          <pc:sldMk cId="123898754" sldId="349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26" v="45"/>
        <pc:sldMkLst>
          <pc:docMk/>
          <pc:sldMk cId="4123700322" sldId="350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26" v="44"/>
        <pc:sldMkLst>
          <pc:docMk/>
          <pc:sldMk cId="3337297407" sldId="351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79" v="25"/>
        <pc:sldMkLst>
          <pc:docMk/>
          <pc:sldMk cId="3197906174" sldId="352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79" v="24"/>
        <pc:sldMkLst>
          <pc:docMk/>
          <pc:sldMk cId="792266395" sldId="353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79" v="23"/>
        <pc:sldMkLst>
          <pc:docMk/>
          <pc:sldMk cId="2510106472" sldId="354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35" v="94"/>
        <pc:sldMkLst>
          <pc:docMk/>
          <pc:sldMk cId="737616103" sldId="355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35" v="93"/>
        <pc:sldMkLst>
          <pc:docMk/>
          <pc:sldMk cId="3581804261" sldId="356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35" v="92"/>
        <pc:sldMkLst>
          <pc:docMk/>
          <pc:sldMk cId="438056340" sldId="357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35" v="91"/>
        <pc:sldMkLst>
          <pc:docMk/>
          <pc:sldMk cId="3528510296" sldId="358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35" v="90"/>
        <pc:sldMkLst>
          <pc:docMk/>
          <pc:sldMk cId="3547761862" sldId="359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20" v="89"/>
        <pc:sldMkLst>
          <pc:docMk/>
          <pc:sldMk cId="2562859317" sldId="360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20" v="88"/>
        <pc:sldMkLst>
          <pc:docMk/>
          <pc:sldMk cId="3496762448" sldId="361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20" v="87"/>
        <pc:sldMkLst>
          <pc:docMk/>
          <pc:sldMk cId="2174743816" sldId="362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20" v="86"/>
        <pc:sldMkLst>
          <pc:docMk/>
          <pc:sldMk cId="3109029684" sldId="363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98" v="115"/>
        <pc:sldMkLst>
          <pc:docMk/>
          <pc:sldMk cId="1986106275" sldId="364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82" v="113"/>
        <pc:sldMkLst>
          <pc:docMk/>
          <pc:sldMk cId="1382971378" sldId="367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23.051" v="1"/>
        <pc:sldMkLst>
          <pc:docMk/>
          <pc:sldMk cId="436817308" sldId="368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30.645" v="6"/>
        <pc:sldMkLst>
          <pc:docMk/>
          <pc:sldMk cId="3294983412" sldId="369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82" v="114"/>
        <pc:sldMkLst>
          <pc:docMk/>
          <pc:sldMk cId="3987906006" sldId="370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95" v="30"/>
        <pc:sldMkLst>
          <pc:docMk/>
          <pc:sldMk cId="2816058412" sldId="371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95" v="29"/>
        <pc:sldMkLst>
          <pc:docMk/>
          <pc:sldMk cId="466896799" sldId="372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79" v="28"/>
        <pc:sldMkLst>
          <pc:docMk/>
          <pc:sldMk cId="3478922339" sldId="373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95" v="36"/>
        <pc:sldMkLst>
          <pc:docMk/>
          <pc:sldMk cId="2009122048" sldId="374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04" v="80"/>
        <pc:sldMkLst>
          <pc:docMk/>
          <pc:sldMk cId="2047276490" sldId="375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879" v="22"/>
        <pc:sldMkLst>
          <pc:docMk/>
          <pc:sldMk cId="3910008098" sldId="376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82" v="111"/>
        <pc:sldMkLst>
          <pc:docMk/>
          <pc:sldMk cId="632284718" sldId="378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82" v="112"/>
        <pc:sldMkLst>
          <pc:docMk/>
          <pc:sldMk cId="3489192500" sldId="379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82" v="109"/>
        <pc:sldMkLst>
          <pc:docMk/>
          <pc:sldMk cId="573289114" sldId="380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82" v="110"/>
        <pc:sldMkLst>
          <pc:docMk/>
          <pc:sldMk cId="2591611475" sldId="381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4.035" v="95"/>
        <pc:sldMkLst>
          <pc:docMk/>
          <pc:sldMk cId="3210493385" sldId="382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57" v="60"/>
        <pc:sldMkLst>
          <pc:docMk/>
          <pc:sldMk cId="929258914" sldId="383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57" v="56"/>
        <pc:sldMkLst>
          <pc:docMk/>
          <pc:sldMk cId="3260791076" sldId="384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26" v="40"/>
        <pc:sldMkLst>
          <pc:docMk/>
          <pc:sldMk cId="483119814" sldId="385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26" v="42"/>
        <pc:sldMkLst>
          <pc:docMk/>
          <pc:sldMk cId="4158551498" sldId="386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26" v="41"/>
        <pc:sldMkLst>
          <pc:docMk/>
          <pc:sldMk cId="3475980389" sldId="387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89" v="75"/>
        <pc:sldMkLst>
          <pc:docMk/>
          <pc:sldMk cId="1755518763" sldId="388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89" v="74"/>
        <pc:sldMkLst>
          <pc:docMk/>
          <pc:sldMk cId="2155531782" sldId="389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89" v="73"/>
        <pc:sldMkLst>
          <pc:docMk/>
          <pc:sldMk cId="3724628606" sldId="390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89" v="72"/>
        <pc:sldMkLst>
          <pc:docMk/>
          <pc:sldMk cId="3597961767" sldId="391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89" v="71"/>
        <pc:sldMkLst>
          <pc:docMk/>
          <pc:sldMk cId="4005975733" sldId="392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89" v="70"/>
        <pc:sldMkLst>
          <pc:docMk/>
          <pc:sldMk cId="1349883939" sldId="393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89" v="69"/>
        <pc:sldMkLst>
          <pc:docMk/>
          <pc:sldMk cId="1215468213" sldId="394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73" v="68"/>
        <pc:sldMkLst>
          <pc:docMk/>
          <pc:sldMk cId="2523217867" sldId="395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73" v="67"/>
        <pc:sldMkLst>
          <pc:docMk/>
          <pc:sldMk cId="2257611172" sldId="396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73" v="66"/>
        <pc:sldMkLst>
          <pc:docMk/>
          <pc:sldMk cId="1948254606" sldId="397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73" v="65"/>
        <pc:sldMkLst>
          <pc:docMk/>
          <pc:sldMk cId="1616861092" sldId="398"/>
        </pc:sldMkLst>
      </pc:sldChg>
      <pc:sldChg chg="del">
        <pc:chgData name="ANDREA MARIA RAMPANI" userId="S::andrea.rampani@gestao.gov.br::77d3a6c4-59cc-4a99-83df-9fccad08be3a" providerId="AD" clId="Web-{99AB16A1-5508-D264-C142-0EBCE885A4D1}" dt="2025-06-30T19:34:43.973" v="64"/>
        <pc:sldMkLst>
          <pc:docMk/>
          <pc:sldMk cId="819409386" sldId="39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2E512-E55C-BA2A-C9B4-C786577B4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D3E4B2-E406-F00F-8727-638EEC060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DE914A-EB81-A689-3FBB-09DAD85F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C77E-9C43-490E-9601-2E3B294AA103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93CBAF-F5D5-D8DE-9E5A-042AAE881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8C55F1-E6EB-B887-41F6-4AA2EB6C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1B8-F67E-410B-8963-D63124ED34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27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FEBBA-32B6-9588-32E0-5D59296F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6CFA76-3C41-D610-8291-2AEAC40C4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A32E63-E4F4-21D7-EF54-9DEE3397F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C77E-9C43-490E-9601-2E3B294AA103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CB1E04-7E82-C99E-AFFA-122546645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580F0C-ADCA-474C-9DDF-461B7E05E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1B8-F67E-410B-8963-D63124ED34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11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8B5260-E56E-B364-7C8B-C3FF7808D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838353F-80D4-6E7E-CA5D-1AA2F97F5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4382C1-5E37-FB32-5432-740903FF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C77E-9C43-490E-9601-2E3B294AA103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8FE95D-438A-8A48-A995-177DB74A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7829D7-A696-3767-2FC0-22B4F66D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1B8-F67E-410B-8963-D63124ED34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27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998CE-42FF-559A-CF81-95C90E27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783CD8-2C84-4E29-D9B6-419D217EB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439464-BCE1-1919-6FF3-7FE0AFB2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C77E-9C43-490E-9601-2E3B294AA103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F63B00-692D-60B2-C137-573F9DC60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ECA4AB-D229-8276-A989-B69BC6B2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1B8-F67E-410B-8963-D63124ED34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60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C34702-9234-F4D3-7487-AB165FF0E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54C6FA-3637-8B82-9511-E6276ADB7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D77360-1122-9B77-7D1F-E4E416EF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C77E-9C43-490E-9601-2E3B294AA103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304AB6-889D-A075-4055-37C9F125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799053-64F7-A1D0-9E36-A1762C8E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1B8-F67E-410B-8963-D63124ED34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33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BE856-598E-CDD5-7658-7D7DE7448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584D78-4570-DB54-3F63-E0F1E0B37D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9D5890-4394-62D4-2B3A-6783C9C8E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E0B0555-2E1A-3DC3-B0AB-A98B39AED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C77E-9C43-490E-9601-2E3B294AA103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84EBE8-F178-071C-9176-EF34CF4BC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A9676F-D003-BFF4-BFEF-9BF9F546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1B8-F67E-410B-8963-D63124ED34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753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B9D13-3BBC-BC67-CD11-5ABD7322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6178A8-3CA4-5529-6B5A-24CF04896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3B6818-E34A-1A3B-66A5-21F1EE54C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AB1FD60-68B4-4C50-3EC2-B4DD6FE6C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10BAECF-1E4F-9468-FFB6-CB7459C696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318BD9-04B0-64C0-B98A-366BD77E8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C77E-9C43-490E-9601-2E3B294AA103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77B8BFB-DC5C-7C87-8E7F-EDDB036A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203271F-A531-4464-E6F8-37F0B176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1B8-F67E-410B-8963-D63124ED34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05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D7BB8-214E-E62D-A319-296F0E5B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97FB873-E6EA-5A80-F3E4-791CCE54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C77E-9C43-490E-9601-2E3B294AA103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CF7A2C9-C697-FD33-BF73-B1622383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72CE9B0-E469-8AE5-C018-464A65295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1B8-F67E-410B-8963-D63124ED34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18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489F96D-FA22-B241-C3B3-005711349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C77E-9C43-490E-9601-2E3B294AA103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1917FEB-7187-3DA4-7528-B7A4B996B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A6B8B0-FE8A-92B4-87DE-5CD6B580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1B8-F67E-410B-8963-D63124ED34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41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6EAA4-F29D-A398-A549-3DE91901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87C9B1-F6A9-1728-5CB3-92CC55FA7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5D1C62-044C-CE15-28C5-96EFEBE3C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3D392F-D822-838E-1896-76DC60C48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C77E-9C43-490E-9601-2E3B294AA103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FD6301-7B42-A9C2-9295-5D2F71D3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1F0F57-B530-0267-B9E0-FD03ECC2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1B8-F67E-410B-8963-D63124ED34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55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EFAF6-E4ED-B520-B58D-E987294E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2344F6D-9182-F64C-E19A-305FFC7DF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AD0FC8-24B8-87FC-345A-D5536F284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4C269C-022E-E3CE-6D6F-1508D6226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C77E-9C43-490E-9601-2E3B294AA103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CEA747-2527-8B4F-7DA3-418AB5BF9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7DC276-8742-2563-75B9-FC68E8B9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1B8-F67E-410B-8963-D63124ED34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74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CA433BA-34B6-553E-54E8-ED923F25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D2371C-E71B-D34D-85FF-6F1785693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E71E26-1EB2-43AA-7B2E-4AC0D8D54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DC77E-9C43-490E-9601-2E3B294AA103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3E64C5-CEE9-3252-E69C-B7A4B5DFA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F19F17-F522-98FB-8AC7-6DD2E808D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C31B8-F67E-410B-8963-D63124ED34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34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8E1A2-49EA-3ED4-4E43-3C51A41FD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>
            <a:extLst>
              <a:ext uri="{FF2B5EF4-FFF2-40B4-BE49-F238E27FC236}">
                <a16:creationId xmlns:a16="http://schemas.microsoft.com/office/drawing/2014/main" id="{BA8F2A93-D5B6-64CB-90CB-58B8F8255E5C}"/>
              </a:ext>
            </a:extLst>
          </p:cNvPr>
          <p:cNvSpPr/>
          <p:nvPr/>
        </p:nvSpPr>
        <p:spPr>
          <a:xfrm>
            <a:off x="8139608" y="2145028"/>
            <a:ext cx="1179756" cy="740682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3931B4E-7D90-079A-7E5F-08BC8FB40BDF}"/>
              </a:ext>
            </a:extLst>
          </p:cNvPr>
          <p:cNvSpPr txBox="1"/>
          <p:nvPr/>
        </p:nvSpPr>
        <p:spPr>
          <a:xfrm>
            <a:off x="3048802" y="324674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/>
          </a:p>
        </p:txBody>
      </p:sp>
      <p:pic>
        <p:nvPicPr>
          <p:cNvPr id="21" name="Imagem 20" descr="Uma imagem contendo lápis&#10;&#10;Descrição gerada automaticamente">
            <a:extLst>
              <a:ext uri="{FF2B5EF4-FFF2-40B4-BE49-F238E27FC236}">
                <a16:creationId xmlns:a16="http://schemas.microsoft.com/office/drawing/2014/main" id="{E89A9AC6-270F-7523-C302-C6B004FC5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13" b="96143"/>
          <a:stretch/>
        </p:blipFill>
        <p:spPr>
          <a:xfrm>
            <a:off x="0" y="0"/>
            <a:ext cx="4972594" cy="121920"/>
          </a:xfrm>
          <a:prstGeom prst="rect">
            <a:avLst/>
          </a:prstGeom>
        </p:spPr>
      </p:pic>
      <p:pic>
        <p:nvPicPr>
          <p:cNvPr id="22" name="Imagem 21" descr="Uma imagem contendo lápis&#10;&#10;Descrição gerada automaticamente">
            <a:extLst>
              <a:ext uri="{FF2B5EF4-FFF2-40B4-BE49-F238E27FC236}">
                <a16:creationId xmlns:a16="http://schemas.microsoft.com/office/drawing/2014/main" id="{95D6AA5A-4F27-3D3E-F56D-4CA0D2B633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7" t="36551"/>
          <a:stretch/>
        </p:blipFill>
        <p:spPr>
          <a:xfrm>
            <a:off x="12087201" y="2515369"/>
            <a:ext cx="104799" cy="4351339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4DE9AA9C-7AAB-6050-822A-0666E9A78DBD}"/>
              </a:ext>
            </a:extLst>
          </p:cNvPr>
          <p:cNvSpPr txBox="1"/>
          <p:nvPr/>
        </p:nvSpPr>
        <p:spPr>
          <a:xfrm>
            <a:off x="4299626" y="2387545"/>
            <a:ext cx="7465317" cy="19082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3200" b="1" dirty="0">
                <a:solidFill>
                  <a:srgbClr val="0066FF"/>
                </a:solidFill>
                <a:latin typeface="Verdana Pro Cond Black"/>
                <a:ea typeface="Verdana"/>
                <a:cs typeface="Poppins Black"/>
              </a:rPr>
              <a:t>Perfis de Usuários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66FF"/>
                </a:solidFill>
                <a:latin typeface="Verdana Pro Cond Black"/>
                <a:ea typeface="Verdana"/>
                <a:cs typeface="Poppins Black"/>
              </a:rPr>
              <a:t>Perfis disponíveis e suas atividades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66FF"/>
                </a:solidFill>
                <a:latin typeface="Verdana Pro Cond Black"/>
                <a:ea typeface="Verdana"/>
                <a:cs typeface="Poppins Black"/>
              </a:rPr>
              <a:t>Fluxo simplificado e suas funcionalidades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66FF"/>
                </a:solidFill>
                <a:latin typeface="Verdana Pro Cond Black"/>
                <a:ea typeface="Verdana"/>
                <a:cs typeface="Poppins Black"/>
              </a:rPr>
              <a:t>Cadastro de Perfis no sistema</a:t>
            </a:r>
          </a:p>
          <a:p>
            <a:pPr algn="r"/>
            <a:endParaRPr lang="pt-BR" sz="3200" b="1">
              <a:solidFill>
                <a:srgbClr val="0066FF"/>
              </a:solidFill>
              <a:latin typeface="Verdana Pro Cond Black"/>
              <a:ea typeface="Verdana"/>
              <a:cs typeface="Poppins Black"/>
            </a:endParaRP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F145E5E2-3072-7A9D-FDF5-A66193AB1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9" y="548782"/>
            <a:ext cx="3241109" cy="159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7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C0A8B07-D78E-E14C-BD61-DF7A2D634233}"/>
              </a:ext>
            </a:extLst>
          </p:cNvPr>
          <p:cNvSpPr txBox="1"/>
          <p:nvPr/>
        </p:nvSpPr>
        <p:spPr>
          <a:xfrm>
            <a:off x="435006" y="284085"/>
            <a:ext cx="1092841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chemeClr val="bg1"/>
                </a:solidFill>
              </a:rPr>
              <a:t>Perfis disponíveis para o Sistema da GECC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955D57A-303A-FA21-401A-DC96533B4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878571"/>
              </p:ext>
            </p:extLst>
          </p:nvPr>
        </p:nvGraphicFramePr>
        <p:xfrm>
          <a:off x="446842" y="724956"/>
          <a:ext cx="10916575" cy="5532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3390">
                  <a:extLst>
                    <a:ext uri="{9D8B030D-6E8A-4147-A177-3AD203B41FA5}">
                      <a16:colId xmlns:a16="http://schemas.microsoft.com/office/drawing/2014/main" val="2173434965"/>
                    </a:ext>
                  </a:extLst>
                </a:gridCol>
                <a:gridCol w="2079788">
                  <a:extLst>
                    <a:ext uri="{9D8B030D-6E8A-4147-A177-3AD203B41FA5}">
                      <a16:colId xmlns:a16="http://schemas.microsoft.com/office/drawing/2014/main" val="3473051507"/>
                    </a:ext>
                  </a:extLst>
                </a:gridCol>
                <a:gridCol w="7123397">
                  <a:extLst>
                    <a:ext uri="{9D8B030D-6E8A-4147-A177-3AD203B41FA5}">
                      <a16:colId xmlns:a16="http://schemas.microsoft.com/office/drawing/2014/main" val="254496775"/>
                    </a:ext>
                  </a:extLst>
                </a:gridCol>
              </a:tblGrid>
              <a:tr h="581981">
                <a:tc>
                  <a:txBody>
                    <a:bodyPr/>
                    <a:lstStyle/>
                    <a:p>
                      <a:pPr algn="ctr"/>
                      <a:endParaRPr lang="pt-BR" sz="1300" b="1"/>
                    </a:p>
                    <a:p>
                      <a:pPr algn="ctr"/>
                      <a:endParaRPr lang="pt-BR" sz="1300" b="1"/>
                    </a:p>
                    <a:p>
                      <a:pPr algn="ctr"/>
                      <a:endParaRPr lang="pt-BR" sz="1300" b="1"/>
                    </a:p>
                    <a:p>
                      <a:pPr algn="ctr"/>
                      <a:endParaRPr lang="pt-BR" sz="1300" b="1"/>
                    </a:p>
                    <a:p>
                      <a:pPr algn="ctr"/>
                      <a:endParaRPr lang="pt-BR" sz="13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300" b="1" dirty="0">
                          <a:solidFill>
                            <a:schemeClr val="tx1"/>
                          </a:solidFill>
                        </a:rPr>
                        <a:t>Perfil Gestor de Pessoas</a:t>
                      </a:r>
                      <a:endParaRPr lang="pt-BR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Responsável pela gestão do(s) eventos de GECC no órgão/entidade executora da GECC que irá contratar os servidores para a realização de atividades passíveis de pagamento de GECC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pt-BR" sz="1300" dirty="0">
                          <a:effectLst/>
                        </a:rPr>
                        <a:t>Cadastrar um evento no qual será(</a:t>
                      </a:r>
                      <a:r>
                        <a:rPr lang="pt-BR" sz="1300" dirty="0" err="1">
                          <a:effectLst/>
                        </a:rPr>
                        <a:t>ão</a:t>
                      </a:r>
                      <a:r>
                        <a:rPr lang="pt-BR" sz="1300" dirty="0">
                          <a:effectLst/>
                        </a:rPr>
                        <a:t>) realizada(s) atividade(s) passível(eis) de pagamento da GECC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pt-BR" sz="1300" dirty="0">
                          <a:effectLst/>
                        </a:rPr>
                        <a:t>Cadastrar o(s) local(</a:t>
                      </a:r>
                      <a:r>
                        <a:rPr lang="pt-BR" sz="1300" dirty="0" err="1">
                          <a:effectLst/>
                        </a:rPr>
                        <a:t>is</a:t>
                      </a:r>
                      <a:r>
                        <a:rPr lang="pt-BR" sz="1300" dirty="0">
                          <a:effectLst/>
                        </a:rPr>
                        <a:t>) de realização do evento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pt-BR" sz="1300" dirty="0">
                          <a:effectLst/>
                        </a:rPr>
                        <a:t>Cadastrar a(s) atividade(s) passível(</a:t>
                      </a:r>
                      <a:r>
                        <a:rPr lang="pt-BR" sz="1300" dirty="0" err="1">
                          <a:effectLst/>
                        </a:rPr>
                        <a:t>is</a:t>
                      </a:r>
                      <a:r>
                        <a:rPr lang="pt-BR" sz="1300" dirty="0">
                          <a:effectLst/>
                        </a:rPr>
                        <a:t>) de pagamento de GECC do evento cadastrado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pt-BR" sz="1300" dirty="0">
                          <a:effectLst/>
                        </a:rPr>
                        <a:t>Vincular servidor(es) a cada atividade(s) cadastrada(s) de forma automática (vinculação com o SIAPE) com anexação de documentos e vincular servidor não SIAPE (Externo) com cadastramento das informações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pt-BR" sz="1300" dirty="0">
                          <a:effectLst/>
                        </a:rPr>
                        <a:t>Consultar período de férias e afastamentos do servidor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pt-BR" sz="1300" dirty="0">
                          <a:effectLst/>
                        </a:rPr>
                        <a:t>Consultar a compensação de horas de GECC realizadas em horário de expediente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pt-BR" sz="1300" dirty="0">
                          <a:effectLst/>
                        </a:rPr>
                        <a:t>Fazer o cálculo das horas de atividades de GECC que serão realizadas e o valor da gratificação com base nos percentuais de cada atividade previstos em Legislação vigente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pt-BR" sz="1300" dirty="0">
                          <a:effectLst/>
                        </a:rPr>
                        <a:t>Cadastrar o responsável pelo pagamento de GECC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pt-BR" sz="1300" dirty="0">
                          <a:effectLst/>
                        </a:rPr>
                        <a:t>Realizar o informe de execução atividade(s) através da “Solicitação de Pagamento” pelo sistema (disparo automático de e-mail com o Relatório de Execução)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pt-BR" sz="1300" dirty="0">
                          <a:effectLst/>
                        </a:rPr>
                        <a:t>Visualizar dashboard com informações sobre os eventos de GECC de seu órgão/entidade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pt-BR" sz="1300" dirty="0">
                          <a:effectLst/>
                        </a:rPr>
                        <a:t>Consultar horas anuais de atividade de GECC realizada por um servidor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pt-BR" sz="1300" dirty="0">
                          <a:effectLst/>
                        </a:rPr>
                        <a:t>Solicitar acréscimo de horas anuais (+ de 120 horas)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pt-BR" sz="1300" dirty="0">
                          <a:effectLst/>
                        </a:rPr>
                        <a:t>Concluir Evento</a:t>
                      </a:r>
                      <a:endParaRPr lang="pt-BR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27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1300" b="1"/>
                    </a:p>
                    <a:p>
                      <a:pPr algn="ctr"/>
                      <a:endParaRPr lang="pt-BR" sz="1300" b="1"/>
                    </a:p>
                    <a:p>
                      <a:pPr algn="ctr"/>
                      <a:endParaRPr lang="pt-BR" sz="1300" b="1"/>
                    </a:p>
                    <a:p>
                      <a:pPr algn="ctr"/>
                      <a:endParaRPr lang="pt-BR" sz="1300" b="1"/>
                    </a:p>
                    <a:p>
                      <a:pPr lvl="0" algn="ctr">
                        <a:buNone/>
                      </a:pPr>
                      <a:r>
                        <a:rPr lang="pt-BR" sz="1300" b="1" dirty="0"/>
                        <a:t>Perfil Gestor de Pagamento</a:t>
                      </a:r>
                      <a:endParaRPr lang="pt-BR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Responsável pelo pagamento, seja do órgão/entidade executor da GECC, seja o órgão /entidade de exercício da GECC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pt-BR" sz="1300" dirty="0">
                          <a:effectLst/>
                        </a:rPr>
                        <a:t>Visualizar dashboard com informações sobre os eventos de GECC de seu órgão/entidade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pt-BR" sz="1300" dirty="0">
                          <a:effectLst/>
                        </a:rPr>
                        <a:t>Consultar Pagamentos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pt-BR" sz="1300" dirty="0">
                          <a:effectLst/>
                        </a:rPr>
                        <a:t>Receber e-mail com a informação de que foi solicitado pagamento de atividade de GECC (se for o e-mail cadastrado)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pt-BR" sz="1300" dirty="0">
                          <a:solidFill>
                            <a:schemeClr val="tx1"/>
                          </a:solidFill>
                          <a:effectLst/>
                        </a:rPr>
                        <a:t>Descentralizar o crédito do pagamento quando o servidor que receberá a GECC estiver em exercício em outro órgão que não o executor (</a:t>
                      </a:r>
                      <a:r>
                        <a:rPr lang="pt-BR" sz="1300" b="1" dirty="0">
                          <a:solidFill>
                            <a:schemeClr val="tx1"/>
                          </a:solidFill>
                          <a:effectLst/>
                        </a:rPr>
                        <a:t>FORA do SISTEMA</a:t>
                      </a:r>
                      <a:r>
                        <a:rPr lang="pt-BR" sz="13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pt-BR" sz="1300" dirty="0">
                          <a:solidFill>
                            <a:schemeClr val="tx1"/>
                          </a:solidFill>
                          <a:effectLst/>
                        </a:rPr>
                        <a:t>Realizar o pagamento por Ordem Bancária e Módulo de Exercícios anteriores (</a:t>
                      </a:r>
                      <a:r>
                        <a:rPr lang="pt-BR" sz="1300" b="1" dirty="0">
                          <a:solidFill>
                            <a:schemeClr val="tx1"/>
                          </a:solidFill>
                          <a:effectLst/>
                        </a:rPr>
                        <a:t>FORA DO SISTEMA</a:t>
                      </a:r>
                      <a:r>
                        <a:rPr lang="pt-BR" sz="13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pt-BR" sz="1300" dirty="0">
                          <a:effectLst/>
                        </a:rPr>
                        <a:t>Entrar no sistema e informar que foi pago (</a:t>
                      </a:r>
                      <a:r>
                        <a:rPr lang="pt-BR" sz="1300" b="1" dirty="0">
                          <a:effectLst/>
                        </a:rPr>
                        <a:t>SOMENTE PARA CASOS DE ORDEM BANCÁRIA E MÓDULO DE EXERCÍCIOS ANTERIORES</a:t>
                      </a:r>
                      <a:r>
                        <a:rPr lang="pt-BR" sz="1300" dirty="0">
                          <a:effectLst/>
                        </a:rPr>
                        <a:t>)</a:t>
                      </a:r>
                      <a:endParaRPr lang="pt-BR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527891"/>
                  </a:ext>
                </a:extLst>
              </a:tr>
            </a:tbl>
          </a:graphicData>
        </a:graphic>
      </p:graphicFrame>
      <p:pic>
        <p:nvPicPr>
          <p:cNvPr id="4" name="Picture 4" descr="Gerente - ícones de do utilizador grátis">
            <a:extLst>
              <a:ext uri="{FF2B5EF4-FFF2-40B4-BE49-F238E27FC236}">
                <a16:creationId xmlns:a16="http://schemas.microsoft.com/office/drawing/2014/main" id="{6D704C4D-6F0F-C0C0-8CE1-2631DA646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15" y="1143658"/>
            <a:ext cx="577695" cy="57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erente - ícones de do utilizador grátis">
            <a:extLst>
              <a:ext uri="{FF2B5EF4-FFF2-40B4-BE49-F238E27FC236}">
                <a16:creationId xmlns:a16="http://schemas.microsoft.com/office/drawing/2014/main" id="{133ED110-4D9E-AB41-2A55-DACEB48FB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15" y="4352501"/>
            <a:ext cx="577695" cy="57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3D4DFD8-E458-C1CE-9D93-415919D82A79}"/>
              </a:ext>
            </a:extLst>
          </p:cNvPr>
          <p:cNvSpPr txBox="1"/>
          <p:nvPr/>
        </p:nvSpPr>
        <p:spPr>
          <a:xfrm>
            <a:off x="436946" y="6162557"/>
            <a:ext cx="10928411" cy="52322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IMPORTANTE: É recomendado que os perfis Gestor de Pessoas e Gestor de Pagamentos seja concedido a servidores diferentes, no entanto é possível que o mesmo servidor possa ter mais de um perfil. Para isso, basta solicitar ao cadastrador parcial.</a:t>
            </a:r>
            <a:endParaRPr lang="pt-BR" sz="1400" b="1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125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639DF-636A-BBCB-3681-11E5D8442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4822B594-0B56-3238-96EA-4E369852B854}"/>
              </a:ext>
            </a:extLst>
          </p:cNvPr>
          <p:cNvSpPr txBox="1"/>
          <p:nvPr/>
        </p:nvSpPr>
        <p:spPr>
          <a:xfrm>
            <a:off x="435006" y="284085"/>
            <a:ext cx="1092841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>
                <a:solidFill>
                  <a:schemeClr val="bg1"/>
                </a:solidFill>
              </a:rPr>
              <a:t>Cadastro de Perfis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67F6297-370D-C5AD-9DC5-7DF0AC9A2A3E}"/>
              </a:ext>
            </a:extLst>
          </p:cNvPr>
          <p:cNvSpPr txBox="1"/>
          <p:nvPr/>
        </p:nvSpPr>
        <p:spPr>
          <a:xfrm>
            <a:off x="429491" y="902855"/>
            <a:ext cx="1091738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b="1">
                <a:cs typeface="Calibri"/>
              </a:rPr>
              <a:t>Como faço para obter meu acesso ao Sistema?</a:t>
            </a:r>
            <a:endParaRPr lang="pt-BR">
              <a:cs typeface="Calibri" panose="020F0502020204030204"/>
            </a:endParaRPr>
          </a:p>
          <a:p>
            <a:pPr algn="just"/>
            <a:r>
              <a:rPr lang="en-US">
                <a:cs typeface="Calibri"/>
              </a:rPr>
              <a:t>Por meio do Gestor de </a:t>
            </a:r>
            <a:r>
              <a:rPr lang="en-US" err="1">
                <a:cs typeface="Calibri"/>
              </a:rPr>
              <a:t>acesso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setorial</a:t>
            </a:r>
            <a:r>
              <a:rPr lang="en-US">
                <a:cs typeface="Calibri"/>
              </a:rPr>
              <a:t> (</a:t>
            </a:r>
            <a:r>
              <a:rPr lang="en-US" err="1">
                <a:cs typeface="Calibri"/>
              </a:rPr>
              <a:t>cadastrador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parcial</a:t>
            </a:r>
            <a:r>
              <a:rPr lang="en-US">
                <a:cs typeface="Calibri"/>
              </a:rPr>
              <a:t>) do </a:t>
            </a:r>
            <a:r>
              <a:rPr lang="en-US" err="1">
                <a:cs typeface="Calibri"/>
              </a:rPr>
              <a:t>órgão</a:t>
            </a:r>
            <a:r>
              <a:rPr lang="en-US">
                <a:cs typeface="Calibri"/>
              </a:rPr>
              <a:t>/</a:t>
            </a:r>
            <a:r>
              <a:rPr lang="en-US" err="1">
                <a:cs typeface="Calibri"/>
              </a:rPr>
              <a:t>entidade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servidor</a:t>
            </a:r>
            <a:r>
              <a:rPr lang="en-US">
                <a:cs typeface="Calibri"/>
              </a:rPr>
              <a:t> da </a:t>
            </a:r>
            <a:r>
              <a:rPr lang="en-US" err="1">
                <a:cs typeface="Calibri"/>
              </a:rPr>
              <a:t>Unidade</a:t>
            </a:r>
            <a:r>
              <a:rPr lang="en-US">
                <a:cs typeface="Calibri"/>
              </a:rPr>
              <a:t> de Gestão de </a:t>
            </a:r>
            <a:r>
              <a:rPr lang="en-US" err="1">
                <a:cs typeface="Calibri"/>
              </a:rPr>
              <a:t>Pessoas</a:t>
            </a:r>
            <a:r>
              <a:rPr lang="en-US">
                <a:cs typeface="Calibri"/>
              </a:rPr>
              <a:t>. </a:t>
            </a:r>
            <a:r>
              <a:rPr lang="en-US" err="1">
                <a:cs typeface="Calibri"/>
              </a:rPr>
              <a:t>Cada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órgão</a:t>
            </a:r>
            <a:r>
              <a:rPr lang="en-US">
                <a:cs typeface="Calibri"/>
              </a:rPr>
              <a:t> e </a:t>
            </a:r>
            <a:r>
              <a:rPr lang="en-US" err="1">
                <a:cs typeface="Calibri"/>
              </a:rPr>
              <a:t>entidade</a:t>
            </a:r>
            <a:r>
              <a:rPr lang="en-US">
                <a:cs typeface="Calibri"/>
              </a:rPr>
              <a:t> da APF </a:t>
            </a:r>
            <a:r>
              <a:rPr lang="en-US" err="1">
                <a:cs typeface="Calibri"/>
              </a:rPr>
              <a:t>possui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pelo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menos</a:t>
            </a:r>
            <a:r>
              <a:rPr lang="en-US">
                <a:cs typeface="Calibri"/>
              </a:rPr>
              <a:t> um Gestor de </a:t>
            </a:r>
            <a:r>
              <a:rPr lang="en-US" err="1">
                <a:cs typeface="Calibri"/>
              </a:rPr>
              <a:t>acesso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setorial</a:t>
            </a:r>
            <a:r>
              <a:rPr lang="en-US">
                <a:cs typeface="Calibri"/>
              </a:rPr>
              <a:t>. Procure a </a:t>
            </a:r>
            <a:r>
              <a:rPr lang="en-US" err="1">
                <a:cs typeface="Calibri"/>
              </a:rPr>
              <a:t>Unidade</a:t>
            </a:r>
            <a:r>
              <a:rPr lang="en-US">
                <a:cs typeface="Calibri"/>
              </a:rPr>
              <a:t> de Gestão de </a:t>
            </a:r>
            <a:r>
              <a:rPr lang="en-US" err="1">
                <a:cs typeface="Calibri"/>
              </a:rPr>
              <a:t>Pessoas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sua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instituição</a:t>
            </a:r>
            <a:r>
              <a:rPr lang="en-US">
                <a:cs typeface="Calibri"/>
              </a:rPr>
              <a:t> para saber o </a:t>
            </a:r>
            <a:r>
              <a:rPr lang="en-US" err="1">
                <a:cs typeface="Calibri"/>
              </a:rPr>
              <a:t>procedimento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interno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solicitação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perfil</a:t>
            </a:r>
            <a:r>
              <a:rPr lang="en-US">
                <a:cs typeface="Calibri"/>
              </a:rPr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E4C8BC1-DB36-347C-A96B-223D78A94004}"/>
              </a:ext>
            </a:extLst>
          </p:cNvPr>
          <p:cNvSpPr txBox="1"/>
          <p:nvPr/>
        </p:nvSpPr>
        <p:spPr>
          <a:xfrm>
            <a:off x="429491" y="2235193"/>
            <a:ext cx="1085181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b="1">
                <a:cs typeface="Segoe UI"/>
              </a:rPr>
              <a:t>Sou o cadastrador parcial do meu órgão/entidade. Como faço para fornecer acesso ao Sistema GECC para servidores do meu órgão/entidade?</a:t>
            </a:r>
            <a:r>
              <a:rPr lang="pt-BR">
                <a:cs typeface="Calibri"/>
              </a:rPr>
              <a:t> </a:t>
            </a:r>
          </a:p>
          <a:p>
            <a:pPr algn="just"/>
            <a:r>
              <a:rPr lang="pt-BR">
                <a:cs typeface="Segoe UI"/>
              </a:rPr>
              <a:t>Para utilização do módulo é necessário que os usuários responsáveis pelas informações da Gratificação por Encargo de Curso ou Concurso - GECC, possuam habilitações no AUTORIZA conforme orientações abaixo: 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A347282-85F1-3DB5-57A7-38D126B51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438645"/>
              </p:ext>
            </p:extLst>
          </p:nvPr>
        </p:nvGraphicFramePr>
        <p:xfrm>
          <a:off x="525294" y="3884143"/>
          <a:ext cx="10632333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076">
                  <a:extLst>
                    <a:ext uri="{9D8B030D-6E8A-4147-A177-3AD203B41FA5}">
                      <a16:colId xmlns:a16="http://schemas.microsoft.com/office/drawing/2014/main" val="1644403299"/>
                    </a:ext>
                  </a:extLst>
                </a:gridCol>
                <a:gridCol w="2704290">
                  <a:extLst>
                    <a:ext uri="{9D8B030D-6E8A-4147-A177-3AD203B41FA5}">
                      <a16:colId xmlns:a16="http://schemas.microsoft.com/office/drawing/2014/main" val="3485991110"/>
                    </a:ext>
                  </a:extLst>
                </a:gridCol>
                <a:gridCol w="6001967">
                  <a:extLst>
                    <a:ext uri="{9D8B030D-6E8A-4147-A177-3AD203B41FA5}">
                      <a16:colId xmlns:a16="http://schemas.microsoft.com/office/drawing/2014/main" val="1302011516"/>
                    </a:ext>
                  </a:extLst>
                </a:gridCol>
              </a:tblGrid>
              <a:tr h="358588">
                <a:tc gridSpan="3">
                  <a:txBody>
                    <a:bodyPr/>
                    <a:lstStyle/>
                    <a:p>
                      <a:pPr algn="ctr"/>
                      <a:r>
                        <a:rPr lang="pt-BR"/>
                        <a:t>Quadro Resumo Habilitações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924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>
                          <a:solidFill>
                            <a:schemeClr val="bg1"/>
                          </a:solidFill>
                        </a:rPr>
                        <a:t>Nível de Acesso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>
                          <a:solidFill>
                            <a:schemeClr val="bg1"/>
                          </a:solidFill>
                        </a:rPr>
                        <a:t>Perfil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>
                          <a:solidFill>
                            <a:schemeClr val="bg1"/>
                          </a:solidFill>
                        </a:rPr>
                        <a:t>Permissão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510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Órgão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Gestor de Pessoas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GRA_GESTOR_PESSOAS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500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Órgão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Gestor de Pagamentos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GRA_GESTOR_PAGAMENTOS</a:t>
                      </a:r>
                      <a:endParaRPr lang="pt-BR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215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0734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03243294DAD64F9DE23F777522CCF2" ma:contentTypeVersion="15" ma:contentTypeDescription="Crie um novo documento." ma:contentTypeScope="" ma:versionID="bc26b5e124dd111e4a6a57333d87ffce">
  <xsd:schema xmlns:xsd="http://www.w3.org/2001/XMLSchema" xmlns:xs="http://www.w3.org/2001/XMLSchema" xmlns:p="http://schemas.microsoft.com/office/2006/metadata/properties" xmlns:ns2="8b6d968b-36a4-4d67-8fe3-9ecbb18e5e6a" xmlns:ns3="349841df-46b4-4bad-a0c1-d324e2d898db" targetNamespace="http://schemas.microsoft.com/office/2006/metadata/properties" ma:root="true" ma:fieldsID="0bbd68eb495af4cd0094f9e596e12275" ns2:_="" ns3:_="">
    <xsd:import namespace="8b6d968b-36a4-4d67-8fe3-9ecbb18e5e6a"/>
    <xsd:import namespace="349841df-46b4-4bad-a0c1-d324e2d898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d968b-36a4-4d67-8fe3-9ecbb18e5e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841df-46b4-4bad-a0c1-d324e2d898d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4b52b5d-d28f-4f79-9e9d-555dd53fe175}" ma:internalName="TaxCatchAll" ma:showField="CatchAllData" ma:web="349841df-46b4-4bad-a0c1-d324e2d898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6d968b-36a4-4d67-8fe3-9ecbb18e5e6a">
      <Terms xmlns="http://schemas.microsoft.com/office/infopath/2007/PartnerControls"/>
    </lcf76f155ced4ddcb4097134ff3c332f>
    <TaxCatchAll xmlns="349841df-46b4-4bad-a0c1-d324e2d898d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D6040E-5B31-4B37-B09B-66AF907BCA96}">
  <ds:schemaRefs>
    <ds:schemaRef ds:uri="349841df-46b4-4bad-a0c1-d324e2d898db"/>
    <ds:schemaRef ds:uri="8b6d968b-36a4-4d67-8fe3-9ecbb18e5e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B1E62B4-AD4C-4D53-A311-1C2796B5E090}">
  <ds:schemaRefs>
    <ds:schemaRef ds:uri="349841df-46b4-4bad-a0c1-d324e2d898db"/>
    <ds:schemaRef ds:uri="8b6d968b-36a4-4d67-8fe3-9ecbb18e5e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0B9005-26F6-4CF7-87C7-4333A3332B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13099</Words>
  <Application>Microsoft Office PowerPoint</Application>
  <PresentationFormat>Widescreen</PresentationFormat>
  <Paragraphs>1261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Andrea Maria Rampani</dc:creator>
  <cp:lastModifiedBy>ANDREA MARIA RAMPANI</cp:lastModifiedBy>
  <cp:revision>372</cp:revision>
  <cp:lastPrinted>2024-02-27T16:44:29Z</cp:lastPrinted>
  <dcterms:created xsi:type="dcterms:W3CDTF">2023-11-20T11:35:07Z</dcterms:created>
  <dcterms:modified xsi:type="dcterms:W3CDTF">2025-06-30T19:34:52Z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0x010100E203243294DAD64F9DE23F777522CCF2</vt:lpwstr>
  </property>
  <property fmtid="{D5CDD505-2E9C-101B-9397-08002B2CF9AE}" pid="3" name="MediaServiceImageTags">
    <vt:lpwstr/>
  </property>
</Properties>
</file>