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9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29C8FF-4385-C607-2628-0A82A4DB1B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D86DB31-7169-5DB0-DDC7-7B0771E258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465A84-5A5E-7F15-EDDA-CB9BE58EC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800C-EEE8-4338-94F8-A9ED3E204014}" type="datetimeFigureOut">
              <a:rPr lang="pt-BR" smtClean="0"/>
              <a:t>02/07/2026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EE0B8F-A1F1-F1CA-C15F-DA56AC4EA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6FD006-AEB3-E2AB-E40B-C9BAA32CC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2FABB-8B09-4166-A52B-7BE12C8E05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8538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3AA1D1-D11A-BFB7-4B81-E6C56FA8A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24D909B-0975-0AF3-9E47-B3DC3A2D1B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BB9A29F-50BA-960F-D9D0-4DDEBDC81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800C-EEE8-4338-94F8-A9ED3E204014}" type="datetimeFigureOut">
              <a:rPr lang="pt-BR" smtClean="0"/>
              <a:t>02/07/2026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26049D-2409-E3DF-25EF-61C609F9F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BE7DDE0-00E8-CEAE-9DA0-D2DE343E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2FABB-8B09-4166-A52B-7BE12C8E05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460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F99199C-4919-0C1F-AF4B-9E119EE23C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46430C4-94E2-7227-4589-B008B88AB2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88713A-DDB7-1816-B5A9-BDA6C02D3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800C-EEE8-4338-94F8-A9ED3E204014}" type="datetimeFigureOut">
              <a:rPr lang="pt-BR" smtClean="0"/>
              <a:t>02/07/2026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41F1C4-9F54-9016-CD88-C07D18983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D8D6FA-9B48-E96F-208D-C2203E7C5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2FABB-8B09-4166-A52B-7BE12C8E05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7223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C0F10D-8C5A-D0D4-F7A4-F3353D20B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80DFA6-AC7D-A3C5-EE05-A7961E719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0AD8ED-71E1-66A5-2744-51A163923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800C-EEE8-4338-94F8-A9ED3E204014}" type="datetimeFigureOut">
              <a:rPr lang="pt-BR" smtClean="0"/>
              <a:t>02/07/2026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10724E8-0447-29F7-D977-5C49E5FE2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98D719-226D-95F1-D816-CE8AA77DA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2FABB-8B09-4166-A52B-7BE12C8E05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028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F3EFB9-FBFB-AB9E-9C5E-B6F953D27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BD1B95A-9FB6-34A7-6811-1CAA3DBEF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25BCC2-7E97-26E6-54D1-857650D6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800C-EEE8-4338-94F8-A9ED3E204014}" type="datetimeFigureOut">
              <a:rPr lang="pt-BR" smtClean="0"/>
              <a:t>02/07/2026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DF9B45-426E-2979-5F50-C383E7E62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F2DEDC-E602-03C1-63C6-5CC89A534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2FABB-8B09-4166-A52B-7BE12C8E05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7526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8F6EBC-A7D4-0A83-C5EA-95ECE04F5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9878E2-09C8-6328-0EB7-5406EC19EB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936221-207B-1C40-A403-A9FA64AC2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F0C6285-5B5E-86CD-B3E9-E7F278A4F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800C-EEE8-4338-94F8-A9ED3E204014}" type="datetimeFigureOut">
              <a:rPr lang="pt-BR" smtClean="0"/>
              <a:t>02/07/2026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FB8CA38-0FD7-6E26-46D2-A952CAAC2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8AD6A7F-228A-495F-E3A4-550383894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2FABB-8B09-4166-A52B-7BE12C8E05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9545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3B6425-BD00-F5BB-1B39-BD148173C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FA63E3F-DF37-0777-A3A6-BC613B73B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C2FA3AC-9299-C885-8B00-D52AEDE2C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E108BDA-F05B-2B55-8E11-9D5DB72854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4241FF8-838D-F655-B31C-30CE77A044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0A87F13-199E-087E-7449-4C790630D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800C-EEE8-4338-94F8-A9ED3E204014}" type="datetimeFigureOut">
              <a:rPr lang="pt-BR" smtClean="0"/>
              <a:t>02/07/2026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C6EB442-7B68-3A3B-8239-943689C36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471CDCF-9503-993A-3259-0FCAE297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2FABB-8B09-4166-A52B-7BE12C8E05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616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32FA18-8BA1-5EBF-86BC-CD29BE67B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80FEDC4-9DD5-518D-FF76-88ACC217E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800C-EEE8-4338-94F8-A9ED3E204014}" type="datetimeFigureOut">
              <a:rPr lang="pt-BR" smtClean="0"/>
              <a:t>02/07/2026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7705E0B-95FA-D489-5745-0041B378B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B2B54C8-4E7E-26C5-40C6-8C51C4614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2FABB-8B09-4166-A52B-7BE12C8E05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330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F2E4E7B-9905-16B7-FB0C-5649AC7B6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800C-EEE8-4338-94F8-A9ED3E204014}" type="datetimeFigureOut">
              <a:rPr lang="pt-BR" smtClean="0"/>
              <a:t>02/07/2026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C1C59C7-FF72-B1D5-3F51-A7F0B73BA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23240AD-1A6D-D33E-2BB6-946419EA9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2FABB-8B09-4166-A52B-7BE12C8E05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908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17AB9E-A036-B98E-86A9-1F5ABBEF0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153B00-CAF4-D8CF-F97B-6AE8F4B73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5A0F15A-FB1F-D78D-DE60-C8727B5BC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4C26CAA-9E26-361B-F91F-37F741305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800C-EEE8-4338-94F8-A9ED3E204014}" type="datetimeFigureOut">
              <a:rPr lang="pt-BR" smtClean="0"/>
              <a:t>02/07/2026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B7DD913-8475-4CF0-0F09-BB21262AB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C812FE9-778A-1D5E-4B4C-92F95ED20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2FABB-8B09-4166-A52B-7BE12C8E05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6530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97E620-DA55-37CE-142D-36D698E3B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3C962B4-4354-46C4-092C-D1B7C406AC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FD73A76-2ED7-2B7F-9204-39A40CEFE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E0776E4-A6CB-61D9-EC60-780F4C507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800C-EEE8-4338-94F8-A9ED3E204014}" type="datetimeFigureOut">
              <a:rPr lang="pt-BR" smtClean="0"/>
              <a:t>02/07/2026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1A83A6B-2B16-44DA-C419-8059205F2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8579BD2-5424-D626-B6CF-3A6B70CF5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2FABB-8B09-4166-A52B-7BE12C8E05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4637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7D11C47-F3A4-8A88-645E-B9B6AF05E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2E6671B-7F63-3DDF-8099-9C04B2C9D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DF1E04-D7D7-A486-34BF-6FA3F30C7C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4F800C-EEE8-4338-94F8-A9ED3E204014}" type="datetimeFigureOut">
              <a:rPr lang="pt-BR" smtClean="0"/>
              <a:t>02/07/2026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5DFAF9-856B-006A-F5FA-D82231714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AC4AAE-1824-9D73-2C9F-542F46DC1A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D2FABB-8B09-4166-A52B-7BE12C8E05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753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5714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A8BA1A-0923-E554-5356-8CD3B3C6F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831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08FCE1-F596-CDDA-3643-EA6B48744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869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63E4A4-8E9A-CAD7-29C0-680C54361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39191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 Florencio de Sousa Neto</dc:creator>
  <cp:lastModifiedBy>Jose Florencio de Sousa Neto</cp:lastModifiedBy>
  <cp:revision>7</cp:revision>
  <dcterms:created xsi:type="dcterms:W3CDTF">2025-11-19T15:55:00Z</dcterms:created>
  <dcterms:modified xsi:type="dcterms:W3CDTF">2026-07-02T16:31:56Z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559fe9b-6987-45ef-b918-e76911e153f0_Enabled">
    <vt:lpwstr>true</vt:lpwstr>
  </property>
  <property fmtid="{D5CDD505-2E9C-101B-9397-08002B2CF9AE}" pid="3" name="MSIP_Label_0559fe9b-6987-45ef-b918-e76911e153f0_SetDate">
    <vt:lpwstr>2025-11-19T15:55:43Z</vt:lpwstr>
  </property>
  <property fmtid="{D5CDD505-2E9C-101B-9397-08002B2CF9AE}" pid="4" name="MSIP_Label_0559fe9b-6987-45ef-b918-e76911e153f0_Method">
    <vt:lpwstr>Privileged</vt:lpwstr>
  </property>
  <property fmtid="{D5CDD505-2E9C-101B-9397-08002B2CF9AE}" pid="5" name="MSIP_Label_0559fe9b-6987-45ef-b918-e76911e153f0_Name">
    <vt:lpwstr>Público</vt:lpwstr>
  </property>
  <property fmtid="{D5CDD505-2E9C-101B-9397-08002B2CF9AE}" pid="6" name="MSIP_Label_0559fe9b-6987-45ef-b918-e76911e153f0_SiteId">
    <vt:lpwstr>eb090420-444c-43f7-91f2-4b8da6bfe8e1</vt:lpwstr>
  </property>
  <property fmtid="{D5CDD505-2E9C-101B-9397-08002B2CF9AE}" pid="7" name="MSIP_Label_0559fe9b-6987-45ef-b918-e76911e153f0_ActionId">
    <vt:lpwstr>e5f710a6-6dab-48b4-ab7e-1dd6c7c27ae9</vt:lpwstr>
  </property>
  <property fmtid="{D5CDD505-2E9C-101B-9397-08002B2CF9AE}" pid="8" name="MSIP_Label_0559fe9b-6987-45ef-b918-e76911e153f0_ContentBits">
    <vt:lpwstr>0</vt:lpwstr>
  </property>
  <property fmtid="{D5CDD505-2E9C-101B-9397-08002B2CF9AE}" pid="9" name="MSIP_Label_0559fe9b-6987-45ef-b918-e76911e153f0_Tag">
    <vt:lpwstr>10, 0, 1, 1</vt:lpwstr>
  </property>
</Properties>
</file>