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9C8FF-4385-C607-2628-0A82A4DB1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86DB31-7169-5DB0-DDC7-7B0771E25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465A84-5A5E-7F15-EDDA-CB9BE58E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E0B8F-A1F1-F1CA-C15F-DA56AC4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6FD006-AEB3-E2AB-E40B-C9BAA32C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53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AA1D1-D11A-BFB7-4B81-E6C56FA8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4D909B-0975-0AF3-9E47-B3DC3A2D1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B9A29F-50BA-960F-D9D0-4DDEBDC8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6049D-2409-E3DF-25EF-61C609F9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E7DDE0-00E8-CEAE-9DA0-D2DE343E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46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99199C-4919-0C1F-AF4B-9E119EE23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430C4-94E2-7227-4589-B008B88AB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88713A-DDB7-1816-B5A9-BDA6C02D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41F1C4-9F54-9016-CD88-C07D1898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D8D6FA-9B48-E96F-208D-C2203E7C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22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0F10D-8C5A-D0D4-F7A4-F3353D20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80DFA6-AC7D-A3C5-EE05-A7961E71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AD8ED-71E1-66A5-2744-51A16392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0724E8-0447-29F7-D977-5C49E5FE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98D719-226D-95F1-D816-CE8AA77D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2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3EFB9-FBFB-AB9E-9C5E-B6F953D2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D1B95A-9FB6-34A7-6811-1CAA3DBEF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25BCC2-7E97-26E6-54D1-857650D6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DF9B45-426E-2979-5F50-C383E7E6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F2DEDC-E602-03C1-63C6-5CC89A53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52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F6EBC-A7D4-0A83-C5EA-95ECE04F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9878E2-09C8-6328-0EB7-5406EC19E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936221-207B-1C40-A403-A9FA64AC2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0C6285-5B5E-86CD-B3E9-E7F278A4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B8CA38-0FD7-6E26-46D2-A952CAAC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AD6A7F-228A-495F-E3A4-55038389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54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B6425-BD00-F5BB-1B39-BD148173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A63E3F-DF37-0777-A3A6-BC613B73B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2FA3AC-9299-C885-8B00-D52AEDE2C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108BDA-F05B-2B55-8E11-9D5DB7285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241FF8-838D-F655-B31C-30CE77A04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0A87F13-199E-087E-7449-4C790630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6EB442-7B68-3A3B-8239-943689C3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71CDCF-9503-993A-3259-0FCAE297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16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2FA18-8BA1-5EBF-86BC-CD29BE67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0FEDC4-9DD5-518D-FF76-88ACC217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705E0B-95FA-D489-5745-0041B378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B2B54C8-4E7E-26C5-40C6-8C51C461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30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2E4E7B-9905-16B7-FB0C-5649AC7B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1C59C7-FF72-B1D5-3F51-A7F0B73B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3240AD-1A6D-D33E-2BB6-946419EA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7AB9E-A036-B98E-86A9-1F5ABBEF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153B00-CAF4-D8CF-F97B-6AE8F4B73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A0F15A-FB1F-D78D-DE60-C8727B5BC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C26CAA-9E26-361B-F91F-37F74130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7DD913-8475-4CF0-0F09-BB21262A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812FE9-778A-1D5E-4B4C-92F95ED2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53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7E620-DA55-37CE-142D-36D698E3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C962B4-4354-46C4-092C-D1B7C406A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D73A76-2ED7-2B7F-9204-39A40CEFE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0776E4-A6CB-61D9-EC60-780F4C50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A83A6B-2B16-44DA-C419-8059205F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579BD2-5424-D626-B6CF-3A6B70CF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63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D11C47-F3A4-8A88-645E-B9B6AF05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E6671B-7F63-3DDF-8099-9C04B2C9D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DF1E04-D7D7-A486-34BF-6FA3F30C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DFAF9-856B-006A-F5FA-D82231714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AC4AAE-1824-9D73-2C9F-542F46DC1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53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71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8BA1A-0923-E554-5356-8CD3B3C6F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83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DC749-EBF9-5AE2-ECA7-0BE37202B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97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63E4A4-8E9A-CAD7-29C0-680C5436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919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Florencio de Sousa Neto</dc:creator>
  <cp:lastModifiedBy>Jose Florencio de Sousa Neto</cp:lastModifiedBy>
  <cp:revision>9</cp:revision>
  <dcterms:created xsi:type="dcterms:W3CDTF">2025-11-19T15:55:00Z</dcterms:created>
  <dcterms:modified xsi:type="dcterms:W3CDTF">2026-07-02T16:30:48Z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59fe9b-6987-45ef-b918-e76911e153f0_Enabled">
    <vt:lpwstr>true</vt:lpwstr>
  </property>
  <property fmtid="{D5CDD505-2E9C-101B-9397-08002B2CF9AE}" pid="3" name="MSIP_Label_0559fe9b-6987-45ef-b918-e76911e153f0_SetDate">
    <vt:lpwstr>2025-11-19T15:55:43Z</vt:lpwstr>
  </property>
  <property fmtid="{D5CDD505-2E9C-101B-9397-08002B2CF9AE}" pid="4" name="MSIP_Label_0559fe9b-6987-45ef-b918-e76911e153f0_Method">
    <vt:lpwstr>Privileged</vt:lpwstr>
  </property>
  <property fmtid="{D5CDD505-2E9C-101B-9397-08002B2CF9AE}" pid="5" name="MSIP_Label_0559fe9b-6987-45ef-b918-e76911e153f0_Name">
    <vt:lpwstr>Público</vt:lpwstr>
  </property>
  <property fmtid="{D5CDD505-2E9C-101B-9397-08002B2CF9AE}" pid="6" name="MSIP_Label_0559fe9b-6987-45ef-b918-e76911e153f0_SiteId">
    <vt:lpwstr>eb090420-444c-43f7-91f2-4b8da6bfe8e1</vt:lpwstr>
  </property>
  <property fmtid="{D5CDD505-2E9C-101B-9397-08002B2CF9AE}" pid="7" name="MSIP_Label_0559fe9b-6987-45ef-b918-e76911e153f0_ActionId">
    <vt:lpwstr>e5f710a6-6dab-48b4-ab7e-1dd6c7c27ae9</vt:lpwstr>
  </property>
  <property fmtid="{D5CDD505-2E9C-101B-9397-08002B2CF9AE}" pid="8" name="MSIP_Label_0559fe9b-6987-45ef-b918-e76911e153f0_ContentBits">
    <vt:lpwstr>0</vt:lpwstr>
  </property>
  <property fmtid="{D5CDD505-2E9C-101B-9397-08002B2CF9AE}" pid="9" name="MSIP_Label_0559fe9b-6987-45ef-b918-e76911e153f0_Tag">
    <vt:lpwstr>10, 0, 1, 1</vt:lpwstr>
  </property>
</Properties>
</file>