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858000" cy="9144000"/>
  <p:embeddedFontLst>
    <p:embeddedFont>
      <p:font typeface="Roboto" panose="02000000000000000000" pitchFamily="2" charset="0"/>
      <p:regular r:id="rId30"/>
    </p:embeddedFont>
    <p:embeddedFont>
      <p:font typeface="Roboto Bold" panose="02000000000000000000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D5C019-02F3-4C03-A1AA-A31733C61625}" v="29" dt="2025-08-18T14:32:16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72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Maria Santos de Carvalho" userId="3365d316-7811-4031-aead-4111564b31dc" providerId="ADAL" clId="{F4D5C019-02F3-4C03-A1AA-A31733C61625}"/>
    <pc:docChg chg="undo custSel modSld">
      <pc:chgData name="Patricia Maria Santos de Carvalho" userId="3365d316-7811-4031-aead-4111564b31dc" providerId="ADAL" clId="{F4D5C019-02F3-4C03-A1AA-A31733C61625}" dt="2025-08-18T14:32:24.722" v="108" actId="1076"/>
      <pc:docMkLst>
        <pc:docMk/>
      </pc:docMkLst>
      <pc:sldChg chg="addSp delSp modSp mod">
        <pc:chgData name="Patricia Maria Santos de Carvalho" userId="3365d316-7811-4031-aead-4111564b31dc" providerId="ADAL" clId="{F4D5C019-02F3-4C03-A1AA-A31733C61625}" dt="2025-08-18T14:32:24.722" v="108" actId="1076"/>
        <pc:sldMkLst>
          <pc:docMk/>
          <pc:sldMk cId="0" sldId="256"/>
        </pc:sldMkLst>
        <pc:spChg chg="del">
          <ac:chgData name="Patricia Maria Santos de Carvalho" userId="3365d316-7811-4031-aead-4111564b31dc" providerId="ADAL" clId="{F4D5C019-02F3-4C03-A1AA-A31733C61625}" dt="2025-08-18T14:32:16.378" v="106" actId="478"/>
          <ac:spMkLst>
            <pc:docMk/>
            <pc:sldMk cId="0" sldId="256"/>
            <ac:spMk id="31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16.378" v="106" actId="478"/>
          <ac:spMkLst>
            <pc:docMk/>
            <pc:sldMk cId="0" sldId="256"/>
            <ac:spMk id="3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16.378" v="106" actId="478"/>
          <ac:spMkLst>
            <pc:docMk/>
            <pc:sldMk cId="0" sldId="256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16.378" v="106" actId="478"/>
          <ac:spMkLst>
            <pc:docMk/>
            <pc:sldMk cId="0" sldId="256"/>
            <ac:spMk id="3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16.378" v="106" actId="478"/>
          <ac:spMkLst>
            <pc:docMk/>
            <pc:sldMk cId="0" sldId="256"/>
            <ac:spMk id="35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2:24.722" v="108" actId="1076"/>
          <ac:spMkLst>
            <pc:docMk/>
            <pc:sldMk cId="0" sldId="256"/>
            <ac:spMk id="36" creationId="{53CBC114-12E5-A1A6-AB28-87BA1E4D771B}"/>
          </ac:spMkLst>
        </pc:spChg>
        <pc:spChg chg="add mod">
          <ac:chgData name="Patricia Maria Santos de Carvalho" userId="3365d316-7811-4031-aead-4111564b31dc" providerId="ADAL" clId="{F4D5C019-02F3-4C03-A1AA-A31733C61625}" dt="2025-08-18T14:32:24.722" v="108" actId="1076"/>
          <ac:spMkLst>
            <pc:docMk/>
            <pc:sldMk cId="0" sldId="256"/>
            <ac:spMk id="37" creationId="{D1695E0D-BEFB-E707-AB50-651C58CB2C17}"/>
          </ac:spMkLst>
        </pc:spChg>
        <pc:spChg chg="add mod">
          <ac:chgData name="Patricia Maria Santos de Carvalho" userId="3365d316-7811-4031-aead-4111564b31dc" providerId="ADAL" clId="{F4D5C019-02F3-4C03-A1AA-A31733C61625}" dt="2025-08-18T14:32:24.722" v="108" actId="1076"/>
          <ac:spMkLst>
            <pc:docMk/>
            <pc:sldMk cId="0" sldId="256"/>
            <ac:spMk id="38" creationId="{F421B594-72F0-B8FB-381A-F9835C20E6A0}"/>
          </ac:spMkLst>
        </pc:spChg>
        <pc:spChg chg="add mod">
          <ac:chgData name="Patricia Maria Santos de Carvalho" userId="3365d316-7811-4031-aead-4111564b31dc" providerId="ADAL" clId="{F4D5C019-02F3-4C03-A1AA-A31733C61625}" dt="2025-08-18T14:32:24.722" v="108" actId="1076"/>
          <ac:spMkLst>
            <pc:docMk/>
            <pc:sldMk cId="0" sldId="256"/>
            <ac:spMk id="39" creationId="{74ADA2AA-7549-A6B5-ACF3-7006B8AD35DC}"/>
          </ac:spMkLst>
        </pc:spChg>
        <pc:spChg chg="add mod">
          <ac:chgData name="Patricia Maria Santos de Carvalho" userId="3365d316-7811-4031-aead-4111564b31dc" providerId="ADAL" clId="{F4D5C019-02F3-4C03-A1AA-A31733C61625}" dt="2025-08-18T14:32:24.722" v="108" actId="1076"/>
          <ac:spMkLst>
            <pc:docMk/>
            <pc:sldMk cId="0" sldId="256"/>
            <ac:spMk id="40" creationId="{636A8875-E707-E605-3485-AD00ED667873}"/>
          </ac:spMkLst>
        </pc:spChg>
        <pc:picChg chg="add mod">
          <ac:chgData name="Patricia Maria Santos de Carvalho" userId="3365d316-7811-4031-aead-4111564b31dc" providerId="ADAL" clId="{F4D5C019-02F3-4C03-A1AA-A31733C61625}" dt="2025-08-18T14:32:24.722" v="108" actId="1076"/>
          <ac:picMkLst>
            <pc:docMk/>
            <pc:sldMk cId="0" sldId="256"/>
            <ac:picMk id="41" creationId="{980CC5F1-C70A-A709-096C-88563FF9EEF0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2:09.675" v="105"/>
        <pc:sldMkLst>
          <pc:docMk/>
          <pc:sldMk cId="0" sldId="257"/>
        </pc:sldMkLst>
        <pc:spChg chg="del">
          <ac:chgData name="Patricia Maria Santos de Carvalho" userId="3365d316-7811-4031-aead-4111564b31dc" providerId="ADAL" clId="{F4D5C019-02F3-4C03-A1AA-A31733C61625}" dt="2025-08-18T14:32:09.381" v="104" actId="478"/>
          <ac:spMkLst>
            <pc:docMk/>
            <pc:sldMk cId="0" sldId="257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9.381" v="104" actId="478"/>
          <ac:spMkLst>
            <pc:docMk/>
            <pc:sldMk cId="0" sldId="257"/>
            <ac:spMk id="17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9.381" v="104" actId="478"/>
          <ac:spMkLst>
            <pc:docMk/>
            <pc:sldMk cId="0" sldId="257"/>
            <ac:spMk id="18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9.381" v="104" actId="478"/>
          <ac:spMkLst>
            <pc:docMk/>
            <pc:sldMk cId="0" sldId="257"/>
            <ac:spMk id="19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9.381" v="104" actId="478"/>
          <ac:spMkLst>
            <pc:docMk/>
            <pc:sldMk cId="0" sldId="257"/>
            <ac:spMk id="20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2:09.675" v="105"/>
          <ac:spMkLst>
            <pc:docMk/>
            <pc:sldMk cId="0" sldId="257"/>
            <ac:spMk id="21" creationId="{811DC220-AE52-E937-CA5E-FDCB346B69D0}"/>
          </ac:spMkLst>
        </pc:spChg>
        <pc:spChg chg="add mod">
          <ac:chgData name="Patricia Maria Santos de Carvalho" userId="3365d316-7811-4031-aead-4111564b31dc" providerId="ADAL" clId="{F4D5C019-02F3-4C03-A1AA-A31733C61625}" dt="2025-08-18T14:32:09.675" v="105"/>
          <ac:spMkLst>
            <pc:docMk/>
            <pc:sldMk cId="0" sldId="257"/>
            <ac:spMk id="22" creationId="{4BE2696D-CAE9-23F4-F130-DB3F035E98E3}"/>
          </ac:spMkLst>
        </pc:spChg>
        <pc:spChg chg="add mod">
          <ac:chgData name="Patricia Maria Santos de Carvalho" userId="3365d316-7811-4031-aead-4111564b31dc" providerId="ADAL" clId="{F4D5C019-02F3-4C03-A1AA-A31733C61625}" dt="2025-08-18T14:32:09.675" v="105"/>
          <ac:spMkLst>
            <pc:docMk/>
            <pc:sldMk cId="0" sldId="257"/>
            <ac:spMk id="23" creationId="{90A5A1AC-570D-96DE-47EC-43C635D77B9C}"/>
          </ac:spMkLst>
        </pc:spChg>
        <pc:spChg chg="add mod">
          <ac:chgData name="Patricia Maria Santos de Carvalho" userId="3365d316-7811-4031-aead-4111564b31dc" providerId="ADAL" clId="{F4D5C019-02F3-4C03-A1AA-A31733C61625}" dt="2025-08-18T14:32:09.675" v="105"/>
          <ac:spMkLst>
            <pc:docMk/>
            <pc:sldMk cId="0" sldId="257"/>
            <ac:spMk id="24" creationId="{DBA04C16-6C08-C193-0799-33661226466A}"/>
          </ac:spMkLst>
        </pc:spChg>
        <pc:spChg chg="add mod">
          <ac:chgData name="Patricia Maria Santos de Carvalho" userId="3365d316-7811-4031-aead-4111564b31dc" providerId="ADAL" clId="{F4D5C019-02F3-4C03-A1AA-A31733C61625}" dt="2025-08-18T14:32:09.675" v="105"/>
          <ac:spMkLst>
            <pc:docMk/>
            <pc:sldMk cId="0" sldId="257"/>
            <ac:spMk id="25" creationId="{7A489876-A11C-37D7-723C-8D98496024B8}"/>
          </ac:spMkLst>
        </pc:spChg>
        <pc:picChg chg="add mod">
          <ac:chgData name="Patricia Maria Santos de Carvalho" userId="3365d316-7811-4031-aead-4111564b31dc" providerId="ADAL" clId="{F4D5C019-02F3-4C03-A1AA-A31733C61625}" dt="2025-08-18T14:32:09.675" v="105"/>
          <ac:picMkLst>
            <pc:docMk/>
            <pc:sldMk cId="0" sldId="257"/>
            <ac:picMk id="26" creationId="{19EB64D6-F4EA-58B2-3C46-7686D803F345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2:03.622" v="103"/>
        <pc:sldMkLst>
          <pc:docMk/>
          <pc:sldMk cId="0" sldId="258"/>
        </pc:sldMkLst>
        <pc:spChg chg="del">
          <ac:chgData name="Patricia Maria Santos de Carvalho" userId="3365d316-7811-4031-aead-4111564b31dc" providerId="ADAL" clId="{F4D5C019-02F3-4C03-A1AA-A31733C61625}" dt="2025-08-18T14:32:03.315" v="102" actId="478"/>
          <ac:spMkLst>
            <pc:docMk/>
            <pc:sldMk cId="0" sldId="258"/>
            <ac:spMk id="11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3.315" v="102" actId="478"/>
          <ac:spMkLst>
            <pc:docMk/>
            <pc:sldMk cId="0" sldId="258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3.315" v="102" actId="478"/>
          <ac:spMkLst>
            <pc:docMk/>
            <pc:sldMk cId="0" sldId="258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3.315" v="102" actId="478"/>
          <ac:spMkLst>
            <pc:docMk/>
            <pc:sldMk cId="0" sldId="258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2:03.315" v="102" actId="478"/>
          <ac:spMkLst>
            <pc:docMk/>
            <pc:sldMk cId="0" sldId="258"/>
            <ac:spMk id="17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2:03.622" v="103"/>
          <ac:spMkLst>
            <pc:docMk/>
            <pc:sldMk cId="0" sldId="258"/>
            <ac:spMk id="18" creationId="{9DBD195C-B2CF-09F8-34B4-4A1335157EC2}"/>
          </ac:spMkLst>
        </pc:spChg>
        <pc:spChg chg="add mod">
          <ac:chgData name="Patricia Maria Santos de Carvalho" userId="3365d316-7811-4031-aead-4111564b31dc" providerId="ADAL" clId="{F4D5C019-02F3-4C03-A1AA-A31733C61625}" dt="2025-08-18T14:32:03.622" v="103"/>
          <ac:spMkLst>
            <pc:docMk/>
            <pc:sldMk cId="0" sldId="258"/>
            <ac:spMk id="19" creationId="{73F74D78-4CEB-3592-8C83-E6089F5941A8}"/>
          </ac:spMkLst>
        </pc:spChg>
        <pc:spChg chg="add mod">
          <ac:chgData name="Patricia Maria Santos de Carvalho" userId="3365d316-7811-4031-aead-4111564b31dc" providerId="ADAL" clId="{F4D5C019-02F3-4C03-A1AA-A31733C61625}" dt="2025-08-18T14:32:03.622" v="103"/>
          <ac:spMkLst>
            <pc:docMk/>
            <pc:sldMk cId="0" sldId="258"/>
            <ac:spMk id="20" creationId="{42433C01-07C7-EB7E-081D-5037DD2BF94E}"/>
          </ac:spMkLst>
        </pc:spChg>
        <pc:spChg chg="add mod">
          <ac:chgData name="Patricia Maria Santos de Carvalho" userId="3365d316-7811-4031-aead-4111564b31dc" providerId="ADAL" clId="{F4D5C019-02F3-4C03-A1AA-A31733C61625}" dt="2025-08-18T14:32:03.622" v="103"/>
          <ac:spMkLst>
            <pc:docMk/>
            <pc:sldMk cId="0" sldId="258"/>
            <ac:spMk id="21" creationId="{23413296-31CD-FBB5-B708-26E358E179A7}"/>
          </ac:spMkLst>
        </pc:spChg>
        <pc:spChg chg="add mod">
          <ac:chgData name="Patricia Maria Santos de Carvalho" userId="3365d316-7811-4031-aead-4111564b31dc" providerId="ADAL" clId="{F4D5C019-02F3-4C03-A1AA-A31733C61625}" dt="2025-08-18T14:32:03.622" v="103"/>
          <ac:spMkLst>
            <pc:docMk/>
            <pc:sldMk cId="0" sldId="258"/>
            <ac:spMk id="22" creationId="{A1B5D6B1-D211-0BE0-BD31-41DA0EF2A9C8}"/>
          </ac:spMkLst>
        </pc:spChg>
        <pc:picChg chg="add mod">
          <ac:chgData name="Patricia Maria Santos de Carvalho" userId="3365d316-7811-4031-aead-4111564b31dc" providerId="ADAL" clId="{F4D5C019-02F3-4C03-A1AA-A31733C61625}" dt="2025-08-18T14:32:03.622" v="103"/>
          <ac:picMkLst>
            <pc:docMk/>
            <pc:sldMk cId="0" sldId="258"/>
            <ac:picMk id="23" creationId="{63958C5D-1D82-1C42-8EC5-CEAB8F68266D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57.137" v="101"/>
        <pc:sldMkLst>
          <pc:docMk/>
          <pc:sldMk cId="0" sldId="259"/>
        </pc:sldMkLst>
        <pc:spChg chg="del">
          <ac:chgData name="Patricia Maria Santos de Carvalho" userId="3365d316-7811-4031-aead-4111564b31dc" providerId="ADAL" clId="{F4D5C019-02F3-4C03-A1AA-A31733C61625}" dt="2025-08-18T14:31:56.838" v="100" actId="478"/>
          <ac:spMkLst>
            <pc:docMk/>
            <pc:sldMk cId="0" sldId="259"/>
            <ac:spMk id="9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6.838" v="100" actId="478"/>
          <ac:spMkLst>
            <pc:docMk/>
            <pc:sldMk cId="0" sldId="259"/>
            <ac:spMk id="10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6.838" v="100" actId="478"/>
          <ac:spMkLst>
            <pc:docMk/>
            <pc:sldMk cId="0" sldId="259"/>
            <ac:spMk id="11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6.838" v="100" actId="478"/>
          <ac:spMkLst>
            <pc:docMk/>
            <pc:sldMk cId="0" sldId="259"/>
            <ac:spMk id="4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6.838" v="100" actId="478"/>
          <ac:spMkLst>
            <pc:docMk/>
            <pc:sldMk cId="0" sldId="259"/>
            <ac:spMk id="47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1:57.137" v="101"/>
          <ac:spMkLst>
            <pc:docMk/>
            <pc:sldMk cId="0" sldId="259"/>
            <ac:spMk id="48" creationId="{861FA3BF-CDCC-92EF-6E84-A6B05A72146A}"/>
          </ac:spMkLst>
        </pc:spChg>
        <pc:spChg chg="add mod">
          <ac:chgData name="Patricia Maria Santos de Carvalho" userId="3365d316-7811-4031-aead-4111564b31dc" providerId="ADAL" clId="{F4D5C019-02F3-4C03-A1AA-A31733C61625}" dt="2025-08-18T14:31:57.137" v="101"/>
          <ac:spMkLst>
            <pc:docMk/>
            <pc:sldMk cId="0" sldId="259"/>
            <ac:spMk id="49" creationId="{041B15A9-AEA9-D9BD-4532-00671AF40874}"/>
          </ac:spMkLst>
        </pc:spChg>
        <pc:spChg chg="add mod">
          <ac:chgData name="Patricia Maria Santos de Carvalho" userId="3365d316-7811-4031-aead-4111564b31dc" providerId="ADAL" clId="{F4D5C019-02F3-4C03-A1AA-A31733C61625}" dt="2025-08-18T14:31:57.137" v="101"/>
          <ac:spMkLst>
            <pc:docMk/>
            <pc:sldMk cId="0" sldId="259"/>
            <ac:spMk id="50" creationId="{1AB03508-1BC3-8B89-A4FE-7E8AF3E1AC93}"/>
          </ac:spMkLst>
        </pc:spChg>
        <pc:spChg chg="add mod">
          <ac:chgData name="Patricia Maria Santos de Carvalho" userId="3365d316-7811-4031-aead-4111564b31dc" providerId="ADAL" clId="{F4D5C019-02F3-4C03-A1AA-A31733C61625}" dt="2025-08-18T14:31:57.137" v="101"/>
          <ac:spMkLst>
            <pc:docMk/>
            <pc:sldMk cId="0" sldId="259"/>
            <ac:spMk id="51" creationId="{B7879D6A-E435-3A55-8F61-BB187EAD1459}"/>
          </ac:spMkLst>
        </pc:spChg>
        <pc:spChg chg="add mod">
          <ac:chgData name="Patricia Maria Santos de Carvalho" userId="3365d316-7811-4031-aead-4111564b31dc" providerId="ADAL" clId="{F4D5C019-02F3-4C03-A1AA-A31733C61625}" dt="2025-08-18T14:31:57.137" v="101"/>
          <ac:spMkLst>
            <pc:docMk/>
            <pc:sldMk cId="0" sldId="259"/>
            <ac:spMk id="52" creationId="{FC26461B-426E-A511-155C-2E93DCE54E87}"/>
          </ac:spMkLst>
        </pc:spChg>
        <pc:picChg chg="add mod">
          <ac:chgData name="Patricia Maria Santos de Carvalho" userId="3365d316-7811-4031-aead-4111564b31dc" providerId="ADAL" clId="{F4D5C019-02F3-4C03-A1AA-A31733C61625}" dt="2025-08-18T14:31:57.137" v="101"/>
          <ac:picMkLst>
            <pc:docMk/>
            <pc:sldMk cId="0" sldId="259"/>
            <ac:picMk id="53" creationId="{F4592CEB-080E-DA83-0CF3-5CA34BBA763E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51.364" v="99"/>
        <pc:sldMkLst>
          <pc:docMk/>
          <pc:sldMk cId="0" sldId="260"/>
        </pc:sldMkLst>
        <pc:spChg chg="del">
          <ac:chgData name="Patricia Maria Santos de Carvalho" userId="3365d316-7811-4031-aead-4111564b31dc" providerId="ADAL" clId="{F4D5C019-02F3-4C03-A1AA-A31733C61625}" dt="2025-08-18T14:31:51.065" v="98" actId="478"/>
          <ac:spMkLst>
            <pc:docMk/>
            <pc:sldMk cId="0" sldId="260"/>
            <ac:spMk id="68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1.065" v="98" actId="478"/>
          <ac:spMkLst>
            <pc:docMk/>
            <pc:sldMk cId="0" sldId="260"/>
            <ac:spMk id="69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1.065" v="98" actId="478"/>
          <ac:spMkLst>
            <pc:docMk/>
            <pc:sldMk cId="0" sldId="260"/>
            <ac:spMk id="70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1.065" v="98" actId="478"/>
          <ac:spMkLst>
            <pc:docMk/>
            <pc:sldMk cId="0" sldId="260"/>
            <ac:spMk id="71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51.065" v="98" actId="478"/>
          <ac:spMkLst>
            <pc:docMk/>
            <pc:sldMk cId="0" sldId="260"/>
            <ac:spMk id="72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1:51.364" v="99"/>
          <ac:spMkLst>
            <pc:docMk/>
            <pc:sldMk cId="0" sldId="260"/>
            <ac:spMk id="73" creationId="{489E18A2-E926-B79C-126F-31ABF66E096A}"/>
          </ac:spMkLst>
        </pc:spChg>
        <pc:spChg chg="add mod">
          <ac:chgData name="Patricia Maria Santos de Carvalho" userId="3365d316-7811-4031-aead-4111564b31dc" providerId="ADAL" clId="{F4D5C019-02F3-4C03-A1AA-A31733C61625}" dt="2025-08-18T14:31:51.364" v="99"/>
          <ac:spMkLst>
            <pc:docMk/>
            <pc:sldMk cId="0" sldId="260"/>
            <ac:spMk id="74" creationId="{FB99838E-97FD-FD9E-A4AC-29503D83FB60}"/>
          </ac:spMkLst>
        </pc:spChg>
        <pc:spChg chg="add mod">
          <ac:chgData name="Patricia Maria Santos de Carvalho" userId="3365d316-7811-4031-aead-4111564b31dc" providerId="ADAL" clId="{F4D5C019-02F3-4C03-A1AA-A31733C61625}" dt="2025-08-18T14:31:51.364" v="99"/>
          <ac:spMkLst>
            <pc:docMk/>
            <pc:sldMk cId="0" sldId="260"/>
            <ac:spMk id="75" creationId="{B12E54CE-256C-BEDA-65C7-96635A465525}"/>
          </ac:spMkLst>
        </pc:spChg>
        <pc:spChg chg="add mod">
          <ac:chgData name="Patricia Maria Santos de Carvalho" userId="3365d316-7811-4031-aead-4111564b31dc" providerId="ADAL" clId="{F4D5C019-02F3-4C03-A1AA-A31733C61625}" dt="2025-08-18T14:31:51.364" v="99"/>
          <ac:spMkLst>
            <pc:docMk/>
            <pc:sldMk cId="0" sldId="260"/>
            <ac:spMk id="76" creationId="{2DDC3C06-8661-4299-36B9-C67A9082B022}"/>
          </ac:spMkLst>
        </pc:spChg>
        <pc:spChg chg="add mod">
          <ac:chgData name="Patricia Maria Santos de Carvalho" userId="3365d316-7811-4031-aead-4111564b31dc" providerId="ADAL" clId="{F4D5C019-02F3-4C03-A1AA-A31733C61625}" dt="2025-08-18T14:31:51.364" v="99"/>
          <ac:spMkLst>
            <pc:docMk/>
            <pc:sldMk cId="0" sldId="260"/>
            <ac:spMk id="77" creationId="{C5C8C4BA-728E-9D08-5363-AA89C7053625}"/>
          </ac:spMkLst>
        </pc:spChg>
        <pc:picChg chg="add mod">
          <ac:chgData name="Patricia Maria Santos de Carvalho" userId="3365d316-7811-4031-aead-4111564b31dc" providerId="ADAL" clId="{F4D5C019-02F3-4C03-A1AA-A31733C61625}" dt="2025-08-18T14:31:51.364" v="99"/>
          <ac:picMkLst>
            <pc:docMk/>
            <pc:sldMk cId="0" sldId="260"/>
            <ac:picMk id="78" creationId="{1C79FED0-2382-276C-4B30-A65CFFAECDC3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42.089" v="97"/>
        <pc:sldMkLst>
          <pc:docMk/>
          <pc:sldMk cId="0" sldId="261"/>
        </pc:sldMkLst>
        <pc:spChg chg="del">
          <ac:chgData name="Patricia Maria Santos de Carvalho" userId="3365d316-7811-4031-aead-4111564b31dc" providerId="ADAL" clId="{F4D5C019-02F3-4C03-A1AA-A31733C61625}" dt="2025-08-18T14:31:41.433" v="96" actId="478"/>
          <ac:spMkLst>
            <pc:docMk/>
            <pc:sldMk cId="0" sldId="261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41.433" v="96" actId="478"/>
          <ac:spMkLst>
            <pc:docMk/>
            <pc:sldMk cId="0" sldId="261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41.433" v="96" actId="478"/>
          <ac:spMkLst>
            <pc:docMk/>
            <pc:sldMk cId="0" sldId="261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41.433" v="96" actId="478"/>
          <ac:spMkLst>
            <pc:docMk/>
            <pc:sldMk cId="0" sldId="261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41.433" v="96" actId="478"/>
          <ac:spMkLst>
            <pc:docMk/>
            <pc:sldMk cId="0" sldId="261"/>
            <ac:spMk id="16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1:42.089" v="97"/>
          <ac:spMkLst>
            <pc:docMk/>
            <pc:sldMk cId="0" sldId="261"/>
            <ac:spMk id="17" creationId="{9F1F052A-9CEB-D185-5241-D49375785582}"/>
          </ac:spMkLst>
        </pc:spChg>
        <pc:spChg chg="add mod">
          <ac:chgData name="Patricia Maria Santos de Carvalho" userId="3365d316-7811-4031-aead-4111564b31dc" providerId="ADAL" clId="{F4D5C019-02F3-4C03-A1AA-A31733C61625}" dt="2025-08-18T14:31:42.089" v="97"/>
          <ac:spMkLst>
            <pc:docMk/>
            <pc:sldMk cId="0" sldId="261"/>
            <ac:spMk id="18" creationId="{BA5E1A94-EB8A-54C8-0052-6D41A3FEF7E9}"/>
          </ac:spMkLst>
        </pc:spChg>
        <pc:spChg chg="add mod">
          <ac:chgData name="Patricia Maria Santos de Carvalho" userId="3365d316-7811-4031-aead-4111564b31dc" providerId="ADAL" clId="{F4D5C019-02F3-4C03-A1AA-A31733C61625}" dt="2025-08-18T14:31:42.089" v="97"/>
          <ac:spMkLst>
            <pc:docMk/>
            <pc:sldMk cId="0" sldId="261"/>
            <ac:spMk id="19" creationId="{BD309EA8-9E1A-CFED-E0F6-E93E64D01CBE}"/>
          </ac:spMkLst>
        </pc:spChg>
        <pc:spChg chg="add mod">
          <ac:chgData name="Patricia Maria Santos de Carvalho" userId="3365d316-7811-4031-aead-4111564b31dc" providerId="ADAL" clId="{F4D5C019-02F3-4C03-A1AA-A31733C61625}" dt="2025-08-18T14:31:42.089" v="97"/>
          <ac:spMkLst>
            <pc:docMk/>
            <pc:sldMk cId="0" sldId="261"/>
            <ac:spMk id="20" creationId="{26BA808A-C1C6-6916-C266-6B76643575F5}"/>
          </ac:spMkLst>
        </pc:spChg>
        <pc:spChg chg="add mod">
          <ac:chgData name="Patricia Maria Santos de Carvalho" userId="3365d316-7811-4031-aead-4111564b31dc" providerId="ADAL" clId="{F4D5C019-02F3-4C03-A1AA-A31733C61625}" dt="2025-08-18T14:31:42.089" v="97"/>
          <ac:spMkLst>
            <pc:docMk/>
            <pc:sldMk cId="0" sldId="261"/>
            <ac:spMk id="21" creationId="{4A5A5223-C7F4-37D8-F6DC-AC5B73AC2E38}"/>
          </ac:spMkLst>
        </pc:spChg>
        <pc:picChg chg="add mod">
          <ac:chgData name="Patricia Maria Santos de Carvalho" userId="3365d316-7811-4031-aead-4111564b31dc" providerId="ADAL" clId="{F4D5C019-02F3-4C03-A1AA-A31733C61625}" dt="2025-08-18T14:31:42.089" v="97"/>
          <ac:picMkLst>
            <pc:docMk/>
            <pc:sldMk cId="0" sldId="261"/>
            <ac:picMk id="22" creationId="{3EAD319E-F251-5535-9D90-6E70A0D21FC0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35.612" v="95"/>
        <pc:sldMkLst>
          <pc:docMk/>
          <pc:sldMk cId="0" sldId="262"/>
        </pc:sldMkLst>
        <pc:spChg chg="del">
          <ac:chgData name="Patricia Maria Santos de Carvalho" userId="3365d316-7811-4031-aead-4111564b31dc" providerId="ADAL" clId="{F4D5C019-02F3-4C03-A1AA-A31733C61625}" dt="2025-08-18T14:31:35.255" v="94" actId="478"/>
          <ac:spMkLst>
            <pc:docMk/>
            <pc:sldMk cId="0" sldId="262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35.255" v="94" actId="478"/>
          <ac:spMkLst>
            <pc:docMk/>
            <pc:sldMk cId="0" sldId="262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35.255" v="94" actId="478"/>
          <ac:spMkLst>
            <pc:docMk/>
            <pc:sldMk cId="0" sldId="262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35.255" v="94" actId="478"/>
          <ac:spMkLst>
            <pc:docMk/>
            <pc:sldMk cId="0" sldId="262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35.255" v="94" actId="478"/>
          <ac:spMkLst>
            <pc:docMk/>
            <pc:sldMk cId="0" sldId="262"/>
            <ac:spMk id="16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1:35.612" v="95"/>
          <ac:spMkLst>
            <pc:docMk/>
            <pc:sldMk cId="0" sldId="262"/>
            <ac:spMk id="17" creationId="{1D927044-7BCA-E713-D10F-8CF6D02847EE}"/>
          </ac:spMkLst>
        </pc:spChg>
        <pc:spChg chg="add mod">
          <ac:chgData name="Patricia Maria Santos de Carvalho" userId="3365d316-7811-4031-aead-4111564b31dc" providerId="ADAL" clId="{F4D5C019-02F3-4C03-A1AA-A31733C61625}" dt="2025-08-18T14:31:35.612" v="95"/>
          <ac:spMkLst>
            <pc:docMk/>
            <pc:sldMk cId="0" sldId="262"/>
            <ac:spMk id="18" creationId="{897C68B8-C5FE-1D71-480A-83F7B54E84C0}"/>
          </ac:spMkLst>
        </pc:spChg>
        <pc:spChg chg="add mod">
          <ac:chgData name="Patricia Maria Santos de Carvalho" userId="3365d316-7811-4031-aead-4111564b31dc" providerId="ADAL" clId="{F4D5C019-02F3-4C03-A1AA-A31733C61625}" dt="2025-08-18T14:31:35.612" v="95"/>
          <ac:spMkLst>
            <pc:docMk/>
            <pc:sldMk cId="0" sldId="262"/>
            <ac:spMk id="19" creationId="{4D19489E-7CED-1299-3D45-3B5C773D1094}"/>
          </ac:spMkLst>
        </pc:spChg>
        <pc:spChg chg="add mod">
          <ac:chgData name="Patricia Maria Santos de Carvalho" userId="3365d316-7811-4031-aead-4111564b31dc" providerId="ADAL" clId="{F4D5C019-02F3-4C03-A1AA-A31733C61625}" dt="2025-08-18T14:31:35.612" v="95"/>
          <ac:spMkLst>
            <pc:docMk/>
            <pc:sldMk cId="0" sldId="262"/>
            <ac:spMk id="20" creationId="{76C7FBBE-6B28-FF24-D88E-B13F4147EE3F}"/>
          </ac:spMkLst>
        </pc:spChg>
        <pc:spChg chg="add mod">
          <ac:chgData name="Patricia Maria Santos de Carvalho" userId="3365d316-7811-4031-aead-4111564b31dc" providerId="ADAL" clId="{F4D5C019-02F3-4C03-A1AA-A31733C61625}" dt="2025-08-18T14:31:35.612" v="95"/>
          <ac:spMkLst>
            <pc:docMk/>
            <pc:sldMk cId="0" sldId="262"/>
            <ac:spMk id="21" creationId="{56994B8E-3CD9-04EA-45F0-3D2426B73F71}"/>
          </ac:spMkLst>
        </pc:spChg>
        <pc:picChg chg="add mod">
          <ac:chgData name="Patricia Maria Santos de Carvalho" userId="3365d316-7811-4031-aead-4111564b31dc" providerId="ADAL" clId="{F4D5C019-02F3-4C03-A1AA-A31733C61625}" dt="2025-08-18T14:31:35.612" v="95"/>
          <ac:picMkLst>
            <pc:docMk/>
            <pc:sldMk cId="0" sldId="262"/>
            <ac:picMk id="22" creationId="{F7B5D043-C7D1-D16A-BD46-6D97CF373854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28.855" v="93"/>
        <pc:sldMkLst>
          <pc:docMk/>
          <pc:sldMk cId="0" sldId="263"/>
        </pc:sldMkLst>
        <pc:spChg chg="del">
          <ac:chgData name="Patricia Maria Santos de Carvalho" userId="3365d316-7811-4031-aead-4111564b31dc" providerId="ADAL" clId="{F4D5C019-02F3-4C03-A1AA-A31733C61625}" dt="2025-08-18T14:31:28.580" v="92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8.580" v="92" actId="478"/>
          <ac:spMkLst>
            <pc:docMk/>
            <pc:sldMk cId="0" sldId="263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8.580" v="92" actId="478"/>
          <ac:spMkLst>
            <pc:docMk/>
            <pc:sldMk cId="0" sldId="263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8.580" v="92" actId="478"/>
          <ac:spMkLst>
            <pc:docMk/>
            <pc:sldMk cId="0" sldId="263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8.580" v="92" actId="478"/>
          <ac:spMkLst>
            <pc:docMk/>
            <pc:sldMk cId="0" sldId="263"/>
            <ac:spMk id="16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1:28.855" v="93"/>
          <ac:spMkLst>
            <pc:docMk/>
            <pc:sldMk cId="0" sldId="263"/>
            <ac:spMk id="17" creationId="{95A831A1-AB85-AC2F-0F4B-DE5DE0A2AA12}"/>
          </ac:spMkLst>
        </pc:spChg>
        <pc:spChg chg="add mod">
          <ac:chgData name="Patricia Maria Santos de Carvalho" userId="3365d316-7811-4031-aead-4111564b31dc" providerId="ADAL" clId="{F4D5C019-02F3-4C03-A1AA-A31733C61625}" dt="2025-08-18T14:31:28.855" v="93"/>
          <ac:spMkLst>
            <pc:docMk/>
            <pc:sldMk cId="0" sldId="263"/>
            <ac:spMk id="18" creationId="{2602FC44-0B8B-1F9A-C3D9-9CB0C83F4D12}"/>
          </ac:spMkLst>
        </pc:spChg>
        <pc:spChg chg="add mod">
          <ac:chgData name="Patricia Maria Santos de Carvalho" userId="3365d316-7811-4031-aead-4111564b31dc" providerId="ADAL" clId="{F4D5C019-02F3-4C03-A1AA-A31733C61625}" dt="2025-08-18T14:31:28.855" v="93"/>
          <ac:spMkLst>
            <pc:docMk/>
            <pc:sldMk cId="0" sldId="263"/>
            <ac:spMk id="19" creationId="{0432B9B6-CC97-BBE5-81FE-85822490657B}"/>
          </ac:spMkLst>
        </pc:spChg>
        <pc:spChg chg="add mod">
          <ac:chgData name="Patricia Maria Santos de Carvalho" userId="3365d316-7811-4031-aead-4111564b31dc" providerId="ADAL" clId="{F4D5C019-02F3-4C03-A1AA-A31733C61625}" dt="2025-08-18T14:31:28.855" v="93"/>
          <ac:spMkLst>
            <pc:docMk/>
            <pc:sldMk cId="0" sldId="263"/>
            <ac:spMk id="20" creationId="{F86DC572-403B-D46F-BA4C-2F0237A68F8F}"/>
          </ac:spMkLst>
        </pc:spChg>
        <pc:spChg chg="add mod">
          <ac:chgData name="Patricia Maria Santos de Carvalho" userId="3365d316-7811-4031-aead-4111564b31dc" providerId="ADAL" clId="{F4D5C019-02F3-4C03-A1AA-A31733C61625}" dt="2025-08-18T14:31:28.855" v="93"/>
          <ac:spMkLst>
            <pc:docMk/>
            <pc:sldMk cId="0" sldId="263"/>
            <ac:spMk id="21" creationId="{2AF0E060-AF71-C3E9-F456-C96EFC88E60E}"/>
          </ac:spMkLst>
        </pc:spChg>
        <pc:picChg chg="add mod">
          <ac:chgData name="Patricia Maria Santos de Carvalho" userId="3365d316-7811-4031-aead-4111564b31dc" providerId="ADAL" clId="{F4D5C019-02F3-4C03-A1AA-A31733C61625}" dt="2025-08-18T14:31:28.855" v="93"/>
          <ac:picMkLst>
            <pc:docMk/>
            <pc:sldMk cId="0" sldId="263"/>
            <ac:picMk id="22" creationId="{FA0E0050-CC19-D5D2-59B0-AB7D2D2BD3B0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23.039" v="91"/>
        <pc:sldMkLst>
          <pc:docMk/>
          <pc:sldMk cId="0" sldId="264"/>
        </pc:sldMkLst>
        <pc:spChg chg="del">
          <ac:chgData name="Patricia Maria Santos de Carvalho" userId="3365d316-7811-4031-aead-4111564b31dc" providerId="ADAL" clId="{F4D5C019-02F3-4C03-A1AA-A31733C61625}" dt="2025-08-18T14:31:22.740" v="90" actId="478"/>
          <ac:spMkLst>
            <pc:docMk/>
            <pc:sldMk cId="0" sldId="264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2.740" v="90" actId="478"/>
          <ac:spMkLst>
            <pc:docMk/>
            <pc:sldMk cId="0" sldId="264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2.740" v="90" actId="478"/>
          <ac:spMkLst>
            <pc:docMk/>
            <pc:sldMk cId="0" sldId="264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2.740" v="90" actId="478"/>
          <ac:spMkLst>
            <pc:docMk/>
            <pc:sldMk cId="0" sldId="264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22.740" v="90" actId="478"/>
          <ac:spMkLst>
            <pc:docMk/>
            <pc:sldMk cId="0" sldId="264"/>
            <ac:spMk id="16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1:23.039" v="91"/>
          <ac:spMkLst>
            <pc:docMk/>
            <pc:sldMk cId="0" sldId="264"/>
            <ac:spMk id="17" creationId="{5D4566BB-9C32-64BF-C3C9-015C9C530FC2}"/>
          </ac:spMkLst>
        </pc:spChg>
        <pc:spChg chg="add mod">
          <ac:chgData name="Patricia Maria Santos de Carvalho" userId="3365d316-7811-4031-aead-4111564b31dc" providerId="ADAL" clId="{F4D5C019-02F3-4C03-A1AA-A31733C61625}" dt="2025-08-18T14:31:23.039" v="91"/>
          <ac:spMkLst>
            <pc:docMk/>
            <pc:sldMk cId="0" sldId="264"/>
            <ac:spMk id="18" creationId="{7A3EA8D6-5CD6-B376-2D1E-54B3B6EF7F7A}"/>
          </ac:spMkLst>
        </pc:spChg>
        <pc:spChg chg="add mod">
          <ac:chgData name="Patricia Maria Santos de Carvalho" userId="3365d316-7811-4031-aead-4111564b31dc" providerId="ADAL" clId="{F4D5C019-02F3-4C03-A1AA-A31733C61625}" dt="2025-08-18T14:31:23.039" v="91"/>
          <ac:spMkLst>
            <pc:docMk/>
            <pc:sldMk cId="0" sldId="264"/>
            <ac:spMk id="19" creationId="{3930340E-B91E-FA44-980C-8F5F5C5CC1D5}"/>
          </ac:spMkLst>
        </pc:spChg>
        <pc:spChg chg="add mod">
          <ac:chgData name="Patricia Maria Santos de Carvalho" userId="3365d316-7811-4031-aead-4111564b31dc" providerId="ADAL" clId="{F4D5C019-02F3-4C03-A1AA-A31733C61625}" dt="2025-08-18T14:31:23.039" v="91"/>
          <ac:spMkLst>
            <pc:docMk/>
            <pc:sldMk cId="0" sldId="264"/>
            <ac:spMk id="20" creationId="{A1E62EBE-A21C-0063-CA8B-9C025D1EC93D}"/>
          </ac:spMkLst>
        </pc:spChg>
        <pc:spChg chg="add mod">
          <ac:chgData name="Patricia Maria Santos de Carvalho" userId="3365d316-7811-4031-aead-4111564b31dc" providerId="ADAL" clId="{F4D5C019-02F3-4C03-A1AA-A31733C61625}" dt="2025-08-18T14:31:23.039" v="91"/>
          <ac:spMkLst>
            <pc:docMk/>
            <pc:sldMk cId="0" sldId="264"/>
            <ac:spMk id="21" creationId="{DF485FDC-92D9-900B-2D25-B27C3C115ABA}"/>
          </ac:spMkLst>
        </pc:spChg>
        <pc:picChg chg="add mod">
          <ac:chgData name="Patricia Maria Santos de Carvalho" userId="3365d316-7811-4031-aead-4111564b31dc" providerId="ADAL" clId="{F4D5C019-02F3-4C03-A1AA-A31733C61625}" dt="2025-08-18T14:31:23.039" v="91"/>
          <ac:picMkLst>
            <pc:docMk/>
            <pc:sldMk cId="0" sldId="264"/>
            <ac:picMk id="22" creationId="{706CCDE1-BFD0-D07A-C4D7-EAC7CF7121D9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15.623" v="89"/>
        <pc:sldMkLst>
          <pc:docMk/>
          <pc:sldMk cId="0" sldId="265"/>
        </pc:sldMkLst>
        <pc:spChg chg="del">
          <ac:chgData name="Patricia Maria Santos de Carvalho" userId="3365d316-7811-4031-aead-4111564b31dc" providerId="ADAL" clId="{F4D5C019-02F3-4C03-A1AA-A31733C61625}" dt="2025-08-18T14:31:13.093" v="87" actId="478"/>
          <ac:spMkLst>
            <pc:docMk/>
            <pc:sldMk cId="0" sldId="265"/>
            <ac:spMk id="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13.093" v="87" actId="478"/>
          <ac:spMkLst>
            <pc:docMk/>
            <pc:sldMk cId="0" sldId="265"/>
            <ac:spMk id="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13.093" v="87" actId="478"/>
          <ac:spMkLst>
            <pc:docMk/>
            <pc:sldMk cId="0" sldId="265"/>
            <ac:spMk id="7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13.093" v="87" actId="478"/>
          <ac:spMkLst>
            <pc:docMk/>
            <pc:sldMk cId="0" sldId="265"/>
            <ac:spMk id="8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14.748" v="88" actId="478"/>
          <ac:spMkLst>
            <pc:docMk/>
            <pc:sldMk cId="0" sldId="265"/>
            <ac:spMk id="9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13.093" v="87" actId="478"/>
          <ac:spMkLst>
            <pc:docMk/>
            <pc:sldMk cId="0" sldId="265"/>
            <ac:spMk id="10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09.199" v="86" actId="478"/>
          <ac:spMkLst>
            <pc:docMk/>
            <pc:sldMk cId="0" sldId="265"/>
            <ac:spMk id="18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09.199" v="86" actId="478"/>
          <ac:spMkLst>
            <pc:docMk/>
            <pc:sldMk cId="0" sldId="265"/>
            <ac:spMk id="19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09.199" v="86" actId="478"/>
          <ac:spMkLst>
            <pc:docMk/>
            <pc:sldMk cId="0" sldId="265"/>
            <ac:spMk id="20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09.199" v="86" actId="478"/>
          <ac:spMkLst>
            <pc:docMk/>
            <pc:sldMk cId="0" sldId="265"/>
            <ac:spMk id="21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1:09.199" v="86" actId="478"/>
          <ac:spMkLst>
            <pc:docMk/>
            <pc:sldMk cId="0" sldId="265"/>
            <ac:spMk id="22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1:15.623" v="89"/>
          <ac:spMkLst>
            <pc:docMk/>
            <pc:sldMk cId="0" sldId="265"/>
            <ac:spMk id="23" creationId="{84DF5624-F5F3-9A2A-6731-2CADFDABA01D}"/>
          </ac:spMkLst>
        </pc:spChg>
        <pc:spChg chg="add mod">
          <ac:chgData name="Patricia Maria Santos de Carvalho" userId="3365d316-7811-4031-aead-4111564b31dc" providerId="ADAL" clId="{F4D5C019-02F3-4C03-A1AA-A31733C61625}" dt="2025-08-18T14:31:15.623" v="89"/>
          <ac:spMkLst>
            <pc:docMk/>
            <pc:sldMk cId="0" sldId="265"/>
            <ac:spMk id="24" creationId="{CC506AD0-9678-93AF-3D2E-F63076E8998E}"/>
          </ac:spMkLst>
        </pc:spChg>
        <pc:spChg chg="add mod">
          <ac:chgData name="Patricia Maria Santos de Carvalho" userId="3365d316-7811-4031-aead-4111564b31dc" providerId="ADAL" clId="{F4D5C019-02F3-4C03-A1AA-A31733C61625}" dt="2025-08-18T14:31:15.623" v="89"/>
          <ac:spMkLst>
            <pc:docMk/>
            <pc:sldMk cId="0" sldId="265"/>
            <ac:spMk id="25" creationId="{32E052FC-8C9D-D921-DA4A-BEC06F859FEA}"/>
          </ac:spMkLst>
        </pc:spChg>
        <pc:spChg chg="add mod">
          <ac:chgData name="Patricia Maria Santos de Carvalho" userId="3365d316-7811-4031-aead-4111564b31dc" providerId="ADAL" clId="{F4D5C019-02F3-4C03-A1AA-A31733C61625}" dt="2025-08-18T14:31:15.623" v="89"/>
          <ac:spMkLst>
            <pc:docMk/>
            <pc:sldMk cId="0" sldId="265"/>
            <ac:spMk id="26" creationId="{101A912D-5DB9-F915-F0D2-8DFCB249BEE1}"/>
          </ac:spMkLst>
        </pc:spChg>
        <pc:spChg chg="add mod">
          <ac:chgData name="Patricia Maria Santos de Carvalho" userId="3365d316-7811-4031-aead-4111564b31dc" providerId="ADAL" clId="{F4D5C019-02F3-4C03-A1AA-A31733C61625}" dt="2025-08-18T14:31:15.623" v="89"/>
          <ac:spMkLst>
            <pc:docMk/>
            <pc:sldMk cId="0" sldId="265"/>
            <ac:spMk id="27" creationId="{4F45376F-466E-A425-35FB-EC6BC776E689}"/>
          </ac:spMkLst>
        </pc:spChg>
        <pc:picChg chg="add mod">
          <ac:chgData name="Patricia Maria Santos de Carvalho" userId="3365d316-7811-4031-aead-4111564b31dc" providerId="ADAL" clId="{F4D5C019-02F3-4C03-A1AA-A31733C61625}" dt="2025-08-18T14:31:15.623" v="89"/>
          <ac:picMkLst>
            <pc:docMk/>
            <pc:sldMk cId="0" sldId="265"/>
            <ac:picMk id="28" creationId="{1ECB311A-F0E8-2D46-365B-D5D6EE600CE5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1:03.050" v="85"/>
        <pc:sldMkLst>
          <pc:docMk/>
          <pc:sldMk cId="0" sldId="266"/>
        </pc:sldMkLst>
        <pc:spChg chg="del">
          <ac:chgData name="Patricia Maria Santos de Carvalho" userId="3365d316-7811-4031-aead-4111564b31dc" providerId="ADAL" clId="{F4D5C019-02F3-4C03-A1AA-A31733C61625}" dt="2025-08-18T14:30:53.886" v="83" actId="478"/>
          <ac:spMkLst>
            <pc:docMk/>
            <pc:sldMk cId="0" sldId="266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53.886" v="83" actId="478"/>
          <ac:spMkLst>
            <pc:docMk/>
            <pc:sldMk cId="0" sldId="266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53.886" v="83" actId="478"/>
          <ac:spMkLst>
            <pc:docMk/>
            <pc:sldMk cId="0" sldId="266"/>
            <ac:spMk id="17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53.886" v="83" actId="478"/>
          <ac:spMkLst>
            <pc:docMk/>
            <pc:sldMk cId="0" sldId="266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53.886" v="83" actId="478"/>
          <ac:spMkLst>
            <pc:docMk/>
            <pc:sldMk cId="0" sldId="266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0:54.215" v="84"/>
          <ac:spMkLst>
            <pc:docMk/>
            <pc:sldMk cId="0" sldId="266"/>
            <ac:spMk id="35" creationId="{C99FFAF7-3459-20E7-4658-CA7CDA9B14E5}"/>
          </ac:spMkLst>
        </pc:spChg>
        <pc:spChg chg="add mod">
          <ac:chgData name="Patricia Maria Santos de Carvalho" userId="3365d316-7811-4031-aead-4111564b31dc" providerId="ADAL" clId="{F4D5C019-02F3-4C03-A1AA-A31733C61625}" dt="2025-08-18T14:30:54.215" v="84"/>
          <ac:spMkLst>
            <pc:docMk/>
            <pc:sldMk cId="0" sldId="266"/>
            <ac:spMk id="36" creationId="{ED3DD2A5-FCB2-F976-1677-E010C8FA6880}"/>
          </ac:spMkLst>
        </pc:spChg>
        <pc:spChg chg="add mod">
          <ac:chgData name="Patricia Maria Santos de Carvalho" userId="3365d316-7811-4031-aead-4111564b31dc" providerId="ADAL" clId="{F4D5C019-02F3-4C03-A1AA-A31733C61625}" dt="2025-08-18T14:30:54.215" v="84"/>
          <ac:spMkLst>
            <pc:docMk/>
            <pc:sldMk cId="0" sldId="266"/>
            <ac:spMk id="37" creationId="{19709FD1-3EC2-08D2-560D-997AFDC17C69}"/>
          </ac:spMkLst>
        </pc:spChg>
        <pc:spChg chg="add mod">
          <ac:chgData name="Patricia Maria Santos de Carvalho" userId="3365d316-7811-4031-aead-4111564b31dc" providerId="ADAL" clId="{F4D5C019-02F3-4C03-A1AA-A31733C61625}" dt="2025-08-18T14:30:54.215" v="84"/>
          <ac:spMkLst>
            <pc:docMk/>
            <pc:sldMk cId="0" sldId="266"/>
            <ac:spMk id="38" creationId="{A78E5941-9585-0086-9280-8B83BD47D255}"/>
          </ac:spMkLst>
        </pc:spChg>
        <pc:spChg chg="add mod">
          <ac:chgData name="Patricia Maria Santos de Carvalho" userId="3365d316-7811-4031-aead-4111564b31dc" providerId="ADAL" clId="{F4D5C019-02F3-4C03-A1AA-A31733C61625}" dt="2025-08-18T14:30:54.215" v="84"/>
          <ac:spMkLst>
            <pc:docMk/>
            <pc:sldMk cId="0" sldId="266"/>
            <ac:spMk id="39" creationId="{7466129D-2B5C-A562-6B51-20FE2FA5D10A}"/>
          </ac:spMkLst>
        </pc:spChg>
        <pc:spChg chg="add mod">
          <ac:chgData name="Patricia Maria Santos de Carvalho" userId="3365d316-7811-4031-aead-4111564b31dc" providerId="ADAL" clId="{F4D5C019-02F3-4C03-A1AA-A31733C61625}" dt="2025-08-18T14:31:03.050" v="85"/>
          <ac:spMkLst>
            <pc:docMk/>
            <pc:sldMk cId="0" sldId="266"/>
            <ac:spMk id="41" creationId="{B62A531C-EFC0-1FAB-5D7D-5DB6263B1404}"/>
          </ac:spMkLst>
        </pc:spChg>
        <pc:spChg chg="add mod">
          <ac:chgData name="Patricia Maria Santos de Carvalho" userId="3365d316-7811-4031-aead-4111564b31dc" providerId="ADAL" clId="{F4D5C019-02F3-4C03-A1AA-A31733C61625}" dt="2025-08-18T14:31:03.050" v="85"/>
          <ac:spMkLst>
            <pc:docMk/>
            <pc:sldMk cId="0" sldId="266"/>
            <ac:spMk id="42" creationId="{F6D240BB-2C38-58E3-0601-7EF16FA45D6C}"/>
          </ac:spMkLst>
        </pc:spChg>
        <pc:spChg chg="add mod">
          <ac:chgData name="Patricia Maria Santos de Carvalho" userId="3365d316-7811-4031-aead-4111564b31dc" providerId="ADAL" clId="{F4D5C019-02F3-4C03-A1AA-A31733C61625}" dt="2025-08-18T14:31:03.050" v="85"/>
          <ac:spMkLst>
            <pc:docMk/>
            <pc:sldMk cId="0" sldId="266"/>
            <ac:spMk id="43" creationId="{3EA8D048-FC28-EF1D-5962-A19768949604}"/>
          </ac:spMkLst>
        </pc:spChg>
        <pc:spChg chg="add mod">
          <ac:chgData name="Patricia Maria Santos de Carvalho" userId="3365d316-7811-4031-aead-4111564b31dc" providerId="ADAL" clId="{F4D5C019-02F3-4C03-A1AA-A31733C61625}" dt="2025-08-18T14:31:03.050" v="85"/>
          <ac:spMkLst>
            <pc:docMk/>
            <pc:sldMk cId="0" sldId="266"/>
            <ac:spMk id="44" creationId="{3D1EF700-DE51-10B5-6DC5-93783A9F5087}"/>
          </ac:spMkLst>
        </pc:spChg>
        <pc:spChg chg="add mod">
          <ac:chgData name="Patricia Maria Santos de Carvalho" userId="3365d316-7811-4031-aead-4111564b31dc" providerId="ADAL" clId="{F4D5C019-02F3-4C03-A1AA-A31733C61625}" dt="2025-08-18T14:31:03.050" v="85"/>
          <ac:spMkLst>
            <pc:docMk/>
            <pc:sldMk cId="0" sldId="266"/>
            <ac:spMk id="45" creationId="{58B8DB35-E8C1-F180-B8B2-4A85E1F66FF3}"/>
          </ac:spMkLst>
        </pc:spChg>
        <pc:picChg chg="add mod">
          <ac:chgData name="Patricia Maria Santos de Carvalho" userId="3365d316-7811-4031-aead-4111564b31dc" providerId="ADAL" clId="{F4D5C019-02F3-4C03-A1AA-A31733C61625}" dt="2025-08-18T14:30:54.215" v="84"/>
          <ac:picMkLst>
            <pc:docMk/>
            <pc:sldMk cId="0" sldId="266"/>
            <ac:picMk id="40" creationId="{0F5D6175-9146-EC66-14C4-ED7DE0B915F8}"/>
          </ac:picMkLst>
        </pc:picChg>
        <pc:picChg chg="add mod">
          <ac:chgData name="Patricia Maria Santos de Carvalho" userId="3365d316-7811-4031-aead-4111564b31dc" providerId="ADAL" clId="{F4D5C019-02F3-4C03-A1AA-A31733C61625}" dt="2025-08-18T14:31:03.050" v="85"/>
          <ac:picMkLst>
            <pc:docMk/>
            <pc:sldMk cId="0" sldId="266"/>
            <ac:picMk id="46" creationId="{6B81C633-FD6E-AE94-DFD0-763B7B225A47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0:45.958" v="82"/>
        <pc:sldMkLst>
          <pc:docMk/>
          <pc:sldMk cId="0" sldId="267"/>
        </pc:sldMkLst>
        <pc:spChg chg="del">
          <ac:chgData name="Patricia Maria Santos de Carvalho" userId="3365d316-7811-4031-aead-4111564b31dc" providerId="ADAL" clId="{F4D5C019-02F3-4C03-A1AA-A31733C61625}" dt="2025-08-18T14:30:45.504" v="81" actId="478"/>
          <ac:spMkLst>
            <pc:docMk/>
            <pc:sldMk cId="0" sldId="267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45.504" v="81" actId="478"/>
          <ac:spMkLst>
            <pc:docMk/>
            <pc:sldMk cId="0" sldId="267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45.504" v="81" actId="478"/>
          <ac:spMkLst>
            <pc:docMk/>
            <pc:sldMk cId="0" sldId="267"/>
            <ac:spMk id="17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45.504" v="81" actId="478"/>
          <ac:spMkLst>
            <pc:docMk/>
            <pc:sldMk cId="0" sldId="267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45.504" v="81" actId="478"/>
          <ac:spMkLst>
            <pc:docMk/>
            <pc:sldMk cId="0" sldId="267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0:45.958" v="82"/>
          <ac:spMkLst>
            <pc:docMk/>
            <pc:sldMk cId="0" sldId="267"/>
            <ac:spMk id="35" creationId="{BAF074CA-2C3B-4234-4D46-21885FF3A2A6}"/>
          </ac:spMkLst>
        </pc:spChg>
        <pc:spChg chg="add mod">
          <ac:chgData name="Patricia Maria Santos de Carvalho" userId="3365d316-7811-4031-aead-4111564b31dc" providerId="ADAL" clId="{F4D5C019-02F3-4C03-A1AA-A31733C61625}" dt="2025-08-18T14:30:45.958" v="82"/>
          <ac:spMkLst>
            <pc:docMk/>
            <pc:sldMk cId="0" sldId="267"/>
            <ac:spMk id="36" creationId="{8D16D17B-A922-7010-4F99-11A9E42A4123}"/>
          </ac:spMkLst>
        </pc:spChg>
        <pc:spChg chg="add mod">
          <ac:chgData name="Patricia Maria Santos de Carvalho" userId="3365d316-7811-4031-aead-4111564b31dc" providerId="ADAL" clId="{F4D5C019-02F3-4C03-A1AA-A31733C61625}" dt="2025-08-18T14:30:45.958" v="82"/>
          <ac:spMkLst>
            <pc:docMk/>
            <pc:sldMk cId="0" sldId="267"/>
            <ac:spMk id="37" creationId="{2B817F8E-9746-D80B-B8B8-8A71BFC19C9F}"/>
          </ac:spMkLst>
        </pc:spChg>
        <pc:spChg chg="add mod">
          <ac:chgData name="Patricia Maria Santos de Carvalho" userId="3365d316-7811-4031-aead-4111564b31dc" providerId="ADAL" clId="{F4D5C019-02F3-4C03-A1AA-A31733C61625}" dt="2025-08-18T14:30:45.958" v="82"/>
          <ac:spMkLst>
            <pc:docMk/>
            <pc:sldMk cId="0" sldId="267"/>
            <ac:spMk id="38" creationId="{919139FC-72E1-1DFA-5F42-19701B31AC30}"/>
          </ac:spMkLst>
        </pc:spChg>
        <pc:spChg chg="add mod">
          <ac:chgData name="Patricia Maria Santos de Carvalho" userId="3365d316-7811-4031-aead-4111564b31dc" providerId="ADAL" clId="{F4D5C019-02F3-4C03-A1AA-A31733C61625}" dt="2025-08-18T14:30:45.958" v="82"/>
          <ac:spMkLst>
            <pc:docMk/>
            <pc:sldMk cId="0" sldId="267"/>
            <ac:spMk id="39" creationId="{4960035F-6631-BA0C-EFD3-60E3A9F87352}"/>
          </ac:spMkLst>
        </pc:spChg>
        <pc:picChg chg="add mod">
          <ac:chgData name="Patricia Maria Santos de Carvalho" userId="3365d316-7811-4031-aead-4111564b31dc" providerId="ADAL" clId="{F4D5C019-02F3-4C03-A1AA-A31733C61625}" dt="2025-08-18T14:30:45.958" v="82"/>
          <ac:picMkLst>
            <pc:docMk/>
            <pc:sldMk cId="0" sldId="267"/>
            <ac:picMk id="40" creationId="{3072B2EB-C8BF-034F-7D9B-0789F15C919D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0:39.701" v="80"/>
        <pc:sldMkLst>
          <pc:docMk/>
          <pc:sldMk cId="0" sldId="268"/>
        </pc:sldMkLst>
        <pc:spChg chg="del">
          <ac:chgData name="Patricia Maria Santos de Carvalho" userId="3365d316-7811-4031-aead-4111564b31dc" providerId="ADAL" clId="{F4D5C019-02F3-4C03-A1AA-A31733C61625}" dt="2025-08-18T14:30:39.416" v="79" actId="478"/>
          <ac:spMkLst>
            <pc:docMk/>
            <pc:sldMk cId="0" sldId="268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9.416" v="79" actId="478"/>
          <ac:spMkLst>
            <pc:docMk/>
            <pc:sldMk cId="0" sldId="268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9.416" v="79" actId="478"/>
          <ac:spMkLst>
            <pc:docMk/>
            <pc:sldMk cId="0" sldId="268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9.416" v="79" actId="478"/>
          <ac:spMkLst>
            <pc:docMk/>
            <pc:sldMk cId="0" sldId="268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9.416" v="79" actId="478"/>
          <ac:spMkLst>
            <pc:docMk/>
            <pc:sldMk cId="0" sldId="268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0:39.701" v="80"/>
          <ac:spMkLst>
            <pc:docMk/>
            <pc:sldMk cId="0" sldId="268"/>
            <ac:spMk id="35" creationId="{CBCEEA94-62B8-67CA-D91B-A1F6C3296449}"/>
          </ac:spMkLst>
        </pc:spChg>
        <pc:spChg chg="add mod">
          <ac:chgData name="Patricia Maria Santos de Carvalho" userId="3365d316-7811-4031-aead-4111564b31dc" providerId="ADAL" clId="{F4D5C019-02F3-4C03-A1AA-A31733C61625}" dt="2025-08-18T14:30:39.701" v="80"/>
          <ac:spMkLst>
            <pc:docMk/>
            <pc:sldMk cId="0" sldId="268"/>
            <ac:spMk id="36" creationId="{E2516A59-3BED-EEB6-B3E2-42C625D0AEA7}"/>
          </ac:spMkLst>
        </pc:spChg>
        <pc:spChg chg="add mod">
          <ac:chgData name="Patricia Maria Santos de Carvalho" userId="3365d316-7811-4031-aead-4111564b31dc" providerId="ADAL" clId="{F4D5C019-02F3-4C03-A1AA-A31733C61625}" dt="2025-08-18T14:30:39.701" v="80"/>
          <ac:spMkLst>
            <pc:docMk/>
            <pc:sldMk cId="0" sldId="268"/>
            <ac:spMk id="37" creationId="{56250476-5398-E5AE-330A-4C5451F503B7}"/>
          </ac:spMkLst>
        </pc:spChg>
        <pc:spChg chg="add mod">
          <ac:chgData name="Patricia Maria Santos de Carvalho" userId="3365d316-7811-4031-aead-4111564b31dc" providerId="ADAL" clId="{F4D5C019-02F3-4C03-A1AA-A31733C61625}" dt="2025-08-18T14:30:39.701" v="80"/>
          <ac:spMkLst>
            <pc:docMk/>
            <pc:sldMk cId="0" sldId="268"/>
            <ac:spMk id="38" creationId="{AE123CE2-572A-542F-BE33-4B755CC48C75}"/>
          </ac:spMkLst>
        </pc:spChg>
        <pc:spChg chg="add mod">
          <ac:chgData name="Patricia Maria Santos de Carvalho" userId="3365d316-7811-4031-aead-4111564b31dc" providerId="ADAL" clId="{F4D5C019-02F3-4C03-A1AA-A31733C61625}" dt="2025-08-18T14:30:39.701" v="80"/>
          <ac:spMkLst>
            <pc:docMk/>
            <pc:sldMk cId="0" sldId="268"/>
            <ac:spMk id="39" creationId="{341A59CD-302E-1E6A-CD2C-70CAEDC5C383}"/>
          </ac:spMkLst>
        </pc:spChg>
        <pc:picChg chg="add mod">
          <ac:chgData name="Patricia Maria Santos de Carvalho" userId="3365d316-7811-4031-aead-4111564b31dc" providerId="ADAL" clId="{F4D5C019-02F3-4C03-A1AA-A31733C61625}" dt="2025-08-18T14:30:39.701" v="80"/>
          <ac:picMkLst>
            <pc:docMk/>
            <pc:sldMk cId="0" sldId="268"/>
            <ac:picMk id="40" creationId="{454EDD3A-E2EA-13D8-9FAB-D2F8E28B310B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0:33.416" v="78"/>
        <pc:sldMkLst>
          <pc:docMk/>
          <pc:sldMk cId="0" sldId="269"/>
        </pc:sldMkLst>
        <pc:spChg chg="del">
          <ac:chgData name="Patricia Maria Santos de Carvalho" userId="3365d316-7811-4031-aead-4111564b31dc" providerId="ADAL" clId="{F4D5C019-02F3-4C03-A1AA-A31733C61625}" dt="2025-08-18T14:30:33.137" v="77" actId="478"/>
          <ac:spMkLst>
            <pc:docMk/>
            <pc:sldMk cId="0" sldId="269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3.137" v="77" actId="478"/>
          <ac:spMkLst>
            <pc:docMk/>
            <pc:sldMk cId="0" sldId="269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3.137" v="77" actId="478"/>
          <ac:spMkLst>
            <pc:docMk/>
            <pc:sldMk cId="0" sldId="269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3.137" v="77" actId="478"/>
          <ac:spMkLst>
            <pc:docMk/>
            <pc:sldMk cId="0" sldId="269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33.137" v="77" actId="478"/>
          <ac:spMkLst>
            <pc:docMk/>
            <pc:sldMk cId="0" sldId="269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0:33.416" v="78"/>
          <ac:spMkLst>
            <pc:docMk/>
            <pc:sldMk cId="0" sldId="269"/>
            <ac:spMk id="35" creationId="{53916769-60F4-14CC-F64E-5626890384D8}"/>
          </ac:spMkLst>
        </pc:spChg>
        <pc:spChg chg="add mod">
          <ac:chgData name="Patricia Maria Santos de Carvalho" userId="3365d316-7811-4031-aead-4111564b31dc" providerId="ADAL" clId="{F4D5C019-02F3-4C03-A1AA-A31733C61625}" dt="2025-08-18T14:30:33.416" v="78"/>
          <ac:spMkLst>
            <pc:docMk/>
            <pc:sldMk cId="0" sldId="269"/>
            <ac:spMk id="36" creationId="{4F2A7EC7-F790-A0A1-8ABB-96F941C8E669}"/>
          </ac:spMkLst>
        </pc:spChg>
        <pc:spChg chg="add mod">
          <ac:chgData name="Patricia Maria Santos de Carvalho" userId="3365d316-7811-4031-aead-4111564b31dc" providerId="ADAL" clId="{F4D5C019-02F3-4C03-A1AA-A31733C61625}" dt="2025-08-18T14:30:33.416" v="78"/>
          <ac:spMkLst>
            <pc:docMk/>
            <pc:sldMk cId="0" sldId="269"/>
            <ac:spMk id="37" creationId="{46EDE3EE-F1B4-7BFF-682D-98377F83F07F}"/>
          </ac:spMkLst>
        </pc:spChg>
        <pc:spChg chg="add mod">
          <ac:chgData name="Patricia Maria Santos de Carvalho" userId="3365d316-7811-4031-aead-4111564b31dc" providerId="ADAL" clId="{F4D5C019-02F3-4C03-A1AA-A31733C61625}" dt="2025-08-18T14:30:33.416" v="78"/>
          <ac:spMkLst>
            <pc:docMk/>
            <pc:sldMk cId="0" sldId="269"/>
            <ac:spMk id="38" creationId="{09F02C61-B38B-F581-D322-E5CEA0DA882F}"/>
          </ac:spMkLst>
        </pc:spChg>
        <pc:spChg chg="add mod">
          <ac:chgData name="Patricia Maria Santos de Carvalho" userId="3365d316-7811-4031-aead-4111564b31dc" providerId="ADAL" clId="{F4D5C019-02F3-4C03-A1AA-A31733C61625}" dt="2025-08-18T14:30:33.416" v="78"/>
          <ac:spMkLst>
            <pc:docMk/>
            <pc:sldMk cId="0" sldId="269"/>
            <ac:spMk id="39" creationId="{F0A8B806-F952-BACD-57C6-24DDDB550382}"/>
          </ac:spMkLst>
        </pc:spChg>
        <pc:picChg chg="add mod">
          <ac:chgData name="Patricia Maria Santos de Carvalho" userId="3365d316-7811-4031-aead-4111564b31dc" providerId="ADAL" clId="{F4D5C019-02F3-4C03-A1AA-A31733C61625}" dt="2025-08-18T14:30:33.416" v="78"/>
          <ac:picMkLst>
            <pc:docMk/>
            <pc:sldMk cId="0" sldId="269"/>
            <ac:picMk id="40" creationId="{19FAB6DE-FD35-DEEE-A9FF-12D7EEE5A9EE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0:22.482" v="76"/>
        <pc:sldMkLst>
          <pc:docMk/>
          <pc:sldMk cId="0" sldId="270"/>
        </pc:sldMkLst>
        <pc:spChg chg="del">
          <ac:chgData name="Patricia Maria Santos de Carvalho" userId="3365d316-7811-4031-aead-4111564b31dc" providerId="ADAL" clId="{F4D5C019-02F3-4C03-A1AA-A31733C61625}" dt="2025-08-18T14:30:22.108" v="75" actId="478"/>
          <ac:spMkLst>
            <pc:docMk/>
            <pc:sldMk cId="0" sldId="270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22.108" v="75" actId="478"/>
          <ac:spMkLst>
            <pc:docMk/>
            <pc:sldMk cId="0" sldId="270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22.108" v="75" actId="478"/>
          <ac:spMkLst>
            <pc:docMk/>
            <pc:sldMk cId="0" sldId="270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22.108" v="75" actId="478"/>
          <ac:spMkLst>
            <pc:docMk/>
            <pc:sldMk cId="0" sldId="270"/>
            <ac:spMk id="40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22.108" v="75" actId="478"/>
          <ac:spMkLst>
            <pc:docMk/>
            <pc:sldMk cId="0" sldId="270"/>
            <ac:spMk id="41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0:22.482" v="76"/>
          <ac:spMkLst>
            <pc:docMk/>
            <pc:sldMk cId="0" sldId="270"/>
            <ac:spMk id="42" creationId="{A1B848F8-6A77-5EE9-D285-E25C0681EDA9}"/>
          </ac:spMkLst>
        </pc:spChg>
        <pc:spChg chg="add mod">
          <ac:chgData name="Patricia Maria Santos de Carvalho" userId="3365d316-7811-4031-aead-4111564b31dc" providerId="ADAL" clId="{F4D5C019-02F3-4C03-A1AA-A31733C61625}" dt="2025-08-18T14:30:22.482" v="76"/>
          <ac:spMkLst>
            <pc:docMk/>
            <pc:sldMk cId="0" sldId="270"/>
            <ac:spMk id="43" creationId="{FECB5816-2F08-E96B-85E6-9DE7D5FBB534}"/>
          </ac:spMkLst>
        </pc:spChg>
        <pc:spChg chg="add mod">
          <ac:chgData name="Patricia Maria Santos de Carvalho" userId="3365d316-7811-4031-aead-4111564b31dc" providerId="ADAL" clId="{F4D5C019-02F3-4C03-A1AA-A31733C61625}" dt="2025-08-18T14:30:22.482" v="76"/>
          <ac:spMkLst>
            <pc:docMk/>
            <pc:sldMk cId="0" sldId="270"/>
            <ac:spMk id="44" creationId="{6370AE7D-28A2-30D0-8739-7705B72B1A20}"/>
          </ac:spMkLst>
        </pc:spChg>
        <pc:spChg chg="add mod">
          <ac:chgData name="Patricia Maria Santos de Carvalho" userId="3365d316-7811-4031-aead-4111564b31dc" providerId="ADAL" clId="{F4D5C019-02F3-4C03-A1AA-A31733C61625}" dt="2025-08-18T14:30:22.482" v="76"/>
          <ac:spMkLst>
            <pc:docMk/>
            <pc:sldMk cId="0" sldId="270"/>
            <ac:spMk id="45" creationId="{392C583D-0030-46C4-66AE-7715D12790C7}"/>
          </ac:spMkLst>
        </pc:spChg>
        <pc:spChg chg="add mod">
          <ac:chgData name="Patricia Maria Santos de Carvalho" userId="3365d316-7811-4031-aead-4111564b31dc" providerId="ADAL" clId="{F4D5C019-02F3-4C03-A1AA-A31733C61625}" dt="2025-08-18T14:30:22.482" v="76"/>
          <ac:spMkLst>
            <pc:docMk/>
            <pc:sldMk cId="0" sldId="270"/>
            <ac:spMk id="46" creationId="{31063752-8D1A-0D50-7860-A9A978BB8CBC}"/>
          </ac:spMkLst>
        </pc:spChg>
        <pc:picChg chg="add mod">
          <ac:chgData name="Patricia Maria Santos de Carvalho" userId="3365d316-7811-4031-aead-4111564b31dc" providerId="ADAL" clId="{F4D5C019-02F3-4C03-A1AA-A31733C61625}" dt="2025-08-18T14:30:22.482" v="76"/>
          <ac:picMkLst>
            <pc:docMk/>
            <pc:sldMk cId="0" sldId="270"/>
            <ac:picMk id="47" creationId="{A11E594C-0540-1B50-3BE3-8DA31A4F412A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0:13.365" v="74"/>
        <pc:sldMkLst>
          <pc:docMk/>
          <pc:sldMk cId="0" sldId="271"/>
        </pc:sldMkLst>
        <pc:spChg chg="del">
          <ac:chgData name="Patricia Maria Santos de Carvalho" userId="3365d316-7811-4031-aead-4111564b31dc" providerId="ADAL" clId="{F4D5C019-02F3-4C03-A1AA-A31733C61625}" dt="2025-08-18T14:30:13.019" v="73" actId="478"/>
          <ac:spMkLst>
            <pc:docMk/>
            <pc:sldMk cId="0" sldId="271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13.019" v="73" actId="478"/>
          <ac:spMkLst>
            <pc:docMk/>
            <pc:sldMk cId="0" sldId="271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13.019" v="73" actId="478"/>
          <ac:spMkLst>
            <pc:docMk/>
            <pc:sldMk cId="0" sldId="271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13.019" v="73" actId="478"/>
          <ac:spMkLst>
            <pc:docMk/>
            <pc:sldMk cId="0" sldId="271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13.019" v="73" actId="478"/>
          <ac:spMkLst>
            <pc:docMk/>
            <pc:sldMk cId="0" sldId="271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0:13.365" v="74"/>
          <ac:spMkLst>
            <pc:docMk/>
            <pc:sldMk cId="0" sldId="271"/>
            <ac:spMk id="35" creationId="{2F44A2A6-63A5-C237-FB47-CD504BC0570A}"/>
          </ac:spMkLst>
        </pc:spChg>
        <pc:spChg chg="add mod">
          <ac:chgData name="Patricia Maria Santos de Carvalho" userId="3365d316-7811-4031-aead-4111564b31dc" providerId="ADAL" clId="{F4D5C019-02F3-4C03-A1AA-A31733C61625}" dt="2025-08-18T14:30:13.365" v="74"/>
          <ac:spMkLst>
            <pc:docMk/>
            <pc:sldMk cId="0" sldId="271"/>
            <ac:spMk id="36" creationId="{EA4FA16E-AEC5-65F8-0506-0F9BEC9EC2FB}"/>
          </ac:spMkLst>
        </pc:spChg>
        <pc:spChg chg="add mod">
          <ac:chgData name="Patricia Maria Santos de Carvalho" userId="3365d316-7811-4031-aead-4111564b31dc" providerId="ADAL" clId="{F4D5C019-02F3-4C03-A1AA-A31733C61625}" dt="2025-08-18T14:30:13.365" v="74"/>
          <ac:spMkLst>
            <pc:docMk/>
            <pc:sldMk cId="0" sldId="271"/>
            <ac:spMk id="37" creationId="{8D2E88E7-6498-3C6B-4B38-D1066D50E1CE}"/>
          </ac:spMkLst>
        </pc:spChg>
        <pc:spChg chg="add mod">
          <ac:chgData name="Patricia Maria Santos de Carvalho" userId="3365d316-7811-4031-aead-4111564b31dc" providerId="ADAL" clId="{F4D5C019-02F3-4C03-A1AA-A31733C61625}" dt="2025-08-18T14:30:13.365" v="74"/>
          <ac:spMkLst>
            <pc:docMk/>
            <pc:sldMk cId="0" sldId="271"/>
            <ac:spMk id="38" creationId="{4171747C-FEA2-CEBC-B0D1-20061D28ED5B}"/>
          </ac:spMkLst>
        </pc:spChg>
        <pc:spChg chg="add mod">
          <ac:chgData name="Patricia Maria Santos de Carvalho" userId="3365d316-7811-4031-aead-4111564b31dc" providerId="ADAL" clId="{F4D5C019-02F3-4C03-A1AA-A31733C61625}" dt="2025-08-18T14:30:13.365" v="74"/>
          <ac:spMkLst>
            <pc:docMk/>
            <pc:sldMk cId="0" sldId="271"/>
            <ac:spMk id="39" creationId="{FA93CF2D-1DA4-E381-4873-E2C26612CB24}"/>
          </ac:spMkLst>
        </pc:spChg>
        <pc:picChg chg="add mod">
          <ac:chgData name="Patricia Maria Santos de Carvalho" userId="3365d316-7811-4031-aead-4111564b31dc" providerId="ADAL" clId="{F4D5C019-02F3-4C03-A1AA-A31733C61625}" dt="2025-08-18T14:30:13.365" v="74"/>
          <ac:picMkLst>
            <pc:docMk/>
            <pc:sldMk cId="0" sldId="271"/>
            <ac:picMk id="40" creationId="{31761C99-E1A5-9E00-E7D8-95A33128C015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30:03.617" v="72"/>
        <pc:sldMkLst>
          <pc:docMk/>
          <pc:sldMk cId="0" sldId="272"/>
        </pc:sldMkLst>
        <pc:spChg chg="del">
          <ac:chgData name="Patricia Maria Santos de Carvalho" userId="3365d316-7811-4031-aead-4111564b31dc" providerId="ADAL" clId="{F4D5C019-02F3-4C03-A1AA-A31733C61625}" dt="2025-08-18T14:30:03.229" v="71" actId="478"/>
          <ac:spMkLst>
            <pc:docMk/>
            <pc:sldMk cId="0" sldId="272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03.229" v="71" actId="478"/>
          <ac:spMkLst>
            <pc:docMk/>
            <pc:sldMk cId="0" sldId="272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03.229" v="71" actId="478"/>
          <ac:spMkLst>
            <pc:docMk/>
            <pc:sldMk cId="0" sldId="272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03.229" v="71" actId="478"/>
          <ac:spMkLst>
            <pc:docMk/>
            <pc:sldMk cId="0" sldId="272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30:03.229" v="71" actId="478"/>
          <ac:spMkLst>
            <pc:docMk/>
            <pc:sldMk cId="0" sldId="272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30:03.617" v="72"/>
          <ac:spMkLst>
            <pc:docMk/>
            <pc:sldMk cId="0" sldId="272"/>
            <ac:spMk id="35" creationId="{0F75ECC0-0A7A-BEE1-0C46-6EFEEEBBB771}"/>
          </ac:spMkLst>
        </pc:spChg>
        <pc:spChg chg="add mod">
          <ac:chgData name="Patricia Maria Santos de Carvalho" userId="3365d316-7811-4031-aead-4111564b31dc" providerId="ADAL" clId="{F4D5C019-02F3-4C03-A1AA-A31733C61625}" dt="2025-08-18T14:30:03.617" v="72"/>
          <ac:spMkLst>
            <pc:docMk/>
            <pc:sldMk cId="0" sldId="272"/>
            <ac:spMk id="36" creationId="{75BA4727-3522-F1F9-AF17-775EEFF01896}"/>
          </ac:spMkLst>
        </pc:spChg>
        <pc:spChg chg="add mod">
          <ac:chgData name="Patricia Maria Santos de Carvalho" userId="3365d316-7811-4031-aead-4111564b31dc" providerId="ADAL" clId="{F4D5C019-02F3-4C03-A1AA-A31733C61625}" dt="2025-08-18T14:30:03.617" v="72"/>
          <ac:spMkLst>
            <pc:docMk/>
            <pc:sldMk cId="0" sldId="272"/>
            <ac:spMk id="37" creationId="{61AFA938-5940-C717-2492-7B89919C558B}"/>
          </ac:spMkLst>
        </pc:spChg>
        <pc:spChg chg="add mod">
          <ac:chgData name="Patricia Maria Santos de Carvalho" userId="3365d316-7811-4031-aead-4111564b31dc" providerId="ADAL" clId="{F4D5C019-02F3-4C03-A1AA-A31733C61625}" dt="2025-08-18T14:30:03.617" v="72"/>
          <ac:spMkLst>
            <pc:docMk/>
            <pc:sldMk cId="0" sldId="272"/>
            <ac:spMk id="38" creationId="{D5E6E825-9050-B142-4417-0277DE6C2297}"/>
          </ac:spMkLst>
        </pc:spChg>
        <pc:spChg chg="add mod">
          <ac:chgData name="Patricia Maria Santos de Carvalho" userId="3365d316-7811-4031-aead-4111564b31dc" providerId="ADAL" clId="{F4D5C019-02F3-4C03-A1AA-A31733C61625}" dt="2025-08-18T14:30:03.617" v="72"/>
          <ac:spMkLst>
            <pc:docMk/>
            <pc:sldMk cId="0" sldId="272"/>
            <ac:spMk id="39" creationId="{C285AE19-04EB-E029-4028-0AF93A47782F}"/>
          </ac:spMkLst>
        </pc:spChg>
        <pc:picChg chg="add mod">
          <ac:chgData name="Patricia Maria Santos de Carvalho" userId="3365d316-7811-4031-aead-4111564b31dc" providerId="ADAL" clId="{F4D5C019-02F3-4C03-A1AA-A31733C61625}" dt="2025-08-18T14:30:03.617" v="72"/>
          <ac:picMkLst>
            <pc:docMk/>
            <pc:sldMk cId="0" sldId="272"/>
            <ac:picMk id="40" creationId="{13E11B52-6AEE-9145-EB8B-C9CD675390B0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9:56.831" v="70"/>
        <pc:sldMkLst>
          <pc:docMk/>
          <pc:sldMk cId="0" sldId="273"/>
        </pc:sldMkLst>
        <pc:spChg chg="del">
          <ac:chgData name="Patricia Maria Santos de Carvalho" userId="3365d316-7811-4031-aead-4111564b31dc" providerId="ADAL" clId="{F4D5C019-02F3-4C03-A1AA-A31733C61625}" dt="2025-08-18T14:29:56.456" v="69" actId="478"/>
          <ac:spMkLst>
            <pc:docMk/>
            <pc:sldMk cId="0" sldId="273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56.456" v="69" actId="478"/>
          <ac:spMkLst>
            <pc:docMk/>
            <pc:sldMk cId="0" sldId="273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56.456" v="69" actId="478"/>
          <ac:spMkLst>
            <pc:docMk/>
            <pc:sldMk cId="0" sldId="273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56.456" v="69" actId="478"/>
          <ac:spMkLst>
            <pc:docMk/>
            <pc:sldMk cId="0" sldId="273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56.456" v="69" actId="478"/>
          <ac:spMkLst>
            <pc:docMk/>
            <pc:sldMk cId="0" sldId="273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9:56.831" v="70"/>
          <ac:spMkLst>
            <pc:docMk/>
            <pc:sldMk cId="0" sldId="273"/>
            <ac:spMk id="35" creationId="{977A22E8-A381-4010-7471-E7252AB2164C}"/>
          </ac:spMkLst>
        </pc:spChg>
        <pc:spChg chg="add mod">
          <ac:chgData name="Patricia Maria Santos de Carvalho" userId="3365d316-7811-4031-aead-4111564b31dc" providerId="ADAL" clId="{F4D5C019-02F3-4C03-A1AA-A31733C61625}" dt="2025-08-18T14:29:56.831" v="70"/>
          <ac:spMkLst>
            <pc:docMk/>
            <pc:sldMk cId="0" sldId="273"/>
            <ac:spMk id="36" creationId="{D633D849-CA45-B3A1-245B-67A46C374DB5}"/>
          </ac:spMkLst>
        </pc:spChg>
        <pc:spChg chg="add mod">
          <ac:chgData name="Patricia Maria Santos de Carvalho" userId="3365d316-7811-4031-aead-4111564b31dc" providerId="ADAL" clId="{F4D5C019-02F3-4C03-A1AA-A31733C61625}" dt="2025-08-18T14:29:56.831" v="70"/>
          <ac:spMkLst>
            <pc:docMk/>
            <pc:sldMk cId="0" sldId="273"/>
            <ac:spMk id="37" creationId="{24670CD8-93D2-5967-8664-A53D3898E5AF}"/>
          </ac:spMkLst>
        </pc:spChg>
        <pc:spChg chg="add mod">
          <ac:chgData name="Patricia Maria Santos de Carvalho" userId="3365d316-7811-4031-aead-4111564b31dc" providerId="ADAL" clId="{F4D5C019-02F3-4C03-A1AA-A31733C61625}" dt="2025-08-18T14:29:56.831" v="70"/>
          <ac:spMkLst>
            <pc:docMk/>
            <pc:sldMk cId="0" sldId="273"/>
            <ac:spMk id="38" creationId="{BFC06D6F-592D-0E6F-7D17-8EC588C673B0}"/>
          </ac:spMkLst>
        </pc:spChg>
        <pc:spChg chg="add mod">
          <ac:chgData name="Patricia Maria Santos de Carvalho" userId="3365d316-7811-4031-aead-4111564b31dc" providerId="ADAL" clId="{F4D5C019-02F3-4C03-A1AA-A31733C61625}" dt="2025-08-18T14:29:56.831" v="70"/>
          <ac:spMkLst>
            <pc:docMk/>
            <pc:sldMk cId="0" sldId="273"/>
            <ac:spMk id="39" creationId="{8DBD4C94-0E56-CDF2-671D-B7791EC15C3D}"/>
          </ac:spMkLst>
        </pc:spChg>
        <pc:picChg chg="add mod">
          <ac:chgData name="Patricia Maria Santos de Carvalho" userId="3365d316-7811-4031-aead-4111564b31dc" providerId="ADAL" clId="{F4D5C019-02F3-4C03-A1AA-A31733C61625}" dt="2025-08-18T14:29:56.831" v="70"/>
          <ac:picMkLst>
            <pc:docMk/>
            <pc:sldMk cId="0" sldId="273"/>
            <ac:picMk id="40" creationId="{B4570056-1C91-11B7-DED3-45A8532DF69D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9:49.642" v="68"/>
        <pc:sldMkLst>
          <pc:docMk/>
          <pc:sldMk cId="0" sldId="274"/>
        </pc:sldMkLst>
        <pc:spChg chg="del">
          <ac:chgData name="Patricia Maria Santos de Carvalho" userId="3365d316-7811-4031-aead-4111564b31dc" providerId="ADAL" clId="{F4D5C019-02F3-4C03-A1AA-A31733C61625}" dt="2025-08-18T14:29:49.278" v="67" actId="478"/>
          <ac:spMkLst>
            <pc:docMk/>
            <pc:sldMk cId="0" sldId="274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49.278" v="67" actId="478"/>
          <ac:spMkLst>
            <pc:docMk/>
            <pc:sldMk cId="0" sldId="274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49.278" v="67" actId="478"/>
          <ac:spMkLst>
            <pc:docMk/>
            <pc:sldMk cId="0" sldId="274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49.278" v="67" actId="478"/>
          <ac:spMkLst>
            <pc:docMk/>
            <pc:sldMk cId="0" sldId="274"/>
            <ac:spMk id="37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49.278" v="67" actId="478"/>
          <ac:spMkLst>
            <pc:docMk/>
            <pc:sldMk cId="0" sldId="274"/>
            <ac:spMk id="38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9:49.642" v="68"/>
          <ac:spMkLst>
            <pc:docMk/>
            <pc:sldMk cId="0" sldId="274"/>
            <ac:spMk id="39" creationId="{5C5A1186-A25C-572A-69D2-54D3317701FD}"/>
          </ac:spMkLst>
        </pc:spChg>
        <pc:spChg chg="add mod">
          <ac:chgData name="Patricia Maria Santos de Carvalho" userId="3365d316-7811-4031-aead-4111564b31dc" providerId="ADAL" clId="{F4D5C019-02F3-4C03-A1AA-A31733C61625}" dt="2025-08-18T14:29:49.642" v="68"/>
          <ac:spMkLst>
            <pc:docMk/>
            <pc:sldMk cId="0" sldId="274"/>
            <ac:spMk id="40" creationId="{218D9B96-4129-A70B-E241-02066405C948}"/>
          </ac:spMkLst>
        </pc:spChg>
        <pc:spChg chg="add mod">
          <ac:chgData name="Patricia Maria Santos de Carvalho" userId="3365d316-7811-4031-aead-4111564b31dc" providerId="ADAL" clId="{F4D5C019-02F3-4C03-A1AA-A31733C61625}" dt="2025-08-18T14:29:49.642" v="68"/>
          <ac:spMkLst>
            <pc:docMk/>
            <pc:sldMk cId="0" sldId="274"/>
            <ac:spMk id="41" creationId="{EE609CEF-61DA-D25F-A07E-E9304CF45661}"/>
          </ac:spMkLst>
        </pc:spChg>
        <pc:spChg chg="add mod">
          <ac:chgData name="Patricia Maria Santos de Carvalho" userId="3365d316-7811-4031-aead-4111564b31dc" providerId="ADAL" clId="{F4D5C019-02F3-4C03-A1AA-A31733C61625}" dt="2025-08-18T14:29:49.642" v="68"/>
          <ac:spMkLst>
            <pc:docMk/>
            <pc:sldMk cId="0" sldId="274"/>
            <ac:spMk id="42" creationId="{6B2CEC90-4918-550E-5532-AC9A041A96F5}"/>
          </ac:spMkLst>
        </pc:spChg>
        <pc:spChg chg="add mod">
          <ac:chgData name="Patricia Maria Santos de Carvalho" userId="3365d316-7811-4031-aead-4111564b31dc" providerId="ADAL" clId="{F4D5C019-02F3-4C03-A1AA-A31733C61625}" dt="2025-08-18T14:29:49.642" v="68"/>
          <ac:spMkLst>
            <pc:docMk/>
            <pc:sldMk cId="0" sldId="274"/>
            <ac:spMk id="43" creationId="{186C25ED-AD55-9CF6-6576-CEC5E6E21875}"/>
          </ac:spMkLst>
        </pc:spChg>
        <pc:picChg chg="add mod">
          <ac:chgData name="Patricia Maria Santos de Carvalho" userId="3365d316-7811-4031-aead-4111564b31dc" providerId="ADAL" clId="{F4D5C019-02F3-4C03-A1AA-A31733C61625}" dt="2025-08-18T14:29:49.642" v="68"/>
          <ac:picMkLst>
            <pc:docMk/>
            <pc:sldMk cId="0" sldId="274"/>
            <ac:picMk id="44" creationId="{B73D94F7-CEF2-5198-95CB-AB0670B1F7EE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9:37.458" v="66"/>
        <pc:sldMkLst>
          <pc:docMk/>
          <pc:sldMk cId="0" sldId="275"/>
        </pc:sldMkLst>
        <pc:spChg chg="del">
          <ac:chgData name="Patricia Maria Santos de Carvalho" userId="3365d316-7811-4031-aead-4111564b31dc" providerId="ADAL" clId="{F4D5C019-02F3-4C03-A1AA-A31733C61625}" dt="2025-08-18T14:29:36.522" v="65" actId="478"/>
          <ac:spMkLst>
            <pc:docMk/>
            <pc:sldMk cId="0" sldId="275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36.522" v="65" actId="478"/>
          <ac:spMkLst>
            <pc:docMk/>
            <pc:sldMk cId="0" sldId="275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36.522" v="65" actId="478"/>
          <ac:spMkLst>
            <pc:docMk/>
            <pc:sldMk cId="0" sldId="275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36.522" v="65" actId="478"/>
          <ac:spMkLst>
            <pc:docMk/>
            <pc:sldMk cId="0" sldId="275"/>
            <ac:spMk id="37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36.522" v="65" actId="478"/>
          <ac:spMkLst>
            <pc:docMk/>
            <pc:sldMk cId="0" sldId="275"/>
            <ac:spMk id="38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9:37.458" v="66"/>
          <ac:spMkLst>
            <pc:docMk/>
            <pc:sldMk cId="0" sldId="275"/>
            <ac:spMk id="39" creationId="{B68CBC63-BFE5-590D-CC83-F876BAC62492}"/>
          </ac:spMkLst>
        </pc:spChg>
        <pc:spChg chg="add mod">
          <ac:chgData name="Patricia Maria Santos de Carvalho" userId="3365d316-7811-4031-aead-4111564b31dc" providerId="ADAL" clId="{F4D5C019-02F3-4C03-A1AA-A31733C61625}" dt="2025-08-18T14:29:37.458" v="66"/>
          <ac:spMkLst>
            <pc:docMk/>
            <pc:sldMk cId="0" sldId="275"/>
            <ac:spMk id="40" creationId="{A07A4704-CFF1-69C1-A337-8A9B4F367EBA}"/>
          </ac:spMkLst>
        </pc:spChg>
        <pc:spChg chg="add mod">
          <ac:chgData name="Patricia Maria Santos de Carvalho" userId="3365d316-7811-4031-aead-4111564b31dc" providerId="ADAL" clId="{F4D5C019-02F3-4C03-A1AA-A31733C61625}" dt="2025-08-18T14:29:37.458" v="66"/>
          <ac:spMkLst>
            <pc:docMk/>
            <pc:sldMk cId="0" sldId="275"/>
            <ac:spMk id="41" creationId="{E7321CA2-4B2F-403B-EB65-79BA271D48C0}"/>
          </ac:spMkLst>
        </pc:spChg>
        <pc:spChg chg="add mod">
          <ac:chgData name="Patricia Maria Santos de Carvalho" userId="3365d316-7811-4031-aead-4111564b31dc" providerId="ADAL" clId="{F4D5C019-02F3-4C03-A1AA-A31733C61625}" dt="2025-08-18T14:29:37.458" v="66"/>
          <ac:spMkLst>
            <pc:docMk/>
            <pc:sldMk cId="0" sldId="275"/>
            <ac:spMk id="42" creationId="{6414ECAA-DE4A-1D77-7581-FA16F2DF4B25}"/>
          </ac:spMkLst>
        </pc:spChg>
        <pc:spChg chg="add mod">
          <ac:chgData name="Patricia Maria Santos de Carvalho" userId="3365d316-7811-4031-aead-4111564b31dc" providerId="ADAL" clId="{F4D5C019-02F3-4C03-A1AA-A31733C61625}" dt="2025-08-18T14:29:37.458" v="66"/>
          <ac:spMkLst>
            <pc:docMk/>
            <pc:sldMk cId="0" sldId="275"/>
            <ac:spMk id="43" creationId="{AAC86708-006D-85EF-AB49-9144027CCC7A}"/>
          </ac:spMkLst>
        </pc:spChg>
        <pc:picChg chg="add mod">
          <ac:chgData name="Patricia Maria Santos de Carvalho" userId="3365d316-7811-4031-aead-4111564b31dc" providerId="ADAL" clId="{F4D5C019-02F3-4C03-A1AA-A31733C61625}" dt="2025-08-18T14:29:37.458" v="66"/>
          <ac:picMkLst>
            <pc:docMk/>
            <pc:sldMk cId="0" sldId="275"/>
            <ac:picMk id="44" creationId="{4F040540-5C2E-3A29-7D69-9F9AEB42B82C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9:24.736" v="64"/>
        <pc:sldMkLst>
          <pc:docMk/>
          <pc:sldMk cId="0" sldId="276"/>
        </pc:sldMkLst>
        <pc:spChg chg="del">
          <ac:chgData name="Patricia Maria Santos de Carvalho" userId="3365d316-7811-4031-aead-4111564b31dc" providerId="ADAL" clId="{F4D5C019-02F3-4C03-A1AA-A31733C61625}" dt="2025-08-18T14:29:24.367" v="63" actId="478"/>
          <ac:spMkLst>
            <pc:docMk/>
            <pc:sldMk cId="0" sldId="276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24.367" v="63" actId="478"/>
          <ac:spMkLst>
            <pc:docMk/>
            <pc:sldMk cId="0" sldId="276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24.367" v="63" actId="478"/>
          <ac:spMkLst>
            <pc:docMk/>
            <pc:sldMk cId="0" sldId="276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24.367" v="63" actId="478"/>
          <ac:spMkLst>
            <pc:docMk/>
            <pc:sldMk cId="0" sldId="276"/>
            <ac:spMk id="39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24.367" v="63" actId="478"/>
          <ac:spMkLst>
            <pc:docMk/>
            <pc:sldMk cId="0" sldId="276"/>
            <ac:spMk id="40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9:24.736" v="64"/>
          <ac:spMkLst>
            <pc:docMk/>
            <pc:sldMk cId="0" sldId="276"/>
            <ac:spMk id="41" creationId="{038B750A-422F-2654-F802-C5FD3556009A}"/>
          </ac:spMkLst>
        </pc:spChg>
        <pc:spChg chg="add mod">
          <ac:chgData name="Patricia Maria Santos de Carvalho" userId="3365d316-7811-4031-aead-4111564b31dc" providerId="ADAL" clId="{F4D5C019-02F3-4C03-A1AA-A31733C61625}" dt="2025-08-18T14:29:24.736" v="64"/>
          <ac:spMkLst>
            <pc:docMk/>
            <pc:sldMk cId="0" sldId="276"/>
            <ac:spMk id="42" creationId="{B9532925-A191-B87B-49F1-B44F0DD2431C}"/>
          </ac:spMkLst>
        </pc:spChg>
        <pc:spChg chg="add mod">
          <ac:chgData name="Patricia Maria Santos de Carvalho" userId="3365d316-7811-4031-aead-4111564b31dc" providerId="ADAL" clId="{F4D5C019-02F3-4C03-A1AA-A31733C61625}" dt="2025-08-18T14:29:24.736" v="64"/>
          <ac:spMkLst>
            <pc:docMk/>
            <pc:sldMk cId="0" sldId="276"/>
            <ac:spMk id="43" creationId="{73DB422E-2A64-8D0A-4EEF-95797DB3DC55}"/>
          </ac:spMkLst>
        </pc:spChg>
        <pc:spChg chg="add mod">
          <ac:chgData name="Patricia Maria Santos de Carvalho" userId="3365d316-7811-4031-aead-4111564b31dc" providerId="ADAL" clId="{F4D5C019-02F3-4C03-A1AA-A31733C61625}" dt="2025-08-18T14:29:24.736" v="64"/>
          <ac:spMkLst>
            <pc:docMk/>
            <pc:sldMk cId="0" sldId="276"/>
            <ac:spMk id="44" creationId="{9C57E4E9-B93C-72B4-CB47-62BB39C65710}"/>
          </ac:spMkLst>
        </pc:spChg>
        <pc:spChg chg="add mod">
          <ac:chgData name="Patricia Maria Santos de Carvalho" userId="3365d316-7811-4031-aead-4111564b31dc" providerId="ADAL" clId="{F4D5C019-02F3-4C03-A1AA-A31733C61625}" dt="2025-08-18T14:29:24.736" v="64"/>
          <ac:spMkLst>
            <pc:docMk/>
            <pc:sldMk cId="0" sldId="276"/>
            <ac:spMk id="45" creationId="{6D394AD4-7E17-E26A-9A1A-0F3E0B077F0F}"/>
          </ac:spMkLst>
        </pc:spChg>
        <pc:picChg chg="add mod">
          <ac:chgData name="Patricia Maria Santos de Carvalho" userId="3365d316-7811-4031-aead-4111564b31dc" providerId="ADAL" clId="{F4D5C019-02F3-4C03-A1AA-A31733C61625}" dt="2025-08-18T14:29:24.736" v="64"/>
          <ac:picMkLst>
            <pc:docMk/>
            <pc:sldMk cId="0" sldId="276"/>
            <ac:picMk id="46" creationId="{6EC2278B-0C1C-8FD8-5D89-00CBD4899511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9:18.359" v="62"/>
        <pc:sldMkLst>
          <pc:docMk/>
          <pc:sldMk cId="0" sldId="277"/>
        </pc:sldMkLst>
        <pc:spChg chg="del">
          <ac:chgData name="Patricia Maria Santos de Carvalho" userId="3365d316-7811-4031-aead-4111564b31dc" providerId="ADAL" clId="{F4D5C019-02F3-4C03-A1AA-A31733C61625}" dt="2025-08-18T14:29:17.998" v="61" actId="478"/>
          <ac:spMkLst>
            <pc:docMk/>
            <pc:sldMk cId="0" sldId="277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7.998" v="61" actId="478"/>
          <ac:spMkLst>
            <pc:docMk/>
            <pc:sldMk cId="0" sldId="277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7.998" v="61" actId="478"/>
          <ac:spMkLst>
            <pc:docMk/>
            <pc:sldMk cId="0" sldId="277"/>
            <ac:spMk id="1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7.998" v="61" actId="478"/>
          <ac:spMkLst>
            <pc:docMk/>
            <pc:sldMk cId="0" sldId="277"/>
            <ac:spMk id="3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7.998" v="61" actId="478"/>
          <ac:spMkLst>
            <pc:docMk/>
            <pc:sldMk cId="0" sldId="277"/>
            <ac:spMk id="34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9:18.359" v="62"/>
          <ac:spMkLst>
            <pc:docMk/>
            <pc:sldMk cId="0" sldId="277"/>
            <ac:spMk id="35" creationId="{CCADBE57-37A0-0DC5-361E-CF0C53C8CDA2}"/>
          </ac:spMkLst>
        </pc:spChg>
        <pc:spChg chg="add mod">
          <ac:chgData name="Patricia Maria Santos de Carvalho" userId="3365d316-7811-4031-aead-4111564b31dc" providerId="ADAL" clId="{F4D5C019-02F3-4C03-A1AA-A31733C61625}" dt="2025-08-18T14:29:18.359" v="62"/>
          <ac:spMkLst>
            <pc:docMk/>
            <pc:sldMk cId="0" sldId="277"/>
            <ac:spMk id="36" creationId="{CC0D8B50-350B-4821-1D1E-F1236D9F658C}"/>
          </ac:spMkLst>
        </pc:spChg>
        <pc:spChg chg="add mod">
          <ac:chgData name="Patricia Maria Santos de Carvalho" userId="3365d316-7811-4031-aead-4111564b31dc" providerId="ADAL" clId="{F4D5C019-02F3-4C03-A1AA-A31733C61625}" dt="2025-08-18T14:29:18.359" v="62"/>
          <ac:spMkLst>
            <pc:docMk/>
            <pc:sldMk cId="0" sldId="277"/>
            <ac:spMk id="37" creationId="{1F3A43A5-7B12-9624-561F-12E73035D583}"/>
          </ac:spMkLst>
        </pc:spChg>
        <pc:spChg chg="add mod">
          <ac:chgData name="Patricia Maria Santos de Carvalho" userId="3365d316-7811-4031-aead-4111564b31dc" providerId="ADAL" clId="{F4D5C019-02F3-4C03-A1AA-A31733C61625}" dt="2025-08-18T14:29:18.359" v="62"/>
          <ac:spMkLst>
            <pc:docMk/>
            <pc:sldMk cId="0" sldId="277"/>
            <ac:spMk id="38" creationId="{2B4329DE-89C1-AFAF-9467-9D42E3661143}"/>
          </ac:spMkLst>
        </pc:spChg>
        <pc:spChg chg="add mod">
          <ac:chgData name="Patricia Maria Santos de Carvalho" userId="3365d316-7811-4031-aead-4111564b31dc" providerId="ADAL" clId="{F4D5C019-02F3-4C03-A1AA-A31733C61625}" dt="2025-08-18T14:29:18.359" v="62"/>
          <ac:spMkLst>
            <pc:docMk/>
            <pc:sldMk cId="0" sldId="277"/>
            <ac:spMk id="39" creationId="{6E24D772-4DA1-21F8-BA33-F638EE99B862}"/>
          </ac:spMkLst>
        </pc:spChg>
        <pc:picChg chg="add mod">
          <ac:chgData name="Patricia Maria Santos de Carvalho" userId="3365d316-7811-4031-aead-4111564b31dc" providerId="ADAL" clId="{F4D5C019-02F3-4C03-A1AA-A31733C61625}" dt="2025-08-18T14:29:18.359" v="62"/>
          <ac:picMkLst>
            <pc:docMk/>
            <pc:sldMk cId="0" sldId="277"/>
            <ac:picMk id="40" creationId="{AF387273-7E9D-75DC-6084-EE7D7CD99C18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9:11.540" v="60"/>
        <pc:sldMkLst>
          <pc:docMk/>
          <pc:sldMk cId="0" sldId="278"/>
        </pc:sldMkLst>
        <pc:spChg chg="del">
          <ac:chgData name="Patricia Maria Santos de Carvalho" userId="3365d316-7811-4031-aead-4111564b31dc" providerId="ADAL" clId="{F4D5C019-02F3-4C03-A1AA-A31733C61625}" dt="2025-08-18T14:29:11.148" v="59" actId="478"/>
          <ac:spMkLst>
            <pc:docMk/>
            <pc:sldMk cId="0" sldId="278"/>
            <ac:spMk id="11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1.148" v="59" actId="478"/>
          <ac:spMkLst>
            <pc:docMk/>
            <pc:sldMk cId="0" sldId="278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1.148" v="59" actId="478"/>
          <ac:spMkLst>
            <pc:docMk/>
            <pc:sldMk cId="0" sldId="278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1.148" v="59" actId="478"/>
          <ac:spMkLst>
            <pc:docMk/>
            <pc:sldMk cId="0" sldId="278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11.148" v="59" actId="478"/>
          <ac:spMkLst>
            <pc:docMk/>
            <pc:sldMk cId="0" sldId="278"/>
            <ac:spMk id="15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9:11.540" v="60"/>
          <ac:spMkLst>
            <pc:docMk/>
            <pc:sldMk cId="0" sldId="278"/>
            <ac:spMk id="16" creationId="{84898ADD-E219-C504-A4BB-CEAB85530C86}"/>
          </ac:spMkLst>
        </pc:spChg>
        <pc:spChg chg="add mod">
          <ac:chgData name="Patricia Maria Santos de Carvalho" userId="3365d316-7811-4031-aead-4111564b31dc" providerId="ADAL" clId="{F4D5C019-02F3-4C03-A1AA-A31733C61625}" dt="2025-08-18T14:29:11.540" v="60"/>
          <ac:spMkLst>
            <pc:docMk/>
            <pc:sldMk cId="0" sldId="278"/>
            <ac:spMk id="17" creationId="{51A8BEFF-5C4E-9977-0292-D1606E4A21EA}"/>
          </ac:spMkLst>
        </pc:spChg>
        <pc:spChg chg="add mod">
          <ac:chgData name="Patricia Maria Santos de Carvalho" userId="3365d316-7811-4031-aead-4111564b31dc" providerId="ADAL" clId="{F4D5C019-02F3-4C03-A1AA-A31733C61625}" dt="2025-08-18T14:29:11.540" v="60"/>
          <ac:spMkLst>
            <pc:docMk/>
            <pc:sldMk cId="0" sldId="278"/>
            <ac:spMk id="18" creationId="{8AF50CE5-7D33-1FEF-ED9A-AFE742F46334}"/>
          </ac:spMkLst>
        </pc:spChg>
        <pc:spChg chg="add mod">
          <ac:chgData name="Patricia Maria Santos de Carvalho" userId="3365d316-7811-4031-aead-4111564b31dc" providerId="ADAL" clId="{F4D5C019-02F3-4C03-A1AA-A31733C61625}" dt="2025-08-18T14:29:11.540" v="60"/>
          <ac:spMkLst>
            <pc:docMk/>
            <pc:sldMk cId="0" sldId="278"/>
            <ac:spMk id="19" creationId="{BFE690AC-8552-D85B-63E6-9C3439DCEA67}"/>
          </ac:spMkLst>
        </pc:spChg>
        <pc:spChg chg="add mod">
          <ac:chgData name="Patricia Maria Santos de Carvalho" userId="3365d316-7811-4031-aead-4111564b31dc" providerId="ADAL" clId="{F4D5C019-02F3-4C03-A1AA-A31733C61625}" dt="2025-08-18T14:29:11.540" v="60"/>
          <ac:spMkLst>
            <pc:docMk/>
            <pc:sldMk cId="0" sldId="278"/>
            <ac:spMk id="20" creationId="{B5B9BBDA-F6D3-9296-AB11-4E52B978A611}"/>
          </ac:spMkLst>
        </pc:spChg>
        <pc:picChg chg="add mod">
          <ac:chgData name="Patricia Maria Santos de Carvalho" userId="3365d316-7811-4031-aead-4111564b31dc" providerId="ADAL" clId="{F4D5C019-02F3-4C03-A1AA-A31733C61625}" dt="2025-08-18T14:29:11.540" v="60"/>
          <ac:picMkLst>
            <pc:docMk/>
            <pc:sldMk cId="0" sldId="278"/>
            <ac:picMk id="21" creationId="{2A892039-9CDD-77A9-B177-7274E5459727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9:05.126" v="58"/>
        <pc:sldMkLst>
          <pc:docMk/>
          <pc:sldMk cId="0" sldId="279"/>
        </pc:sldMkLst>
        <pc:spChg chg="del">
          <ac:chgData name="Patricia Maria Santos de Carvalho" userId="3365d316-7811-4031-aead-4111564b31dc" providerId="ADAL" clId="{F4D5C019-02F3-4C03-A1AA-A31733C61625}" dt="2025-08-18T14:29:04.378" v="57" actId="478"/>
          <ac:spMkLst>
            <pc:docMk/>
            <pc:sldMk cId="0" sldId="279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04.378" v="57" actId="478"/>
          <ac:spMkLst>
            <pc:docMk/>
            <pc:sldMk cId="0" sldId="279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04.378" v="57" actId="478"/>
          <ac:spMkLst>
            <pc:docMk/>
            <pc:sldMk cId="0" sldId="279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04.378" v="57" actId="478"/>
          <ac:spMkLst>
            <pc:docMk/>
            <pc:sldMk cId="0" sldId="279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9:04.378" v="57" actId="478"/>
          <ac:spMkLst>
            <pc:docMk/>
            <pc:sldMk cId="0" sldId="279"/>
            <ac:spMk id="16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9:05.126" v="58"/>
          <ac:spMkLst>
            <pc:docMk/>
            <pc:sldMk cId="0" sldId="279"/>
            <ac:spMk id="17" creationId="{7AFA4088-E2E5-DE5A-1F06-11DFFBC6A21E}"/>
          </ac:spMkLst>
        </pc:spChg>
        <pc:spChg chg="add mod">
          <ac:chgData name="Patricia Maria Santos de Carvalho" userId="3365d316-7811-4031-aead-4111564b31dc" providerId="ADAL" clId="{F4D5C019-02F3-4C03-A1AA-A31733C61625}" dt="2025-08-18T14:29:05.126" v="58"/>
          <ac:spMkLst>
            <pc:docMk/>
            <pc:sldMk cId="0" sldId="279"/>
            <ac:spMk id="18" creationId="{5AEA7D8C-B2DF-AC93-E65F-3987B51E355C}"/>
          </ac:spMkLst>
        </pc:spChg>
        <pc:spChg chg="add mod">
          <ac:chgData name="Patricia Maria Santos de Carvalho" userId="3365d316-7811-4031-aead-4111564b31dc" providerId="ADAL" clId="{F4D5C019-02F3-4C03-A1AA-A31733C61625}" dt="2025-08-18T14:29:05.126" v="58"/>
          <ac:spMkLst>
            <pc:docMk/>
            <pc:sldMk cId="0" sldId="279"/>
            <ac:spMk id="19" creationId="{30C3317A-02CC-E9D3-74C7-7D8304584253}"/>
          </ac:spMkLst>
        </pc:spChg>
        <pc:spChg chg="add mod">
          <ac:chgData name="Patricia Maria Santos de Carvalho" userId="3365d316-7811-4031-aead-4111564b31dc" providerId="ADAL" clId="{F4D5C019-02F3-4C03-A1AA-A31733C61625}" dt="2025-08-18T14:29:05.126" v="58"/>
          <ac:spMkLst>
            <pc:docMk/>
            <pc:sldMk cId="0" sldId="279"/>
            <ac:spMk id="20" creationId="{0B0D137D-C582-3148-A218-CEA2FBB51246}"/>
          </ac:spMkLst>
        </pc:spChg>
        <pc:spChg chg="add mod">
          <ac:chgData name="Patricia Maria Santos de Carvalho" userId="3365d316-7811-4031-aead-4111564b31dc" providerId="ADAL" clId="{F4D5C019-02F3-4C03-A1AA-A31733C61625}" dt="2025-08-18T14:29:05.126" v="58"/>
          <ac:spMkLst>
            <pc:docMk/>
            <pc:sldMk cId="0" sldId="279"/>
            <ac:spMk id="21" creationId="{5338E08B-569B-251D-E966-21435C6D0710}"/>
          </ac:spMkLst>
        </pc:spChg>
        <pc:picChg chg="add mod">
          <ac:chgData name="Patricia Maria Santos de Carvalho" userId="3365d316-7811-4031-aead-4111564b31dc" providerId="ADAL" clId="{F4D5C019-02F3-4C03-A1AA-A31733C61625}" dt="2025-08-18T14:29:05.126" v="58"/>
          <ac:picMkLst>
            <pc:docMk/>
            <pc:sldMk cId="0" sldId="279"/>
            <ac:picMk id="22" creationId="{0EB4A092-FCAE-4C56-F829-25F9F4556975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8:56.321" v="56"/>
        <pc:sldMkLst>
          <pc:docMk/>
          <pc:sldMk cId="0" sldId="280"/>
        </pc:sldMkLst>
        <pc:spChg chg="del">
          <ac:chgData name="Patricia Maria Santos de Carvalho" userId="3365d316-7811-4031-aead-4111564b31dc" providerId="ADAL" clId="{F4D5C019-02F3-4C03-A1AA-A31733C61625}" dt="2025-08-18T14:28:56.039" v="55" actId="478"/>
          <ac:spMkLst>
            <pc:docMk/>
            <pc:sldMk cId="0" sldId="280"/>
            <ac:spMk id="12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56.039" v="55" actId="478"/>
          <ac:spMkLst>
            <pc:docMk/>
            <pc:sldMk cId="0" sldId="280"/>
            <ac:spMk id="13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56.039" v="55" actId="478"/>
          <ac:spMkLst>
            <pc:docMk/>
            <pc:sldMk cId="0" sldId="280"/>
            <ac:spMk id="1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56.039" v="55" actId="478"/>
          <ac:spMkLst>
            <pc:docMk/>
            <pc:sldMk cId="0" sldId="280"/>
            <ac:spMk id="1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56.039" v="55" actId="478"/>
          <ac:spMkLst>
            <pc:docMk/>
            <pc:sldMk cId="0" sldId="280"/>
            <ac:spMk id="16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8:56.321" v="56"/>
          <ac:spMkLst>
            <pc:docMk/>
            <pc:sldMk cId="0" sldId="280"/>
            <ac:spMk id="17" creationId="{58D043B2-57A8-A43E-B0B4-83997CCD8E30}"/>
          </ac:spMkLst>
        </pc:spChg>
        <pc:spChg chg="add mod">
          <ac:chgData name="Patricia Maria Santos de Carvalho" userId="3365d316-7811-4031-aead-4111564b31dc" providerId="ADAL" clId="{F4D5C019-02F3-4C03-A1AA-A31733C61625}" dt="2025-08-18T14:28:56.321" v="56"/>
          <ac:spMkLst>
            <pc:docMk/>
            <pc:sldMk cId="0" sldId="280"/>
            <ac:spMk id="18" creationId="{A2BE49E9-BD18-BBC7-A833-CE042A4CEC64}"/>
          </ac:spMkLst>
        </pc:spChg>
        <pc:spChg chg="add mod">
          <ac:chgData name="Patricia Maria Santos de Carvalho" userId="3365d316-7811-4031-aead-4111564b31dc" providerId="ADAL" clId="{F4D5C019-02F3-4C03-A1AA-A31733C61625}" dt="2025-08-18T14:28:56.321" v="56"/>
          <ac:spMkLst>
            <pc:docMk/>
            <pc:sldMk cId="0" sldId="280"/>
            <ac:spMk id="19" creationId="{AC9EC237-F0BA-1A23-3855-7C6189F7FA7D}"/>
          </ac:spMkLst>
        </pc:spChg>
        <pc:spChg chg="add mod">
          <ac:chgData name="Patricia Maria Santos de Carvalho" userId="3365d316-7811-4031-aead-4111564b31dc" providerId="ADAL" clId="{F4D5C019-02F3-4C03-A1AA-A31733C61625}" dt="2025-08-18T14:28:56.321" v="56"/>
          <ac:spMkLst>
            <pc:docMk/>
            <pc:sldMk cId="0" sldId="280"/>
            <ac:spMk id="20" creationId="{E2979875-E4E2-4A8E-80DA-07A52431DB07}"/>
          </ac:spMkLst>
        </pc:spChg>
        <pc:spChg chg="add mod">
          <ac:chgData name="Patricia Maria Santos de Carvalho" userId="3365d316-7811-4031-aead-4111564b31dc" providerId="ADAL" clId="{F4D5C019-02F3-4C03-A1AA-A31733C61625}" dt="2025-08-18T14:28:56.321" v="56"/>
          <ac:spMkLst>
            <pc:docMk/>
            <pc:sldMk cId="0" sldId="280"/>
            <ac:spMk id="21" creationId="{5D15F1AE-497A-0E95-D651-F9E5254ACBA1}"/>
          </ac:spMkLst>
        </pc:spChg>
        <pc:picChg chg="add mod">
          <ac:chgData name="Patricia Maria Santos de Carvalho" userId="3365d316-7811-4031-aead-4111564b31dc" providerId="ADAL" clId="{F4D5C019-02F3-4C03-A1AA-A31733C61625}" dt="2025-08-18T14:28:56.321" v="56"/>
          <ac:picMkLst>
            <pc:docMk/>
            <pc:sldMk cId="0" sldId="280"/>
            <ac:picMk id="22" creationId="{52F9BA2A-3420-E810-C1CB-A9ABCD48A333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8:48.829" v="54"/>
        <pc:sldMkLst>
          <pc:docMk/>
          <pc:sldMk cId="0" sldId="281"/>
        </pc:sldMkLst>
        <pc:spChg chg="del">
          <ac:chgData name="Patricia Maria Santos de Carvalho" userId="3365d316-7811-4031-aead-4111564b31dc" providerId="ADAL" clId="{F4D5C019-02F3-4C03-A1AA-A31733C61625}" dt="2025-08-18T14:28:48.440" v="53" actId="478"/>
          <ac:spMkLst>
            <pc:docMk/>
            <pc:sldMk cId="0" sldId="281"/>
            <ac:spMk id="8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48.440" v="53" actId="478"/>
          <ac:spMkLst>
            <pc:docMk/>
            <pc:sldMk cId="0" sldId="281"/>
            <ac:spMk id="9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48.440" v="53" actId="478"/>
          <ac:spMkLst>
            <pc:docMk/>
            <pc:sldMk cId="0" sldId="281"/>
            <ac:spMk id="10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48.440" v="53" actId="478"/>
          <ac:spMkLst>
            <pc:docMk/>
            <pc:sldMk cId="0" sldId="281"/>
            <ac:spMk id="11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8:48.440" v="53" actId="478"/>
          <ac:spMkLst>
            <pc:docMk/>
            <pc:sldMk cId="0" sldId="281"/>
            <ac:spMk id="12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8:48.829" v="54"/>
          <ac:spMkLst>
            <pc:docMk/>
            <pc:sldMk cId="0" sldId="281"/>
            <ac:spMk id="17" creationId="{1E4AB6AF-273F-0AFE-182A-8349D2F0361B}"/>
          </ac:spMkLst>
        </pc:spChg>
        <pc:spChg chg="add mod">
          <ac:chgData name="Patricia Maria Santos de Carvalho" userId="3365d316-7811-4031-aead-4111564b31dc" providerId="ADAL" clId="{F4D5C019-02F3-4C03-A1AA-A31733C61625}" dt="2025-08-18T14:28:48.829" v="54"/>
          <ac:spMkLst>
            <pc:docMk/>
            <pc:sldMk cId="0" sldId="281"/>
            <ac:spMk id="18" creationId="{ED7F53FA-4E82-1039-8470-1AF161817224}"/>
          </ac:spMkLst>
        </pc:spChg>
        <pc:spChg chg="add mod">
          <ac:chgData name="Patricia Maria Santos de Carvalho" userId="3365d316-7811-4031-aead-4111564b31dc" providerId="ADAL" clId="{F4D5C019-02F3-4C03-A1AA-A31733C61625}" dt="2025-08-18T14:28:48.829" v="54"/>
          <ac:spMkLst>
            <pc:docMk/>
            <pc:sldMk cId="0" sldId="281"/>
            <ac:spMk id="19" creationId="{5B3E7D0B-2408-4D1A-3198-B527952A2F3F}"/>
          </ac:spMkLst>
        </pc:spChg>
        <pc:spChg chg="add mod">
          <ac:chgData name="Patricia Maria Santos de Carvalho" userId="3365d316-7811-4031-aead-4111564b31dc" providerId="ADAL" clId="{F4D5C019-02F3-4C03-A1AA-A31733C61625}" dt="2025-08-18T14:28:48.829" v="54"/>
          <ac:spMkLst>
            <pc:docMk/>
            <pc:sldMk cId="0" sldId="281"/>
            <ac:spMk id="20" creationId="{A30A84CB-E1C1-143A-A7D2-3ACBAD82BA39}"/>
          </ac:spMkLst>
        </pc:spChg>
        <pc:spChg chg="add mod">
          <ac:chgData name="Patricia Maria Santos de Carvalho" userId="3365d316-7811-4031-aead-4111564b31dc" providerId="ADAL" clId="{F4D5C019-02F3-4C03-A1AA-A31733C61625}" dt="2025-08-18T14:28:48.829" v="54"/>
          <ac:spMkLst>
            <pc:docMk/>
            <pc:sldMk cId="0" sldId="281"/>
            <ac:spMk id="21" creationId="{789A75F1-1CB8-E535-D2EE-DB1A8466C3DC}"/>
          </ac:spMkLst>
        </pc:spChg>
        <pc:picChg chg="add mod">
          <ac:chgData name="Patricia Maria Santos de Carvalho" userId="3365d316-7811-4031-aead-4111564b31dc" providerId="ADAL" clId="{F4D5C019-02F3-4C03-A1AA-A31733C61625}" dt="2025-08-18T14:28:48.829" v="54"/>
          <ac:picMkLst>
            <pc:docMk/>
            <pc:sldMk cId="0" sldId="281"/>
            <ac:picMk id="22" creationId="{BAF1154A-295B-4EF3-C824-EC686F1759CD}"/>
          </ac:picMkLst>
        </pc:picChg>
      </pc:sldChg>
      <pc:sldChg chg="addSp delSp modSp mod">
        <pc:chgData name="Patricia Maria Santos de Carvalho" userId="3365d316-7811-4031-aead-4111564b31dc" providerId="ADAL" clId="{F4D5C019-02F3-4C03-A1AA-A31733C61625}" dt="2025-08-18T14:20:35.327" v="52" actId="12789"/>
        <pc:sldMkLst>
          <pc:docMk/>
          <pc:sldMk cId="0" sldId="282"/>
        </pc:sldMkLst>
        <pc:spChg chg="del">
          <ac:chgData name="Patricia Maria Santos de Carvalho" userId="3365d316-7811-4031-aead-4111564b31dc" providerId="ADAL" clId="{F4D5C019-02F3-4C03-A1AA-A31733C61625}" dt="2025-08-18T14:20:07.233" v="22" actId="478"/>
          <ac:spMkLst>
            <pc:docMk/>
            <pc:sldMk cId="0" sldId="282"/>
            <ac:spMk id="24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0:07.233" v="22" actId="478"/>
          <ac:spMkLst>
            <pc:docMk/>
            <pc:sldMk cId="0" sldId="282"/>
            <ac:spMk id="25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0:07.233" v="22" actId="478"/>
          <ac:spMkLst>
            <pc:docMk/>
            <pc:sldMk cId="0" sldId="282"/>
            <ac:spMk id="26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0:07.233" v="22" actId="478"/>
          <ac:spMkLst>
            <pc:docMk/>
            <pc:sldMk cId="0" sldId="282"/>
            <ac:spMk id="27" creationId="{00000000-0000-0000-0000-000000000000}"/>
          </ac:spMkLst>
        </pc:spChg>
        <pc:spChg chg="del">
          <ac:chgData name="Patricia Maria Santos de Carvalho" userId="3365d316-7811-4031-aead-4111564b31dc" providerId="ADAL" clId="{F4D5C019-02F3-4C03-A1AA-A31733C61625}" dt="2025-08-18T14:20:07.233" v="22" actId="478"/>
          <ac:spMkLst>
            <pc:docMk/>
            <pc:sldMk cId="0" sldId="282"/>
            <ac:spMk id="28" creationId="{00000000-0000-0000-0000-000000000000}"/>
          </ac:spMkLst>
        </pc:spChg>
        <pc:spChg chg="add mod">
          <ac:chgData name="Patricia Maria Santos de Carvalho" userId="3365d316-7811-4031-aead-4111564b31dc" providerId="ADAL" clId="{F4D5C019-02F3-4C03-A1AA-A31733C61625}" dt="2025-08-18T14:20:35.327" v="52" actId="12789"/>
          <ac:spMkLst>
            <pc:docMk/>
            <pc:sldMk cId="0" sldId="282"/>
            <ac:spMk id="29" creationId="{21376DE8-DBF1-C06C-B228-59E8E267E47F}"/>
          </ac:spMkLst>
        </pc:spChg>
        <pc:spChg chg="add mod">
          <ac:chgData name="Patricia Maria Santos de Carvalho" userId="3365d316-7811-4031-aead-4111564b31dc" providerId="ADAL" clId="{F4D5C019-02F3-4C03-A1AA-A31733C61625}" dt="2025-08-18T14:20:35.327" v="52" actId="12789"/>
          <ac:spMkLst>
            <pc:docMk/>
            <pc:sldMk cId="0" sldId="282"/>
            <ac:spMk id="30" creationId="{FCBF81B1-BBA2-09EB-46DE-4DA5A1B8A2C3}"/>
          </ac:spMkLst>
        </pc:spChg>
        <pc:spChg chg="add mod">
          <ac:chgData name="Patricia Maria Santos de Carvalho" userId="3365d316-7811-4031-aead-4111564b31dc" providerId="ADAL" clId="{F4D5C019-02F3-4C03-A1AA-A31733C61625}" dt="2025-08-18T14:20:35.327" v="52" actId="12789"/>
          <ac:spMkLst>
            <pc:docMk/>
            <pc:sldMk cId="0" sldId="282"/>
            <ac:spMk id="31" creationId="{4CAE7C42-179B-85A6-7512-218D75A01FD3}"/>
          </ac:spMkLst>
        </pc:spChg>
        <pc:spChg chg="add mod">
          <ac:chgData name="Patricia Maria Santos de Carvalho" userId="3365d316-7811-4031-aead-4111564b31dc" providerId="ADAL" clId="{F4D5C019-02F3-4C03-A1AA-A31733C61625}" dt="2025-08-18T14:20:35.327" v="52" actId="12789"/>
          <ac:spMkLst>
            <pc:docMk/>
            <pc:sldMk cId="0" sldId="282"/>
            <ac:spMk id="32" creationId="{BD11B2B4-A91F-116B-1DF2-B57F96103264}"/>
          </ac:spMkLst>
        </pc:spChg>
        <pc:spChg chg="add mod">
          <ac:chgData name="Patricia Maria Santos de Carvalho" userId="3365d316-7811-4031-aead-4111564b31dc" providerId="ADAL" clId="{F4D5C019-02F3-4C03-A1AA-A31733C61625}" dt="2025-08-18T14:20:35.327" v="52" actId="12789"/>
          <ac:spMkLst>
            <pc:docMk/>
            <pc:sldMk cId="0" sldId="282"/>
            <ac:spMk id="33" creationId="{DD5DE6F1-5BDE-1083-9811-8E9B86A42F00}"/>
          </ac:spMkLst>
        </pc:spChg>
        <pc:picChg chg="add mod">
          <ac:chgData name="Patricia Maria Santos de Carvalho" userId="3365d316-7811-4031-aead-4111564b31dc" providerId="ADAL" clId="{F4D5C019-02F3-4C03-A1AA-A31733C61625}" dt="2025-08-18T14:20:35.327" v="52" actId="12789"/>
          <ac:picMkLst>
            <pc:docMk/>
            <pc:sldMk cId="0" sldId="282"/>
            <ac:picMk id="34" creationId="{203A16E4-F707-2FCE-1947-6A44E966FE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20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5" Type="http://schemas.openxmlformats.org/officeDocument/2006/relationships/image" Target="../media/image7.png"/><Relationship Id="rId10" Type="http://schemas.openxmlformats.org/officeDocument/2006/relationships/image" Target="../media/image29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31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.png"/><Relationship Id="rId5" Type="http://schemas.openxmlformats.org/officeDocument/2006/relationships/image" Target="../media/image23.png"/><Relationship Id="rId1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22.png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6.jpe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37.png"/><Relationship Id="rId9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6.jpe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9.svg"/><Relationship Id="rId10" Type="http://schemas.openxmlformats.org/officeDocument/2006/relationships/image" Target="../media/image8.png"/><Relationship Id="rId4" Type="http://schemas.openxmlformats.org/officeDocument/2006/relationships/image" Target="../media/image38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12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2.png"/><Relationship Id="rId10" Type="http://schemas.openxmlformats.org/officeDocument/2006/relationships/image" Target="../media/image8.png"/><Relationship Id="rId4" Type="http://schemas.openxmlformats.org/officeDocument/2006/relationships/image" Target="../media/image18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572819" cy="9778811"/>
            <a:chOff x="0" y="0"/>
            <a:chExt cx="3047985" cy="25754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47985" cy="2575489"/>
            </a:xfrm>
            <a:custGeom>
              <a:avLst/>
              <a:gdLst/>
              <a:ahLst/>
              <a:cxnLst/>
              <a:rect l="l" t="t" r="r" b="b"/>
              <a:pathLst>
                <a:path w="3047985" h="2575489">
                  <a:moveTo>
                    <a:pt x="6690" y="0"/>
                  </a:moveTo>
                  <a:lnTo>
                    <a:pt x="3041296" y="0"/>
                  </a:lnTo>
                  <a:cubicBezTo>
                    <a:pt x="3044990" y="0"/>
                    <a:pt x="3047985" y="2995"/>
                    <a:pt x="3047985" y="6690"/>
                  </a:cubicBezTo>
                  <a:lnTo>
                    <a:pt x="3047985" y="2568800"/>
                  </a:lnTo>
                  <a:cubicBezTo>
                    <a:pt x="3047985" y="2572494"/>
                    <a:pt x="3044990" y="2575489"/>
                    <a:pt x="3041296" y="2575489"/>
                  </a:cubicBezTo>
                  <a:lnTo>
                    <a:pt x="6690" y="2575489"/>
                  </a:lnTo>
                  <a:cubicBezTo>
                    <a:pt x="2995" y="2575489"/>
                    <a:pt x="0" y="2572494"/>
                    <a:pt x="0" y="2568800"/>
                  </a:cubicBezTo>
                  <a:lnTo>
                    <a:pt x="0" y="6690"/>
                  </a:lnTo>
                  <a:cubicBezTo>
                    <a:pt x="0" y="2995"/>
                    <a:pt x="2995" y="0"/>
                    <a:pt x="6690" y="0"/>
                  </a:cubicBezTo>
                  <a:close/>
                </a:path>
              </a:pathLst>
            </a:custGeom>
            <a:solidFill>
              <a:srgbClr val="A024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047985" cy="2556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27157" y="0"/>
            <a:ext cx="11681343" cy="9755028"/>
            <a:chOff x="0" y="0"/>
            <a:chExt cx="3076568" cy="25692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6568" cy="2569225"/>
            </a:xfrm>
            <a:custGeom>
              <a:avLst/>
              <a:gdLst/>
              <a:ahLst/>
              <a:cxnLst/>
              <a:rect l="l" t="t" r="r" b="b"/>
              <a:pathLst>
                <a:path w="3076568" h="2569225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562598"/>
                  </a:lnTo>
                  <a:cubicBezTo>
                    <a:pt x="3076568" y="2566258"/>
                    <a:pt x="3073600" y="2569225"/>
                    <a:pt x="3069940" y="2569225"/>
                  </a:cubicBezTo>
                  <a:lnTo>
                    <a:pt x="6628" y="2569225"/>
                  </a:lnTo>
                  <a:cubicBezTo>
                    <a:pt x="2967" y="2569225"/>
                    <a:pt x="0" y="2566258"/>
                    <a:pt x="0" y="2562598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DEC0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076568" cy="2550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544908" y="0"/>
            <a:ext cx="11822455" cy="9645028"/>
            <a:chOff x="0" y="0"/>
            <a:chExt cx="3113733" cy="25402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3733" cy="2540254"/>
            </a:xfrm>
            <a:custGeom>
              <a:avLst/>
              <a:gdLst/>
              <a:ahLst/>
              <a:cxnLst/>
              <a:rect l="l" t="t" r="r" b="b"/>
              <a:pathLst>
                <a:path w="3113733" h="2540254">
                  <a:moveTo>
                    <a:pt x="6548" y="0"/>
                  </a:moveTo>
                  <a:lnTo>
                    <a:pt x="3107185" y="0"/>
                  </a:lnTo>
                  <a:cubicBezTo>
                    <a:pt x="3108921" y="0"/>
                    <a:pt x="3110587" y="690"/>
                    <a:pt x="3111815" y="1918"/>
                  </a:cubicBezTo>
                  <a:cubicBezTo>
                    <a:pt x="3113043" y="3146"/>
                    <a:pt x="3113733" y="4812"/>
                    <a:pt x="3113733" y="6548"/>
                  </a:cubicBezTo>
                  <a:lnTo>
                    <a:pt x="3113733" y="2533706"/>
                  </a:lnTo>
                  <a:cubicBezTo>
                    <a:pt x="3113733" y="2537322"/>
                    <a:pt x="3110801" y="2540254"/>
                    <a:pt x="3107185" y="2540254"/>
                  </a:cubicBezTo>
                  <a:lnTo>
                    <a:pt x="6548" y="2540254"/>
                  </a:lnTo>
                  <a:cubicBezTo>
                    <a:pt x="2932" y="2540254"/>
                    <a:pt x="0" y="2537322"/>
                    <a:pt x="0" y="2533706"/>
                  </a:cubicBezTo>
                  <a:lnTo>
                    <a:pt x="0" y="6548"/>
                  </a:lnTo>
                  <a:cubicBezTo>
                    <a:pt x="0" y="2932"/>
                    <a:pt x="2932" y="0"/>
                    <a:pt x="6548" y="0"/>
                  </a:cubicBezTo>
                  <a:close/>
                </a:path>
              </a:pathLst>
            </a:custGeom>
            <a:solidFill>
              <a:srgbClr val="1C563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113733" cy="252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428756" y="0"/>
            <a:ext cx="10552445" cy="9936378"/>
            <a:chOff x="0" y="0"/>
            <a:chExt cx="2779245" cy="261698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79245" cy="2616989"/>
            </a:xfrm>
            <a:custGeom>
              <a:avLst/>
              <a:gdLst/>
              <a:ahLst/>
              <a:cxnLst/>
              <a:rect l="l" t="t" r="r" b="b"/>
              <a:pathLst>
                <a:path w="2779245" h="2616989">
                  <a:moveTo>
                    <a:pt x="7337" y="0"/>
                  </a:moveTo>
                  <a:lnTo>
                    <a:pt x="2771908" y="0"/>
                  </a:lnTo>
                  <a:cubicBezTo>
                    <a:pt x="2775960" y="0"/>
                    <a:pt x="2779245" y="3285"/>
                    <a:pt x="2779245" y="7337"/>
                  </a:cubicBezTo>
                  <a:lnTo>
                    <a:pt x="2779245" y="2609652"/>
                  </a:lnTo>
                  <a:cubicBezTo>
                    <a:pt x="2779245" y="2613704"/>
                    <a:pt x="2775960" y="2616989"/>
                    <a:pt x="2771908" y="2616989"/>
                  </a:cubicBezTo>
                  <a:lnTo>
                    <a:pt x="7337" y="2616989"/>
                  </a:lnTo>
                  <a:cubicBezTo>
                    <a:pt x="3285" y="2616989"/>
                    <a:pt x="0" y="2613704"/>
                    <a:pt x="0" y="2609652"/>
                  </a:cubicBezTo>
                  <a:lnTo>
                    <a:pt x="0" y="7337"/>
                  </a:lnTo>
                  <a:cubicBezTo>
                    <a:pt x="0" y="3285"/>
                    <a:pt x="3285" y="0"/>
                    <a:pt x="7337" y="0"/>
                  </a:cubicBezTo>
                  <a:close/>
                </a:path>
              </a:pathLst>
            </a:custGeom>
            <a:solidFill>
              <a:srgbClr val="31115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2779245" cy="25979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242048" y="0"/>
            <a:ext cx="11045952" cy="9645028"/>
            <a:chOff x="0" y="0"/>
            <a:chExt cx="2909222" cy="25402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909222" cy="2540254"/>
            </a:xfrm>
            <a:custGeom>
              <a:avLst/>
              <a:gdLst/>
              <a:ahLst/>
              <a:cxnLst/>
              <a:rect l="l" t="t" r="r" b="b"/>
              <a:pathLst>
                <a:path w="2909222" h="2540254">
                  <a:moveTo>
                    <a:pt x="7009" y="0"/>
                  </a:moveTo>
                  <a:lnTo>
                    <a:pt x="2902213" y="0"/>
                  </a:lnTo>
                  <a:cubicBezTo>
                    <a:pt x="2904072" y="0"/>
                    <a:pt x="2905855" y="738"/>
                    <a:pt x="2907169" y="2053"/>
                  </a:cubicBezTo>
                  <a:cubicBezTo>
                    <a:pt x="2908484" y="3367"/>
                    <a:pt x="2909222" y="5150"/>
                    <a:pt x="2909222" y="7009"/>
                  </a:cubicBezTo>
                  <a:lnTo>
                    <a:pt x="2909222" y="2533245"/>
                  </a:lnTo>
                  <a:cubicBezTo>
                    <a:pt x="2909222" y="2535104"/>
                    <a:pt x="2908484" y="2536887"/>
                    <a:pt x="2907169" y="2538201"/>
                  </a:cubicBezTo>
                  <a:cubicBezTo>
                    <a:pt x="2905855" y="2539516"/>
                    <a:pt x="2904072" y="2540254"/>
                    <a:pt x="2902213" y="2540254"/>
                  </a:cubicBezTo>
                  <a:lnTo>
                    <a:pt x="7009" y="2540254"/>
                  </a:lnTo>
                  <a:cubicBezTo>
                    <a:pt x="5150" y="2540254"/>
                    <a:pt x="3367" y="2539516"/>
                    <a:pt x="2053" y="2538201"/>
                  </a:cubicBezTo>
                  <a:cubicBezTo>
                    <a:pt x="738" y="2536887"/>
                    <a:pt x="0" y="2535104"/>
                    <a:pt x="0" y="2533245"/>
                  </a:cubicBezTo>
                  <a:lnTo>
                    <a:pt x="0" y="7009"/>
                  </a:lnTo>
                  <a:cubicBezTo>
                    <a:pt x="0" y="5150"/>
                    <a:pt x="738" y="3367"/>
                    <a:pt x="2053" y="2053"/>
                  </a:cubicBezTo>
                  <a:cubicBezTo>
                    <a:pt x="3367" y="738"/>
                    <a:pt x="5150" y="0"/>
                    <a:pt x="7009" y="0"/>
                  </a:cubicBezTo>
                  <a:close/>
                </a:path>
              </a:pathLst>
            </a:custGeom>
            <a:solidFill>
              <a:srgbClr val="7C301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909222" cy="252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1925050" y="4544024"/>
            <a:ext cx="9899122" cy="811075"/>
          </a:xfrm>
          <a:custGeom>
            <a:avLst/>
            <a:gdLst/>
            <a:ahLst/>
            <a:cxnLst/>
            <a:rect l="l" t="t" r="r" b="b"/>
            <a:pathLst>
              <a:path w="9899122" h="811075">
                <a:moveTo>
                  <a:pt x="0" y="0"/>
                </a:moveTo>
                <a:lnTo>
                  <a:pt x="9899122" y="0"/>
                </a:lnTo>
                <a:lnTo>
                  <a:pt x="9899122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 rot="5400000">
            <a:off x="73658" y="4544024"/>
            <a:ext cx="9899122" cy="811075"/>
          </a:xfrm>
          <a:custGeom>
            <a:avLst/>
            <a:gdLst/>
            <a:ahLst/>
            <a:cxnLst/>
            <a:rect l="l" t="t" r="r" b="b"/>
            <a:pathLst>
              <a:path w="9899122" h="811075">
                <a:moveTo>
                  <a:pt x="0" y="0"/>
                </a:moveTo>
                <a:lnTo>
                  <a:pt x="9899122" y="0"/>
                </a:lnTo>
                <a:lnTo>
                  <a:pt x="9899122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 rot="5400000">
            <a:off x="-1722546" y="4490928"/>
            <a:ext cx="9792931" cy="811075"/>
          </a:xfrm>
          <a:custGeom>
            <a:avLst/>
            <a:gdLst/>
            <a:ahLst/>
            <a:cxnLst/>
            <a:rect l="l" t="t" r="r" b="b"/>
            <a:pathLst>
              <a:path w="9792931" h="811075">
                <a:moveTo>
                  <a:pt x="0" y="0"/>
                </a:moveTo>
                <a:lnTo>
                  <a:pt x="9792931" y="0"/>
                </a:lnTo>
                <a:lnTo>
                  <a:pt x="9792931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10517" r="-94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 rot="5400000">
            <a:off x="-3721882" y="4544024"/>
            <a:ext cx="9899122" cy="811075"/>
          </a:xfrm>
          <a:custGeom>
            <a:avLst/>
            <a:gdLst/>
            <a:ahLst/>
            <a:cxnLst/>
            <a:rect l="l" t="t" r="r" b="b"/>
            <a:pathLst>
              <a:path w="9899122" h="811075">
                <a:moveTo>
                  <a:pt x="0" y="0"/>
                </a:moveTo>
                <a:lnTo>
                  <a:pt x="9899123" y="0"/>
                </a:lnTo>
                <a:lnTo>
                  <a:pt x="9899123" y="811075"/>
                </a:lnTo>
                <a:lnTo>
                  <a:pt x="0" y="8110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>
            <a:off x="0" y="9258300"/>
            <a:ext cx="18288000" cy="1028700"/>
            <a:chOff x="0" y="0"/>
            <a:chExt cx="4816593" cy="27093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2465" y="9368053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12465" y="187221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1"/>
                </a:lnTo>
                <a:lnTo>
                  <a:pt x="0" y="652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9144000" y="2053391"/>
            <a:ext cx="8115300" cy="327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65"/>
              </a:lnSpc>
            </a:pPr>
            <a:r>
              <a:rPr lang="en-US" sz="482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VOCÊ CONHECE O </a:t>
            </a:r>
            <a:r>
              <a:rPr lang="en-US" sz="482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OBJETIVO DE DESENVOLVIMENTO SUSTENTÁVEL 18 IGUALDADE ÉTNICO-RACIAL</a:t>
            </a:r>
            <a:r>
              <a:rPr lang="en-US" sz="4827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290462" y="7626897"/>
            <a:ext cx="596883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Inclua seu nome aqui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32243" y="8001547"/>
            <a:ext cx="802705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4"/>
              </a:lnSpc>
            </a:pPr>
            <a:r>
              <a:rPr lang="en-US" sz="24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Inclua seu cargo aqui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90462" y="8376197"/>
            <a:ext cx="5968838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74"/>
              </a:lnSpc>
            </a:pPr>
            <a:r>
              <a:rPr lang="en-US" sz="249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2025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766289" y="9387103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53CBC114-12E5-A1A6-AB28-87BA1E4D771B}"/>
              </a:ext>
            </a:extLst>
          </p:cNvPr>
          <p:cNvSpPr/>
          <p:nvPr/>
        </p:nvSpPr>
        <p:spPr>
          <a:xfrm>
            <a:off x="8583646" y="953047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5">
            <a:extLst>
              <a:ext uri="{FF2B5EF4-FFF2-40B4-BE49-F238E27FC236}">
                <a16:creationId xmlns:a16="http://schemas.microsoft.com/office/drawing/2014/main" id="{D1695E0D-BEFB-E707-AB50-651C58CB2C17}"/>
              </a:ext>
            </a:extLst>
          </p:cNvPr>
          <p:cNvSpPr/>
          <p:nvPr/>
        </p:nvSpPr>
        <p:spPr>
          <a:xfrm>
            <a:off x="9881955" y="948384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6">
            <a:extLst>
              <a:ext uri="{FF2B5EF4-FFF2-40B4-BE49-F238E27FC236}">
                <a16:creationId xmlns:a16="http://schemas.microsoft.com/office/drawing/2014/main" id="{F421B594-72F0-B8FB-381A-F9835C20E6A0}"/>
              </a:ext>
            </a:extLst>
          </p:cNvPr>
          <p:cNvSpPr/>
          <p:nvPr/>
        </p:nvSpPr>
        <p:spPr>
          <a:xfrm>
            <a:off x="12139317" y="933766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7">
            <a:extLst>
              <a:ext uri="{FF2B5EF4-FFF2-40B4-BE49-F238E27FC236}">
                <a16:creationId xmlns:a16="http://schemas.microsoft.com/office/drawing/2014/main" id="{74ADA2AA-7549-A6B5-ACF3-7006B8AD35DC}"/>
              </a:ext>
            </a:extLst>
          </p:cNvPr>
          <p:cNvSpPr/>
          <p:nvPr/>
        </p:nvSpPr>
        <p:spPr>
          <a:xfrm>
            <a:off x="10598692" y="917824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28">
            <a:extLst>
              <a:ext uri="{FF2B5EF4-FFF2-40B4-BE49-F238E27FC236}">
                <a16:creationId xmlns:a16="http://schemas.microsoft.com/office/drawing/2014/main" id="{636A8875-E707-E605-3485-AD00ED667873}"/>
              </a:ext>
            </a:extLst>
          </p:cNvPr>
          <p:cNvSpPr/>
          <p:nvPr/>
        </p:nvSpPr>
        <p:spPr>
          <a:xfrm>
            <a:off x="13839898" y="945909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1" name="Imagem 4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980CC5F1-C70A-A709-096C-88563FF9EEF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1601" y="937894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028700" y="3206390"/>
            <a:ext cx="10103423" cy="5627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</a:t>
            </a:r>
            <a:r>
              <a:rPr lang="en-US" sz="2199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Promover o reconhecimento dos saberes dos povos indígenas e afrodescendentes e garantir-lhes a participação nos processos de tomada de decisão na execução de grandes obras e empreendimentos que afetam seus territórios, na exploração econômica da biodiversidade e no acesso ao patrimônio genético e ao conhecimento tradicional associado.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18.9.1</a:t>
            </a:r>
            <a:r>
              <a:rPr lang="en-US" sz="2199" spc="-21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 spc="-21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o reconhecimento dos povos indígenas e afrodescendentes como guardiões da biodiversidade e garantir suas demandas e direitos na agenda de acesso ao patrimônio genético e ao conhecimento tradicional associado e na repartição de benefícios.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18.9.2</a:t>
            </a:r>
            <a:r>
              <a:rPr lang="en-US" sz="2199" spc="-21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 spc="-21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a justa repartição de benefícios em obras e empreendimentos em territórios ocupados por povos indígenas e afrodescendentes preservando sua ampla autonomia e autodeterminação.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</a:t>
            </a:r>
            <a:r>
              <a:rPr lang="en-US" sz="2199" b="1" spc="-21">
                <a:solidFill>
                  <a:srgbClr val="7B311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2199" spc="-21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Eliminar a xenofobia e assegurar que todas as metas anteriores, quando cabíveis, sejam refletidas também no tratamento de imigrantes indígenas e afrodescendentes.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1705886" y="2706865"/>
            <a:ext cx="6234801" cy="5831746"/>
          </a:xfrm>
          <a:custGeom>
            <a:avLst/>
            <a:gdLst/>
            <a:ahLst/>
            <a:cxnLst/>
            <a:rect l="l" t="t" r="r" b="b"/>
            <a:pathLst>
              <a:path w="6234801" h="5831746">
                <a:moveTo>
                  <a:pt x="0" y="0"/>
                </a:moveTo>
                <a:lnTo>
                  <a:pt x="6234801" y="0"/>
                </a:lnTo>
                <a:lnTo>
                  <a:pt x="6234801" y="5831747"/>
                </a:lnTo>
                <a:lnTo>
                  <a:pt x="0" y="5831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8187" b="-747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TextBox 17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84DF5624-F5F3-9A2A-6731-2CADFDABA01D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CC506AD0-9678-93AF-3D2E-F63076E8998E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32E052FC-8C9D-D921-DA4A-BEC06F859FEA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101A912D-5DB9-F915-F0D2-8DFCB249BEE1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4F45376F-466E-A425-35FB-EC6BC776E689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8" name="Imagem 27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1ECB311A-F0E8-2D46-365B-D5D6EE600C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AutoShape 12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3" name="TextBox 13"/>
          <p:cNvSpPr txBox="1"/>
          <p:nvPr/>
        </p:nvSpPr>
        <p:spPr>
          <a:xfrm>
            <a:off x="3173884" y="3297958"/>
            <a:ext cx="10651474" cy="4557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ocupação de pessoas por grupos de idade, raça/cor, etnia, sexo e território;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informalidade das pessoas de 15 anos ou mais de idade ocupadas na semana de referência, por sexo, raça/cor, setor de atividade do trabalho principal e existência de deficiência;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Renda mensal média de trabalhadores por raça/cor, etnia, sexo e território, por grupamento ocupacional e nível de escolaridade;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Razão de desigualdade de rendas mensais médias de trabalhadores por raça/cor, etnia, sexo e território, por grupamento ocupacional e nível de escolaridade;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18.1.5 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Proporção de tempo gasto em trabalho doméstico não remunerado e cuidados, por sexo, idade e localização;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18.1.6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Gasto público per capita com políticas de promoção da igualdade racial.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8" name="Group 18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123135" y="4962032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>
            <a:off x="1123135" y="6899611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3" name="Group 23"/>
          <p:cNvGrpSpPr/>
          <p:nvPr/>
        </p:nvGrpSpPr>
        <p:grpSpPr>
          <a:xfrm>
            <a:off x="14292083" y="3187340"/>
            <a:ext cx="2967217" cy="5103673"/>
            <a:chOff x="0" y="0"/>
            <a:chExt cx="781544" cy="134418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81544" cy="1344189"/>
            </a:xfrm>
            <a:custGeom>
              <a:avLst/>
              <a:gdLst/>
              <a:ahLst/>
              <a:cxnLst/>
              <a:rect l="l" t="t" r="r" b="b"/>
              <a:pathLst>
                <a:path w="781544" h="1344189">
                  <a:moveTo>
                    <a:pt x="781544" y="26092"/>
                  </a:moveTo>
                  <a:lnTo>
                    <a:pt x="781544" y="1318097"/>
                  </a:lnTo>
                  <a:cubicBezTo>
                    <a:pt x="781544" y="1325017"/>
                    <a:pt x="778795" y="1331654"/>
                    <a:pt x="773902" y="1336547"/>
                  </a:cubicBezTo>
                  <a:cubicBezTo>
                    <a:pt x="769009" y="1341440"/>
                    <a:pt x="762372" y="1344189"/>
                    <a:pt x="755452" y="1344189"/>
                  </a:cubicBezTo>
                  <a:lnTo>
                    <a:pt x="26092" y="1344189"/>
                  </a:lnTo>
                  <a:cubicBezTo>
                    <a:pt x="11682" y="1344189"/>
                    <a:pt x="0" y="1332507"/>
                    <a:pt x="0" y="1318097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781544" cy="1325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458045" y="3409464"/>
            <a:ext cx="2758975" cy="2950818"/>
          </a:xfrm>
          <a:custGeom>
            <a:avLst/>
            <a:gdLst/>
            <a:ahLst/>
            <a:cxnLst/>
            <a:rect l="l" t="t" r="r" b="b"/>
            <a:pathLst>
              <a:path w="2758975" h="2950818">
                <a:moveTo>
                  <a:pt x="0" y="0"/>
                </a:moveTo>
                <a:lnTo>
                  <a:pt x="2758975" y="0"/>
                </a:lnTo>
                <a:lnTo>
                  <a:pt x="2758975" y="2950818"/>
                </a:lnTo>
                <a:lnTo>
                  <a:pt x="0" y="2950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5167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920936" y="1634324"/>
            <a:ext cx="12753502" cy="90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 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Eliminar o racismo e a discriminação, tanto direta quanto indireta, bem como nas formas múltipla ou agravada, e a intolerância correlata contra os povos indígenas e afrodescendentes nos ambientes públicos e privados de trabalho.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857631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3135" y="5804127"/>
            <a:ext cx="1383486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4"/>
              </a:lnSpc>
            </a:pPr>
            <a:r>
              <a:rPr lang="en-US" sz="24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Trabalho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731470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14318228" y="6722232"/>
            <a:ext cx="1350696" cy="2950818"/>
          </a:xfrm>
          <a:custGeom>
            <a:avLst/>
            <a:gdLst/>
            <a:ahLst/>
            <a:cxnLst/>
            <a:rect l="l" t="t" r="r" b="b"/>
            <a:pathLst>
              <a:path w="1350696" h="2950818">
                <a:moveTo>
                  <a:pt x="0" y="0"/>
                </a:moveTo>
                <a:lnTo>
                  <a:pt x="1350696" y="0"/>
                </a:lnTo>
                <a:lnTo>
                  <a:pt x="1350696" y="2950818"/>
                </a:lnTo>
                <a:lnTo>
                  <a:pt x="0" y="2950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0980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24">
            <a:extLst>
              <a:ext uri="{FF2B5EF4-FFF2-40B4-BE49-F238E27FC236}">
                <a16:creationId xmlns:a16="http://schemas.microsoft.com/office/drawing/2014/main" id="{B62A531C-EFC0-1FAB-5D7D-5DB6263B1404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F6D240BB-2C38-58E3-0601-7EF16FA45D6C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3EA8D048-FC28-EF1D-5962-A19768949604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27">
            <a:extLst>
              <a:ext uri="{FF2B5EF4-FFF2-40B4-BE49-F238E27FC236}">
                <a16:creationId xmlns:a16="http://schemas.microsoft.com/office/drawing/2014/main" id="{3D1EF700-DE51-10B5-6DC5-93783A9F5087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28">
            <a:extLst>
              <a:ext uri="{FF2B5EF4-FFF2-40B4-BE49-F238E27FC236}">
                <a16:creationId xmlns:a16="http://schemas.microsoft.com/office/drawing/2014/main" id="{58B8DB35-E8C1-F180-B8B2-4A85E1F66FF3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6" name="Imagem 45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6B81C633-FD6E-AE94-DFD0-763B7B225A4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3173884" y="3297958"/>
            <a:ext cx="10651474" cy="509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vítimas de homicídio intencional, por 100 000 habitantes, por sexo, idade e cor/raça;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da população por sexo e cor/raça sujeita a violência física, psicológica ou sexual nos últimos 12 meses;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Número de óbitos decorrentes de intervenções policiais por sexo, faixa etária e cor/raça;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homicídios de mulheres e meninas dentro e fora das residências por raça/cor;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..Número de casos de violência contra pessoas LGBTQIAPN+ por cor/raça, 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18.2.6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Número de homicídios contra pessoas LGBTQIAPN+ por cor/raça, 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18.2.7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Número de denúncias de crimes de ódio associados ao racismo e à injúria racial e misoginia, incluindo crimes cometidos em ambientes virtuais, em relação às populações indígenas e afrodescendentes, segmentado.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8" name="Group 18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" name="AutoShape 22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3" name="Group 23"/>
          <p:cNvGrpSpPr/>
          <p:nvPr/>
        </p:nvGrpSpPr>
        <p:grpSpPr>
          <a:xfrm>
            <a:off x="14292083" y="3187340"/>
            <a:ext cx="2967217" cy="3212198"/>
            <a:chOff x="0" y="0"/>
            <a:chExt cx="781544" cy="84601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781544" cy="846018"/>
            </a:xfrm>
            <a:custGeom>
              <a:avLst/>
              <a:gdLst/>
              <a:ahLst/>
              <a:cxnLst/>
              <a:rect l="l" t="t" r="r" b="b"/>
              <a:pathLst>
                <a:path w="781544" h="846018">
                  <a:moveTo>
                    <a:pt x="781544" y="26092"/>
                  </a:moveTo>
                  <a:lnTo>
                    <a:pt x="781544" y="819927"/>
                  </a:lnTo>
                  <a:cubicBezTo>
                    <a:pt x="781544" y="826847"/>
                    <a:pt x="778795" y="833483"/>
                    <a:pt x="773902" y="838376"/>
                  </a:cubicBezTo>
                  <a:cubicBezTo>
                    <a:pt x="769009" y="843269"/>
                    <a:pt x="762372" y="846018"/>
                    <a:pt x="755452" y="846018"/>
                  </a:cubicBezTo>
                  <a:lnTo>
                    <a:pt x="26092" y="846018"/>
                  </a:lnTo>
                  <a:cubicBezTo>
                    <a:pt x="19172" y="846018"/>
                    <a:pt x="12535" y="843269"/>
                    <a:pt x="7642" y="838376"/>
                  </a:cubicBezTo>
                  <a:cubicBezTo>
                    <a:pt x="2749" y="833483"/>
                    <a:pt x="0" y="826847"/>
                    <a:pt x="0" y="819927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9050"/>
              <a:ext cx="781544" cy="826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4458045" y="3409464"/>
            <a:ext cx="2659534" cy="2736762"/>
          </a:xfrm>
          <a:custGeom>
            <a:avLst/>
            <a:gdLst/>
            <a:ahLst/>
            <a:cxnLst/>
            <a:rect l="l" t="t" r="r" b="b"/>
            <a:pathLst>
              <a:path w="2659534" h="2736762">
                <a:moveTo>
                  <a:pt x="0" y="0"/>
                </a:moveTo>
                <a:lnTo>
                  <a:pt x="2659534" y="0"/>
                </a:lnTo>
                <a:lnTo>
                  <a:pt x="2659534" y="2736762"/>
                </a:lnTo>
                <a:lnTo>
                  <a:pt x="0" y="27367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 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Eliminar todas as formas de violência contra povos indígenas e afrodescendentes nas esferas pública e privada, levando em conta suas interseccionalidades, em particular o homicídio das juventudes, feminicídio e os resultantes de homofobia e transfobia. 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62955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18.2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3135" y="4894398"/>
            <a:ext cx="1383486" cy="734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6"/>
              </a:lnSpc>
            </a:pPr>
            <a:r>
              <a:rPr lang="en-US" sz="18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SEGURANÇA PÚBLICA</a:t>
            </a:r>
          </a:p>
          <a:p>
            <a:pPr algn="ctr">
              <a:lnSpc>
                <a:spcPts val="1926"/>
              </a:lnSpc>
            </a:pPr>
            <a:endParaRPr lang="en-US" sz="1800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BAF074CA-2C3B-4234-4D46-21885FF3A2A6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8D16D17B-A922-7010-4F99-11A9E42A4123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2B817F8E-9746-D80B-B8B8-8A71BFC19C9F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7">
            <a:extLst>
              <a:ext uri="{FF2B5EF4-FFF2-40B4-BE49-F238E27FC236}">
                <a16:creationId xmlns:a16="http://schemas.microsoft.com/office/drawing/2014/main" id="{919139FC-72E1-1DFA-5F42-19701B31AC30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4960035F-6631-BA0C-EFD3-60E3A9F87352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3072B2EB-C8BF-034F-7D9B-0789F15C919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3187340"/>
            <a:ext cx="2967217" cy="1426311"/>
            <a:chOff x="0" y="0"/>
            <a:chExt cx="781544" cy="3756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375657"/>
            </a:xfrm>
            <a:custGeom>
              <a:avLst/>
              <a:gdLst/>
              <a:ahLst/>
              <a:cxnLst/>
              <a:rect l="l" t="t" r="r" b="b"/>
              <a:pathLst>
                <a:path w="781544" h="375657">
                  <a:moveTo>
                    <a:pt x="781544" y="26092"/>
                  </a:moveTo>
                  <a:lnTo>
                    <a:pt x="781544" y="349566"/>
                  </a:lnTo>
                  <a:cubicBezTo>
                    <a:pt x="781544" y="356485"/>
                    <a:pt x="778795" y="363122"/>
                    <a:pt x="773902" y="368015"/>
                  </a:cubicBezTo>
                  <a:cubicBezTo>
                    <a:pt x="769009" y="372908"/>
                    <a:pt x="762372" y="375657"/>
                    <a:pt x="755452" y="375657"/>
                  </a:cubicBezTo>
                  <a:lnTo>
                    <a:pt x="26092" y="375657"/>
                  </a:lnTo>
                  <a:cubicBezTo>
                    <a:pt x="19172" y="375657"/>
                    <a:pt x="12535" y="372908"/>
                    <a:pt x="7642" y="368015"/>
                  </a:cubicBezTo>
                  <a:cubicBezTo>
                    <a:pt x="2749" y="363122"/>
                    <a:pt x="0" y="356485"/>
                    <a:pt x="0" y="349566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3566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173884" y="3297958"/>
            <a:ext cx="10651474" cy="349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Distribuição de pessoas encarceradas por raça/cor, idade, etnia, sexo e tipo de crime;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Distribuição de pessoas encarceradas sem sentença por raça/cor, idade, etnia e sexo;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Número de processos relacionados a racismo/injúria racial, intolerância religiosa, homofobia e transfobia;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pessoas residentes em municípios com potencial assistência jurídica pela Defensoria Pública por cor/raça;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da população que se sente segura quando caminha sozinha na área onde vive por cor/raça e sexo.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4445925" y="3288433"/>
            <a:ext cx="2659534" cy="1190045"/>
          </a:xfrm>
          <a:custGeom>
            <a:avLst/>
            <a:gdLst/>
            <a:ahLst/>
            <a:cxnLst/>
            <a:rect l="l" t="t" r="r" b="b"/>
            <a:pathLst>
              <a:path w="2659534" h="1190045">
                <a:moveTo>
                  <a:pt x="0" y="0"/>
                </a:moveTo>
                <a:lnTo>
                  <a:pt x="2659534" y="0"/>
                </a:lnTo>
                <a:lnTo>
                  <a:pt x="2659534" y="1190045"/>
                </a:lnTo>
                <a:lnTo>
                  <a:pt x="0" y="119004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Garantir aos povos indígenas e afrodescendentes tratamento digno, justo e equânime perante os órgãos do sistema de justiça, de segurança pública e administrativos do Estado, assegurando a efetivação e a ampliação do acesso à justiça e o devido processo legal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644131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18.3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646" y="5026236"/>
            <a:ext cx="1644463" cy="4499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213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JUSTIÇA</a:t>
            </a:r>
          </a:p>
          <a:p>
            <a:pPr algn="ctr">
              <a:lnSpc>
                <a:spcPts val="1271"/>
              </a:lnSpc>
            </a:pPr>
            <a:endParaRPr lang="en-US" sz="213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CBCEEA94-62B8-67CA-D91B-A1F6C3296449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E2516A59-3BED-EEB6-B3E2-42C625D0AEA7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56250476-5398-E5AE-330A-4C5451F503B7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7">
            <a:extLst>
              <a:ext uri="{FF2B5EF4-FFF2-40B4-BE49-F238E27FC236}">
                <a16:creationId xmlns:a16="http://schemas.microsoft.com/office/drawing/2014/main" id="{AE123CE2-572A-542F-BE33-4B755CC48C75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341A59CD-302E-1E6A-CD2C-70CAEDC5C383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454EDD3A-E2EA-13D8-9FAB-D2F8E28B310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3187340"/>
            <a:ext cx="2967217" cy="2838230"/>
            <a:chOff x="0" y="0"/>
            <a:chExt cx="781544" cy="7475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747524"/>
            </a:xfrm>
            <a:custGeom>
              <a:avLst/>
              <a:gdLst/>
              <a:ahLst/>
              <a:cxnLst/>
              <a:rect l="l" t="t" r="r" b="b"/>
              <a:pathLst>
                <a:path w="781544" h="747524">
                  <a:moveTo>
                    <a:pt x="781544" y="26092"/>
                  </a:moveTo>
                  <a:lnTo>
                    <a:pt x="781544" y="721432"/>
                  </a:lnTo>
                  <a:cubicBezTo>
                    <a:pt x="781544" y="735842"/>
                    <a:pt x="769862" y="747524"/>
                    <a:pt x="755452" y="747524"/>
                  </a:cubicBezTo>
                  <a:lnTo>
                    <a:pt x="26092" y="747524"/>
                  </a:lnTo>
                  <a:cubicBezTo>
                    <a:pt x="19172" y="747524"/>
                    <a:pt x="12535" y="744775"/>
                    <a:pt x="7642" y="739882"/>
                  </a:cubicBezTo>
                  <a:cubicBezTo>
                    <a:pt x="2749" y="734989"/>
                    <a:pt x="0" y="728352"/>
                    <a:pt x="0" y="721432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728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173884" y="3297958"/>
            <a:ext cx="10651474" cy="589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assentos ocupados por sexo, cor/raça no Executivo (governador, prefeito) e Legislativo (senador, dep. federal, dep. estadual/distrital, vereador);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pessoas que se candidatam a eleições (candidatos executivo/legislativo), por cor/raça, etnia e sexo, identidade gênero e orientação sexual, tipo de financiamento;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servidoras e servidores públicos por cor/raça, etnia, sexo, identidade gênero, orientação sexual e nível da Classificação Brasileira de Ocupações (CBO) nos três Poderes;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cargos de médio e alto escalão no setor público ocupados, por cor/raça, etnia, sexo, identidade gênero e orientação sexual;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funcionários e funcionárias no setor privado por cor/raça, etnia, sexo, identidade gênero, orientação sexual, por remuneração, tipo de ocupação (com carteira, sem carteira, conta própria formal/informal, empregador), tipo de cargos;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18.4.6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assentos em órgãos colegiados e instâncias de participação ocupados conselhos de administração de empresas x público/privado, por cor/raça, etnia, sexo, identidade gênero e orientação sexual.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4445925" y="3333564"/>
            <a:ext cx="2659534" cy="2523645"/>
          </a:xfrm>
          <a:custGeom>
            <a:avLst/>
            <a:gdLst/>
            <a:ahLst/>
            <a:cxnLst/>
            <a:rect l="l" t="t" r="r" b="b"/>
            <a:pathLst>
              <a:path w="2659534" h="2523645">
                <a:moveTo>
                  <a:pt x="0" y="0"/>
                </a:moveTo>
                <a:lnTo>
                  <a:pt x="2659534" y="0"/>
                </a:lnTo>
                <a:lnTo>
                  <a:pt x="2659534" y="2523646"/>
                </a:lnTo>
                <a:lnTo>
                  <a:pt x="0" y="2523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Garantir a representatividade equitativa dos povos indígenas e afrodescendentes nas instâncias, colegiados e órgãos de Estado e no quadro de pessoal de empresas públicas e privadas, levando em conta a interseccionalidade.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691032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646" y="4627027"/>
            <a:ext cx="1644463" cy="823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endParaRPr/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REPRESEN-</a:t>
            </a:r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TATIVIDADE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53916769-60F4-14CC-F64E-5626890384D8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4F2A7EC7-F790-A0A1-8ABB-96F941C8E669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46EDE3EE-F1B4-7BFF-682D-98377F83F07F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7">
            <a:extLst>
              <a:ext uri="{FF2B5EF4-FFF2-40B4-BE49-F238E27FC236}">
                <a16:creationId xmlns:a16="http://schemas.microsoft.com/office/drawing/2014/main" id="{09F02C61-B38B-F581-D322-E5CEA0DA882F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F0A8B806-F952-BACD-57C6-24DDDB550382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19FAB6DE-FD35-DEEE-A9FF-12D7EEE5A9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4349279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4606454"/>
            <a:ext cx="1787884" cy="4651846"/>
            <a:chOff x="0" y="0"/>
            <a:chExt cx="470916" cy="12251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5658828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6656263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4606454"/>
            <a:ext cx="2967217" cy="4256033"/>
            <a:chOff x="0" y="0"/>
            <a:chExt cx="781544" cy="11209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1120940"/>
            </a:xfrm>
            <a:custGeom>
              <a:avLst/>
              <a:gdLst/>
              <a:ahLst/>
              <a:cxnLst/>
              <a:rect l="l" t="t" r="r" b="b"/>
              <a:pathLst>
                <a:path w="781544" h="1120940">
                  <a:moveTo>
                    <a:pt x="781544" y="26092"/>
                  </a:moveTo>
                  <a:lnTo>
                    <a:pt x="781544" y="1094849"/>
                  </a:lnTo>
                  <a:cubicBezTo>
                    <a:pt x="781544" y="1101769"/>
                    <a:pt x="778795" y="1108405"/>
                    <a:pt x="773902" y="1113298"/>
                  </a:cubicBezTo>
                  <a:cubicBezTo>
                    <a:pt x="769009" y="1118191"/>
                    <a:pt x="762372" y="1120940"/>
                    <a:pt x="755452" y="1120940"/>
                  </a:cubicBezTo>
                  <a:lnTo>
                    <a:pt x="26092" y="1120940"/>
                  </a:lnTo>
                  <a:cubicBezTo>
                    <a:pt x="11682" y="1120940"/>
                    <a:pt x="0" y="1109259"/>
                    <a:pt x="0" y="109484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1101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445925" y="4752679"/>
            <a:ext cx="2659534" cy="2523645"/>
          </a:xfrm>
          <a:custGeom>
            <a:avLst/>
            <a:gdLst/>
            <a:ahLst/>
            <a:cxnLst/>
            <a:rect l="l" t="t" r="r" b="b"/>
            <a:pathLst>
              <a:path w="2659534" h="2523645">
                <a:moveTo>
                  <a:pt x="0" y="0"/>
                </a:moveTo>
                <a:lnTo>
                  <a:pt x="2659534" y="0"/>
                </a:lnTo>
                <a:lnTo>
                  <a:pt x="2659534" y="2523646"/>
                </a:lnTo>
                <a:lnTo>
                  <a:pt x="0" y="25236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4383126" y="4752679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6" y="0"/>
                </a:lnTo>
                <a:lnTo>
                  <a:pt x="1340276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6132" r="-103117" b="-1071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3173884" y="4674017"/>
            <a:ext cx="10651474" cy="402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Pessoas indígenas ou quilombolas residentes em territórios regularizados;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Pessoas indígenas ou quilombolas em famílias inscritas no Cadastro Único para programas sociais;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Escolas indígenas em que ensino é ministrado em língua indígena ou em língua indígena e em português no total de escolas indígenas (%);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Área (ha) de desmatamento e vegetação secundária por classe de cobertura para os recortes de terras indígenas ou territórios quilombolas;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Área de mineração (ha) em Terras Indígenas ou territórios quilombolas;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18.5.6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População em área de risco de desastre geológico por raça/cor.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90126" y="1397863"/>
            <a:ext cx="16360958" cy="2946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Promover a reparação integral das violações socioeconômica e cultural, das perdas territoriais e dos impactos ambientais nos territórios dos povos indígenas e afrodescendentes, especialmente os integrantes de comunidades tradicionais, favelas e comunidades urbanas, garantindo o direito à memória, verdade e justiça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18.5.1: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Proteger o patrimônio cultural, artístico e religioso dos povos indígenas e afrodescendentes garantindo-lhes os recursos necessários para o resgate, preservação e reconhecimento das memórias e das histórias de seus ancestrais e para o desenvolvimento de linguagens artísticas plurais nos territórios onde vivem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18.5.2: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Preservar as formas de vivência e convivência estabelecidas pelos povos indígenas e afrodescendentes, bem como sua cosmovisão, liberdade de expressão cultural e religiosa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23135" y="4878226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18.5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73478" y="5808279"/>
            <a:ext cx="1644463" cy="80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REPARAÇÃO</a:t>
            </a:r>
          </a:p>
          <a:p>
            <a:pPr algn="ctr">
              <a:lnSpc>
                <a:spcPts val="1806"/>
              </a:lnSpc>
            </a:pPr>
            <a:endParaRPr lang="en-US" sz="2100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6884863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123135" y="8153593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12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4445925" y="4752679"/>
            <a:ext cx="1277477" cy="1169783"/>
          </a:xfrm>
          <a:custGeom>
            <a:avLst/>
            <a:gdLst/>
            <a:ahLst/>
            <a:cxnLst/>
            <a:rect l="l" t="t" r="r" b="b"/>
            <a:pathLst>
              <a:path w="1277477" h="1169783">
                <a:moveTo>
                  <a:pt x="0" y="0"/>
                </a:moveTo>
                <a:lnTo>
                  <a:pt x="1277477" y="0"/>
                </a:lnTo>
                <a:lnTo>
                  <a:pt x="1277477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224451" b="-1071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5837533" y="4752679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5" y="0"/>
                </a:lnTo>
                <a:lnTo>
                  <a:pt x="1340275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6132" r="-103117" b="-1071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4313914" y="6158863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5" y="0"/>
                </a:lnTo>
                <a:lnTo>
                  <a:pt x="1340275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9249" t="-1181" b="-1059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5910808" y="6106542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6" y="0"/>
                </a:lnTo>
                <a:lnTo>
                  <a:pt x="1340276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07141" r="-2092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4445925" y="7483501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5" y="0"/>
                </a:lnTo>
                <a:lnTo>
                  <a:pt x="1340275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10318" t="-107141" r="-989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5765183" y="7481128"/>
            <a:ext cx="1340275" cy="1169783"/>
          </a:xfrm>
          <a:custGeom>
            <a:avLst/>
            <a:gdLst/>
            <a:ahLst/>
            <a:cxnLst/>
            <a:rect l="l" t="t" r="r" b="b"/>
            <a:pathLst>
              <a:path w="1340275" h="1169783">
                <a:moveTo>
                  <a:pt x="0" y="0"/>
                </a:moveTo>
                <a:lnTo>
                  <a:pt x="1340276" y="0"/>
                </a:lnTo>
                <a:lnTo>
                  <a:pt x="1340276" y="1169783"/>
                </a:lnTo>
                <a:lnTo>
                  <a:pt x="0" y="1169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09249" t="-10714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24">
            <a:extLst>
              <a:ext uri="{FF2B5EF4-FFF2-40B4-BE49-F238E27FC236}">
                <a16:creationId xmlns:a16="http://schemas.microsoft.com/office/drawing/2014/main" id="{A1B848F8-6A77-5EE9-D285-E25C0681EDA9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25">
            <a:extLst>
              <a:ext uri="{FF2B5EF4-FFF2-40B4-BE49-F238E27FC236}">
                <a16:creationId xmlns:a16="http://schemas.microsoft.com/office/drawing/2014/main" id="{FECB5816-2F08-E96B-85E6-9DE7D5FBB534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26">
            <a:extLst>
              <a:ext uri="{FF2B5EF4-FFF2-40B4-BE49-F238E27FC236}">
                <a16:creationId xmlns:a16="http://schemas.microsoft.com/office/drawing/2014/main" id="{6370AE7D-28A2-30D0-8739-7705B72B1A20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27">
            <a:extLst>
              <a:ext uri="{FF2B5EF4-FFF2-40B4-BE49-F238E27FC236}">
                <a16:creationId xmlns:a16="http://schemas.microsoft.com/office/drawing/2014/main" id="{392C583D-0030-46C4-66AE-7715D12790C7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28">
            <a:extLst>
              <a:ext uri="{FF2B5EF4-FFF2-40B4-BE49-F238E27FC236}">
                <a16:creationId xmlns:a16="http://schemas.microsoft.com/office/drawing/2014/main" id="{31063752-8D1A-0D50-7860-A9A978BB8CBC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7" name="Imagem 46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A11E594C-0540-1B50-3BE3-8DA31A4F412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3187340"/>
            <a:ext cx="2967217" cy="2838230"/>
            <a:chOff x="0" y="0"/>
            <a:chExt cx="781544" cy="74752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747524"/>
            </a:xfrm>
            <a:custGeom>
              <a:avLst/>
              <a:gdLst/>
              <a:ahLst/>
              <a:cxnLst/>
              <a:rect l="l" t="t" r="r" b="b"/>
              <a:pathLst>
                <a:path w="781544" h="747524">
                  <a:moveTo>
                    <a:pt x="781544" y="26092"/>
                  </a:moveTo>
                  <a:lnTo>
                    <a:pt x="781544" y="721432"/>
                  </a:lnTo>
                  <a:cubicBezTo>
                    <a:pt x="781544" y="735842"/>
                    <a:pt x="769862" y="747524"/>
                    <a:pt x="755452" y="747524"/>
                  </a:cubicBezTo>
                  <a:lnTo>
                    <a:pt x="26092" y="747524"/>
                  </a:lnTo>
                  <a:cubicBezTo>
                    <a:pt x="19172" y="747524"/>
                    <a:pt x="12535" y="744775"/>
                    <a:pt x="7642" y="739882"/>
                  </a:cubicBezTo>
                  <a:cubicBezTo>
                    <a:pt x="2749" y="734989"/>
                    <a:pt x="0" y="728352"/>
                    <a:pt x="0" y="721432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7284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439016" y="3276258"/>
            <a:ext cx="2666443" cy="2638258"/>
          </a:xfrm>
          <a:custGeom>
            <a:avLst/>
            <a:gdLst/>
            <a:ahLst/>
            <a:cxnLst/>
            <a:rect l="l" t="t" r="r" b="b"/>
            <a:pathLst>
              <a:path w="2666443" h="2638258">
                <a:moveTo>
                  <a:pt x="0" y="0"/>
                </a:moveTo>
                <a:lnTo>
                  <a:pt x="2666443" y="0"/>
                </a:lnTo>
                <a:lnTo>
                  <a:pt x="2666443" y="2638258"/>
                </a:lnTo>
                <a:lnTo>
                  <a:pt x="0" y="263825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9" b="-12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3173884" y="3297958"/>
            <a:ext cx="10651474" cy="375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Moradores indígenas ou quilombolas em domicílios com abastecimento de água adequado;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Domicílios com pelo menos uma pessoa indígena ou quilombola com esgotamento sanitário inadequado;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população urbana vivendo em assentamentos precários, assentamentos informais ou domicílios inadequados;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de pessoas em situação de rua que receberam algum tipo de acolhimento (albergues, centros Pop, CRA, CREAS ou outras instituições governamentais);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Déficit habitacional por sexo, cor/raça segundo responsável pelo domicílio.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Assegurar moradias adequadas, seguras e sustentáveis aos povos indígenas e afrodescendentes, incluindo comunidades tradicionais, favelas e comunidades urbanas, com garantia de equipamentos e serviços públicos de qualidade, com especial atenção à população em situação de rua.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691032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3478" y="4818726"/>
            <a:ext cx="1644463" cy="577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HABITAÇÃO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5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14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2F44A2A6-63A5-C237-FB47-CD504BC0570A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EA4FA16E-AEC5-65F8-0506-0F9BEC9EC2FB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8D2E88E7-6498-3C6B-4B38-D1066D50E1CE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7">
            <a:extLst>
              <a:ext uri="{FF2B5EF4-FFF2-40B4-BE49-F238E27FC236}">
                <a16:creationId xmlns:a16="http://schemas.microsoft.com/office/drawing/2014/main" id="{4171747C-FEA2-CEBC-B0D1-20061D28ED5B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FA93CF2D-1DA4-E381-4873-E2C26612CB24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31761C99-E1A5-9E00-E7D8-95A33128C01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3187340"/>
            <a:ext cx="2967217" cy="3047387"/>
            <a:chOff x="0" y="0"/>
            <a:chExt cx="781544" cy="8026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802611"/>
            </a:xfrm>
            <a:custGeom>
              <a:avLst/>
              <a:gdLst/>
              <a:ahLst/>
              <a:cxnLst/>
              <a:rect l="l" t="t" r="r" b="b"/>
              <a:pathLst>
                <a:path w="781544" h="802611">
                  <a:moveTo>
                    <a:pt x="781544" y="26092"/>
                  </a:moveTo>
                  <a:lnTo>
                    <a:pt x="781544" y="776519"/>
                  </a:lnTo>
                  <a:cubicBezTo>
                    <a:pt x="781544" y="783439"/>
                    <a:pt x="778795" y="790076"/>
                    <a:pt x="773902" y="794969"/>
                  </a:cubicBezTo>
                  <a:cubicBezTo>
                    <a:pt x="769009" y="799862"/>
                    <a:pt x="762372" y="802611"/>
                    <a:pt x="755452" y="802611"/>
                  </a:cubicBezTo>
                  <a:lnTo>
                    <a:pt x="26092" y="802611"/>
                  </a:lnTo>
                  <a:cubicBezTo>
                    <a:pt x="19172" y="802611"/>
                    <a:pt x="12535" y="799862"/>
                    <a:pt x="7642" y="794969"/>
                  </a:cubicBezTo>
                  <a:cubicBezTo>
                    <a:pt x="2749" y="790076"/>
                    <a:pt x="0" y="783439"/>
                    <a:pt x="0" y="77651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783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479211" y="3335074"/>
            <a:ext cx="2592962" cy="2751917"/>
          </a:xfrm>
          <a:custGeom>
            <a:avLst/>
            <a:gdLst/>
            <a:ahLst/>
            <a:cxnLst/>
            <a:rect l="l" t="t" r="r" b="b"/>
            <a:pathLst>
              <a:path w="2592962" h="2751917">
                <a:moveTo>
                  <a:pt x="0" y="0"/>
                </a:moveTo>
                <a:lnTo>
                  <a:pt x="2592961" y="0"/>
                </a:lnTo>
                <a:lnTo>
                  <a:pt x="2592961" y="2751918"/>
                </a:lnTo>
                <a:lnTo>
                  <a:pt x="0" y="2751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3173884" y="3297958"/>
            <a:ext cx="10651474" cy="5890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nascidos vivos de mães que fizeram 7 ou mais consultas de pré-natal;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da população afrodescendente coberta por equipes de atenção primária, incluindo as equipes de Saúde Família;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da população indígena coberta por Equipes Multiprofissionais de Saúde Indígena (EMSI);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realização de consultas de acompanhamento do crescimento e desenvolvimento da criança conforme recomendação do MS até 2 anos;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cobertura vacinal da população em relação às vacinas incluídas no Programa Nacional de Vacinação, por grupos de idade, raça/cor/etnia;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18.7.6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de casos de neoplasia maligna cuja diferença entre o diagnóstico e o início do tratamento ultrapasse 60 dias por cor/raça;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18.7.7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municípios com existência de instância específica ou órgão de gestão para as ações de saúde voltadas à população negra de acordo com a PNSIPN;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Assegurar o acesso à saúde de qualidade, não discriminatória, para os povos indígenas e afrodescendentes, bem como o respeito às suas culturas e saberes ancestrais, garantido o fortalecimento da saúde pública.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67821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3478" y="4818726"/>
            <a:ext cx="1644463" cy="85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SAÚDE</a:t>
            </a:r>
          </a:p>
          <a:p>
            <a:pPr algn="ctr">
              <a:lnSpc>
                <a:spcPts val="2247"/>
              </a:lnSpc>
            </a:pPr>
            <a:endParaRPr lang="en-US" sz="2100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0F75ECC0-0A7A-BEE1-0C46-6EFEEEBBB771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75BA4727-3522-F1F9-AF17-775EEFF01896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61AFA938-5940-C717-2492-7B89919C558B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7">
            <a:extLst>
              <a:ext uri="{FF2B5EF4-FFF2-40B4-BE49-F238E27FC236}">
                <a16:creationId xmlns:a16="http://schemas.microsoft.com/office/drawing/2014/main" id="{D5E6E825-9050-B142-4417-0277DE6C2297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C285AE19-04EB-E029-4028-0AF93A47782F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13E11B52-6AEE-9145-EB8B-C9CD675390B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3187340"/>
            <a:ext cx="2967217" cy="3047387"/>
            <a:chOff x="0" y="0"/>
            <a:chExt cx="781544" cy="8026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802611"/>
            </a:xfrm>
            <a:custGeom>
              <a:avLst/>
              <a:gdLst/>
              <a:ahLst/>
              <a:cxnLst/>
              <a:rect l="l" t="t" r="r" b="b"/>
              <a:pathLst>
                <a:path w="781544" h="802611">
                  <a:moveTo>
                    <a:pt x="781544" y="26092"/>
                  </a:moveTo>
                  <a:lnTo>
                    <a:pt x="781544" y="776519"/>
                  </a:lnTo>
                  <a:cubicBezTo>
                    <a:pt x="781544" y="783439"/>
                    <a:pt x="778795" y="790076"/>
                    <a:pt x="773902" y="794969"/>
                  </a:cubicBezTo>
                  <a:cubicBezTo>
                    <a:pt x="769009" y="799862"/>
                    <a:pt x="762372" y="802611"/>
                    <a:pt x="755452" y="802611"/>
                  </a:cubicBezTo>
                  <a:lnTo>
                    <a:pt x="26092" y="802611"/>
                  </a:lnTo>
                  <a:cubicBezTo>
                    <a:pt x="19172" y="802611"/>
                    <a:pt x="12535" y="799862"/>
                    <a:pt x="7642" y="794969"/>
                  </a:cubicBezTo>
                  <a:cubicBezTo>
                    <a:pt x="2749" y="790076"/>
                    <a:pt x="0" y="783439"/>
                    <a:pt x="0" y="77651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783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479211" y="3335074"/>
            <a:ext cx="2592962" cy="2751917"/>
          </a:xfrm>
          <a:custGeom>
            <a:avLst/>
            <a:gdLst/>
            <a:ahLst/>
            <a:cxnLst/>
            <a:rect l="l" t="t" r="r" b="b"/>
            <a:pathLst>
              <a:path w="2592962" h="2751917">
                <a:moveTo>
                  <a:pt x="0" y="0"/>
                </a:moveTo>
                <a:lnTo>
                  <a:pt x="2592961" y="0"/>
                </a:lnTo>
                <a:lnTo>
                  <a:pt x="2592961" y="2751918"/>
                </a:lnTo>
                <a:lnTo>
                  <a:pt x="0" y="27519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3173884" y="3297958"/>
            <a:ext cx="10651474" cy="295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18.7.8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de pessoas de 18 anos ou mais que referem diagnóstico de doença mental, por profissional de saúde, a qualquer momento da vida e que atualmente estão fazendo tratamento com psicoterapia ou medicamentos ou que atualmente fazem acompanhamento regular em médico/serviço de saúde, por cor ou raça e segundo tipos de doença mental;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18.7.9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de pessoas que tiveram uso abusivo de álcool (nos últimos 30 dias), por raça/cor, gênero e por existência ou não de acompanhamento em serviço de saúde mental;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18.7.10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Ausência de atendimento em serviço de saúde por motivo que levou a procurar atendimento por raça/cor e gênero.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8342" y="1639037"/>
            <a:ext cx="12753502" cy="1198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Assegurar o acesso à saúde de qualidade, não discriminatória, para os povos indígenas e afrodescendentes, bem como o respeito às suas culturas e saberes ancestrais, garantido o fortalecimento da saúde pública.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665402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3478" y="4818726"/>
            <a:ext cx="1644463" cy="85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SAÚDE</a:t>
            </a:r>
          </a:p>
          <a:p>
            <a:pPr algn="ctr">
              <a:lnSpc>
                <a:spcPts val="2247"/>
              </a:lnSpc>
            </a:pPr>
            <a:endParaRPr lang="en-US" sz="2100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977A22E8-A381-4010-7471-E7252AB2164C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D633D849-CA45-B3A1-245B-67A46C374DB5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24670CD8-93D2-5967-8664-A53D3898E5AF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7">
            <a:extLst>
              <a:ext uri="{FF2B5EF4-FFF2-40B4-BE49-F238E27FC236}">
                <a16:creationId xmlns:a16="http://schemas.microsoft.com/office/drawing/2014/main" id="{BFC06D6F-592D-0E6F-7D17-8EC588C673B0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8DBD4C94-0E56-CDF2-671D-B7791EC15C3D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B4570056-1C91-11B7-DED3-45A8532DF69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3935132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4192307"/>
            <a:ext cx="1787884" cy="4651846"/>
            <a:chOff x="0" y="0"/>
            <a:chExt cx="470916" cy="12251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5244681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6242116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4192307"/>
            <a:ext cx="2967217" cy="4143404"/>
            <a:chOff x="0" y="0"/>
            <a:chExt cx="781544" cy="10912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1091276"/>
            </a:xfrm>
            <a:custGeom>
              <a:avLst/>
              <a:gdLst/>
              <a:ahLst/>
              <a:cxnLst/>
              <a:rect l="l" t="t" r="r" b="b"/>
              <a:pathLst>
                <a:path w="781544" h="1091276">
                  <a:moveTo>
                    <a:pt x="781544" y="26092"/>
                  </a:moveTo>
                  <a:lnTo>
                    <a:pt x="781544" y="1065185"/>
                  </a:lnTo>
                  <a:cubicBezTo>
                    <a:pt x="781544" y="1079595"/>
                    <a:pt x="769862" y="1091276"/>
                    <a:pt x="755452" y="1091276"/>
                  </a:cubicBezTo>
                  <a:lnTo>
                    <a:pt x="26092" y="1091276"/>
                  </a:lnTo>
                  <a:cubicBezTo>
                    <a:pt x="19172" y="1091276"/>
                    <a:pt x="12535" y="1088527"/>
                    <a:pt x="7642" y="1083634"/>
                  </a:cubicBezTo>
                  <a:cubicBezTo>
                    <a:pt x="2749" y="1078741"/>
                    <a:pt x="0" y="1072105"/>
                    <a:pt x="0" y="1065185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1072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477266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43525" b="-1186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3173884" y="4259870"/>
            <a:ext cx="10651474" cy="5090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atendimento escolar na educação básica entre jovens de 15 a 17 anos por raça/cor (incluindo indígenas e quilombolas)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distorção idade-série por raça/cor (incluindo indígenas e quilombolas) na educação básica (desagregada em EFI, II e EM),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abandono por raça/cor, (incluindo indígenas e quilombolas) na educação básica (desagregada em EFI, II e EM),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escolas da educação básica que implementaram a Lei 10.639/2003 e 11.465/2008, por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Nota do SAEB dos estudantes por raça/cor, (incluindo indígenas e quilombolas),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18.8.6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atendimento escolar no ensino superior por raça/cor (incluindo indígenas e quilombolas, (desagregada por curso e tipo de IES), por sexo e UF;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0126" y="1397863"/>
            <a:ext cx="16360958" cy="241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 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a educação de qualidade e não discriminatória aos afrodescendentes, quilombolas e povos indígenas, bem como o respeito às suas culturas e histórias, garantido o fortalecimento da educação pública.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18.8.1: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Garantir o respeito à diversidade linguística, com estabelecimento de políticas linguísticas por parte do Estado, que assegurem o reconhecimento, o uso, o registro, a preservação, vitalização e revitalização das línguas dos povos indígenas. 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18.8.2: 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a inclusão obrigatória de ações de educação antirracista e sobre as culturas e histórias dos povos indígenas e quilombolas, por meio de currículos e estratégias formativas em todos os níveis educacionais.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443303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3478" y="5378031"/>
            <a:ext cx="1644463" cy="56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EDUCAÇÃO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647071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73944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5837533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3514" r="-120010" b="-1186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4477266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43525" b="-1186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5837533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18693" r="-2435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4477266" y="6959155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7"/>
                </a:lnTo>
                <a:lnTo>
                  <a:pt x="0" y="1129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2943" t="-118693" r="-12058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5C5A1186-A25C-572A-69D2-54D3317701FD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18D9B96-4129-A70B-E241-02066405C948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EE609CEF-61DA-D25F-A07E-E9304CF45661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6B2CEC90-4918-550E-5532-AC9A041A96F5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186C25ED-AD55-9CF6-6576-CEC5E6E21875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4" name="Imagem 43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B73D94F7-CEF2-5198-95CB-AB0670B1F7E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8474793" y="3775573"/>
            <a:ext cx="8085360" cy="4760722"/>
            <a:chOff x="0" y="0"/>
            <a:chExt cx="10780480" cy="634762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691580" cy="6347629"/>
              <a:chOff x="0" y="0"/>
              <a:chExt cx="2111917" cy="12538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111917" cy="1253853"/>
              </a:xfrm>
              <a:custGeom>
                <a:avLst/>
                <a:gdLst/>
                <a:ahLst/>
                <a:cxnLst/>
                <a:rect l="l" t="t" r="r" b="b"/>
                <a:pathLst>
                  <a:path w="2111917" h="1253853">
                    <a:moveTo>
                      <a:pt x="4827" y="0"/>
                    </a:moveTo>
                    <a:lnTo>
                      <a:pt x="2107090" y="0"/>
                    </a:lnTo>
                    <a:cubicBezTo>
                      <a:pt x="2109756" y="0"/>
                      <a:pt x="2111917" y="2161"/>
                      <a:pt x="2111917" y="4827"/>
                    </a:cubicBezTo>
                    <a:lnTo>
                      <a:pt x="2111917" y="1249025"/>
                    </a:lnTo>
                    <a:cubicBezTo>
                      <a:pt x="2111917" y="1251691"/>
                      <a:pt x="2109756" y="1253853"/>
                      <a:pt x="2107090" y="1253853"/>
                    </a:cubicBezTo>
                    <a:lnTo>
                      <a:pt x="4827" y="1253853"/>
                    </a:lnTo>
                    <a:cubicBezTo>
                      <a:pt x="2161" y="1253853"/>
                      <a:pt x="0" y="1251691"/>
                      <a:pt x="0" y="1249025"/>
                    </a:cubicBezTo>
                    <a:lnTo>
                      <a:pt x="0" y="4827"/>
                    </a:lnTo>
                    <a:cubicBezTo>
                      <a:pt x="0" y="2161"/>
                      <a:pt x="2161" y="0"/>
                      <a:pt x="4827" y="0"/>
                    </a:cubicBezTo>
                    <a:close/>
                  </a:path>
                </a:pathLst>
              </a:custGeom>
              <a:solidFill>
                <a:srgbClr val="E5E3D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19050"/>
                <a:ext cx="2111917" cy="123480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812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8900" y="69088"/>
              <a:ext cx="10691580" cy="6184054"/>
            </a:xfrm>
            <a:custGeom>
              <a:avLst/>
              <a:gdLst/>
              <a:ahLst/>
              <a:cxnLst/>
              <a:rect l="l" t="t" r="r" b="b"/>
              <a:pathLst>
                <a:path w="10691580" h="6184054">
                  <a:moveTo>
                    <a:pt x="0" y="0"/>
                  </a:moveTo>
                  <a:lnTo>
                    <a:pt x="10691580" y="0"/>
                  </a:lnTo>
                  <a:lnTo>
                    <a:pt x="10691580" y="6184054"/>
                  </a:lnTo>
                  <a:lnTo>
                    <a:pt x="0" y="61840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678" t="-6393" r="-2319" b="-903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779887"/>
            <a:ext cx="10261762" cy="89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É UM PLANO DE AÇÃO! </a:t>
            </a:r>
          </a:p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É UMA AGENDA POSITIVA E TRANSFORMADORA!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794623"/>
            <a:ext cx="5932277" cy="5167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66"/>
              </a:lnSpc>
            </a:pPr>
            <a:r>
              <a:rPr lang="en-US" sz="2585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 Agenda 2030 propõe não deixar ninguém para trás. Para isso, todos e todas têm que agir!</a:t>
            </a:r>
          </a:p>
          <a:p>
            <a:pPr algn="just">
              <a:lnSpc>
                <a:spcPts val="2766"/>
              </a:lnSpc>
            </a:pPr>
            <a:endParaRPr lang="en-US" sz="2585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766"/>
              </a:lnSpc>
            </a:pPr>
            <a:r>
              <a:rPr lang="en-US" sz="2585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Os ODS oferecem um quadro para orientar políticas públicas, programa, planos e projetos. Mais que isso: é uma plataforma de diálogo com outros atores no Brasil e no mundo!</a:t>
            </a:r>
          </a:p>
          <a:p>
            <a:pPr algn="just">
              <a:lnSpc>
                <a:spcPts val="2766"/>
              </a:lnSpc>
            </a:pPr>
            <a:endParaRPr lang="en-US" sz="2585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766"/>
              </a:lnSpc>
            </a:pPr>
            <a:r>
              <a:rPr lang="en-US" sz="2585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Os ODS são ferramentas de planejamento a médio e longo prazos que viabilizam o alinhamento nacional de políticas sociais, ambientais e econômicas.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3223369"/>
            <a:ext cx="916084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1" name="Group 11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1" name="Freeform 24">
            <a:extLst>
              <a:ext uri="{FF2B5EF4-FFF2-40B4-BE49-F238E27FC236}">
                <a16:creationId xmlns:a16="http://schemas.microsoft.com/office/drawing/2014/main" id="{811DC220-AE52-E937-CA5E-FDCB346B69D0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4BE2696D-CAE9-23F4-F130-DB3F035E98E3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6">
            <a:extLst>
              <a:ext uri="{FF2B5EF4-FFF2-40B4-BE49-F238E27FC236}">
                <a16:creationId xmlns:a16="http://schemas.microsoft.com/office/drawing/2014/main" id="{90A5A1AC-570D-96DE-47EC-43C635D77B9C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7">
            <a:extLst>
              <a:ext uri="{FF2B5EF4-FFF2-40B4-BE49-F238E27FC236}">
                <a16:creationId xmlns:a16="http://schemas.microsoft.com/office/drawing/2014/main" id="{DBA04C16-6C08-C193-0799-33661226466A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8">
            <a:extLst>
              <a:ext uri="{FF2B5EF4-FFF2-40B4-BE49-F238E27FC236}">
                <a16:creationId xmlns:a16="http://schemas.microsoft.com/office/drawing/2014/main" id="{7A489876-A11C-37D7-723C-8D98496024B8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6" name="Imagem 25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19EB64D6-F4EA-58B2-3C46-7686D803F3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3935132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4192307"/>
            <a:ext cx="1787884" cy="4651846"/>
            <a:chOff x="0" y="0"/>
            <a:chExt cx="470916" cy="12251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5244681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6242116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4192307"/>
            <a:ext cx="2967217" cy="4143404"/>
            <a:chOff x="0" y="0"/>
            <a:chExt cx="781544" cy="109127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1091276"/>
            </a:xfrm>
            <a:custGeom>
              <a:avLst/>
              <a:gdLst/>
              <a:ahLst/>
              <a:cxnLst/>
              <a:rect l="l" t="t" r="r" b="b"/>
              <a:pathLst>
                <a:path w="781544" h="1091276">
                  <a:moveTo>
                    <a:pt x="781544" y="26092"/>
                  </a:moveTo>
                  <a:lnTo>
                    <a:pt x="781544" y="1065185"/>
                  </a:lnTo>
                  <a:cubicBezTo>
                    <a:pt x="781544" y="1079595"/>
                    <a:pt x="769862" y="1091276"/>
                    <a:pt x="755452" y="1091276"/>
                  </a:cubicBezTo>
                  <a:lnTo>
                    <a:pt x="26092" y="1091276"/>
                  </a:lnTo>
                  <a:cubicBezTo>
                    <a:pt x="19172" y="1091276"/>
                    <a:pt x="12535" y="1088527"/>
                    <a:pt x="7642" y="1083634"/>
                  </a:cubicBezTo>
                  <a:cubicBezTo>
                    <a:pt x="2749" y="1078741"/>
                    <a:pt x="0" y="1072105"/>
                    <a:pt x="0" y="1065185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1072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477266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243525" b="-1186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3173884" y="4259870"/>
            <a:ext cx="10651474" cy="4023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18.8.7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de estudantes pretos e pardos matriculados por sexo e UF em Programas de Pós-Graduação Stricto Sensu;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18.8.8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Quantitativo e percentual de pretos, pardos e indígenas por sexo com título e Mestre e Doutor;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18.8.9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Proporção de escolas com acesso a: (a) eletricidade; (b) internet para fins pedagógicos; (c) computadores para fins pedagógicos; (d) infraestrutura e materiais adaptados para alunos com deficiência; (e) água potável; (f) instalações sanitárias separadas por sexo; e (g) instalações básicas para lavagem das mãos (de acordo com as definições dos indicadores WASH);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18.8.10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de pesquisadores pretos, pardos e indígenas por sexo e UF com bolsa de produtividade em pesquisa.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0126" y="1397863"/>
            <a:ext cx="16360958" cy="2413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 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a educação de qualidade e não discriminatória aos afrodescendentes, quilombolas e povos indígenas, bem como o respeito às suas culturas e histórias, garantido o fortalecimento da educação pública.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18.8.1: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Garantir o respeito à diversidade linguística, com estabelecimento de políticas linguísticas por parte do Estado, que assegurem o reconhecimento, o uso, o registro, a preservação, vitalização e revitalização das línguas dos povos indígenas. 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18.8.2: 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a inclusão obrigatória de ações de educação antirracista e sobre as culturas e histórias dos povos indígenas e quilombolas, por meio de currículos e estratégias formativas em todos os níveis educacionais.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443303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18.8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3478" y="5378031"/>
            <a:ext cx="1644463" cy="567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140"/>
              </a:lnSpc>
            </a:pPr>
            <a:r>
              <a:rPr lang="en-US" sz="20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EDUCAÇÃO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647071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73944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5837533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3514" r="-120010" b="-1186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4477266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43525" b="-11869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5837533" y="567747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18693" r="-2435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4477266" y="6959155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7"/>
                </a:lnTo>
                <a:lnTo>
                  <a:pt x="0" y="1129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22943" t="-118693" r="-12058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B68CBC63-BFE5-590D-CC83-F876BAC62492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A07A4704-CFF1-69C1-A337-8A9B4F367EBA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E7321CA2-4B2F-403B-EB65-79BA271D48C0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6414ECAA-DE4A-1D77-7581-FA16F2DF4B25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AAC86708-006D-85EF-AB49-9144027CCC7A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4" name="Imagem 43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4F040540-5C2E-3A29-7D69-9F9AEB42B82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4001807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4192307"/>
            <a:ext cx="1787884" cy="4651846"/>
            <a:chOff x="0" y="0"/>
            <a:chExt cx="470916" cy="122518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225188"/>
            </a:xfrm>
            <a:custGeom>
              <a:avLst/>
              <a:gdLst/>
              <a:ahLst/>
              <a:cxnLst/>
              <a:rect l="l" t="t" r="r" b="b"/>
              <a:pathLst>
                <a:path w="470916" h="1225188">
                  <a:moveTo>
                    <a:pt x="470916" y="43302"/>
                  </a:moveTo>
                  <a:lnTo>
                    <a:pt x="470916" y="1181886"/>
                  </a:lnTo>
                  <a:cubicBezTo>
                    <a:pt x="470916" y="1193370"/>
                    <a:pt x="466354" y="1204384"/>
                    <a:pt x="458233" y="1212505"/>
                  </a:cubicBezTo>
                  <a:cubicBezTo>
                    <a:pt x="450112" y="1220626"/>
                    <a:pt x="439098" y="1225188"/>
                    <a:pt x="427614" y="1225188"/>
                  </a:cubicBezTo>
                  <a:lnTo>
                    <a:pt x="43302" y="1225188"/>
                  </a:lnTo>
                  <a:cubicBezTo>
                    <a:pt x="31818" y="1225188"/>
                    <a:pt x="20804" y="1220626"/>
                    <a:pt x="12683" y="1212505"/>
                  </a:cubicBezTo>
                  <a:cubicBezTo>
                    <a:pt x="4562" y="1204384"/>
                    <a:pt x="0" y="1193370"/>
                    <a:pt x="0" y="1181886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206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5244681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6242116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4192307"/>
            <a:ext cx="2967217" cy="5351229"/>
            <a:chOff x="0" y="0"/>
            <a:chExt cx="781544" cy="140938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1409389"/>
            </a:xfrm>
            <a:custGeom>
              <a:avLst/>
              <a:gdLst/>
              <a:ahLst/>
              <a:cxnLst/>
              <a:rect l="l" t="t" r="r" b="b"/>
              <a:pathLst>
                <a:path w="781544" h="1409389">
                  <a:moveTo>
                    <a:pt x="781544" y="26092"/>
                  </a:moveTo>
                  <a:lnTo>
                    <a:pt x="781544" y="1383298"/>
                  </a:lnTo>
                  <a:cubicBezTo>
                    <a:pt x="781544" y="1397708"/>
                    <a:pt x="769862" y="1409389"/>
                    <a:pt x="755452" y="1409389"/>
                  </a:cubicBezTo>
                  <a:lnTo>
                    <a:pt x="26092" y="1409389"/>
                  </a:lnTo>
                  <a:cubicBezTo>
                    <a:pt x="19172" y="1409389"/>
                    <a:pt x="12535" y="1406640"/>
                    <a:pt x="7642" y="1401747"/>
                  </a:cubicBezTo>
                  <a:cubicBezTo>
                    <a:pt x="2749" y="1396854"/>
                    <a:pt x="0" y="1390218"/>
                    <a:pt x="0" y="1383298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13903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477266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342708" b="-1202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TextBox 26"/>
          <p:cNvSpPr txBox="1"/>
          <p:nvPr/>
        </p:nvSpPr>
        <p:spPr>
          <a:xfrm>
            <a:off x="3173884" y="4259870"/>
            <a:ext cx="10651474" cy="3490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Porcentagem de cadastros com consentimento prévio e informado junto a povos indígenas e afrodescendentes do total de cadastros de acesso ao conhecimento tradicional associado;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Número de notificações de produto acabado e material reprodutivo que repartem benefícios (ou seja, incluindo a repartição de benefícios monetária e não monetária e excluindo as notificações isentas);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Entrada anual de recursos ao Fundo Nacional de Repartição de Benefícios (FNRB);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Montantes de recursos repartidos através dos instrumentos de apoio implementados pelo Fundo Nacional de Repartição de Benefícios (FNRB).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90126" y="1397863"/>
            <a:ext cx="16360958" cy="2680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 Promover o reconhecimento dos saberes dos povos indígenas e afrodescendentes e garantir-lhes a participação nos processos de tomada de decisão na execução de grandes obras e empreendimentos que afetam seus territórios, na exploração econômica da biodiversidade e no acesso ao patrimônio genético e ao conhecimento tradicional associado.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18.9.1: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Assegurar o reconhecimento dos povos indígenas e afrodescendentes como guardiões da biodiversidade e garantir suas demandas e direitos na agenda de acesso ao patrimônio genético e ao conhecimento tradicional associado e na repartição de benefícios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18.9.2: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Assegurar a justa repartição de benefícios em obras e empreendimentos em territórios ocupados por povos indígenas e afrodescendentes preservando sua ampla autonomia e autodeterminação.</a:t>
            </a:r>
          </a:p>
          <a:p>
            <a:pPr algn="just">
              <a:lnSpc>
                <a:spcPts val="2033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4433037"/>
            <a:ext cx="1383486" cy="62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07"/>
              </a:lnSpc>
            </a:pPr>
            <a:r>
              <a:rPr lang="en-US" sz="43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92646" y="5459036"/>
            <a:ext cx="1644463" cy="587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r>
              <a:rPr lang="en-US" sz="213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TERRITÓRIO E SABERES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23135" y="647071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739446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0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5837533" y="4394937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4924" r="-227784" b="-1202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4477266" y="5699370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30528" r="-112180" b="-1202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5837533" y="5699370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20258" r="-34270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4477266" y="7000098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15604" t="-120258" r="-22710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5837533" y="7000098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8"/>
                </a:lnTo>
                <a:lnTo>
                  <a:pt x="0" y="11292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31888" t="-120258" r="-11082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4467741" y="8300826"/>
            <a:ext cx="1208264" cy="1129278"/>
          </a:xfrm>
          <a:custGeom>
            <a:avLst/>
            <a:gdLst/>
            <a:ahLst/>
            <a:cxnLst/>
            <a:rect l="l" t="t" r="r" b="b"/>
            <a:pathLst>
              <a:path w="1208264" h="1129278">
                <a:moveTo>
                  <a:pt x="0" y="0"/>
                </a:moveTo>
                <a:lnTo>
                  <a:pt x="1208264" y="0"/>
                </a:lnTo>
                <a:lnTo>
                  <a:pt x="1208264" y="1129277"/>
                </a:lnTo>
                <a:lnTo>
                  <a:pt x="0" y="112927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42708" t="-12025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24">
            <a:extLst>
              <a:ext uri="{FF2B5EF4-FFF2-40B4-BE49-F238E27FC236}">
                <a16:creationId xmlns:a16="http://schemas.microsoft.com/office/drawing/2014/main" id="{038B750A-422F-2654-F802-C5FD3556009A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25">
            <a:extLst>
              <a:ext uri="{FF2B5EF4-FFF2-40B4-BE49-F238E27FC236}">
                <a16:creationId xmlns:a16="http://schemas.microsoft.com/office/drawing/2014/main" id="{B9532925-A191-B87B-49F1-B44F0DD2431C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26">
            <a:extLst>
              <a:ext uri="{FF2B5EF4-FFF2-40B4-BE49-F238E27FC236}">
                <a16:creationId xmlns:a16="http://schemas.microsoft.com/office/drawing/2014/main" id="{73DB422E-2A64-8D0A-4EEF-95797DB3DC55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27">
            <a:extLst>
              <a:ext uri="{FF2B5EF4-FFF2-40B4-BE49-F238E27FC236}">
                <a16:creationId xmlns:a16="http://schemas.microsoft.com/office/drawing/2014/main" id="{9C57E4E9-B93C-72B4-CB47-62BB39C65710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28">
            <a:extLst>
              <a:ext uri="{FF2B5EF4-FFF2-40B4-BE49-F238E27FC236}">
                <a16:creationId xmlns:a16="http://schemas.microsoft.com/office/drawing/2014/main" id="{6D394AD4-7E17-E26A-9A1A-0F3E0B077F0F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6" name="Imagem 45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6EC2278B-0C1C-8FD8-5D89-00CBD489951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595660" y="304161"/>
            <a:ext cx="921813" cy="423903"/>
          </a:xfrm>
          <a:custGeom>
            <a:avLst/>
            <a:gdLst/>
            <a:ahLst/>
            <a:cxnLst/>
            <a:rect l="l" t="t" r="r" b="b"/>
            <a:pathLst>
              <a:path w="921813" h="423903">
                <a:moveTo>
                  <a:pt x="0" y="0"/>
                </a:moveTo>
                <a:lnTo>
                  <a:pt x="921813" y="0"/>
                </a:lnTo>
                <a:lnTo>
                  <a:pt x="921813" y="423903"/>
                </a:lnTo>
                <a:lnTo>
                  <a:pt x="0" y="423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880368" y="264358"/>
            <a:ext cx="503509" cy="503509"/>
          </a:xfrm>
          <a:custGeom>
            <a:avLst/>
            <a:gdLst/>
            <a:ahLst/>
            <a:cxnLst/>
            <a:rect l="l" t="t" r="r" b="b"/>
            <a:pathLst>
              <a:path w="503509" h="503509">
                <a:moveTo>
                  <a:pt x="0" y="0"/>
                </a:moveTo>
                <a:lnTo>
                  <a:pt x="503510" y="0"/>
                </a:lnTo>
                <a:lnTo>
                  <a:pt x="503510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40" r="-424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4037141" y="172177"/>
            <a:ext cx="1211153" cy="753034"/>
          </a:xfrm>
          <a:custGeom>
            <a:avLst/>
            <a:gdLst/>
            <a:ahLst/>
            <a:cxnLst/>
            <a:rect l="l" t="t" r="r" b="b"/>
            <a:pathLst>
              <a:path w="1211153" h="753034">
                <a:moveTo>
                  <a:pt x="0" y="0"/>
                </a:moveTo>
                <a:lnTo>
                  <a:pt x="1211152" y="0"/>
                </a:lnTo>
                <a:lnTo>
                  <a:pt x="1211152" y="753034"/>
                </a:lnTo>
                <a:lnTo>
                  <a:pt x="0" y="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980" r="-1236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6311488" y="246641"/>
            <a:ext cx="947812" cy="503509"/>
          </a:xfrm>
          <a:custGeom>
            <a:avLst/>
            <a:gdLst/>
            <a:ahLst/>
            <a:cxnLst/>
            <a:rect l="l" t="t" r="r" b="b"/>
            <a:pathLst>
              <a:path w="947812" h="503509">
                <a:moveTo>
                  <a:pt x="0" y="0"/>
                </a:moveTo>
                <a:lnTo>
                  <a:pt x="947812" y="0"/>
                </a:lnTo>
                <a:lnTo>
                  <a:pt x="947812" y="503509"/>
                </a:lnTo>
                <a:lnTo>
                  <a:pt x="0" y="5035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1136" t="-34563" r="-30250" b="-363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5453010" y="285631"/>
            <a:ext cx="769046" cy="425528"/>
          </a:xfrm>
          <a:custGeom>
            <a:avLst/>
            <a:gdLst/>
            <a:ahLst/>
            <a:cxnLst/>
            <a:rect l="l" t="t" r="r" b="b"/>
            <a:pathLst>
              <a:path w="769046" h="425528">
                <a:moveTo>
                  <a:pt x="0" y="0"/>
                </a:moveTo>
                <a:lnTo>
                  <a:pt x="769046" y="0"/>
                </a:lnTo>
                <a:lnTo>
                  <a:pt x="769046" y="425529"/>
                </a:lnTo>
                <a:lnTo>
                  <a:pt x="0" y="4255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9688" r="-150664" b="-217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2729256" y="3524"/>
            <a:ext cx="1096103" cy="1025176"/>
          </a:xfrm>
          <a:custGeom>
            <a:avLst/>
            <a:gdLst/>
            <a:ahLst/>
            <a:cxnLst/>
            <a:rect l="l" t="t" r="r" b="b"/>
            <a:pathLst>
              <a:path w="1096103" h="1025176">
                <a:moveTo>
                  <a:pt x="0" y="0"/>
                </a:moveTo>
                <a:lnTo>
                  <a:pt x="1096102" y="0"/>
                </a:lnTo>
                <a:lnTo>
                  <a:pt x="1096102" y="1025176"/>
                </a:lnTo>
                <a:lnTo>
                  <a:pt x="0" y="102517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2183" r="-1252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920936" y="2923134"/>
            <a:ext cx="16338364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0" name="Group 10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7" name="Group 17"/>
          <p:cNvGrpSpPr/>
          <p:nvPr/>
        </p:nvGrpSpPr>
        <p:grpSpPr>
          <a:xfrm>
            <a:off x="920936" y="3187340"/>
            <a:ext cx="1787884" cy="5551075"/>
            <a:chOff x="0" y="0"/>
            <a:chExt cx="470916" cy="146202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70916" cy="1462024"/>
            </a:xfrm>
            <a:custGeom>
              <a:avLst/>
              <a:gdLst/>
              <a:ahLst/>
              <a:cxnLst/>
              <a:rect l="l" t="t" r="r" b="b"/>
              <a:pathLst>
                <a:path w="470916" h="1462024">
                  <a:moveTo>
                    <a:pt x="470916" y="43302"/>
                  </a:moveTo>
                  <a:lnTo>
                    <a:pt x="470916" y="1418722"/>
                  </a:lnTo>
                  <a:cubicBezTo>
                    <a:pt x="470916" y="1430206"/>
                    <a:pt x="466354" y="1441220"/>
                    <a:pt x="458233" y="1449341"/>
                  </a:cubicBezTo>
                  <a:cubicBezTo>
                    <a:pt x="450112" y="1457462"/>
                    <a:pt x="439098" y="1462024"/>
                    <a:pt x="427614" y="1462024"/>
                  </a:cubicBezTo>
                  <a:lnTo>
                    <a:pt x="43302" y="1462024"/>
                  </a:lnTo>
                  <a:cubicBezTo>
                    <a:pt x="31818" y="1462024"/>
                    <a:pt x="20804" y="1457462"/>
                    <a:pt x="12683" y="1449341"/>
                  </a:cubicBezTo>
                  <a:cubicBezTo>
                    <a:pt x="4562" y="1441220"/>
                    <a:pt x="0" y="1430206"/>
                    <a:pt x="0" y="1418722"/>
                  </a:cubicBezTo>
                  <a:lnTo>
                    <a:pt x="0" y="43302"/>
                  </a:lnTo>
                  <a:cubicBezTo>
                    <a:pt x="0" y="31818"/>
                    <a:pt x="4562" y="20804"/>
                    <a:pt x="12683" y="12683"/>
                  </a:cubicBezTo>
                  <a:cubicBezTo>
                    <a:pt x="20804" y="4562"/>
                    <a:pt x="31818" y="0"/>
                    <a:pt x="43302" y="0"/>
                  </a:cubicBezTo>
                  <a:lnTo>
                    <a:pt x="427614" y="0"/>
                  </a:lnTo>
                  <a:cubicBezTo>
                    <a:pt x="439098" y="0"/>
                    <a:pt x="450112" y="4562"/>
                    <a:pt x="458233" y="12683"/>
                  </a:cubicBezTo>
                  <a:cubicBezTo>
                    <a:pt x="466354" y="20804"/>
                    <a:pt x="470916" y="31818"/>
                    <a:pt x="470916" y="43302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19050"/>
              <a:ext cx="470916" cy="14429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123135" y="4669274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1" name="AutoShape 21"/>
          <p:cNvSpPr/>
          <p:nvPr/>
        </p:nvSpPr>
        <p:spPr>
          <a:xfrm>
            <a:off x="1123135" y="5666710"/>
            <a:ext cx="1383486" cy="0"/>
          </a:xfrm>
          <a:prstGeom prst="line">
            <a:avLst/>
          </a:prstGeom>
          <a:ln w="38100" cap="rnd">
            <a:solidFill>
              <a:srgbClr val="7B300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14292083" y="3187340"/>
            <a:ext cx="2967217" cy="3047387"/>
            <a:chOff x="0" y="0"/>
            <a:chExt cx="781544" cy="80261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81544" cy="802611"/>
            </a:xfrm>
            <a:custGeom>
              <a:avLst/>
              <a:gdLst/>
              <a:ahLst/>
              <a:cxnLst/>
              <a:rect l="l" t="t" r="r" b="b"/>
              <a:pathLst>
                <a:path w="781544" h="802611">
                  <a:moveTo>
                    <a:pt x="781544" y="26092"/>
                  </a:moveTo>
                  <a:lnTo>
                    <a:pt x="781544" y="776519"/>
                  </a:lnTo>
                  <a:cubicBezTo>
                    <a:pt x="781544" y="783439"/>
                    <a:pt x="778795" y="790076"/>
                    <a:pt x="773902" y="794969"/>
                  </a:cubicBezTo>
                  <a:cubicBezTo>
                    <a:pt x="769009" y="799862"/>
                    <a:pt x="762372" y="802611"/>
                    <a:pt x="755452" y="802611"/>
                  </a:cubicBezTo>
                  <a:lnTo>
                    <a:pt x="26092" y="802611"/>
                  </a:lnTo>
                  <a:cubicBezTo>
                    <a:pt x="19172" y="802611"/>
                    <a:pt x="12535" y="799862"/>
                    <a:pt x="7642" y="794969"/>
                  </a:cubicBezTo>
                  <a:cubicBezTo>
                    <a:pt x="2749" y="790076"/>
                    <a:pt x="0" y="783439"/>
                    <a:pt x="0" y="776519"/>
                  </a:cubicBezTo>
                  <a:lnTo>
                    <a:pt x="0" y="26092"/>
                  </a:lnTo>
                  <a:cubicBezTo>
                    <a:pt x="0" y="19172"/>
                    <a:pt x="2749" y="12535"/>
                    <a:pt x="7642" y="7642"/>
                  </a:cubicBezTo>
                  <a:cubicBezTo>
                    <a:pt x="12535" y="2749"/>
                    <a:pt x="19172" y="0"/>
                    <a:pt x="26092" y="0"/>
                  </a:cubicBezTo>
                  <a:lnTo>
                    <a:pt x="755452" y="0"/>
                  </a:lnTo>
                  <a:cubicBezTo>
                    <a:pt x="762372" y="0"/>
                    <a:pt x="769009" y="2749"/>
                    <a:pt x="773902" y="7642"/>
                  </a:cubicBezTo>
                  <a:cubicBezTo>
                    <a:pt x="778795" y="12535"/>
                    <a:pt x="781544" y="19172"/>
                    <a:pt x="781544" y="26092"/>
                  </a:cubicBezTo>
                  <a:close/>
                </a:path>
              </a:pathLst>
            </a:custGeom>
            <a:solidFill>
              <a:srgbClr val="E5E3DF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781544" cy="7835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173884" y="3297958"/>
            <a:ext cx="10651474" cy="5357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18.10.1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Percentual de imigrantes matriculados na educação básica e no ensino e superior e em Programas de Pós-graduação por nacionalidade, sexo, raça/cor e UF e municípios, segundo nível de escolaridade, em relação ao total de alunos;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18.10.2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conclusão do ensino fundamental e ensino médio de pessoas imigrantes no Brasil, por raça/cor e nacionalidade/país de origem;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18.10.3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Razão de imigrantes por nacionalidade, raça/cor e sexo com CID 10 identificada, por capítulo, e o quantitativo de auxílios-doença concedidos;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18.10.4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Razão entre o número de imigrantes e volume de ocorrências médicas, por CID, por nacionalidade, raça/cor e sexo por estado e município;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18.10.5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Taxa de ocupação de pessoas imigrantes no Brasil, por raça/cor, sexo, nível de escolaridade e grupos de ocupação, segundo grupos de idade;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140"/>
              </a:lnSpc>
            </a:pPr>
            <a:r>
              <a:rPr lang="en-US" sz="20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18.10.6</a:t>
            </a:r>
            <a:r>
              <a:rPr lang="en-US" sz="20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Rendimento de todos os trabalhos de pessoas residentes no Brasil com nacionalidade estrangeira (ou de imigrantes), por classes de salário-mínimo, segundo raça/cor e sexo, nível de escolaridade e grupos de ocupação. </a:t>
            </a:r>
          </a:p>
          <a:p>
            <a:pPr algn="just">
              <a:lnSpc>
                <a:spcPts val="2140"/>
              </a:lnSpc>
            </a:pPr>
            <a:endParaRPr lang="en-US" sz="2000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4431169" y="3354569"/>
            <a:ext cx="2689046" cy="2712927"/>
          </a:xfrm>
          <a:custGeom>
            <a:avLst/>
            <a:gdLst/>
            <a:ahLst/>
            <a:cxnLst/>
            <a:rect l="l" t="t" r="r" b="b"/>
            <a:pathLst>
              <a:path w="2689046" h="2712927">
                <a:moveTo>
                  <a:pt x="0" y="0"/>
                </a:moveTo>
                <a:lnTo>
                  <a:pt x="2689046" y="0"/>
                </a:lnTo>
                <a:lnTo>
                  <a:pt x="2689046" y="2712928"/>
                </a:lnTo>
                <a:lnTo>
                  <a:pt x="0" y="27129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TextBox 27"/>
          <p:cNvSpPr txBox="1"/>
          <p:nvPr/>
        </p:nvSpPr>
        <p:spPr>
          <a:xfrm>
            <a:off x="898342" y="1639037"/>
            <a:ext cx="12753502" cy="90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18.10 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Eliminar a xenofobia e assegurar que todas as metas anteriores, quando cabíveis, sejam refletidas também no tratamento de imigrantes indígenas e afrodescendentes.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23135" y="3876681"/>
            <a:ext cx="1383486" cy="56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86"/>
              </a:lnSpc>
            </a:pPr>
            <a:r>
              <a:rPr lang="en-US" sz="40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18.10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3478" y="4818726"/>
            <a:ext cx="1644463" cy="854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89"/>
              </a:lnSpc>
            </a:pPr>
            <a:endParaRPr/>
          </a:p>
          <a:p>
            <a:pPr algn="ctr">
              <a:lnSpc>
                <a:spcPts val="2247"/>
              </a:lnSpc>
            </a:pPr>
            <a:r>
              <a:rPr lang="en-US" sz="21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XENOFOBIA</a:t>
            </a:r>
          </a:p>
          <a:p>
            <a:pPr algn="ctr">
              <a:lnSpc>
                <a:spcPts val="2247"/>
              </a:lnSpc>
            </a:pPr>
            <a:endParaRPr lang="en-US" sz="2100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23135" y="589531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6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Principais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123135" y="7164040"/>
            <a:ext cx="1383486" cy="1230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08"/>
              </a:lnSpc>
            </a:pPr>
            <a:r>
              <a:rPr lang="en-US" sz="4400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</a:t>
            </a:r>
          </a:p>
          <a:p>
            <a:pPr algn="l">
              <a:lnSpc>
                <a:spcPts val="1711"/>
              </a:lnSpc>
            </a:pPr>
            <a:r>
              <a:rPr lang="en-US" sz="1599" b="1">
                <a:solidFill>
                  <a:srgbClr val="7B300F"/>
                </a:solidFill>
                <a:latin typeface="Roboto Bold"/>
                <a:ea typeface="Roboto Bold"/>
                <a:cs typeface="Roboto Bold"/>
                <a:sym typeface="Roboto Bold"/>
              </a:rPr>
              <a:t>ADicionais</a:t>
            </a:r>
          </a:p>
          <a:p>
            <a:pPr algn="l">
              <a:lnSpc>
                <a:spcPts val="1711"/>
              </a:lnSpc>
            </a:pPr>
            <a:endParaRPr lang="en-US" sz="1599" b="1">
              <a:solidFill>
                <a:srgbClr val="7B300F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5" name="Freeform 24">
            <a:extLst>
              <a:ext uri="{FF2B5EF4-FFF2-40B4-BE49-F238E27FC236}">
                <a16:creationId xmlns:a16="http://schemas.microsoft.com/office/drawing/2014/main" id="{CCADBE57-37A0-0DC5-361E-CF0C53C8CDA2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25">
            <a:extLst>
              <a:ext uri="{FF2B5EF4-FFF2-40B4-BE49-F238E27FC236}">
                <a16:creationId xmlns:a16="http://schemas.microsoft.com/office/drawing/2014/main" id="{CC0D8B50-350B-4821-1D1E-F1236D9F658C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26">
            <a:extLst>
              <a:ext uri="{FF2B5EF4-FFF2-40B4-BE49-F238E27FC236}">
                <a16:creationId xmlns:a16="http://schemas.microsoft.com/office/drawing/2014/main" id="{1F3A43A5-7B12-9624-561F-12E73035D583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27">
            <a:extLst>
              <a:ext uri="{FF2B5EF4-FFF2-40B4-BE49-F238E27FC236}">
                <a16:creationId xmlns:a16="http://schemas.microsoft.com/office/drawing/2014/main" id="{2B4329DE-89C1-AFAF-9467-9D42E3661143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6E24D772-4DA1-21F8-BA33-F638EE99B862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40" name="Imagem 39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AF387273-7E9D-75DC-6084-EE7D7CD99C1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92618"/>
            <a:ext cx="16230600" cy="7869207"/>
            <a:chOff x="0" y="0"/>
            <a:chExt cx="2043401" cy="9907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43401" cy="990718"/>
            </a:xfrm>
            <a:custGeom>
              <a:avLst/>
              <a:gdLst/>
              <a:ahLst/>
              <a:cxnLst/>
              <a:rect l="l" t="t" r="r" b="b"/>
              <a:pathLst>
                <a:path w="2043401" h="990718">
                  <a:moveTo>
                    <a:pt x="0" y="0"/>
                  </a:moveTo>
                  <a:lnTo>
                    <a:pt x="2043401" y="0"/>
                  </a:lnTo>
                  <a:lnTo>
                    <a:pt x="2043401" y="990718"/>
                  </a:lnTo>
                  <a:lnTo>
                    <a:pt x="0" y="990718"/>
                  </a:lnTo>
                  <a:close/>
                </a:path>
              </a:pathLst>
            </a:custGeom>
            <a:blipFill>
              <a:blip r:embed="rId3"/>
              <a:stretch>
                <a:fillRect t="-300835" b="-59212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" name="Freeform 5"/>
          <p:cNvSpPr/>
          <p:nvPr/>
        </p:nvSpPr>
        <p:spPr>
          <a:xfrm>
            <a:off x="920936" y="1392618"/>
            <a:ext cx="1769271" cy="2690906"/>
          </a:xfrm>
          <a:custGeom>
            <a:avLst/>
            <a:gdLst/>
            <a:ahLst/>
            <a:cxnLst/>
            <a:rect l="l" t="t" r="r" b="b"/>
            <a:pathLst>
              <a:path w="1769271" h="2690906">
                <a:moveTo>
                  <a:pt x="0" y="0"/>
                </a:moveTo>
                <a:lnTo>
                  <a:pt x="1769271" y="0"/>
                </a:lnTo>
                <a:lnTo>
                  <a:pt x="1769271" y="2690906"/>
                </a:lnTo>
                <a:lnTo>
                  <a:pt x="0" y="26909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6" name="Freeform 24">
            <a:extLst>
              <a:ext uri="{FF2B5EF4-FFF2-40B4-BE49-F238E27FC236}">
                <a16:creationId xmlns:a16="http://schemas.microsoft.com/office/drawing/2014/main" id="{84898ADD-E219-C504-A4BB-CEAB85530C86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51A8BEFF-5C4E-9977-0292-D1606E4A21EA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8AF50CE5-7D33-1FEF-ED9A-AFE742F46334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7">
            <a:extLst>
              <a:ext uri="{FF2B5EF4-FFF2-40B4-BE49-F238E27FC236}">
                <a16:creationId xmlns:a16="http://schemas.microsoft.com/office/drawing/2014/main" id="{BFE690AC-8552-D85B-63E6-9C3439DCEA67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B5B9BBDA-F6D3-9296-AB11-4E52B978A611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1" name="Imagem 20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2A892039-9CDD-77A9-B177-7274E54597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2805808"/>
            <a:ext cx="16230600" cy="6456016"/>
            <a:chOff x="0" y="0"/>
            <a:chExt cx="204340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3401" cy="812800"/>
            </a:xfrm>
            <a:custGeom>
              <a:avLst/>
              <a:gdLst/>
              <a:ahLst/>
              <a:cxnLst/>
              <a:rect l="l" t="t" r="r" b="b"/>
              <a:pathLst>
                <a:path w="2043401" h="812800">
                  <a:moveTo>
                    <a:pt x="0" y="0"/>
                  </a:moveTo>
                  <a:lnTo>
                    <a:pt x="2043401" y="0"/>
                  </a:lnTo>
                  <a:lnTo>
                    <a:pt x="204340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t="-93510" b="-367239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MARCA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7AFA4088-E2E5-DE5A-1F06-11DFFBC6A21E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5AEA7D8C-B2DF-AC93-E65F-3987B51E355C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30C3317A-02CC-E9D3-74C7-7D8304584253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0B0D137D-C582-3148-A218-CEA2FBB51246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5338E08B-569B-251D-E966-21435C6D0710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0EB4A092-FCAE-4C56-F829-25F9F455697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1028700" y="2805808"/>
            <a:ext cx="16230600" cy="6456016"/>
            <a:chOff x="0" y="0"/>
            <a:chExt cx="2043401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3401" cy="812800"/>
            </a:xfrm>
            <a:custGeom>
              <a:avLst/>
              <a:gdLst/>
              <a:ahLst/>
              <a:cxnLst/>
              <a:rect l="l" t="t" r="r" b="b"/>
              <a:pathLst>
                <a:path w="2043401" h="812800">
                  <a:moveTo>
                    <a:pt x="0" y="0"/>
                  </a:moveTo>
                  <a:lnTo>
                    <a:pt x="2043401" y="0"/>
                  </a:lnTo>
                  <a:lnTo>
                    <a:pt x="2043401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3"/>
              <a:stretch>
                <a:fillRect t="-216002" b="-244746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MARCA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58D043B2-57A8-A43E-B0B4-83997CCD8E30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A2BE49E9-BD18-BBC7-A833-CE042A4CEC64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AC9EC237-F0BA-1A23-3855-7C6189F7FA7D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E2979875-E4E2-4A8E-80DA-07A52431DB07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5D15F1AE-497A-0E95-D651-F9E5254ACBA1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52F9BA2A-3420-E810-C1CB-A9ABCD48A33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AutoShape 3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2039600" y="3162300"/>
            <a:ext cx="5377540" cy="5608907"/>
          </a:xfrm>
          <a:custGeom>
            <a:avLst/>
            <a:gdLst/>
            <a:ahLst/>
            <a:cxnLst/>
            <a:rect l="l" t="t" r="r" b="b"/>
            <a:pathLst>
              <a:path w="5377540" h="5608907">
                <a:moveTo>
                  <a:pt x="0" y="0"/>
                </a:moveTo>
                <a:lnTo>
                  <a:pt x="5377540" y="0"/>
                </a:lnTo>
                <a:lnTo>
                  <a:pt x="5377540" y="5608908"/>
                </a:lnTo>
                <a:lnTo>
                  <a:pt x="0" y="56089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TextBox 14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ORIENTAÇÕES ADICIONAIS PARA USO DA MARCA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3335515"/>
            <a:ext cx="10261762" cy="4484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 marca do ODS 18 só deverá ser utilizada para sinalizar que a instituição realiza ações que contribuem para o alcance do ODS 18;</a:t>
            </a:r>
          </a:p>
          <a:p>
            <a:pPr algn="l">
              <a:lnSpc>
                <a:spcPts val="2995"/>
              </a:lnSpc>
            </a:pPr>
            <a:endParaRPr lang="en-US" sz="27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Recomenda-se que a marca seja inserida no mesmo espaço de divulgação de políticas, programas, ações e projetos relacionados ao ODS 18;</a:t>
            </a:r>
          </a:p>
          <a:p>
            <a:pPr algn="l">
              <a:lnSpc>
                <a:spcPts val="2995"/>
              </a:lnSpc>
            </a:pPr>
            <a:endParaRPr lang="en-US" sz="27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Não distorcer a marca quando da inserção em sites e documentos;</a:t>
            </a:r>
          </a:p>
          <a:p>
            <a:pPr algn="l">
              <a:lnSpc>
                <a:spcPts val="2995"/>
              </a:lnSpc>
            </a:pPr>
            <a:endParaRPr lang="en-US" sz="27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2995"/>
              </a:lnSpc>
            </a:pPr>
            <a:r>
              <a:rPr lang="en-US" sz="27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Não modificar cores, nem desenho da marca.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1E4AB6AF-273F-0AFE-182A-8349D2F0361B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ED7F53FA-4E82-1039-8470-1AF161817224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5B3E7D0B-2408-4D1A-3198-B527952A2F3F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A30A84CB-E1C1-143A-A7D2-3ACBAD82BA39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789A75F1-1CB8-E535-D2EE-DB1A8466C3DC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BAF1154A-295B-4EF3-C824-EC686F1759C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681343" cy="10287000"/>
            <a:chOff x="0" y="0"/>
            <a:chExt cx="30765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A024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5681" y="0"/>
            <a:ext cx="11681343" cy="10287000"/>
            <a:chOff x="0" y="0"/>
            <a:chExt cx="307656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DEC0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53432" y="0"/>
            <a:ext cx="11822455" cy="10287000"/>
            <a:chOff x="0" y="0"/>
            <a:chExt cx="311373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3733" cy="2709333"/>
            </a:xfrm>
            <a:custGeom>
              <a:avLst/>
              <a:gdLst/>
              <a:ahLst/>
              <a:cxnLst/>
              <a:rect l="l" t="t" r="r" b="b"/>
              <a:pathLst>
                <a:path w="3113733" h="2709333">
                  <a:moveTo>
                    <a:pt x="6548" y="0"/>
                  </a:moveTo>
                  <a:lnTo>
                    <a:pt x="3107185" y="0"/>
                  </a:lnTo>
                  <a:cubicBezTo>
                    <a:pt x="3108921" y="0"/>
                    <a:pt x="3110587" y="690"/>
                    <a:pt x="3111815" y="1918"/>
                  </a:cubicBezTo>
                  <a:cubicBezTo>
                    <a:pt x="3113043" y="3146"/>
                    <a:pt x="3113733" y="4812"/>
                    <a:pt x="3113733" y="6548"/>
                  </a:cubicBezTo>
                  <a:lnTo>
                    <a:pt x="3113733" y="2702785"/>
                  </a:lnTo>
                  <a:cubicBezTo>
                    <a:pt x="3113733" y="2706401"/>
                    <a:pt x="3110801" y="2709333"/>
                    <a:pt x="3107185" y="2709333"/>
                  </a:cubicBezTo>
                  <a:lnTo>
                    <a:pt x="6548" y="2709333"/>
                  </a:lnTo>
                  <a:cubicBezTo>
                    <a:pt x="2932" y="2709333"/>
                    <a:pt x="0" y="2706401"/>
                    <a:pt x="0" y="2702785"/>
                  </a:cubicBezTo>
                  <a:lnTo>
                    <a:pt x="0" y="6548"/>
                  </a:lnTo>
                  <a:cubicBezTo>
                    <a:pt x="0" y="2932"/>
                    <a:pt x="2932" y="0"/>
                    <a:pt x="6548" y="0"/>
                  </a:cubicBezTo>
                  <a:close/>
                </a:path>
              </a:pathLst>
            </a:custGeom>
            <a:solidFill>
              <a:srgbClr val="1C563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113733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37280" y="0"/>
            <a:ext cx="10552445" cy="10287000"/>
            <a:chOff x="0" y="0"/>
            <a:chExt cx="27792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79245" cy="2709333"/>
            </a:xfrm>
            <a:custGeom>
              <a:avLst/>
              <a:gdLst/>
              <a:ahLst/>
              <a:cxnLst/>
              <a:rect l="l" t="t" r="r" b="b"/>
              <a:pathLst>
                <a:path w="2779245" h="2709333">
                  <a:moveTo>
                    <a:pt x="7337" y="0"/>
                  </a:moveTo>
                  <a:lnTo>
                    <a:pt x="2771908" y="0"/>
                  </a:lnTo>
                  <a:cubicBezTo>
                    <a:pt x="2775960" y="0"/>
                    <a:pt x="2779245" y="3285"/>
                    <a:pt x="2779245" y="7337"/>
                  </a:cubicBezTo>
                  <a:lnTo>
                    <a:pt x="2779245" y="2701997"/>
                  </a:lnTo>
                  <a:cubicBezTo>
                    <a:pt x="2779245" y="2706049"/>
                    <a:pt x="2775960" y="2709333"/>
                    <a:pt x="2771908" y="2709333"/>
                  </a:cubicBezTo>
                  <a:lnTo>
                    <a:pt x="7337" y="2709333"/>
                  </a:lnTo>
                  <a:cubicBezTo>
                    <a:pt x="3285" y="2709333"/>
                    <a:pt x="0" y="2706049"/>
                    <a:pt x="0" y="2701997"/>
                  </a:cubicBezTo>
                  <a:lnTo>
                    <a:pt x="0" y="7337"/>
                  </a:lnTo>
                  <a:cubicBezTo>
                    <a:pt x="0" y="3285"/>
                    <a:pt x="3285" y="0"/>
                    <a:pt x="7337" y="0"/>
                  </a:cubicBezTo>
                  <a:close/>
                </a:path>
              </a:pathLst>
            </a:custGeom>
            <a:solidFill>
              <a:srgbClr val="31115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27792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50572" y="0"/>
            <a:ext cx="10937428" cy="10287000"/>
            <a:chOff x="0" y="0"/>
            <a:chExt cx="2880639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0639" cy="2709333"/>
            </a:xfrm>
            <a:custGeom>
              <a:avLst/>
              <a:gdLst/>
              <a:ahLst/>
              <a:cxnLst/>
              <a:rect l="l" t="t" r="r" b="b"/>
              <a:pathLst>
                <a:path w="2880639" h="2709333">
                  <a:moveTo>
                    <a:pt x="7078" y="0"/>
                  </a:moveTo>
                  <a:lnTo>
                    <a:pt x="2873561" y="0"/>
                  </a:lnTo>
                  <a:cubicBezTo>
                    <a:pt x="2875438" y="0"/>
                    <a:pt x="2877239" y="746"/>
                    <a:pt x="2878566" y="2073"/>
                  </a:cubicBezTo>
                  <a:cubicBezTo>
                    <a:pt x="2879894" y="3401"/>
                    <a:pt x="2880639" y="5201"/>
                    <a:pt x="2880639" y="7078"/>
                  </a:cubicBezTo>
                  <a:lnTo>
                    <a:pt x="2880639" y="2702255"/>
                  </a:lnTo>
                  <a:cubicBezTo>
                    <a:pt x="2880639" y="2706164"/>
                    <a:pt x="2877470" y="2709333"/>
                    <a:pt x="2873561" y="2709333"/>
                  </a:cubicBezTo>
                  <a:lnTo>
                    <a:pt x="7078" y="2709333"/>
                  </a:lnTo>
                  <a:cubicBezTo>
                    <a:pt x="3169" y="2709333"/>
                    <a:pt x="0" y="2706164"/>
                    <a:pt x="0" y="2702255"/>
                  </a:cubicBezTo>
                  <a:lnTo>
                    <a:pt x="0" y="7078"/>
                  </a:lnTo>
                  <a:cubicBezTo>
                    <a:pt x="0" y="3169"/>
                    <a:pt x="3169" y="0"/>
                    <a:pt x="7078" y="0"/>
                  </a:cubicBezTo>
                  <a:close/>
                </a:path>
              </a:pathLst>
            </a:custGeom>
            <a:solidFill>
              <a:srgbClr val="7C301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880639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182374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 rot="5400000">
            <a:off x="7503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 rot="5400000">
            <a:off x="-1879040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 rot="5400000">
            <a:off x="-3829247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1" name="Group 21"/>
          <p:cNvGrpSpPr/>
          <p:nvPr/>
        </p:nvGrpSpPr>
        <p:grpSpPr>
          <a:xfrm>
            <a:off x="0" y="1675866"/>
            <a:ext cx="18288000" cy="6935268"/>
            <a:chOff x="0" y="0"/>
            <a:chExt cx="4816593" cy="18265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16592" cy="1826573"/>
            </a:xfrm>
            <a:custGeom>
              <a:avLst/>
              <a:gdLst/>
              <a:ahLst/>
              <a:cxnLst/>
              <a:rect l="l" t="t" r="r" b="b"/>
              <a:pathLst>
                <a:path w="4816592" h="1826573">
                  <a:moveTo>
                    <a:pt x="0" y="0"/>
                  </a:moveTo>
                  <a:lnTo>
                    <a:pt x="4816592" y="0"/>
                  </a:lnTo>
                  <a:lnTo>
                    <a:pt x="4816592" y="1826573"/>
                  </a:lnTo>
                  <a:lnTo>
                    <a:pt x="0" y="182657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050"/>
              <a:ext cx="4816593" cy="18075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9" name="Freeform 24">
            <a:extLst>
              <a:ext uri="{FF2B5EF4-FFF2-40B4-BE49-F238E27FC236}">
                <a16:creationId xmlns:a16="http://schemas.microsoft.com/office/drawing/2014/main" id="{21376DE8-DBF1-C06C-B228-59E8E267E47F}"/>
              </a:ext>
            </a:extLst>
          </p:cNvPr>
          <p:cNvSpPr/>
          <p:nvPr/>
        </p:nvSpPr>
        <p:spPr>
          <a:xfrm>
            <a:off x="533400" y="4468424"/>
            <a:ext cx="2169584" cy="84078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25">
            <a:extLst>
              <a:ext uri="{FF2B5EF4-FFF2-40B4-BE49-F238E27FC236}">
                <a16:creationId xmlns:a16="http://schemas.microsoft.com/office/drawing/2014/main" id="{FCBF81B1-BBA2-09EB-46DE-4DA5A1B8A2C3}"/>
              </a:ext>
            </a:extLst>
          </p:cNvPr>
          <p:cNvSpPr/>
          <p:nvPr/>
        </p:nvSpPr>
        <p:spPr>
          <a:xfrm>
            <a:off x="2974229" y="4389476"/>
            <a:ext cx="1185061" cy="998678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26">
            <a:extLst>
              <a:ext uri="{FF2B5EF4-FFF2-40B4-BE49-F238E27FC236}">
                <a16:creationId xmlns:a16="http://schemas.microsoft.com/office/drawing/2014/main" id="{4CAE7C42-179B-85A6-7512-218D75A01FD3}"/>
              </a:ext>
            </a:extLst>
          </p:cNvPr>
          <p:cNvSpPr/>
          <p:nvPr/>
        </p:nvSpPr>
        <p:spPr>
          <a:xfrm>
            <a:off x="7281572" y="4142019"/>
            <a:ext cx="2850574" cy="1493593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27">
            <a:extLst>
              <a:ext uri="{FF2B5EF4-FFF2-40B4-BE49-F238E27FC236}">
                <a16:creationId xmlns:a16="http://schemas.microsoft.com/office/drawing/2014/main" id="{BD11B2B4-A91F-116B-1DF2-B57F96103264}"/>
              </a:ext>
            </a:extLst>
          </p:cNvPr>
          <p:cNvSpPr/>
          <p:nvPr/>
        </p:nvSpPr>
        <p:spPr>
          <a:xfrm>
            <a:off x="4430535" y="3872131"/>
            <a:ext cx="2579792" cy="2033369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28">
            <a:extLst>
              <a:ext uri="{FF2B5EF4-FFF2-40B4-BE49-F238E27FC236}">
                <a16:creationId xmlns:a16="http://schemas.microsoft.com/office/drawing/2014/main" id="{DD5DE6F1-5BDE-1083-9811-8E9B86A42F00}"/>
              </a:ext>
            </a:extLst>
          </p:cNvPr>
          <p:cNvSpPr/>
          <p:nvPr/>
        </p:nvSpPr>
        <p:spPr>
          <a:xfrm>
            <a:off x="10403391" y="4347584"/>
            <a:ext cx="1853682" cy="1082462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4" name="Imagem 33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203A16E4-F707-2FCE-1947-6A44E966F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316" y="4211891"/>
            <a:ext cx="5407770" cy="135384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1681343" cy="10287000"/>
            <a:chOff x="0" y="0"/>
            <a:chExt cx="307656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A0242C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35681" y="0"/>
            <a:ext cx="11681343" cy="10287000"/>
            <a:chOff x="0" y="0"/>
            <a:chExt cx="3076568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76568" cy="2709333"/>
            </a:xfrm>
            <a:custGeom>
              <a:avLst/>
              <a:gdLst/>
              <a:ahLst/>
              <a:cxnLst/>
              <a:rect l="l" t="t" r="r" b="b"/>
              <a:pathLst>
                <a:path w="3076568" h="2709333">
                  <a:moveTo>
                    <a:pt x="6628" y="0"/>
                  </a:moveTo>
                  <a:lnTo>
                    <a:pt x="3069940" y="0"/>
                  </a:lnTo>
                  <a:cubicBezTo>
                    <a:pt x="3071698" y="0"/>
                    <a:pt x="3073384" y="698"/>
                    <a:pt x="3074626" y="1941"/>
                  </a:cubicBezTo>
                  <a:cubicBezTo>
                    <a:pt x="3075869" y="3184"/>
                    <a:pt x="3076568" y="4870"/>
                    <a:pt x="3076568" y="6628"/>
                  </a:cubicBezTo>
                  <a:lnTo>
                    <a:pt x="3076568" y="2702706"/>
                  </a:lnTo>
                  <a:cubicBezTo>
                    <a:pt x="3076568" y="2706366"/>
                    <a:pt x="3073600" y="2709333"/>
                    <a:pt x="3069940" y="2709333"/>
                  </a:cubicBezTo>
                  <a:lnTo>
                    <a:pt x="6628" y="2709333"/>
                  </a:lnTo>
                  <a:cubicBezTo>
                    <a:pt x="2967" y="2709333"/>
                    <a:pt x="0" y="2706366"/>
                    <a:pt x="0" y="2702706"/>
                  </a:cubicBezTo>
                  <a:lnTo>
                    <a:pt x="0" y="6628"/>
                  </a:lnTo>
                  <a:cubicBezTo>
                    <a:pt x="0" y="2967"/>
                    <a:pt x="2967" y="0"/>
                    <a:pt x="6628" y="0"/>
                  </a:cubicBezTo>
                  <a:close/>
                </a:path>
              </a:pathLst>
            </a:custGeom>
            <a:solidFill>
              <a:srgbClr val="DEC0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3076568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653432" y="0"/>
            <a:ext cx="11822455" cy="10287000"/>
            <a:chOff x="0" y="0"/>
            <a:chExt cx="3113733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13733" cy="2709333"/>
            </a:xfrm>
            <a:custGeom>
              <a:avLst/>
              <a:gdLst/>
              <a:ahLst/>
              <a:cxnLst/>
              <a:rect l="l" t="t" r="r" b="b"/>
              <a:pathLst>
                <a:path w="3113733" h="2709333">
                  <a:moveTo>
                    <a:pt x="6548" y="0"/>
                  </a:moveTo>
                  <a:lnTo>
                    <a:pt x="3107185" y="0"/>
                  </a:lnTo>
                  <a:cubicBezTo>
                    <a:pt x="3108921" y="0"/>
                    <a:pt x="3110587" y="690"/>
                    <a:pt x="3111815" y="1918"/>
                  </a:cubicBezTo>
                  <a:cubicBezTo>
                    <a:pt x="3113043" y="3146"/>
                    <a:pt x="3113733" y="4812"/>
                    <a:pt x="3113733" y="6548"/>
                  </a:cubicBezTo>
                  <a:lnTo>
                    <a:pt x="3113733" y="2702785"/>
                  </a:lnTo>
                  <a:cubicBezTo>
                    <a:pt x="3113733" y="2706401"/>
                    <a:pt x="3110801" y="2709333"/>
                    <a:pt x="3107185" y="2709333"/>
                  </a:cubicBezTo>
                  <a:lnTo>
                    <a:pt x="6548" y="2709333"/>
                  </a:lnTo>
                  <a:cubicBezTo>
                    <a:pt x="2932" y="2709333"/>
                    <a:pt x="0" y="2706401"/>
                    <a:pt x="0" y="2702785"/>
                  </a:cubicBezTo>
                  <a:lnTo>
                    <a:pt x="0" y="6548"/>
                  </a:lnTo>
                  <a:cubicBezTo>
                    <a:pt x="0" y="2932"/>
                    <a:pt x="2932" y="0"/>
                    <a:pt x="6548" y="0"/>
                  </a:cubicBezTo>
                  <a:close/>
                </a:path>
              </a:pathLst>
            </a:custGeom>
            <a:solidFill>
              <a:srgbClr val="1C563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9050"/>
              <a:ext cx="3113733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37280" y="0"/>
            <a:ext cx="10552445" cy="10287000"/>
            <a:chOff x="0" y="0"/>
            <a:chExt cx="2779245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79245" cy="2709333"/>
            </a:xfrm>
            <a:custGeom>
              <a:avLst/>
              <a:gdLst/>
              <a:ahLst/>
              <a:cxnLst/>
              <a:rect l="l" t="t" r="r" b="b"/>
              <a:pathLst>
                <a:path w="2779245" h="2709333">
                  <a:moveTo>
                    <a:pt x="7337" y="0"/>
                  </a:moveTo>
                  <a:lnTo>
                    <a:pt x="2771908" y="0"/>
                  </a:lnTo>
                  <a:cubicBezTo>
                    <a:pt x="2775960" y="0"/>
                    <a:pt x="2779245" y="3285"/>
                    <a:pt x="2779245" y="7337"/>
                  </a:cubicBezTo>
                  <a:lnTo>
                    <a:pt x="2779245" y="2701997"/>
                  </a:lnTo>
                  <a:cubicBezTo>
                    <a:pt x="2779245" y="2706049"/>
                    <a:pt x="2775960" y="2709333"/>
                    <a:pt x="2771908" y="2709333"/>
                  </a:cubicBezTo>
                  <a:lnTo>
                    <a:pt x="7337" y="2709333"/>
                  </a:lnTo>
                  <a:cubicBezTo>
                    <a:pt x="3285" y="2709333"/>
                    <a:pt x="0" y="2706049"/>
                    <a:pt x="0" y="2701997"/>
                  </a:cubicBezTo>
                  <a:lnTo>
                    <a:pt x="0" y="7337"/>
                  </a:lnTo>
                  <a:cubicBezTo>
                    <a:pt x="0" y="3285"/>
                    <a:pt x="3285" y="0"/>
                    <a:pt x="7337" y="0"/>
                  </a:cubicBezTo>
                  <a:close/>
                </a:path>
              </a:pathLst>
            </a:custGeom>
            <a:solidFill>
              <a:srgbClr val="311159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9050"/>
              <a:ext cx="2779245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350572" y="0"/>
            <a:ext cx="10937428" cy="10287000"/>
            <a:chOff x="0" y="0"/>
            <a:chExt cx="2880639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880639" cy="2709333"/>
            </a:xfrm>
            <a:custGeom>
              <a:avLst/>
              <a:gdLst/>
              <a:ahLst/>
              <a:cxnLst/>
              <a:rect l="l" t="t" r="r" b="b"/>
              <a:pathLst>
                <a:path w="2880639" h="2709333">
                  <a:moveTo>
                    <a:pt x="7078" y="0"/>
                  </a:moveTo>
                  <a:lnTo>
                    <a:pt x="2873561" y="0"/>
                  </a:lnTo>
                  <a:cubicBezTo>
                    <a:pt x="2875438" y="0"/>
                    <a:pt x="2877239" y="746"/>
                    <a:pt x="2878566" y="2073"/>
                  </a:cubicBezTo>
                  <a:cubicBezTo>
                    <a:pt x="2879894" y="3401"/>
                    <a:pt x="2880639" y="5201"/>
                    <a:pt x="2880639" y="7078"/>
                  </a:cubicBezTo>
                  <a:lnTo>
                    <a:pt x="2880639" y="2702255"/>
                  </a:lnTo>
                  <a:cubicBezTo>
                    <a:pt x="2880639" y="2706164"/>
                    <a:pt x="2877470" y="2709333"/>
                    <a:pt x="2873561" y="2709333"/>
                  </a:cubicBezTo>
                  <a:lnTo>
                    <a:pt x="7078" y="2709333"/>
                  </a:lnTo>
                  <a:cubicBezTo>
                    <a:pt x="3169" y="2709333"/>
                    <a:pt x="0" y="2706164"/>
                    <a:pt x="0" y="2702255"/>
                  </a:cubicBezTo>
                  <a:lnTo>
                    <a:pt x="0" y="7078"/>
                  </a:lnTo>
                  <a:cubicBezTo>
                    <a:pt x="0" y="3169"/>
                    <a:pt x="3169" y="0"/>
                    <a:pt x="7078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9050"/>
              <a:ext cx="2880639" cy="26902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5400000">
            <a:off x="182374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 rot="5400000">
            <a:off x="75035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 rot="5400000">
            <a:off x="-1879040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 rot="5400000">
            <a:off x="-3829247" y="4722072"/>
            <a:ext cx="10287000" cy="842855"/>
          </a:xfrm>
          <a:custGeom>
            <a:avLst/>
            <a:gdLst/>
            <a:ahLst/>
            <a:cxnLst/>
            <a:rect l="l" t="t" r="r" b="b"/>
            <a:pathLst>
              <a:path w="10287000" h="842855">
                <a:moveTo>
                  <a:pt x="0" y="0"/>
                </a:moveTo>
                <a:lnTo>
                  <a:pt x="10287000" y="0"/>
                </a:lnTo>
                <a:lnTo>
                  <a:pt x="10287000" y="842856"/>
                </a:lnTo>
                <a:lnTo>
                  <a:pt x="0" y="8428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</a:blip>
            <a:stretch>
              <a:fillRect l="-9331" r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9144000" y="1028700"/>
            <a:ext cx="8915933" cy="8962767"/>
          </a:xfrm>
          <a:custGeom>
            <a:avLst/>
            <a:gdLst/>
            <a:ahLst/>
            <a:cxnLst/>
            <a:rect l="l" t="t" r="r" b="b"/>
            <a:pathLst>
              <a:path w="8915933" h="8962767">
                <a:moveTo>
                  <a:pt x="0" y="0"/>
                </a:moveTo>
                <a:lnTo>
                  <a:pt x="8915933" y="0"/>
                </a:lnTo>
                <a:lnTo>
                  <a:pt x="8915933" y="8962767"/>
                </a:lnTo>
                <a:lnTo>
                  <a:pt x="0" y="8962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12465" y="187221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1"/>
                </a:lnTo>
                <a:lnTo>
                  <a:pt x="0" y="65270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680519"/>
            <a:ext cx="9374374" cy="891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AGENDA 2030</a:t>
            </a: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PODE SER AJUSTADA PARA TRATAR DO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RACISMO E SUAS CONSEQUÊNCIAS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70073" y="389011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O QUE É O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70073" y="5009751"/>
            <a:ext cx="9173802" cy="2059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3036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en-US" sz="3036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  <a:r>
              <a:rPr lang="en-US" sz="3036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é um Objetivo de Desenvolvimento Sustentável que visa </a:t>
            </a:r>
            <a:r>
              <a:rPr lang="en-US" sz="3036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eliminar o racismo e a discriminação étnico-racial</a:t>
            </a:r>
            <a:r>
              <a:rPr lang="en-US" sz="3036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contra povos indígenas, afrodescendentes e </a:t>
            </a:r>
            <a:r>
              <a:rPr lang="en-US" sz="3036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grupos populacionais afetados</a:t>
            </a:r>
            <a:r>
              <a:rPr lang="en-US" sz="3036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por múltiplas formas de </a:t>
            </a:r>
            <a:r>
              <a:rPr lang="en-US" sz="3036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discriminação.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10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4" name="AutoShape 14"/>
          <p:cNvSpPr/>
          <p:nvPr/>
        </p:nvSpPr>
        <p:spPr>
          <a:xfrm>
            <a:off x="1028700" y="2706865"/>
            <a:ext cx="9767261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1383878" y="3002860"/>
            <a:ext cx="6687778" cy="6255440"/>
          </a:xfrm>
          <a:custGeom>
            <a:avLst/>
            <a:gdLst/>
            <a:ahLst/>
            <a:cxnLst/>
            <a:rect l="l" t="t" r="r" b="b"/>
            <a:pathLst>
              <a:path w="6687778" h="6255440">
                <a:moveTo>
                  <a:pt x="0" y="0"/>
                </a:moveTo>
                <a:lnTo>
                  <a:pt x="6687778" y="0"/>
                </a:lnTo>
                <a:lnTo>
                  <a:pt x="6687778" y="6255440"/>
                </a:lnTo>
                <a:lnTo>
                  <a:pt x="0" y="62554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8187" b="-747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4">
            <a:extLst>
              <a:ext uri="{FF2B5EF4-FFF2-40B4-BE49-F238E27FC236}">
                <a16:creationId xmlns:a16="http://schemas.microsoft.com/office/drawing/2014/main" id="{9DBD195C-B2CF-09F8-34B4-4A1335157EC2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73F74D78-4CEB-3592-8C83-E6089F5941A8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6">
            <a:extLst>
              <a:ext uri="{FF2B5EF4-FFF2-40B4-BE49-F238E27FC236}">
                <a16:creationId xmlns:a16="http://schemas.microsoft.com/office/drawing/2014/main" id="{42433C01-07C7-EB7E-081D-5037DD2BF94E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7">
            <a:extLst>
              <a:ext uri="{FF2B5EF4-FFF2-40B4-BE49-F238E27FC236}">
                <a16:creationId xmlns:a16="http://schemas.microsoft.com/office/drawing/2014/main" id="{23413296-31CD-FBB5-B708-26E358E179A7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A1B5D6B1-D211-0BE0-BD31-41DA0EF2A9C8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3" name="Imagem 22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63958C5D-1D82-1C42-8EC5-CEAB8F6826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GOVERNANÇA DO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286743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6271997" y="2379487"/>
            <a:ext cx="6718582" cy="6486721"/>
            <a:chOff x="0" y="0"/>
            <a:chExt cx="812800" cy="7847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84750"/>
            </a:xfrm>
            <a:custGeom>
              <a:avLst/>
              <a:gdLst/>
              <a:ahLst/>
              <a:cxnLst/>
              <a:rect l="l" t="t" r="r" b="b"/>
              <a:pathLst>
                <a:path w="812800" h="784750">
                  <a:moveTo>
                    <a:pt x="406400" y="0"/>
                  </a:moveTo>
                  <a:cubicBezTo>
                    <a:pt x="181951" y="0"/>
                    <a:pt x="0" y="175672"/>
                    <a:pt x="0" y="392375"/>
                  </a:cubicBezTo>
                  <a:cubicBezTo>
                    <a:pt x="0" y="609078"/>
                    <a:pt x="181951" y="784750"/>
                    <a:pt x="406400" y="784750"/>
                  </a:cubicBezTo>
                  <a:cubicBezTo>
                    <a:pt x="630849" y="784750"/>
                    <a:pt x="812800" y="609078"/>
                    <a:pt x="812800" y="392375"/>
                  </a:cubicBezTo>
                  <a:cubicBezTo>
                    <a:pt x="812800" y="175672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92620"/>
              <a:ext cx="660400" cy="618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43875" y="2379487"/>
            <a:ext cx="6795869" cy="6486721"/>
            <a:chOff x="0" y="0"/>
            <a:chExt cx="822150" cy="7847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2150" cy="784750"/>
            </a:xfrm>
            <a:custGeom>
              <a:avLst/>
              <a:gdLst/>
              <a:ahLst/>
              <a:cxnLst/>
              <a:rect l="l" t="t" r="r" b="b"/>
              <a:pathLst>
                <a:path w="822150" h="784750">
                  <a:moveTo>
                    <a:pt x="411075" y="0"/>
                  </a:moveTo>
                  <a:cubicBezTo>
                    <a:pt x="184045" y="0"/>
                    <a:pt x="0" y="175672"/>
                    <a:pt x="0" y="392375"/>
                  </a:cubicBezTo>
                  <a:cubicBezTo>
                    <a:pt x="0" y="609078"/>
                    <a:pt x="184045" y="784750"/>
                    <a:pt x="411075" y="784750"/>
                  </a:cubicBezTo>
                  <a:cubicBezTo>
                    <a:pt x="638105" y="784750"/>
                    <a:pt x="822150" y="609078"/>
                    <a:pt x="822150" y="392375"/>
                  </a:cubicBezTo>
                  <a:cubicBezTo>
                    <a:pt x="822150" y="175672"/>
                    <a:pt x="638105" y="0"/>
                    <a:pt x="411075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7077" y="92620"/>
              <a:ext cx="667997" cy="618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241175" y="2379487"/>
            <a:ext cx="6795869" cy="6486721"/>
            <a:chOff x="0" y="0"/>
            <a:chExt cx="822150" cy="7847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22150" cy="784750"/>
            </a:xfrm>
            <a:custGeom>
              <a:avLst/>
              <a:gdLst/>
              <a:ahLst/>
              <a:cxnLst/>
              <a:rect l="l" t="t" r="r" b="b"/>
              <a:pathLst>
                <a:path w="822150" h="784750">
                  <a:moveTo>
                    <a:pt x="411075" y="0"/>
                  </a:moveTo>
                  <a:cubicBezTo>
                    <a:pt x="184045" y="0"/>
                    <a:pt x="0" y="175672"/>
                    <a:pt x="0" y="392375"/>
                  </a:cubicBezTo>
                  <a:cubicBezTo>
                    <a:pt x="0" y="609078"/>
                    <a:pt x="184045" y="784750"/>
                    <a:pt x="411075" y="784750"/>
                  </a:cubicBezTo>
                  <a:cubicBezTo>
                    <a:pt x="638105" y="784750"/>
                    <a:pt x="822150" y="609078"/>
                    <a:pt x="822150" y="392375"/>
                  </a:cubicBezTo>
                  <a:cubicBezTo>
                    <a:pt x="822150" y="175672"/>
                    <a:pt x="638105" y="0"/>
                    <a:pt x="411075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7077" y="92620"/>
              <a:ext cx="667997" cy="618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5661800" y="1664529"/>
            <a:ext cx="11954619" cy="7201679"/>
          </a:xfrm>
          <a:custGeom>
            <a:avLst/>
            <a:gdLst/>
            <a:ahLst/>
            <a:cxnLst/>
            <a:rect l="l" t="t" r="r" b="b"/>
            <a:pathLst>
              <a:path w="11954619" h="7201679">
                <a:moveTo>
                  <a:pt x="0" y="0"/>
                </a:moveTo>
                <a:lnTo>
                  <a:pt x="11954619" y="0"/>
                </a:lnTo>
                <a:lnTo>
                  <a:pt x="11954619" y="7201679"/>
                </a:lnTo>
                <a:lnTo>
                  <a:pt x="0" y="720167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0326" b="-815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2" name="Group 22"/>
          <p:cNvGrpSpPr/>
          <p:nvPr/>
        </p:nvGrpSpPr>
        <p:grpSpPr>
          <a:xfrm>
            <a:off x="920936" y="3005528"/>
            <a:ext cx="5012094" cy="3490110"/>
            <a:chOff x="0" y="0"/>
            <a:chExt cx="1320058" cy="91920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320058" cy="919206"/>
            </a:xfrm>
            <a:custGeom>
              <a:avLst/>
              <a:gdLst/>
              <a:ahLst/>
              <a:cxnLst/>
              <a:rect l="l" t="t" r="r" b="b"/>
              <a:pathLst>
                <a:path w="1320058" h="919206">
                  <a:moveTo>
                    <a:pt x="61786" y="0"/>
                  </a:moveTo>
                  <a:lnTo>
                    <a:pt x="1258272" y="0"/>
                  </a:lnTo>
                  <a:cubicBezTo>
                    <a:pt x="1274658" y="0"/>
                    <a:pt x="1290374" y="6510"/>
                    <a:pt x="1301961" y="18097"/>
                  </a:cubicBezTo>
                  <a:cubicBezTo>
                    <a:pt x="1313548" y="29684"/>
                    <a:pt x="1320058" y="45399"/>
                    <a:pt x="1320058" y="61786"/>
                  </a:cubicBezTo>
                  <a:lnTo>
                    <a:pt x="1320058" y="857420"/>
                  </a:lnTo>
                  <a:cubicBezTo>
                    <a:pt x="1320058" y="873807"/>
                    <a:pt x="1313548" y="889522"/>
                    <a:pt x="1301961" y="901109"/>
                  </a:cubicBezTo>
                  <a:cubicBezTo>
                    <a:pt x="1290374" y="912696"/>
                    <a:pt x="1274658" y="919206"/>
                    <a:pt x="1258272" y="919206"/>
                  </a:cubicBezTo>
                  <a:lnTo>
                    <a:pt x="61786" y="919206"/>
                  </a:lnTo>
                  <a:cubicBezTo>
                    <a:pt x="45399" y="919206"/>
                    <a:pt x="29684" y="912696"/>
                    <a:pt x="18097" y="901109"/>
                  </a:cubicBezTo>
                  <a:cubicBezTo>
                    <a:pt x="6510" y="889522"/>
                    <a:pt x="0" y="873807"/>
                    <a:pt x="0" y="857420"/>
                  </a:cubicBezTo>
                  <a:lnTo>
                    <a:pt x="0" y="61786"/>
                  </a:lnTo>
                  <a:cubicBezTo>
                    <a:pt x="0" y="45399"/>
                    <a:pt x="6510" y="29684"/>
                    <a:pt x="18097" y="18097"/>
                  </a:cubicBezTo>
                  <a:cubicBezTo>
                    <a:pt x="29684" y="6510"/>
                    <a:pt x="45399" y="0"/>
                    <a:pt x="61786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21356C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19050"/>
              <a:ext cx="1320058" cy="900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94453" y="8004668"/>
            <a:ext cx="4456353" cy="861540"/>
            <a:chOff x="0" y="0"/>
            <a:chExt cx="1173690" cy="2269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173690" cy="226908"/>
            </a:xfrm>
            <a:custGeom>
              <a:avLst/>
              <a:gdLst/>
              <a:ahLst/>
              <a:cxnLst/>
              <a:rect l="l" t="t" r="r" b="b"/>
              <a:pathLst>
                <a:path w="1173690" h="226908">
                  <a:moveTo>
                    <a:pt x="0" y="0"/>
                  </a:moveTo>
                  <a:lnTo>
                    <a:pt x="1173690" y="0"/>
                  </a:lnTo>
                  <a:lnTo>
                    <a:pt x="1173690" y="226908"/>
                  </a:lnTo>
                  <a:lnTo>
                    <a:pt x="0" y="226908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19050"/>
              <a:ext cx="1173690" cy="2078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28" name="AutoShape 28"/>
          <p:cNvSpPr/>
          <p:nvPr/>
        </p:nvSpPr>
        <p:spPr>
          <a:xfrm flipV="1">
            <a:off x="3334023" y="8828108"/>
            <a:ext cx="10916139" cy="38100"/>
          </a:xfrm>
          <a:prstGeom prst="line">
            <a:avLst/>
          </a:prstGeom>
          <a:ln w="85725" cap="rnd">
            <a:solidFill>
              <a:srgbClr val="21356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9" name="AutoShape 29"/>
          <p:cNvSpPr/>
          <p:nvPr/>
        </p:nvSpPr>
        <p:spPr>
          <a:xfrm flipV="1">
            <a:off x="3359072" y="7243733"/>
            <a:ext cx="0" cy="1661581"/>
          </a:xfrm>
          <a:prstGeom prst="line">
            <a:avLst/>
          </a:prstGeom>
          <a:ln w="85725" cap="rnd">
            <a:solidFill>
              <a:srgbClr val="21356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 rot="-5400000">
            <a:off x="3070750" y="6631907"/>
            <a:ext cx="576645" cy="647007"/>
          </a:xfrm>
          <a:custGeom>
            <a:avLst/>
            <a:gdLst/>
            <a:ahLst/>
            <a:cxnLst/>
            <a:rect l="l" t="t" r="r" b="b"/>
            <a:pathLst>
              <a:path w="576645" h="647007">
                <a:moveTo>
                  <a:pt x="0" y="0"/>
                </a:moveTo>
                <a:lnTo>
                  <a:pt x="576644" y="0"/>
                </a:lnTo>
                <a:lnTo>
                  <a:pt x="576644" y="647007"/>
                </a:lnTo>
                <a:lnTo>
                  <a:pt x="0" y="6470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TextBox 3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397869" y="2693388"/>
            <a:ext cx="1872310" cy="624280"/>
            <a:chOff x="0" y="0"/>
            <a:chExt cx="493119" cy="16441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93119" cy="164419"/>
            </a:xfrm>
            <a:custGeom>
              <a:avLst/>
              <a:gdLst/>
              <a:ahLst/>
              <a:cxnLst/>
              <a:rect l="l" t="t" r="r" b="b"/>
              <a:pathLst>
                <a:path w="493119" h="164419">
                  <a:moveTo>
                    <a:pt x="82210" y="0"/>
                  </a:moveTo>
                  <a:lnTo>
                    <a:pt x="410909" y="0"/>
                  </a:lnTo>
                  <a:cubicBezTo>
                    <a:pt x="456312" y="0"/>
                    <a:pt x="493119" y="36807"/>
                    <a:pt x="493119" y="82210"/>
                  </a:cubicBezTo>
                  <a:lnTo>
                    <a:pt x="493119" y="82210"/>
                  </a:lnTo>
                  <a:cubicBezTo>
                    <a:pt x="493119" y="104013"/>
                    <a:pt x="484457" y="124923"/>
                    <a:pt x="469040" y="140341"/>
                  </a:cubicBezTo>
                  <a:cubicBezTo>
                    <a:pt x="453623" y="155758"/>
                    <a:pt x="432712" y="164419"/>
                    <a:pt x="410909" y="164419"/>
                  </a:cubicBezTo>
                  <a:lnTo>
                    <a:pt x="82210" y="164419"/>
                  </a:lnTo>
                  <a:cubicBezTo>
                    <a:pt x="36807" y="164419"/>
                    <a:pt x="0" y="127613"/>
                    <a:pt x="0" y="82210"/>
                  </a:cubicBezTo>
                  <a:lnTo>
                    <a:pt x="0" y="82210"/>
                  </a:lnTo>
                  <a:cubicBezTo>
                    <a:pt x="0" y="36807"/>
                    <a:pt x="36807" y="0"/>
                    <a:pt x="8221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>
              <a:solidFill>
                <a:srgbClr val="21356C"/>
              </a:solidFill>
              <a:prstDash val="solid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9050"/>
              <a:ext cx="493119" cy="145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2633508" y="2892762"/>
            <a:ext cx="1451129" cy="290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5"/>
              </a:lnSpc>
            </a:pPr>
            <a:r>
              <a:rPr lang="en-US" sz="1995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CT ODS 18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899667" y="4718436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 e Monitoramento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204779" y="5119189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Internalização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103930" y="5518731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Mobilização e Participação Social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413517" y="5918273"/>
            <a:ext cx="3448816" cy="247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700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Internacionalização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76352" y="3489508"/>
            <a:ext cx="1190326" cy="25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Coord.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73615" y="3497119"/>
            <a:ext cx="3560586" cy="23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1595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Ministério da Igualdade racial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32654" y="4095846"/>
            <a:ext cx="1190326" cy="258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Apoio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247769" y="4103456"/>
            <a:ext cx="2305447" cy="235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07"/>
              </a:lnSpc>
            </a:pPr>
            <a:r>
              <a:rPr lang="en-US" sz="1595" b="1">
                <a:solidFill>
                  <a:srgbClr val="21356C"/>
                </a:solidFill>
                <a:latin typeface="Roboto Bold"/>
                <a:ea typeface="Roboto Bold"/>
                <a:cs typeface="Roboto Bold"/>
                <a:sym typeface="Roboto Bold"/>
              </a:rPr>
              <a:t>Observatório ods 18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976352" y="4826336"/>
            <a:ext cx="1190326" cy="1210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Plano</a:t>
            </a:r>
          </a:p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de</a:t>
            </a:r>
          </a:p>
          <a:p>
            <a:pPr algn="ctr">
              <a:lnSpc>
                <a:spcPts val="1921"/>
              </a:lnSpc>
            </a:pPr>
            <a:endParaRPr lang="en-US" sz="1795">
              <a:solidFill>
                <a:srgbClr val="21356C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ctr">
              <a:lnSpc>
                <a:spcPts val="1921"/>
              </a:lnSpc>
            </a:pPr>
            <a:r>
              <a:rPr lang="en-US" sz="1795">
                <a:solidFill>
                  <a:srgbClr val="21356C"/>
                </a:solidFill>
                <a:latin typeface="Roboto"/>
                <a:ea typeface="Roboto"/>
                <a:cs typeface="Roboto"/>
                <a:sym typeface="Roboto"/>
              </a:rPr>
              <a:t>trabalho</a:t>
            </a:r>
          </a:p>
        </p:txBody>
      </p:sp>
      <p:sp>
        <p:nvSpPr>
          <p:cNvPr id="45" name="Freeform 45"/>
          <p:cNvSpPr/>
          <p:nvPr/>
        </p:nvSpPr>
        <p:spPr>
          <a:xfrm rot="-5400000">
            <a:off x="3161638" y="6737357"/>
            <a:ext cx="388679" cy="436106"/>
          </a:xfrm>
          <a:custGeom>
            <a:avLst/>
            <a:gdLst/>
            <a:ahLst/>
            <a:cxnLst/>
            <a:rect l="l" t="t" r="r" b="b"/>
            <a:pathLst>
              <a:path w="388679" h="436106">
                <a:moveTo>
                  <a:pt x="0" y="0"/>
                </a:moveTo>
                <a:lnTo>
                  <a:pt x="388680" y="0"/>
                </a:lnTo>
                <a:lnTo>
                  <a:pt x="388680" y="436106"/>
                </a:lnTo>
                <a:lnTo>
                  <a:pt x="0" y="43610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861FA3BF-CDCC-92EF-6E84-A6B05A72146A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25">
            <a:extLst>
              <a:ext uri="{FF2B5EF4-FFF2-40B4-BE49-F238E27FC236}">
                <a16:creationId xmlns:a16="http://schemas.microsoft.com/office/drawing/2014/main" id="{041B15A9-AEA9-D9BD-4532-00671AF40874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1AB03508-1BC3-8B89-A4FE-7E8AF3E1AC93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27">
            <a:extLst>
              <a:ext uri="{FF2B5EF4-FFF2-40B4-BE49-F238E27FC236}">
                <a16:creationId xmlns:a16="http://schemas.microsoft.com/office/drawing/2014/main" id="{B7879D6A-E435-3A55-8F61-BB187EAD1459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28">
            <a:extLst>
              <a:ext uri="{FF2B5EF4-FFF2-40B4-BE49-F238E27FC236}">
                <a16:creationId xmlns:a16="http://schemas.microsoft.com/office/drawing/2014/main" id="{FC26461B-426E-A511-155C-2E93DCE54E87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53" name="Imagem 52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F4592CEB-080E-DA83-0CF3-5CA34BBA76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17626" y="5144630"/>
            <a:ext cx="4624021" cy="3086100"/>
            <a:chOff x="0" y="0"/>
            <a:chExt cx="1217849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17849" cy="812800"/>
            </a:xfrm>
            <a:custGeom>
              <a:avLst/>
              <a:gdLst/>
              <a:ahLst/>
              <a:cxnLst/>
              <a:rect l="l" t="t" r="r" b="b"/>
              <a:pathLst>
                <a:path w="1217849" h="812800">
                  <a:moveTo>
                    <a:pt x="85388" y="0"/>
                  </a:moveTo>
                  <a:lnTo>
                    <a:pt x="1132461" y="0"/>
                  </a:lnTo>
                  <a:cubicBezTo>
                    <a:pt x="1179620" y="0"/>
                    <a:pt x="1217849" y="38230"/>
                    <a:pt x="1217849" y="85388"/>
                  </a:cubicBezTo>
                  <a:lnTo>
                    <a:pt x="1217849" y="727412"/>
                  </a:lnTo>
                  <a:cubicBezTo>
                    <a:pt x="1217849" y="774570"/>
                    <a:pt x="1179620" y="812800"/>
                    <a:pt x="1132461" y="812800"/>
                  </a:cubicBezTo>
                  <a:lnTo>
                    <a:pt x="85388" y="812800"/>
                  </a:lnTo>
                  <a:cubicBezTo>
                    <a:pt x="38230" y="812800"/>
                    <a:pt x="0" y="774570"/>
                    <a:pt x="0" y="727412"/>
                  </a:cubicBezTo>
                  <a:lnTo>
                    <a:pt x="0" y="85388"/>
                  </a:lnTo>
                  <a:cubicBezTo>
                    <a:pt x="0" y="38230"/>
                    <a:pt x="38230" y="0"/>
                    <a:pt x="85388" y="0"/>
                  </a:cubicBezTo>
                  <a:close/>
                </a:path>
              </a:pathLst>
            </a:custGeom>
            <a:solidFill>
              <a:srgbClr val="DEC03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9050"/>
              <a:ext cx="1217849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2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AutoShape 9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2035930" y="3259315"/>
            <a:ext cx="5213574" cy="5354120"/>
          </a:xfrm>
          <a:custGeom>
            <a:avLst/>
            <a:gdLst/>
            <a:ahLst/>
            <a:cxnLst/>
            <a:rect l="l" t="t" r="r" b="b"/>
            <a:pathLst>
              <a:path w="5213574" h="5354120">
                <a:moveTo>
                  <a:pt x="0" y="0"/>
                </a:moveTo>
                <a:lnTo>
                  <a:pt x="5213574" y="0"/>
                </a:lnTo>
                <a:lnTo>
                  <a:pt x="5213574" y="5354120"/>
                </a:lnTo>
                <a:lnTo>
                  <a:pt x="0" y="53541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3066194" y="6031443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26" t="-44816" r="-6641" b="-9074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2" name="Group 12"/>
          <p:cNvGrpSpPr/>
          <p:nvPr/>
        </p:nvGrpSpPr>
        <p:grpSpPr>
          <a:xfrm>
            <a:off x="1961328" y="3023201"/>
            <a:ext cx="9170795" cy="635854"/>
            <a:chOff x="0" y="0"/>
            <a:chExt cx="2415353" cy="16746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Criação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e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adesão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voluntária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ao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ODS 18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3023201"/>
            <a:ext cx="1189546" cy="635854"/>
            <a:chOff x="0" y="0"/>
            <a:chExt cx="313296" cy="16746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3296" cy="167468"/>
            </a:xfrm>
            <a:custGeom>
              <a:avLst/>
              <a:gdLst/>
              <a:ahLst/>
              <a:cxnLst/>
              <a:rect l="l" t="t" r="r" b="b"/>
              <a:pathLst>
                <a:path w="313296" h="167468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85"/>
                  </a:lnTo>
                  <a:cubicBezTo>
                    <a:pt x="313296" y="138329"/>
                    <a:pt x="284157" y="167468"/>
                    <a:pt x="248213" y="167468"/>
                  </a:cubicBezTo>
                  <a:lnTo>
                    <a:pt x="65083" y="167468"/>
                  </a:lnTo>
                  <a:cubicBezTo>
                    <a:pt x="29139" y="167468"/>
                    <a:pt x="0" y="138329"/>
                    <a:pt x="0" y="102385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313296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SET/23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961328" y="3794650"/>
            <a:ext cx="9170795" cy="635854"/>
            <a:chOff x="0" y="0"/>
            <a:chExt cx="2415353" cy="16746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Instituição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da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Câmara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Temática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ODS 18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28700" y="3794650"/>
            <a:ext cx="1189546" cy="635887"/>
            <a:chOff x="0" y="0"/>
            <a:chExt cx="313296" cy="167476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3296" cy="167476"/>
            </a:xfrm>
            <a:custGeom>
              <a:avLst/>
              <a:gdLst/>
              <a:ahLst/>
              <a:cxnLst/>
              <a:rect l="l" t="t" r="r" b="b"/>
              <a:pathLst>
                <a:path w="313296" h="167476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93"/>
                  </a:lnTo>
                  <a:cubicBezTo>
                    <a:pt x="313296" y="138338"/>
                    <a:pt x="284157" y="167476"/>
                    <a:pt x="248213" y="167476"/>
                  </a:cubicBezTo>
                  <a:lnTo>
                    <a:pt x="65083" y="167476"/>
                  </a:lnTo>
                  <a:cubicBezTo>
                    <a:pt x="29139" y="167476"/>
                    <a:pt x="0" y="138338"/>
                    <a:pt x="0" y="102393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38100"/>
              <a:ext cx="313296" cy="129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DEZ/23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961328" y="4601987"/>
            <a:ext cx="9170795" cy="635854"/>
            <a:chOff x="0" y="0"/>
            <a:chExt cx="2415353" cy="167468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Aprovação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Plano de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Trabalho</a:t>
              </a:r>
              <a:endParaRPr lang="en-US" sz="2199" dirty="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28700" y="4601987"/>
            <a:ext cx="1189546" cy="635854"/>
            <a:chOff x="0" y="0"/>
            <a:chExt cx="313296" cy="167468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13296" cy="167468"/>
            </a:xfrm>
            <a:custGeom>
              <a:avLst/>
              <a:gdLst/>
              <a:ahLst/>
              <a:cxnLst/>
              <a:rect l="l" t="t" r="r" b="b"/>
              <a:pathLst>
                <a:path w="313296" h="167468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85"/>
                  </a:lnTo>
                  <a:cubicBezTo>
                    <a:pt x="313296" y="138329"/>
                    <a:pt x="284157" y="167468"/>
                    <a:pt x="248213" y="167468"/>
                  </a:cubicBezTo>
                  <a:lnTo>
                    <a:pt x="65083" y="167468"/>
                  </a:lnTo>
                  <a:cubicBezTo>
                    <a:pt x="29139" y="167468"/>
                    <a:pt x="0" y="138329"/>
                    <a:pt x="0" y="102385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38100"/>
              <a:ext cx="313296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JAN/24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961328" y="5409323"/>
            <a:ext cx="9170795" cy="635854"/>
            <a:chOff x="0" y="0"/>
            <a:chExt cx="2415353" cy="167468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Oficina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Escuta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da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Sociedade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Civil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proprosição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de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metas</a:t>
              </a:r>
              <a:endParaRPr lang="en-US" sz="2199" dirty="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028700" y="5409323"/>
            <a:ext cx="1189546" cy="635854"/>
            <a:chOff x="0" y="0"/>
            <a:chExt cx="313296" cy="167468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313296" cy="167468"/>
            </a:xfrm>
            <a:custGeom>
              <a:avLst/>
              <a:gdLst/>
              <a:ahLst/>
              <a:cxnLst/>
              <a:rect l="l" t="t" r="r" b="b"/>
              <a:pathLst>
                <a:path w="313296" h="167468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85"/>
                  </a:lnTo>
                  <a:cubicBezTo>
                    <a:pt x="313296" y="138329"/>
                    <a:pt x="284157" y="167468"/>
                    <a:pt x="248213" y="167468"/>
                  </a:cubicBezTo>
                  <a:lnTo>
                    <a:pt x="65083" y="167468"/>
                  </a:lnTo>
                  <a:cubicBezTo>
                    <a:pt x="29139" y="167468"/>
                    <a:pt x="0" y="138329"/>
                    <a:pt x="0" y="102385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38100"/>
              <a:ext cx="313296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77"/>
                </a:lnSpc>
              </a:pPr>
              <a:r>
                <a:rPr lang="en-US" sz="2199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MAR/24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961328" y="6216660"/>
            <a:ext cx="9170795" cy="635854"/>
            <a:chOff x="0" y="0"/>
            <a:chExt cx="2415353" cy="167468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 Etapa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Oficina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Indicadores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com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Pontos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Focais</a:t>
              </a:r>
              <a:endParaRPr lang="en-US" sz="2199" dirty="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028700" y="6216660"/>
            <a:ext cx="1189546" cy="635854"/>
            <a:chOff x="0" y="0"/>
            <a:chExt cx="313296" cy="167468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313296" cy="167468"/>
            </a:xfrm>
            <a:custGeom>
              <a:avLst/>
              <a:gdLst/>
              <a:ahLst/>
              <a:cxnLst/>
              <a:rect l="l" t="t" r="r" b="b"/>
              <a:pathLst>
                <a:path w="313296" h="167468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85"/>
                  </a:lnTo>
                  <a:cubicBezTo>
                    <a:pt x="313296" y="138329"/>
                    <a:pt x="284157" y="167468"/>
                    <a:pt x="248213" y="167468"/>
                  </a:cubicBezTo>
                  <a:lnTo>
                    <a:pt x="65083" y="167468"/>
                  </a:lnTo>
                  <a:cubicBezTo>
                    <a:pt x="29139" y="167468"/>
                    <a:pt x="0" y="138329"/>
                    <a:pt x="0" y="102385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38100"/>
              <a:ext cx="313296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9"/>
                </a:lnSpc>
              </a:pPr>
              <a:r>
                <a:rPr lang="en-US" sz="2100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JUN/SET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961328" y="7023997"/>
            <a:ext cx="9170795" cy="635854"/>
            <a:chOff x="0" y="0"/>
            <a:chExt cx="2415353" cy="167468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II Etapa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Oficina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Indicadores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com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Pontos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Focais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199" dirty="0" err="1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por</a:t>
              </a:r>
              <a:r>
                <a:rPr lang="en-US" sz="2199" dirty="0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Meta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28700" y="7023964"/>
            <a:ext cx="1189546" cy="635887"/>
            <a:chOff x="0" y="0"/>
            <a:chExt cx="313296" cy="167476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313296" cy="167476"/>
            </a:xfrm>
            <a:custGeom>
              <a:avLst/>
              <a:gdLst/>
              <a:ahLst/>
              <a:cxnLst/>
              <a:rect l="l" t="t" r="r" b="b"/>
              <a:pathLst>
                <a:path w="313296" h="167476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93"/>
                  </a:lnTo>
                  <a:cubicBezTo>
                    <a:pt x="313296" y="138338"/>
                    <a:pt x="284157" y="167476"/>
                    <a:pt x="248213" y="167476"/>
                  </a:cubicBezTo>
                  <a:lnTo>
                    <a:pt x="65083" y="167476"/>
                  </a:lnTo>
                  <a:cubicBezTo>
                    <a:pt x="29139" y="167476"/>
                    <a:pt x="0" y="138338"/>
                    <a:pt x="0" y="102393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28575"/>
              <a:ext cx="313296" cy="1389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2000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SET/NOV</a:t>
              </a:r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1961328" y="7817049"/>
            <a:ext cx="9170795" cy="635854"/>
            <a:chOff x="0" y="0"/>
            <a:chExt cx="2415353" cy="167468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III Etapa Oficina Indicadores com Pontos Focais e Sociedade Civil</a:t>
              </a:r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1028700" y="7817049"/>
            <a:ext cx="1189546" cy="635854"/>
            <a:chOff x="0" y="0"/>
            <a:chExt cx="313296" cy="167468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313296" cy="167468"/>
            </a:xfrm>
            <a:custGeom>
              <a:avLst/>
              <a:gdLst/>
              <a:ahLst/>
              <a:cxnLst/>
              <a:rect l="l" t="t" r="r" b="b"/>
              <a:pathLst>
                <a:path w="313296" h="167468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85"/>
                  </a:lnTo>
                  <a:cubicBezTo>
                    <a:pt x="313296" y="138329"/>
                    <a:pt x="284157" y="167468"/>
                    <a:pt x="248213" y="167468"/>
                  </a:cubicBezTo>
                  <a:lnTo>
                    <a:pt x="65083" y="167468"/>
                  </a:lnTo>
                  <a:cubicBezTo>
                    <a:pt x="29139" y="167468"/>
                    <a:pt x="0" y="138329"/>
                    <a:pt x="0" y="102385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28575"/>
              <a:ext cx="313296" cy="13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2000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NOV/DEZ</a:t>
              </a:r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1961328" y="8622446"/>
            <a:ext cx="9170795" cy="635854"/>
            <a:chOff x="0" y="0"/>
            <a:chExt cx="2415353" cy="16746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415354" cy="167468"/>
            </a:xfrm>
            <a:custGeom>
              <a:avLst/>
              <a:gdLst/>
              <a:ahLst/>
              <a:cxnLst/>
              <a:rect l="l" t="t" r="r" b="b"/>
              <a:pathLst>
                <a:path w="2415354" h="167468">
                  <a:moveTo>
                    <a:pt x="8442" y="0"/>
                  </a:moveTo>
                  <a:lnTo>
                    <a:pt x="2406912" y="0"/>
                  </a:lnTo>
                  <a:cubicBezTo>
                    <a:pt x="2411574" y="0"/>
                    <a:pt x="2415354" y="3780"/>
                    <a:pt x="2415354" y="8442"/>
                  </a:cubicBezTo>
                  <a:lnTo>
                    <a:pt x="2415354" y="159026"/>
                  </a:lnTo>
                  <a:cubicBezTo>
                    <a:pt x="2415354" y="163688"/>
                    <a:pt x="2411574" y="167468"/>
                    <a:pt x="2406912" y="167468"/>
                  </a:cubicBezTo>
                  <a:lnTo>
                    <a:pt x="8442" y="167468"/>
                  </a:lnTo>
                  <a:cubicBezTo>
                    <a:pt x="6203" y="167468"/>
                    <a:pt x="4056" y="166578"/>
                    <a:pt x="2473" y="164995"/>
                  </a:cubicBezTo>
                  <a:cubicBezTo>
                    <a:pt x="889" y="163412"/>
                    <a:pt x="0" y="161265"/>
                    <a:pt x="0" y="159026"/>
                  </a:cubicBezTo>
                  <a:lnTo>
                    <a:pt x="0" y="8442"/>
                  </a:lnTo>
                  <a:cubicBezTo>
                    <a:pt x="0" y="3780"/>
                    <a:pt x="3780" y="0"/>
                    <a:pt x="8442" y="0"/>
                  </a:cubicBezTo>
                  <a:close/>
                </a:path>
              </a:pathLst>
            </a:custGeom>
            <a:solidFill>
              <a:srgbClr val="1C5639"/>
            </a:solidFill>
            <a:ln w="66675" cap="sq">
              <a:solidFill>
                <a:srgbClr val="E5E3DF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38100"/>
              <a:ext cx="2415353" cy="1293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2177"/>
                </a:lnSpc>
              </a:pPr>
              <a:r>
                <a:rPr lang="en-US" sz="2199">
                  <a:solidFill>
                    <a:srgbClr val="E5E3DF"/>
                  </a:solidFill>
                  <a:latin typeface="Roboto"/>
                  <a:ea typeface="Roboto"/>
                  <a:cs typeface="Roboto"/>
                  <a:sym typeface="Roboto"/>
                </a:rPr>
                <a:t>    IV Etapa Oficina Indicadores com Pontos Focais - Validação</a:t>
              </a:r>
            </a:p>
          </p:txBody>
        </p:sp>
      </p:grpSp>
      <p:grpSp>
        <p:nvGrpSpPr>
          <p:cNvPr id="57" name="Group 57"/>
          <p:cNvGrpSpPr/>
          <p:nvPr/>
        </p:nvGrpSpPr>
        <p:grpSpPr>
          <a:xfrm>
            <a:off x="1028700" y="8622446"/>
            <a:ext cx="1189546" cy="635854"/>
            <a:chOff x="0" y="0"/>
            <a:chExt cx="313296" cy="167468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313296" cy="167468"/>
            </a:xfrm>
            <a:custGeom>
              <a:avLst/>
              <a:gdLst/>
              <a:ahLst/>
              <a:cxnLst/>
              <a:rect l="l" t="t" r="r" b="b"/>
              <a:pathLst>
                <a:path w="313296" h="167468">
                  <a:moveTo>
                    <a:pt x="65083" y="0"/>
                  </a:moveTo>
                  <a:lnTo>
                    <a:pt x="248213" y="0"/>
                  </a:lnTo>
                  <a:cubicBezTo>
                    <a:pt x="284157" y="0"/>
                    <a:pt x="313296" y="29139"/>
                    <a:pt x="313296" y="65083"/>
                  </a:cubicBezTo>
                  <a:lnTo>
                    <a:pt x="313296" y="102385"/>
                  </a:lnTo>
                  <a:cubicBezTo>
                    <a:pt x="313296" y="138329"/>
                    <a:pt x="284157" y="167468"/>
                    <a:pt x="248213" y="167468"/>
                  </a:cubicBezTo>
                  <a:lnTo>
                    <a:pt x="65083" y="167468"/>
                  </a:lnTo>
                  <a:cubicBezTo>
                    <a:pt x="29139" y="167468"/>
                    <a:pt x="0" y="138329"/>
                    <a:pt x="0" y="102385"/>
                  </a:cubicBezTo>
                  <a:lnTo>
                    <a:pt x="0" y="65083"/>
                  </a:lnTo>
                  <a:cubicBezTo>
                    <a:pt x="0" y="29139"/>
                    <a:pt x="29139" y="0"/>
                    <a:pt x="65083" y="0"/>
                  </a:cubicBez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0" y="28575"/>
              <a:ext cx="313296" cy="1388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r>
                <a:rPr lang="en-US" sz="2000" b="1">
                  <a:solidFill>
                    <a:srgbClr val="7B300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FEV/25</a:t>
              </a:r>
            </a:p>
          </p:txBody>
        </p:sp>
      </p:grpSp>
      <p:sp>
        <p:nvSpPr>
          <p:cNvPr id="60" name="Freeform 60"/>
          <p:cNvSpPr/>
          <p:nvPr/>
        </p:nvSpPr>
        <p:spPr>
          <a:xfrm>
            <a:off x="14245476" y="6031443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26" t="-44816" r="-6641" b="-90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5376264" y="6031443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3" y="0"/>
                </a:lnTo>
                <a:lnTo>
                  <a:pt x="794483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26" t="-44816" r="-6641" b="-90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3066194" y="7103689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26" t="-44816" r="-6641" b="-90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4245476" y="7103689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2" y="0"/>
                </a:lnTo>
                <a:lnTo>
                  <a:pt x="794482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26" t="-44816" r="-6641" b="-90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5376264" y="7103689"/>
            <a:ext cx="794482" cy="595602"/>
          </a:xfrm>
          <a:custGeom>
            <a:avLst/>
            <a:gdLst/>
            <a:ahLst/>
            <a:cxnLst/>
            <a:rect l="l" t="t" r="r" b="b"/>
            <a:pathLst>
              <a:path w="794482" h="595602">
                <a:moveTo>
                  <a:pt x="0" y="0"/>
                </a:moveTo>
                <a:lnTo>
                  <a:pt x="794483" y="0"/>
                </a:lnTo>
                <a:lnTo>
                  <a:pt x="794483" y="595602"/>
                </a:lnTo>
                <a:lnTo>
                  <a:pt x="0" y="59560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726" t="-44816" r="-6641" b="-9074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TextBox 65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LINHA DO TEMPO DA CONSTRUÇÃO DOS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INDICADORES</a:t>
            </a:r>
          </a:p>
        </p:txBody>
      </p:sp>
      <p:sp>
        <p:nvSpPr>
          <p:cNvPr id="66" name="Freeform 66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TextBox 67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73" name="Freeform 24">
            <a:extLst>
              <a:ext uri="{FF2B5EF4-FFF2-40B4-BE49-F238E27FC236}">
                <a16:creationId xmlns:a16="http://schemas.microsoft.com/office/drawing/2014/main" id="{489E18A2-E926-B79C-126F-31ABF66E096A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25">
            <a:extLst>
              <a:ext uri="{FF2B5EF4-FFF2-40B4-BE49-F238E27FC236}">
                <a16:creationId xmlns:a16="http://schemas.microsoft.com/office/drawing/2014/main" id="{FB99838E-97FD-FD9E-A4AC-29503D83FB60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26">
            <a:extLst>
              <a:ext uri="{FF2B5EF4-FFF2-40B4-BE49-F238E27FC236}">
                <a16:creationId xmlns:a16="http://schemas.microsoft.com/office/drawing/2014/main" id="{B12E54CE-256C-BEDA-65C7-96635A465525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27">
            <a:extLst>
              <a:ext uri="{FF2B5EF4-FFF2-40B4-BE49-F238E27FC236}">
                <a16:creationId xmlns:a16="http://schemas.microsoft.com/office/drawing/2014/main" id="{2DDC3C06-8661-4299-36B9-C67A9082B022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28">
            <a:extLst>
              <a:ext uri="{FF2B5EF4-FFF2-40B4-BE49-F238E27FC236}">
                <a16:creationId xmlns:a16="http://schemas.microsoft.com/office/drawing/2014/main" id="{C5C8C4BA-728E-9D08-5363-AA89C7053625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78" name="Imagem 77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1C79FED0-2382-276C-4B30-A65CFFAECD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TextBox 3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5" name="TextBox 5"/>
          <p:cNvSpPr txBox="1"/>
          <p:nvPr/>
        </p:nvSpPr>
        <p:spPr>
          <a:xfrm>
            <a:off x="1028700" y="3335515"/>
            <a:ext cx="10103423" cy="5627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ELIMINAÇÃO DA DISCRIMINAÇÃO NO TRABALHO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2.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ELIMINAÇÃO DA VIOLÊNCIA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3.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SISTEMA DE JUSTIÇA E SEGURANÇA PÚBLICA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4.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REPRESENTATIVIDADE EQUITATIVA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5.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REPARAÇÃO TERRITORIAL E AMBIENTAL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6.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MORADIAS ADEQUADAS E SUSTENTÁVEIS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7.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ACESSO À SAÚDE DE QUALIDADE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8.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EDUCAÇÃO DE QUALIDADE E NÃO DISCRIMINATÓRIA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9.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RECONHECIMENTO DE SABERES E PARTICIPAÇÃO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10.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ELIMINAÇÃO DA XENOFOBIA</a:t>
            </a:r>
          </a:p>
        </p:txBody>
      </p:sp>
      <p:sp>
        <p:nvSpPr>
          <p:cNvPr id="6" name="Freeform 6"/>
          <p:cNvSpPr/>
          <p:nvPr/>
        </p:nvSpPr>
        <p:spPr>
          <a:xfrm>
            <a:off x="11707634" y="2411578"/>
            <a:ext cx="4977182" cy="6551435"/>
          </a:xfrm>
          <a:custGeom>
            <a:avLst/>
            <a:gdLst/>
            <a:ahLst/>
            <a:cxnLst/>
            <a:rect l="l" t="t" r="r" b="b"/>
            <a:pathLst>
              <a:path w="4977182" h="6551435">
                <a:moveTo>
                  <a:pt x="0" y="0"/>
                </a:moveTo>
                <a:lnTo>
                  <a:pt x="4977182" y="0"/>
                </a:lnTo>
                <a:lnTo>
                  <a:pt x="4977182" y="6551434"/>
                </a:lnTo>
                <a:lnTo>
                  <a:pt x="0" y="6551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9004" t="-48288" r="-49669" b="-10242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9F1F052A-9CEB-D185-5241-D49375785582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BA5E1A94-EB8A-54C8-0052-6D41A3FEF7E9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BD309EA8-9E1A-CFED-E0F6-E93E64D01CBE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26BA808A-C1C6-6916-C266-6B76643575F5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4A5A5223-C7F4-37D8-F6DC-AC5B73AC2E38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3EAD319E-F251-5535-9D90-6E70A0D21F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28700" y="3206390"/>
            <a:ext cx="10103423" cy="533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18.1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 Eliminar o racismo e a discriminação, tanto direta quanto indireta, bem como nas formas múltipla ou agravada, e a intolerância correlata contra os povos indígenas e afrodescendentes nos ambientes públicos e privados de trabalho.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18.2</a:t>
            </a:r>
            <a:r>
              <a:rPr lang="en-US" sz="2199" b="1">
                <a:solidFill>
                  <a:srgbClr val="7B311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Eliminar todas as formas de violência contra povos indígenas e afrodescendentes nas esferas pública e privada, levando em conta suas interseccionalidades, em particular o homicídio das juventudes, feminicídio e os resultantes de homofobia e transfobia. 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18.3</a:t>
            </a:r>
            <a:r>
              <a:rPr lang="en-US" sz="2199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Garantir aos povos indígenas e afrodescendentes tratamento digno, justo e equânime perante os órgãos do sistema de justiça, de segurança pública e administrativos do Estado, assegurando a efetivação e a ampliação do acesso à justiça e o devido processo legal.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18.4</a:t>
            </a:r>
            <a:r>
              <a:rPr lang="en-US" sz="2199" b="1">
                <a:solidFill>
                  <a:srgbClr val="7B311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Garantir a representatividade equitativa dos povos indígenas e afrodescendentes nas instâncias, colegiados e órgãos de Estado e no quadro de pessoal de empresas públicas e privadas, levando em conta a interseccionalidade. </a:t>
            </a:r>
          </a:p>
        </p:txBody>
      </p:sp>
      <p:sp>
        <p:nvSpPr>
          <p:cNvPr id="9" name="Freeform 9"/>
          <p:cNvSpPr/>
          <p:nvPr/>
        </p:nvSpPr>
        <p:spPr>
          <a:xfrm>
            <a:off x="11705886" y="2706865"/>
            <a:ext cx="6234801" cy="5831746"/>
          </a:xfrm>
          <a:custGeom>
            <a:avLst/>
            <a:gdLst/>
            <a:ahLst/>
            <a:cxnLst/>
            <a:rect l="l" t="t" r="r" b="b"/>
            <a:pathLst>
              <a:path w="6234801" h="5831746">
                <a:moveTo>
                  <a:pt x="0" y="0"/>
                </a:moveTo>
                <a:lnTo>
                  <a:pt x="6234801" y="0"/>
                </a:lnTo>
                <a:lnTo>
                  <a:pt x="6234801" y="5831747"/>
                </a:lnTo>
                <a:lnTo>
                  <a:pt x="0" y="5831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8187" b="-747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1D927044-7BCA-E713-D10F-8CF6D02847EE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897C68B8-C5FE-1D71-480A-83F7B54E84C0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4D19489E-7CED-1299-3D45-3B5C773D1094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76C7FBBE-6B28-FF24-D88E-B13F4147EE3F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56994B8E-3CD9-04EA-45F0-3D2426B73F71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F7B5D043-C7D1-D16A-BD46-6D97CF3738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28700" y="3206390"/>
            <a:ext cx="10103423" cy="6218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</a:t>
            </a:r>
            <a:r>
              <a:rPr lang="en-US" sz="2199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Promover a reparação integral das violações socioeconômica e cultural, das perdas territoriais e dos impactos ambientais nos territórios dos povos indígenas e afrodescendentes, especialmente os integrantes de comunidades tradicionais, favelas e comunidades urbanas, garantindo o direito à memória, verdade e justiça.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18.5.1</a:t>
            </a:r>
            <a:r>
              <a:rPr lang="en-US" sz="2199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Proteger o patrimônio cultural, artístico e religioso dos povos indígenas e afrodescendentes garantindo-lhes os recursos necessários para o resgate, preservação e reconhecimento das memórias e das histórias de seus ancestrais e para o desenvolvimento de linguagens artísticas plurais nos territórios onde vivem.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18.5.2</a:t>
            </a:r>
            <a:r>
              <a:rPr lang="en-US" sz="2199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Preservar as formas de vivência e convivência estabelecidas pelos povos indígenas e afrodescendentes, bem como sua cosmovisão, liberdade de expressão cultural e religiosa.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18.6</a:t>
            </a:r>
            <a:r>
              <a:rPr lang="en-US" sz="2199" b="1">
                <a:solidFill>
                  <a:srgbClr val="7B311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moradias adequadas, seguras e sustentáveis aos povos indígenas e afrodescendentes, incluindo comunidades tradicionais, favelas e comunidades urbanas, com garantia de equipamentos e serviços públicos de qualidade, com especial atenção à população em situação de rua.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705886" y="2706865"/>
            <a:ext cx="6234801" cy="5831746"/>
          </a:xfrm>
          <a:custGeom>
            <a:avLst/>
            <a:gdLst/>
            <a:ahLst/>
            <a:cxnLst/>
            <a:rect l="l" t="t" r="r" b="b"/>
            <a:pathLst>
              <a:path w="6234801" h="5831746">
                <a:moveTo>
                  <a:pt x="0" y="0"/>
                </a:moveTo>
                <a:lnTo>
                  <a:pt x="6234801" y="0"/>
                </a:lnTo>
                <a:lnTo>
                  <a:pt x="6234801" y="5831747"/>
                </a:lnTo>
                <a:lnTo>
                  <a:pt x="0" y="5831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8187" b="-747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95A831A1-AB85-AC2F-0F4B-DE5DE0A2AA12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2602FC44-0B8B-1F9A-C3D9-9CB0C83F4D12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0432B9B6-CC97-BBE5-81FE-85822490657B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F86DC572-403B-D46F-BA4C-2F0237A68F8F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2AF0E060-AF71-C3E9-F456-C96EFC88E60E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FA0E0050-CC19-D5D2-59B0-AB7D2D2BD3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30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3051"/>
            <a:ext cx="18288000" cy="1028700"/>
            <a:chOff x="0" y="0"/>
            <a:chExt cx="4816593" cy="2709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E5E3D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99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7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88665" y="9452029"/>
            <a:ext cx="1419354" cy="652700"/>
          </a:xfrm>
          <a:custGeom>
            <a:avLst/>
            <a:gdLst/>
            <a:ahLst/>
            <a:cxnLst/>
            <a:rect l="l" t="t" r="r" b="b"/>
            <a:pathLst>
              <a:path w="1419354" h="652700">
                <a:moveTo>
                  <a:pt x="0" y="0"/>
                </a:moveTo>
                <a:lnTo>
                  <a:pt x="1419354" y="0"/>
                </a:lnTo>
                <a:lnTo>
                  <a:pt x="1419354" y="652700"/>
                </a:lnTo>
                <a:lnTo>
                  <a:pt x="0" y="6527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TextBox 6"/>
          <p:cNvSpPr txBox="1"/>
          <p:nvPr/>
        </p:nvSpPr>
        <p:spPr>
          <a:xfrm>
            <a:off x="1028700" y="1636579"/>
            <a:ext cx="10261762" cy="4624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4"/>
              </a:lnSpc>
            </a:pPr>
            <a:r>
              <a:rPr lang="en-US" sz="3200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METAS </a:t>
            </a:r>
            <a:r>
              <a:rPr lang="en-US" sz="3200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ODS 18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2706865"/>
            <a:ext cx="10103423" cy="0"/>
          </a:xfrm>
          <a:prstGeom prst="line">
            <a:avLst/>
          </a:prstGeom>
          <a:ln w="38100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8" name="TextBox 8"/>
          <p:cNvSpPr txBox="1"/>
          <p:nvPr/>
        </p:nvSpPr>
        <p:spPr>
          <a:xfrm>
            <a:off x="1028700" y="3206390"/>
            <a:ext cx="10103423" cy="5332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53"/>
              </a:lnSpc>
            </a:pPr>
            <a:r>
              <a:rPr lang="en-US" sz="2199" b="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18.7</a:t>
            </a:r>
            <a:r>
              <a:rPr lang="en-US" sz="2199">
                <a:solidFill>
                  <a:srgbClr val="7B311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en-US" sz="2199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o acesso à saúde de qualidade, não discriminatória, para os povos indígenas e afrodescendentes, bem como o respeito às suas culturas e saberes ancestrais, garantido o fortalecimento da saúde pública.</a:t>
            </a:r>
          </a:p>
          <a:p>
            <a:pPr algn="just">
              <a:lnSpc>
                <a:spcPts val="2353"/>
              </a:lnSpc>
            </a:pPr>
            <a:endParaRPr lang="en-US" sz="2199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</a:t>
            </a:r>
            <a:r>
              <a:rPr lang="en-US" sz="2199" b="1" spc="-21">
                <a:solidFill>
                  <a:srgbClr val="7B311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2199" spc="-21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a educação de qualidade e não discriminatória aos afrodescendentes, quilombolas e povos indígenas, bem como o respeito às suas culturas e histórias, garantido o fortalecimento da educação pública.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18.8.1</a:t>
            </a:r>
            <a:r>
              <a:rPr lang="en-US" sz="2199" b="1" spc="-21">
                <a:solidFill>
                  <a:srgbClr val="7B311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2199" spc="-21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Garantir o respeito à diversidade linguística, com estabelecimento de políticas linguísticas por parte do Estado, que assegurem o reconhecimento, o uso, o registro, a preservação, vitalização e revitalização das línguas dos povos indígenas.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r>
              <a:rPr lang="en-US" sz="2199" b="1" spc="-21">
                <a:solidFill>
                  <a:srgbClr val="E5E3DF"/>
                </a:solidFill>
                <a:latin typeface="Roboto Bold"/>
                <a:ea typeface="Roboto Bold"/>
                <a:cs typeface="Roboto Bold"/>
                <a:sym typeface="Roboto Bold"/>
              </a:rPr>
              <a:t>18.8.2</a:t>
            </a:r>
            <a:r>
              <a:rPr lang="en-US" sz="2199" b="1" spc="-21">
                <a:solidFill>
                  <a:srgbClr val="7B311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  <a:r>
              <a:rPr lang="en-US" sz="2199" spc="-21">
                <a:solidFill>
                  <a:srgbClr val="E5E3DF"/>
                </a:solidFill>
                <a:latin typeface="Roboto"/>
                <a:ea typeface="Roboto"/>
                <a:cs typeface="Roboto"/>
                <a:sym typeface="Roboto"/>
              </a:rPr>
              <a:t>Assegurar a inclusão obrigatória de ações de educação antirracista e sobre as culturas e histórias dos povos indígenas e quilombolas, por meio de currículos e estratégias formativas em todos os níveis educacionais.</a:t>
            </a: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2353"/>
              </a:lnSpc>
            </a:pPr>
            <a:endParaRPr lang="en-US" sz="2199" spc="-21">
              <a:solidFill>
                <a:srgbClr val="E5E3D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705886" y="2706865"/>
            <a:ext cx="6234801" cy="5831746"/>
          </a:xfrm>
          <a:custGeom>
            <a:avLst/>
            <a:gdLst/>
            <a:ahLst/>
            <a:cxnLst/>
            <a:rect l="l" t="t" r="r" b="b"/>
            <a:pathLst>
              <a:path w="6234801" h="5831746">
                <a:moveTo>
                  <a:pt x="0" y="0"/>
                </a:moveTo>
                <a:lnTo>
                  <a:pt x="6234801" y="0"/>
                </a:lnTo>
                <a:lnTo>
                  <a:pt x="6234801" y="5831747"/>
                </a:lnTo>
                <a:lnTo>
                  <a:pt x="0" y="58317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183" t="-8187" b="-747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12465" y="106702"/>
            <a:ext cx="808471" cy="812718"/>
          </a:xfrm>
          <a:custGeom>
            <a:avLst/>
            <a:gdLst/>
            <a:ahLst/>
            <a:cxnLst/>
            <a:rect l="l" t="t" r="r" b="b"/>
            <a:pathLst>
              <a:path w="808471" h="812718">
                <a:moveTo>
                  <a:pt x="0" y="0"/>
                </a:moveTo>
                <a:lnTo>
                  <a:pt x="808471" y="0"/>
                </a:lnTo>
                <a:lnTo>
                  <a:pt x="808471" y="812718"/>
                </a:lnTo>
                <a:lnTo>
                  <a:pt x="0" y="8127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183" t="-7617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TextBox 11"/>
          <p:cNvSpPr txBox="1"/>
          <p:nvPr/>
        </p:nvSpPr>
        <p:spPr>
          <a:xfrm>
            <a:off x="2766289" y="125752"/>
            <a:ext cx="5791022" cy="83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2"/>
              </a:lnSpc>
            </a:pPr>
            <a:r>
              <a:rPr lang="en-US" sz="3011" b="1">
                <a:solidFill>
                  <a:srgbClr val="A0242C"/>
                </a:solidFill>
                <a:latin typeface="Roboto Bold"/>
                <a:ea typeface="Roboto Bold"/>
                <a:cs typeface="Roboto Bold"/>
                <a:sym typeface="Roboto Bold"/>
              </a:rPr>
              <a:t>INCLUA A LOGO DA SUA ORGANIZAÇÃO NESTA BARRA</a:t>
            </a:r>
          </a:p>
        </p:txBody>
      </p:sp>
      <p:sp>
        <p:nvSpPr>
          <p:cNvPr id="17" name="Freeform 24">
            <a:extLst>
              <a:ext uri="{FF2B5EF4-FFF2-40B4-BE49-F238E27FC236}">
                <a16:creationId xmlns:a16="http://schemas.microsoft.com/office/drawing/2014/main" id="{5D4566BB-9C32-64BF-C3C9-015C9C530FC2}"/>
              </a:ext>
            </a:extLst>
          </p:cNvPr>
          <p:cNvSpPr/>
          <p:nvPr/>
        </p:nvSpPr>
        <p:spPr>
          <a:xfrm>
            <a:off x="8594972" y="271219"/>
            <a:ext cx="1281605" cy="496663"/>
          </a:xfrm>
          <a:custGeom>
            <a:avLst/>
            <a:gdLst/>
            <a:ahLst/>
            <a:cxnLst/>
            <a:rect l="l" t="t" r="r" b="b"/>
            <a:pathLst>
              <a:path w="2169584" h="840783">
                <a:moveTo>
                  <a:pt x="0" y="0"/>
                </a:moveTo>
                <a:lnTo>
                  <a:pt x="2169583" y="0"/>
                </a:lnTo>
                <a:lnTo>
                  <a:pt x="2169583" y="840783"/>
                </a:lnTo>
                <a:lnTo>
                  <a:pt x="0" y="840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9331" b="-9331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7A3EA8D6-5CD6-B376-2D1E-54B3B6EF7F7A}"/>
              </a:ext>
            </a:extLst>
          </p:cNvPr>
          <p:cNvSpPr/>
          <p:nvPr/>
        </p:nvSpPr>
        <p:spPr>
          <a:xfrm>
            <a:off x="9893281" y="224583"/>
            <a:ext cx="700033" cy="589934"/>
          </a:xfrm>
          <a:custGeom>
            <a:avLst/>
            <a:gdLst/>
            <a:ahLst/>
            <a:cxnLst/>
            <a:rect l="l" t="t" r="r" b="b"/>
            <a:pathLst>
              <a:path w="1185061" h="998678">
                <a:moveTo>
                  <a:pt x="0" y="0"/>
                </a:moveTo>
                <a:lnTo>
                  <a:pt x="1185062" y="0"/>
                </a:lnTo>
                <a:lnTo>
                  <a:pt x="1185062" y="998678"/>
                </a:lnTo>
                <a:lnTo>
                  <a:pt x="0" y="99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692" b="-469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26">
            <a:extLst>
              <a:ext uri="{FF2B5EF4-FFF2-40B4-BE49-F238E27FC236}">
                <a16:creationId xmlns:a16="http://schemas.microsoft.com/office/drawing/2014/main" id="{3930340E-B91E-FA44-980C-8F5F5C5CC1D5}"/>
              </a:ext>
            </a:extLst>
          </p:cNvPr>
          <p:cNvSpPr/>
          <p:nvPr/>
        </p:nvSpPr>
        <p:spPr>
          <a:xfrm>
            <a:off x="12150643" y="78406"/>
            <a:ext cx="1683877" cy="882288"/>
          </a:xfrm>
          <a:custGeom>
            <a:avLst/>
            <a:gdLst/>
            <a:ahLst/>
            <a:cxnLst/>
            <a:rect l="l" t="t" r="r" b="b"/>
            <a:pathLst>
              <a:path w="2850574" h="1493593">
                <a:moveTo>
                  <a:pt x="0" y="0"/>
                </a:moveTo>
                <a:lnTo>
                  <a:pt x="2850573" y="0"/>
                </a:lnTo>
                <a:lnTo>
                  <a:pt x="2850573" y="1493592"/>
                </a:lnTo>
                <a:lnTo>
                  <a:pt x="0" y="14935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2232" r="-2560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7">
            <a:extLst>
              <a:ext uri="{FF2B5EF4-FFF2-40B4-BE49-F238E27FC236}">
                <a16:creationId xmlns:a16="http://schemas.microsoft.com/office/drawing/2014/main" id="{A1E62EBE-A21C-0063-CA8B-9C025D1EC93D}"/>
              </a:ext>
            </a:extLst>
          </p:cNvPr>
          <p:cNvSpPr/>
          <p:nvPr/>
        </p:nvSpPr>
        <p:spPr>
          <a:xfrm>
            <a:off x="10610018" y="-81020"/>
            <a:ext cx="1523921" cy="1201141"/>
          </a:xfrm>
          <a:custGeom>
            <a:avLst/>
            <a:gdLst/>
            <a:ahLst/>
            <a:cxnLst/>
            <a:rect l="l" t="t" r="r" b="b"/>
            <a:pathLst>
              <a:path w="2579792" h="2033369">
                <a:moveTo>
                  <a:pt x="0" y="0"/>
                </a:moveTo>
                <a:lnTo>
                  <a:pt x="2579792" y="0"/>
                </a:lnTo>
                <a:lnTo>
                  <a:pt x="2579792" y="2033368"/>
                </a:lnTo>
                <a:lnTo>
                  <a:pt x="0" y="20333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2403" r="-268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8">
            <a:extLst>
              <a:ext uri="{FF2B5EF4-FFF2-40B4-BE49-F238E27FC236}">
                <a16:creationId xmlns:a16="http://schemas.microsoft.com/office/drawing/2014/main" id="{DF485FDC-92D9-900B-2D25-B27C3C115ABA}"/>
              </a:ext>
            </a:extLst>
          </p:cNvPr>
          <p:cNvSpPr/>
          <p:nvPr/>
        </p:nvSpPr>
        <p:spPr>
          <a:xfrm>
            <a:off x="13851224" y="199837"/>
            <a:ext cx="1094997" cy="639426"/>
          </a:xfrm>
          <a:custGeom>
            <a:avLst/>
            <a:gdLst/>
            <a:ahLst/>
            <a:cxnLst/>
            <a:rect l="l" t="t" r="r" b="b"/>
            <a:pathLst>
              <a:path w="4541339" h="1082462">
                <a:moveTo>
                  <a:pt x="0" y="0"/>
                </a:moveTo>
                <a:lnTo>
                  <a:pt x="4541338" y="0"/>
                </a:lnTo>
                <a:lnTo>
                  <a:pt x="4541338" y="1082462"/>
                </a:lnTo>
                <a:lnTo>
                  <a:pt x="0" y="10824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" r="-144990" b="-1451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22" name="Imagem 21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706CCDE1-BFD0-D07A-C4D7-EAC7CF7121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27" y="119681"/>
            <a:ext cx="3194451" cy="7997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3797</Words>
  <Application>Microsoft Office PowerPoint</Application>
  <PresentationFormat>Personalizar</PresentationFormat>
  <Paragraphs>383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3" baseType="lpstr">
      <vt:lpstr>Calibri</vt:lpstr>
      <vt:lpstr>Arial</vt:lpstr>
      <vt:lpstr>Roboto Bold</vt:lpstr>
      <vt:lpstr>Roboto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PADRÃO ODS 18 - VERSÃO PARA CT</dc:title>
  <dc:creator>Kleberson</dc:creator>
  <cp:lastModifiedBy>Patricia Maria Santos de Carvalho</cp:lastModifiedBy>
  <cp:revision>2</cp:revision>
  <dcterms:created xsi:type="dcterms:W3CDTF">2006-08-16T00:00:00Z</dcterms:created>
  <dcterms:modified xsi:type="dcterms:W3CDTF">2025-08-18T14:32:25Z</dcterms:modified>
  <dc:identifier>DAGrerD6C38</dc:identifier>
</cp:coreProperties>
</file>