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2" r:id="rId2"/>
    <p:sldId id="273" r:id="rId3"/>
    <p:sldId id="287" r:id="rId4"/>
    <p:sldId id="288" r:id="rId5"/>
    <p:sldId id="269" r:id="rId6"/>
    <p:sldId id="290" r:id="rId7"/>
    <p:sldId id="292" r:id="rId8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C79DB4-92DE-44B6-A9AD-9A7B82E3CE81}" v="5" dt="2026-09-08T12:52:24.8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5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 Belino Ferreira Sales" userId="8d85db2a-bb1e-4a10-a94c-1cce8bce35af" providerId="ADAL" clId="{0FFDC8D1-DC6F-480C-81A8-53AF0EA60BB0}"/>
    <pc:docChg chg="modSld">
      <pc:chgData name="Luiz Belino Ferreira Sales" userId="8d85db2a-bb1e-4a10-a94c-1cce8bce35af" providerId="ADAL" clId="{0FFDC8D1-DC6F-480C-81A8-53AF0EA60BB0}" dt="2026-09-08T12:52:24.803" v="1"/>
      <pc:docMkLst>
        <pc:docMk/>
      </pc:docMkLst>
      <pc:sldChg chg="modSp">
        <pc:chgData name="Luiz Belino Ferreira Sales" userId="8d85db2a-bb1e-4a10-a94c-1cce8bce35af" providerId="ADAL" clId="{0FFDC8D1-DC6F-480C-81A8-53AF0EA60BB0}" dt="2026-09-08T12:52:24.803" v="1"/>
        <pc:sldMkLst>
          <pc:docMk/>
          <pc:sldMk cId="0" sldId="269"/>
        </pc:sldMkLst>
        <pc:spChg chg="mod">
          <ac:chgData name="Luiz Belino Ferreira Sales" userId="8d85db2a-bb1e-4a10-a94c-1cce8bce35af" providerId="ADAL" clId="{0FFDC8D1-DC6F-480C-81A8-53AF0EA60BB0}" dt="2026-09-08T12:52:24.803" v="1"/>
          <ac:spMkLst>
            <pc:docMk/>
            <pc:sldMk cId="0" sldId="269"/>
            <ac:spMk id="8" creationId="{00000000-0000-0000-0000-000000000000}"/>
          </ac:spMkLst>
        </pc:spChg>
      </pc:sldChg>
      <pc:sldChg chg="modSp">
        <pc:chgData name="Luiz Belino Ferreira Sales" userId="8d85db2a-bb1e-4a10-a94c-1cce8bce35af" providerId="ADAL" clId="{0FFDC8D1-DC6F-480C-81A8-53AF0EA60BB0}" dt="2026-09-08T12:50:02.576" v="0"/>
        <pc:sldMkLst>
          <pc:docMk/>
          <pc:sldMk cId="0" sldId="273"/>
        </pc:sldMkLst>
        <pc:spChg chg="mod">
          <ac:chgData name="Luiz Belino Ferreira Sales" userId="8d85db2a-bb1e-4a10-a94c-1cce8bce35af" providerId="ADAL" clId="{0FFDC8D1-DC6F-480C-81A8-53AF0EA60BB0}" dt="2026-09-08T12:50:02.576" v="0"/>
          <ac:spMkLst>
            <pc:docMk/>
            <pc:sldMk cId="0" sldId="273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DFD79-2F2C-4C47-9363-BBE87DE4B225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CDF96-47F2-4967-A4AF-5B331BEC10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816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35091-E099-4A71-8139-810F1597530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525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2FCC40-28A5-7742-6D00-4598CD341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4FE767-D238-DC1B-AFCD-E65E57D48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9C07FB-4BB1-7719-A927-3ABFB1843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F70121-8EDA-D433-507B-D1CD9295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7AE0FC-0882-B92F-73C9-BC14F4F83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69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7E0DE-F2E4-79BA-BC62-5A76B738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9A36DF-B223-4C4C-4D26-C9F14AB0F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FA45A8-ADA1-520C-AE3F-0B9A4E914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D0CA50-0E40-77B6-324B-798A176F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19033D-2D39-ABB0-8A37-F783D9868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45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0E9CB-2124-DF59-086F-EDB3AA01E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6D0EEDC-29DD-8AB5-A474-D697015C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9A34DF-E6CD-8F81-0E67-C15E992C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E9800F-FFBA-E58A-CBDA-7536D5CA4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E17EC5-EFB0-DDE4-D565-73BC521A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38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DE29F-1095-6E03-EB74-535E7A539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A94B9B-AC33-005A-D56E-5A0F44201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9E0CAE-4AE7-FFFD-983E-31B4A3C0D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91F9DC-D003-D2C9-8CE6-7BFF813F8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7565E8-E130-B6B8-2159-BE910657C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1F9422-56B5-117B-AC58-F8C90657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169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6F91F-2E05-035B-95E7-C429EE55F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01E3E9-D358-A39A-36CF-F900618FF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7C97BD-DB1D-21A9-E437-7AAE7660E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850D3B-49DE-511C-5F14-E2EF9197A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E70A523-78FB-0E25-5FD1-D4996DD44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1383FAA-C0B5-0BB5-2D57-7C297DE55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4F143E4-42B9-315B-6080-746DFDD1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BD5BBCD-2FBC-4F66-8768-C64AED9B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14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855B29-0F36-707C-23EA-F2752FAD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8D23242-3E1F-989B-ECD4-C7B10FA60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4A7F78E-E374-308E-4DAF-D3D2157C7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0775E43-9149-359C-7907-5E81AC6F1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72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C2F1F9-52B0-8CE2-6B57-D29191D01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C59E4E8-80FB-B28C-8FDF-35CBE2AE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D26A543-0322-2E92-FFD9-0D764E38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21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E334-D402-4CB3-AB77-BB0D8106B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0CC433-3289-B3DC-5F46-9A665C028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7C462F-522D-6901-A6A8-C9F34FCC9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C2AF4A-2572-14E2-0B10-CE2581E24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8ECA46-4B15-A550-68D9-5E5ACBD8A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048F6E-5B6E-74EB-5BA3-99F1B807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61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5C3A4-73FC-CDF1-9FB7-4FE0F0D2C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E128DA3-71BD-C8B6-9ED2-6E6711139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E49C4B-D6ED-AF5A-2318-58662B01D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2E21B9B-5288-D740-7B3A-FFB4CA06B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C16919-9C1E-FDD6-95AF-4662BEE82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738D0C-A497-F027-758B-7B2C2BACD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37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3E139E-3FC5-688B-3200-0BA4AECB1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981EC3-990F-1724-C5EE-748819FB6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A8C956-0AE2-CF24-1FB5-E64EB8CD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71AB43-78E9-55F7-F5CE-5D6A86E32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18B962-4988-BDFF-FE93-D2908429F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094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92A06A-25A6-C877-C154-ACA87D43F8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446B05-0C80-C24B-A0D7-AD3072441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3E5FEA-A797-4E86-D14F-EAF8366F7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4F453C-8780-7307-5E5C-818D27DE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0EBDA8-AC8B-395D-9334-FC69AB2E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079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C63CE6-9EFD-7138-2FB4-07F2F0C15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D7B2C5-1AD1-45D3-594A-6D96B03B7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E6D52C-4AB8-E40C-9A20-1199DAB0E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FEA358-A18E-4CE8-B71D-0ECF8E84B972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D6D9D6-0110-18C6-6FF8-782C31B23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7F1C03-D351-59DD-2E82-F50DA1B3D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5DEA3-EF9E-41FE-B3DF-5CDD4CBFF8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83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A39C6-5C06-D0FE-16FF-E62A8B475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4D5212D3-CCF0-429F-051D-1BEDB7996958}"/>
              </a:ext>
            </a:extLst>
          </p:cNvPr>
          <p:cNvSpPr/>
          <p:nvPr/>
        </p:nvSpPr>
        <p:spPr>
          <a:xfrm>
            <a:off x="-184344" y="-287212"/>
            <a:ext cx="12423503" cy="7200707"/>
          </a:xfrm>
          <a:custGeom>
            <a:avLst/>
            <a:gdLst/>
            <a:ahLst/>
            <a:cxnLst/>
            <a:rect l="l" t="t" r="r" b="b"/>
            <a:pathLst>
              <a:path w="8421595" h="4881187">
                <a:moveTo>
                  <a:pt x="9140" y="0"/>
                </a:moveTo>
                <a:lnTo>
                  <a:pt x="8412456" y="0"/>
                </a:lnTo>
                <a:cubicBezTo>
                  <a:pt x="8414879" y="0"/>
                  <a:pt x="8417204" y="963"/>
                  <a:pt x="8418918" y="2677"/>
                </a:cubicBezTo>
                <a:cubicBezTo>
                  <a:pt x="8420633" y="4391"/>
                  <a:pt x="8421595" y="6716"/>
                  <a:pt x="8421595" y="9140"/>
                </a:cubicBezTo>
                <a:lnTo>
                  <a:pt x="8421595" y="4872047"/>
                </a:lnTo>
                <a:cubicBezTo>
                  <a:pt x="8421595" y="4877095"/>
                  <a:pt x="8417503" y="4881187"/>
                  <a:pt x="8412456" y="4881187"/>
                </a:cubicBezTo>
                <a:lnTo>
                  <a:pt x="9140" y="4881187"/>
                </a:lnTo>
                <a:cubicBezTo>
                  <a:pt x="4092" y="4881187"/>
                  <a:pt x="0" y="4877095"/>
                  <a:pt x="0" y="4872047"/>
                </a:cubicBezTo>
                <a:lnTo>
                  <a:pt x="0" y="9140"/>
                </a:lnTo>
                <a:cubicBezTo>
                  <a:pt x="0" y="4092"/>
                  <a:pt x="4092" y="0"/>
                  <a:pt x="9140" y="0"/>
                </a:cubicBezTo>
                <a:close/>
              </a:path>
            </a:pathLst>
          </a:custGeom>
          <a:solidFill>
            <a:srgbClr val="008E38"/>
          </a:solidFill>
        </p:spPr>
        <p:txBody>
          <a:bodyPr/>
          <a:lstStyle/>
          <a:p>
            <a:endParaRPr lang="pt-BR" sz="1200" noProof="0" dirty="0">
              <a:latin typeface="Sora" panose="020B0604020202020204" charset="0"/>
            </a:endParaRP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850A6171-824C-0603-B8D7-1B9001133DD1}"/>
              </a:ext>
            </a:extLst>
          </p:cNvPr>
          <p:cNvSpPr/>
          <p:nvPr/>
        </p:nvSpPr>
        <p:spPr>
          <a:xfrm>
            <a:off x="-93301" y="5817978"/>
            <a:ext cx="12332460" cy="1268622"/>
          </a:xfrm>
          <a:custGeom>
            <a:avLst/>
            <a:gdLst/>
            <a:ahLst/>
            <a:cxnLst/>
            <a:rect l="l" t="t" r="r" b="b"/>
            <a:pathLst>
              <a:path w="18498690" h="4094004">
                <a:moveTo>
                  <a:pt x="0" y="0"/>
                </a:moveTo>
                <a:lnTo>
                  <a:pt x="18498690" y="0"/>
                </a:lnTo>
                <a:lnTo>
                  <a:pt x="18498690" y="4094004"/>
                </a:lnTo>
                <a:lnTo>
                  <a:pt x="0" y="4094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454"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1216597-5608-D465-EC4D-B3E2EAB7CED0}"/>
              </a:ext>
            </a:extLst>
          </p:cNvPr>
          <p:cNvSpPr txBox="1"/>
          <p:nvPr/>
        </p:nvSpPr>
        <p:spPr>
          <a:xfrm>
            <a:off x="-231504" y="-315315"/>
            <a:ext cx="12423504" cy="7256912"/>
          </a:xfrm>
          <a:prstGeom prst="rect">
            <a:avLst/>
          </a:prstGeom>
        </p:spPr>
        <p:txBody>
          <a:bodyPr lIns="14651" tIns="14651" rIns="14651" bIns="14651" rtlCol="0" anchor="ctr"/>
          <a:lstStyle/>
          <a:p>
            <a:pPr algn="ctr">
              <a:lnSpc>
                <a:spcPts val="1027"/>
              </a:lnSpc>
            </a:pPr>
            <a:endParaRPr lang="pt-BR" sz="1200" noProof="0" dirty="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8BDD79C4-EB5E-8B5C-075E-3637D8C02552}"/>
              </a:ext>
            </a:extLst>
          </p:cNvPr>
          <p:cNvGrpSpPr/>
          <p:nvPr/>
        </p:nvGrpSpPr>
        <p:grpSpPr>
          <a:xfrm rot="21427190">
            <a:off x="-676279" y="-2626476"/>
            <a:ext cx="13420240" cy="3231151"/>
            <a:chOff x="0" y="0"/>
            <a:chExt cx="12255875" cy="295081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5098783-6F4D-7C26-BBD9-53B67D59BC8C}"/>
                </a:ext>
              </a:extLst>
            </p:cNvPr>
            <p:cNvSpPr/>
            <p:nvPr/>
          </p:nvSpPr>
          <p:spPr>
            <a:xfrm>
              <a:off x="0" y="0"/>
              <a:ext cx="12255875" cy="2950811"/>
            </a:xfrm>
            <a:custGeom>
              <a:avLst/>
              <a:gdLst/>
              <a:ahLst/>
              <a:cxnLst/>
              <a:rect l="l" t="t" r="r" b="b"/>
              <a:pathLst>
                <a:path w="12255875" h="2950811">
                  <a:moveTo>
                    <a:pt x="0" y="0"/>
                  </a:moveTo>
                  <a:lnTo>
                    <a:pt x="12255875" y="0"/>
                  </a:lnTo>
                  <a:lnTo>
                    <a:pt x="12255875" y="2950811"/>
                  </a:lnTo>
                  <a:lnTo>
                    <a:pt x="0" y="2950811"/>
                  </a:lnTo>
                  <a:close/>
                </a:path>
              </a:pathLst>
            </a:custGeom>
            <a:solidFill>
              <a:srgbClr val="131866"/>
            </a:solidFill>
          </p:spPr>
          <p:txBody>
            <a:bodyPr/>
            <a:lstStyle/>
            <a:p>
              <a:endParaRPr lang="pt-BR" sz="1200" noProof="0" dirty="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03AA37A-9640-4985-8579-77170D333189}"/>
                </a:ext>
              </a:extLst>
            </p:cNvPr>
            <p:cNvSpPr txBox="1"/>
            <p:nvPr/>
          </p:nvSpPr>
          <p:spPr>
            <a:xfrm>
              <a:off x="0" y="-38100"/>
              <a:ext cx="12255875" cy="2988911"/>
            </a:xfrm>
            <a:prstGeom prst="rect">
              <a:avLst/>
            </a:prstGeom>
          </p:spPr>
          <p:txBody>
            <a:bodyPr lIns="14651" tIns="14651" rIns="14651" bIns="14651" rtlCol="0" anchor="ctr"/>
            <a:lstStyle/>
            <a:p>
              <a:pPr algn="ctr">
                <a:lnSpc>
                  <a:spcPts val="1027"/>
                </a:lnSpc>
              </a:pPr>
              <a:endParaRPr lang="pt-BR" sz="1200" noProof="0" dirty="0"/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76A93413-82BA-956D-CDB8-D445F22519F1}"/>
              </a:ext>
            </a:extLst>
          </p:cNvPr>
          <p:cNvGrpSpPr/>
          <p:nvPr/>
        </p:nvGrpSpPr>
        <p:grpSpPr>
          <a:xfrm>
            <a:off x="8876643" y="6211331"/>
            <a:ext cx="3076083" cy="429071"/>
            <a:chOff x="5987590" y="9100371"/>
            <a:chExt cx="4614125" cy="643607"/>
          </a:xfrm>
        </p:grpSpPr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28B9C50-77DB-ACDB-A028-A1612796BB2D}"/>
                </a:ext>
              </a:extLst>
            </p:cNvPr>
            <p:cNvSpPr/>
            <p:nvPr/>
          </p:nvSpPr>
          <p:spPr>
            <a:xfrm>
              <a:off x="7543800" y="9100371"/>
              <a:ext cx="3057915" cy="643607"/>
            </a:xfrm>
            <a:custGeom>
              <a:avLst/>
              <a:gdLst/>
              <a:ahLst/>
              <a:cxnLst/>
              <a:rect l="l" t="t" r="r" b="b"/>
              <a:pathLst>
                <a:path w="7802741" h="643607">
                  <a:moveTo>
                    <a:pt x="0" y="0"/>
                  </a:moveTo>
                  <a:lnTo>
                    <a:pt x="7802741" y="0"/>
                  </a:lnTo>
                  <a:lnTo>
                    <a:pt x="7802741" y="643607"/>
                  </a:lnTo>
                  <a:lnTo>
                    <a:pt x="0" y="64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5165"/>
              </a:stretch>
            </a:blipFill>
          </p:spPr>
          <p:txBody>
            <a:bodyPr/>
            <a:lstStyle/>
            <a:p>
              <a:endParaRPr lang="pt-BR" sz="1200" noProof="0" dirty="0"/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B979C85-7D84-D591-7D80-93662374E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13186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590" y="9220729"/>
              <a:ext cx="1187899" cy="402889"/>
            </a:xfrm>
            <a:prstGeom prst="rect">
              <a:avLst/>
            </a:prstGeom>
          </p:spPr>
        </p:pic>
      </p:grpSp>
      <p:sp>
        <p:nvSpPr>
          <p:cNvPr id="13" name="object 7">
            <a:extLst>
              <a:ext uri="{FF2B5EF4-FFF2-40B4-BE49-F238E27FC236}">
                <a16:creationId xmlns:a16="http://schemas.microsoft.com/office/drawing/2014/main" id="{5B41B7B0-CC16-3568-007D-1E4D0EBDC9C3}"/>
              </a:ext>
            </a:extLst>
          </p:cNvPr>
          <p:cNvSpPr txBox="1"/>
          <p:nvPr/>
        </p:nvSpPr>
        <p:spPr>
          <a:xfrm>
            <a:off x="7942606" y="4038452"/>
            <a:ext cx="4135822" cy="1363387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8467">
              <a:spcBef>
                <a:spcPts val="530"/>
              </a:spcBef>
            </a:pPr>
            <a:r>
              <a:rPr lang="pt-BR" sz="2667" spc="277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Plano</a:t>
            </a:r>
            <a:r>
              <a:rPr lang="pt-BR" sz="2667" spc="-50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 </a:t>
            </a:r>
            <a:r>
              <a:rPr lang="pt-BR" sz="2667" spc="257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Municipal</a:t>
            </a:r>
            <a:endParaRPr lang="pt-BR" sz="2667" noProof="0" dirty="0">
              <a:latin typeface="Sora" panose="020B0604020202020204" charset="0"/>
              <a:cs typeface="Calibri"/>
            </a:endParaRPr>
          </a:p>
          <a:p>
            <a:pPr marL="8467">
              <a:spcBef>
                <a:spcPts val="467"/>
              </a:spcBef>
            </a:pPr>
            <a:r>
              <a:rPr lang="pt-BR" sz="2667" spc="367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de</a:t>
            </a:r>
            <a:r>
              <a:rPr lang="pt-BR" sz="2667" spc="7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 </a:t>
            </a:r>
            <a:r>
              <a:rPr lang="pt-BR" sz="2667" spc="360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Redução</a:t>
            </a:r>
            <a:r>
              <a:rPr lang="pt-BR" sz="2667" spc="13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 </a:t>
            </a:r>
            <a:r>
              <a:rPr lang="pt-BR" sz="2667" spc="367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de</a:t>
            </a:r>
            <a:r>
              <a:rPr lang="pt-BR" sz="2667" spc="20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 </a:t>
            </a:r>
            <a:r>
              <a:rPr lang="pt-BR" sz="2667" spc="360" noProof="0" dirty="0">
                <a:solidFill>
                  <a:srgbClr val="FFFFFF"/>
                </a:solidFill>
                <a:latin typeface="Sora" panose="020B0604020202020204" charset="0"/>
                <a:cs typeface="Calibri"/>
              </a:rPr>
              <a:t>Riscos</a:t>
            </a:r>
            <a:endParaRPr lang="pt-BR" sz="2667" noProof="0" dirty="0">
              <a:latin typeface="Sora" panose="020B0604020202020204" charset="0"/>
              <a:cs typeface="Calibri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67A5E8C9-0D1A-D2AA-0B54-960F40E2F41B}"/>
              </a:ext>
            </a:extLst>
          </p:cNvPr>
          <p:cNvSpPr/>
          <p:nvPr/>
        </p:nvSpPr>
        <p:spPr>
          <a:xfrm>
            <a:off x="7769233" y="4081555"/>
            <a:ext cx="0" cy="876637"/>
          </a:xfrm>
          <a:custGeom>
            <a:avLst/>
            <a:gdLst/>
            <a:ahLst/>
            <a:cxnLst/>
            <a:rect l="l" t="t" r="r" b="b"/>
            <a:pathLst>
              <a:path h="1377950">
                <a:moveTo>
                  <a:pt x="-307" y="109"/>
                </a:moveTo>
                <a:lnTo>
                  <a:pt x="-307" y="1377516"/>
                </a:lnTo>
              </a:path>
            </a:pathLst>
          </a:custGeom>
          <a:ln w="51814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 lang="pt-BR" sz="1200" noProof="0" dirty="0"/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0CE126C4-0201-4426-CB2F-A11DFCFCF0A7}"/>
              </a:ext>
            </a:extLst>
          </p:cNvPr>
          <p:cNvSpPr txBox="1"/>
          <p:nvPr/>
        </p:nvSpPr>
        <p:spPr>
          <a:xfrm>
            <a:off x="182548" y="6415343"/>
            <a:ext cx="194719" cy="182893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lang="pt-BR" sz="1133" spc="140" noProof="0" dirty="0">
                <a:solidFill>
                  <a:srgbClr val="FFFFFF"/>
                </a:solidFill>
                <a:latin typeface="Calibri"/>
                <a:cs typeface="Calibri"/>
              </a:rPr>
              <a:t>66</a:t>
            </a:r>
            <a:endParaRPr lang="pt-BR" sz="1133" noProof="0" dirty="0">
              <a:latin typeface="Calibri"/>
              <a:cs typeface="Calibri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BBD28A77-D071-CE62-20AA-BA048A1A1839}"/>
              </a:ext>
            </a:extLst>
          </p:cNvPr>
          <p:cNvSpPr/>
          <p:nvPr/>
        </p:nvSpPr>
        <p:spPr>
          <a:xfrm>
            <a:off x="5589923" y="2840246"/>
            <a:ext cx="39590" cy="770794"/>
          </a:xfrm>
          <a:custGeom>
            <a:avLst/>
            <a:gdLst/>
            <a:ahLst/>
            <a:cxnLst/>
            <a:rect l="l" t="t" r="r" b="b"/>
            <a:pathLst>
              <a:path w="62229" h="1211579">
                <a:moveTo>
                  <a:pt x="61498" y="158"/>
                </a:moveTo>
                <a:lnTo>
                  <a:pt x="-221" y="158"/>
                </a:lnTo>
                <a:lnTo>
                  <a:pt x="-221" y="1211263"/>
                </a:lnTo>
                <a:lnTo>
                  <a:pt x="61498" y="1211263"/>
                </a:lnTo>
                <a:lnTo>
                  <a:pt x="61498" y="158"/>
                </a:lnTo>
                <a:close/>
              </a:path>
            </a:pathLst>
          </a:custGeom>
          <a:solidFill>
            <a:srgbClr val="010103"/>
          </a:solidFill>
        </p:spPr>
        <p:txBody>
          <a:bodyPr wrap="square" lIns="0" tIns="0" rIns="0" bIns="0" rtlCol="0"/>
          <a:lstStyle/>
          <a:p>
            <a:endParaRPr lang="pt-BR" sz="1200" noProof="0" dirty="0"/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8031AFD6-7BB9-DF9B-C1E9-B593993C4DA5}"/>
              </a:ext>
            </a:extLst>
          </p:cNvPr>
          <p:cNvSpPr/>
          <p:nvPr/>
        </p:nvSpPr>
        <p:spPr>
          <a:xfrm>
            <a:off x="2454148" y="1424991"/>
            <a:ext cx="197546" cy="338535"/>
          </a:xfrm>
          <a:custGeom>
            <a:avLst/>
            <a:gdLst/>
            <a:ahLst/>
            <a:cxnLst/>
            <a:rect l="l" t="t" r="r" b="b"/>
            <a:pathLst>
              <a:path w="310514" h="532129">
                <a:moveTo>
                  <a:pt x="-96" y="531937"/>
                </a:moveTo>
                <a:lnTo>
                  <a:pt x="310385" y="531937"/>
                </a:lnTo>
                <a:lnTo>
                  <a:pt x="310385" y="215"/>
                </a:lnTo>
                <a:lnTo>
                  <a:pt x="-96" y="215"/>
                </a:lnTo>
                <a:lnTo>
                  <a:pt x="-96" y="531937"/>
                </a:lnTo>
                <a:close/>
              </a:path>
            </a:pathLst>
          </a:custGeom>
          <a:ln w="21335">
            <a:solidFill>
              <a:srgbClr val="010103"/>
            </a:solidFill>
          </a:ln>
        </p:spPr>
        <p:txBody>
          <a:bodyPr wrap="square" lIns="0" tIns="0" rIns="0" bIns="0" rtlCol="0"/>
          <a:lstStyle/>
          <a:p>
            <a:endParaRPr lang="pt-BR" sz="1200" noProof="0" dirty="0"/>
          </a:p>
        </p:txBody>
      </p:sp>
      <p:grpSp>
        <p:nvGrpSpPr>
          <p:cNvPr id="18" name="object 13">
            <a:extLst>
              <a:ext uri="{FF2B5EF4-FFF2-40B4-BE49-F238E27FC236}">
                <a16:creationId xmlns:a16="http://schemas.microsoft.com/office/drawing/2014/main" id="{7441E6EC-7CE8-F6C6-0182-D7BB51458353}"/>
              </a:ext>
            </a:extLst>
          </p:cNvPr>
          <p:cNvGrpSpPr/>
          <p:nvPr/>
        </p:nvGrpSpPr>
        <p:grpSpPr>
          <a:xfrm>
            <a:off x="19604" y="736601"/>
            <a:ext cx="7258310" cy="5969613"/>
            <a:chOff x="-10667" y="1715738"/>
            <a:chExt cx="11409045" cy="9383395"/>
          </a:xfrm>
        </p:grpSpPr>
        <p:sp>
          <p:nvSpPr>
            <p:cNvPr id="23" name="object 14">
              <a:extLst>
                <a:ext uri="{FF2B5EF4-FFF2-40B4-BE49-F238E27FC236}">
                  <a16:creationId xmlns:a16="http://schemas.microsoft.com/office/drawing/2014/main" id="{E0DDBCAE-166D-1DCE-D983-8AE95F887DF5}"/>
                </a:ext>
              </a:extLst>
            </p:cNvPr>
            <p:cNvSpPr/>
            <p:nvPr/>
          </p:nvSpPr>
          <p:spPr>
            <a:xfrm>
              <a:off x="3230791" y="2004015"/>
              <a:ext cx="6149340" cy="2411095"/>
            </a:xfrm>
            <a:custGeom>
              <a:avLst/>
              <a:gdLst/>
              <a:ahLst/>
              <a:cxnLst/>
              <a:rect l="l" t="t" r="r" b="b"/>
              <a:pathLst>
                <a:path w="6149340" h="2411095">
                  <a:moveTo>
                    <a:pt x="895578" y="793953"/>
                  </a:moveTo>
                  <a:lnTo>
                    <a:pt x="584314" y="793953"/>
                  </a:lnTo>
                  <a:lnTo>
                    <a:pt x="584314" y="1326222"/>
                  </a:lnTo>
                  <a:lnTo>
                    <a:pt x="895578" y="1326222"/>
                  </a:lnTo>
                  <a:lnTo>
                    <a:pt x="895578" y="793953"/>
                  </a:lnTo>
                  <a:close/>
                </a:path>
                <a:path w="6149340" h="2411095">
                  <a:moveTo>
                    <a:pt x="2326703" y="2251722"/>
                  </a:moveTo>
                  <a:lnTo>
                    <a:pt x="1954860" y="2251722"/>
                  </a:lnTo>
                  <a:lnTo>
                    <a:pt x="1954860" y="2062492"/>
                  </a:lnTo>
                  <a:lnTo>
                    <a:pt x="1600288" y="2062492"/>
                  </a:lnTo>
                  <a:lnTo>
                    <a:pt x="1600288" y="1713242"/>
                  </a:lnTo>
                  <a:lnTo>
                    <a:pt x="1182471" y="1713242"/>
                  </a:lnTo>
                  <a:lnTo>
                    <a:pt x="1182471" y="1347482"/>
                  </a:lnTo>
                  <a:lnTo>
                    <a:pt x="0" y="1347482"/>
                  </a:lnTo>
                  <a:lnTo>
                    <a:pt x="0" y="1713242"/>
                  </a:lnTo>
                  <a:lnTo>
                    <a:pt x="0" y="2062492"/>
                  </a:lnTo>
                  <a:lnTo>
                    <a:pt x="0" y="2251722"/>
                  </a:lnTo>
                  <a:lnTo>
                    <a:pt x="0" y="2410472"/>
                  </a:lnTo>
                  <a:lnTo>
                    <a:pt x="2326703" y="2410472"/>
                  </a:lnTo>
                  <a:lnTo>
                    <a:pt x="2326703" y="2251722"/>
                  </a:lnTo>
                  <a:close/>
                </a:path>
                <a:path w="6149340" h="2411095">
                  <a:moveTo>
                    <a:pt x="6149060" y="638543"/>
                  </a:moveTo>
                  <a:lnTo>
                    <a:pt x="6142075" y="590029"/>
                  </a:lnTo>
                  <a:lnTo>
                    <a:pt x="6132169" y="542658"/>
                  </a:lnTo>
                  <a:lnTo>
                    <a:pt x="6119215" y="496430"/>
                  </a:lnTo>
                  <a:lnTo>
                    <a:pt x="6103594" y="451599"/>
                  </a:lnTo>
                  <a:lnTo>
                    <a:pt x="6085179" y="408165"/>
                  </a:lnTo>
                  <a:lnTo>
                    <a:pt x="6064224" y="366382"/>
                  </a:lnTo>
                  <a:lnTo>
                    <a:pt x="6040856" y="326250"/>
                  </a:lnTo>
                  <a:lnTo>
                    <a:pt x="6014948" y="287769"/>
                  </a:lnTo>
                  <a:lnTo>
                    <a:pt x="5986881" y="251333"/>
                  </a:lnTo>
                  <a:lnTo>
                    <a:pt x="5956655" y="216789"/>
                  </a:lnTo>
                  <a:lnTo>
                    <a:pt x="5924397" y="184404"/>
                  </a:lnTo>
                  <a:lnTo>
                    <a:pt x="5890234" y="154305"/>
                  </a:lnTo>
                  <a:lnTo>
                    <a:pt x="5854166" y="126492"/>
                  </a:lnTo>
                  <a:lnTo>
                    <a:pt x="5816320" y="101092"/>
                  </a:lnTo>
                  <a:lnTo>
                    <a:pt x="5776963" y="78359"/>
                  </a:lnTo>
                  <a:lnTo>
                    <a:pt x="5736069" y="58293"/>
                  </a:lnTo>
                  <a:lnTo>
                    <a:pt x="5693651" y="40894"/>
                  </a:lnTo>
                  <a:lnTo>
                    <a:pt x="5650090" y="26543"/>
                  </a:lnTo>
                  <a:lnTo>
                    <a:pt x="5605259" y="15113"/>
                  </a:lnTo>
                  <a:lnTo>
                    <a:pt x="5559285" y="6731"/>
                  </a:lnTo>
                  <a:lnTo>
                    <a:pt x="5512422" y="1651"/>
                  </a:lnTo>
                  <a:lnTo>
                    <a:pt x="5464543" y="0"/>
                  </a:lnTo>
                  <a:lnTo>
                    <a:pt x="5414251" y="1905"/>
                  </a:lnTo>
                  <a:lnTo>
                    <a:pt x="5364848" y="7493"/>
                  </a:lnTo>
                  <a:lnTo>
                    <a:pt x="5316588" y="16764"/>
                  </a:lnTo>
                  <a:lnTo>
                    <a:pt x="5269611" y="29337"/>
                  </a:lnTo>
                  <a:lnTo>
                    <a:pt x="5223891" y="45339"/>
                  </a:lnTo>
                  <a:lnTo>
                    <a:pt x="5179695" y="64516"/>
                  </a:lnTo>
                  <a:lnTo>
                    <a:pt x="5137150" y="86614"/>
                  </a:lnTo>
                  <a:lnTo>
                    <a:pt x="5096256" y="111760"/>
                  </a:lnTo>
                  <a:lnTo>
                    <a:pt x="5057267" y="139700"/>
                  </a:lnTo>
                  <a:lnTo>
                    <a:pt x="5020183" y="170307"/>
                  </a:lnTo>
                  <a:lnTo>
                    <a:pt x="4985258" y="203454"/>
                  </a:lnTo>
                  <a:lnTo>
                    <a:pt x="4952619" y="238887"/>
                  </a:lnTo>
                  <a:lnTo>
                    <a:pt x="4922266" y="276720"/>
                  </a:lnTo>
                  <a:lnTo>
                    <a:pt x="4894453" y="316598"/>
                  </a:lnTo>
                  <a:lnTo>
                    <a:pt x="4869180" y="358635"/>
                  </a:lnTo>
                  <a:lnTo>
                    <a:pt x="4846574" y="402450"/>
                  </a:lnTo>
                  <a:lnTo>
                    <a:pt x="4827016" y="447916"/>
                  </a:lnTo>
                  <a:lnTo>
                    <a:pt x="4793246" y="411594"/>
                  </a:lnTo>
                  <a:lnTo>
                    <a:pt x="4755654" y="379590"/>
                  </a:lnTo>
                  <a:lnTo>
                    <a:pt x="4714506" y="352539"/>
                  </a:lnTo>
                  <a:lnTo>
                    <a:pt x="4670183" y="330695"/>
                  </a:lnTo>
                  <a:lnTo>
                    <a:pt x="4623193" y="314566"/>
                  </a:lnTo>
                  <a:lnTo>
                    <a:pt x="4573790" y="304660"/>
                  </a:lnTo>
                  <a:lnTo>
                    <a:pt x="4522482" y="301231"/>
                  </a:lnTo>
                  <a:lnTo>
                    <a:pt x="4474476" y="304152"/>
                  </a:lnTo>
                  <a:lnTo>
                    <a:pt x="4428248" y="312788"/>
                  </a:lnTo>
                  <a:lnTo>
                    <a:pt x="4384052" y="326885"/>
                  </a:lnTo>
                  <a:lnTo>
                    <a:pt x="4342142" y="345935"/>
                  </a:lnTo>
                  <a:lnTo>
                    <a:pt x="4302785" y="369557"/>
                  </a:lnTo>
                  <a:lnTo>
                    <a:pt x="4266463" y="397624"/>
                  </a:lnTo>
                  <a:lnTo>
                    <a:pt x="4233443" y="429755"/>
                  </a:lnTo>
                  <a:lnTo>
                    <a:pt x="4203852" y="465569"/>
                  </a:lnTo>
                  <a:lnTo>
                    <a:pt x="4178325" y="504685"/>
                  </a:lnTo>
                  <a:lnTo>
                    <a:pt x="4156989" y="546722"/>
                  </a:lnTo>
                  <a:lnTo>
                    <a:pt x="4140225" y="591426"/>
                  </a:lnTo>
                  <a:lnTo>
                    <a:pt x="4128414" y="638543"/>
                  </a:lnTo>
                  <a:lnTo>
                    <a:pt x="6149060" y="6385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69" name="object 15">
              <a:extLst>
                <a:ext uri="{FF2B5EF4-FFF2-40B4-BE49-F238E27FC236}">
                  <a16:creationId xmlns:a16="http://schemas.microsoft.com/office/drawing/2014/main" id="{0E376095-2814-5053-9650-854CBB6B5D14}"/>
                </a:ext>
              </a:extLst>
            </p:cNvPr>
            <p:cNvSpPr/>
            <p:nvPr/>
          </p:nvSpPr>
          <p:spPr>
            <a:xfrm>
              <a:off x="7359396" y="2003774"/>
              <a:ext cx="2021205" cy="638810"/>
            </a:xfrm>
            <a:custGeom>
              <a:avLst/>
              <a:gdLst/>
              <a:ahLst/>
              <a:cxnLst/>
              <a:rect l="l" t="t" r="r" b="b"/>
              <a:pathLst>
                <a:path w="2021204" h="638810">
                  <a:moveTo>
                    <a:pt x="1335947" y="235"/>
                  </a:moveTo>
                  <a:lnTo>
                    <a:pt x="1285656" y="2140"/>
                  </a:lnTo>
                  <a:lnTo>
                    <a:pt x="1236254" y="7727"/>
                  </a:lnTo>
                  <a:lnTo>
                    <a:pt x="1187995" y="16998"/>
                  </a:lnTo>
                  <a:lnTo>
                    <a:pt x="1141007" y="29571"/>
                  </a:lnTo>
                  <a:lnTo>
                    <a:pt x="1095288" y="45573"/>
                  </a:lnTo>
                  <a:lnTo>
                    <a:pt x="1051093" y="64749"/>
                  </a:lnTo>
                  <a:lnTo>
                    <a:pt x="1008549" y="86846"/>
                  </a:lnTo>
                  <a:lnTo>
                    <a:pt x="967656" y="111992"/>
                  </a:lnTo>
                  <a:lnTo>
                    <a:pt x="928668" y="139931"/>
                  </a:lnTo>
                  <a:lnTo>
                    <a:pt x="891585" y="170537"/>
                  </a:lnTo>
                  <a:lnTo>
                    <a:pt x="856661" y="203684"/>
                  </a:lnTo>
                  <a:lnTo>
                    <a:pt x="824023" y="239116"/>
                  </a:lnTo>
                  <a:lnTo>
                    <a:pt x="793670" y="276961"/>
                  </a:lnTo>
                  <a:lnTo>
                    <a:pt x="765858" y="316838"/>
                  </a:lnTo>
                  <a:lnTo>
                    <a:pt x="740586" y="358874"/>
                  </a:lnTo>
                  <a:lnTo>
                    <a:pt x="717980" y="402688"/>
                  </a:lnTo>
                  <a:lnTo>
                    <a:pt x="698423" y="448152"/>
                  </a:lnTo>
                  <a:lnTo>
                    <a:pt x="664642" y="411831"/>
                  </a:lnTo>
                  <a:lnTo>
                    <a:pt x="627051" y="379828"/>
                  </a:lnTo>
                  <a:lnTo>
                    <a:pt x="585904" y="352778"/>
                  </a:lnTo>
                  <a:lnTo>
                    <a:pt x="541582" y="330934"/>
                  </a:lnTo>
                  <a:lnTo>
                    <a:pt x="494593" y="314806"/>
                  </a:lnTo>
                  <a:lnTo>
                    <a:pt x="445191" y="304900"/>
                  </a:lnTo>
                  <a:lnTo>
                    <a:pt x="393885" y="301471"/>
                  </a:lnTo>
                  <a:lnTo>
                    <a:pt x="345880" y="304392"/>
                  </a:lnTo>
                  <a:lnTo>
                    <a:pt x="299653" y="313028"/>
                  </a:lnTo>
                  <a:lnTo>
                    <a:pt x="255458" y="327124"/>
                  </a:lnTo>
                  <a:lnTo>
                    <a:pt x="213549" y="346174"/>
                  </a:lnTo>
                  <a:lnTo>
                    <a:pt x="174180" y="369795"/>
                  </a:lnTo>
                  <a:lnTo>
                    <a:pt x="137859" y="397862"/>
                  </a:lnTo>
                  <a:lnTo>
                    <a:pt x="104840" y="429992"/>
                  </a:lnTo>
                  <a:lnTo>
                    <a:pt x="75250" y="465805"/>
                  </a:lnTo>
                  <a:lnTo>
                    <a:pt x="49723" y="504920"/>
                  </a:lnTo>
                  <a:lnTo>
                    <a:pt x="28388" y="546956"/>
                  </a:lnTo>
                  <a:lnTo>
                    <a:pt x="11624" y="591659"/>
                  </a:lnTo>
                  <a:lnTo>
                    <a:pt x="-185" y="638775"/>
                  </a:lnTo>
                  <a:lnTo>
                    <a:pt x="651434" y="638775"/>
                  </a:lnTo>
                  <a:lnTo>
                    <a:pt x="787956" y="638775"/>
                  </a:lnTo>
                  <a:lnTo>
                    <a:pt x="2020459" y="638775"/>
                  </a:lnTo>
                  <a:lnTo>
                    <a:pt x="2013475" y="590262"/>
                  </a:lnTo>
                  <a:lnTo>
                    <a:pt x="2003569" y="542892"/>
                  </a:lnTo>
                  <a:lnTo>
                    <a:pt x="1990615" y="496665"/>
                  </a:lnTo>
                  <a:lnTo>
                    <a:pt x="1974995" y="451835"/>
                  </a:lnTo>
                  <a:lnTo>
                    <a:pt x="1956580" y="408402"/>
                  </a:lnTo>
                  <a:lnTo>
                    <a:pt x="1935626" y="366620"/>
                  </a:lnTo>
                  <a:lnTo>
                    <a:pt x="1912258" y="326489"/>
                  </a:lnTo>
                  <a:lnTo>
                    <a:pt x="1886351" y="288009"/>
                  </a:lnTo>
                  <a:lnTo>
                    <a:pt x="1858285" y="251561"/>
                  </a:lnTo>
                  <a:lnTo>
                    <a:pt x="1828059" y="217018"/>
                  </a:lnTo>
                  <a:lnTo>
                    <a:pt x="1795802" y="184634"/>
                  </a:lnTo>
                  <a:lnTo>
                    <a:pt x="1761640" y="154536"/>
                  </a:lnTo>
                  <a:lnTo>
                    <a:pt x="1725573" y="126723"/>
                  </a:lnTo>
                  <a:lnTo>
                    <a:pt x="1687728" y="101324"/>
                  </a:lnTo>
                  <a:lnTo>
                    <a:pt x="1648359" y="78592"/>
                  </a:lnTo>
                  <a:lnTo>
                    <a:pt x="1607466" y="58526"/>
                  </a:lnTo>
                  <a:lnTo>
                    <a:pt x="1565049" y="41128"/>
                  </a:lnTo>
                  <a:lnTo>
                    <a:pt x="1521489" y="26777"/>
                  </a:lnTo>
                  <a:lnTo>
                    <a:pt x="1476659" y="15347"/>
                  </a:lnTo>
                  <a:lnTo>
                    <a:pt x="1430686" y="6966"/>
                  </a:lnTo>
                  <a:lnTo>
                    <a:pt x="1383825" y="1886"/>
                  </a:lnTo>
                  <a:lnTo>
                    <a:pt x="1335947" y="235"/>
                  </a:lnTo>
                  <a:close/>
                </a:path>
              </a:pathLst>
            </a:custGeom>
            <a:ln w="21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75" name="object 16">
              <a:extLst>
                <a:ext uri="{FF2B5EF4-FFF2-40B4-BE49-F238E27FC236}">
                  <a16:creationId xmlns:a16="http://schemas.microsoft.com/office/drawing/2014/main" id="{F255E439-E56E-D763-75B2-9EB2F998111F}"/>
                </a:ext>
              </a:extLst>
            </p:cNvPr>
            <p:cNvSpPr/>
            <p:nvPr/>
          </p:nvSpPr>
          <p:spPr>
            <a:xfrm>
              <a:off x="0" y="3169634"/>
              <a:ext cx="11388725" cy="7918450"/>
            </a:xfrm>
            <a:custGeom>
              <a:avLst/>
              <a:gdLst/>
              <a:ahLst/>
              <a:cxnLst/>
              <a:rect l="l" t="t" r="r" b="b"/>
              <a:pathLst>
                <a:path w="11388725" h="7918450">
                  <a:moveTo>
                    <a:pt x="6389970" y="205"/>
                  </a:moveTo>
                  <a:lnTo>
                    <a:pt x="3230925" y="426914"/>
                  </a:lnTo>
                  <a:lnTo>
                    <a:pt x="1220820" y="115772"/>
                  </a:lnTo>
                  <a:lnTo>
                    <a:pt x="0" y="860100"/>
                  </a:lnTo>
                  <a:lnTo>
                    <a:pt x="0" y="6959172"/>
                  </a:lnTo>
                  <a:lnTo>
                    <a:pt x="246449" y="7918455"/>
                  </a:lnTo>
                  <a:lnTo>
                    <a:pt x="606409" y="7918455"/>
                  </a:lnTo>
                  <a:lnTo>
                    <a:pt x="5085205" y="4528657"/>
                  </a:lnTo>
                  <a:lnTo>
                    <a:pt x="8203738" y="4787095"/>
                  </a:lnTo>
                  <a:lnTo>
                    <a:pt x="10863305" y="3016252"/>
                  </a:lnTo>
                  <a:lnTo>
                    <a:pt x="11388183" y="2619387"/>
                  </a:lnTo>
                  <a:lnTo>
                    <a:pt x="6389970" y="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76" name="object 17">
              <a:extLst>
                <a:ext uri="{FF2B5EF4-FFF2-40B4-BE49-F238E27FC236}">
                  <a16:creationId xmlns:a16="http://schemas.microsoft.com/office/drawing/2014/main" id="{655D8B2C-5302-D6D1-C74A-313DE83600B5}"/>
                </a:ext>
              </a:extLst>
            </p:cNvPr>
            <p:cNvSpPr/>
            <p:nvPr/>
          </p:nvSpPr>
          <p:spPr>
            <a:xfrm>
              <a:off x="0" y="3169839"/>
              <a:ext cx="8203565" cy="7918450"/>
            </a:xfrm>
            <a:custGeom>
              <a:avLst/>
              <a:gdLst/>
              <a:ahLst/>
              <a:cxnLst/>
              <a:rect l="l" t="t" r="r" b="b"/>
              <a:pathLst>
                <a:path w="8203565" h="7918450">
                  <a:moveTo>
                    <a:pt x="8203357" y="4786890"/>
                  </a:moveTo>
                  <a:lnTo>
                    <a:pt x="5084951" y="4528451"/>
                  </a:lnTo>
                  <a:lnTo>
                    <a:pt x="606371" y="7918262"/>
                  </a:lnTo>
                </a:path>
                <a:path w="8203565" h="7918450">
                  <a:moveTo>
                    <a:pt x="246424" y="7918262"/>
                  </a:moveTo>
                  <a:lnTo>
                    <a:pt x="0" y="6959055"/>
                  </a:lnTo>
                </a:path>
                <a:path w="8203565" h="7918450">
                  <a:moveTo>
                    <a:pt x="0" y="859895"/>
                  </a:moveTo>
                  <a:lnTo>
                    <a:pt x="1220769" y="115567"/>
                  </a:lnTo>
                  <a:lnTo>
                    <a:pt x="3230798" y="426709"/>
                  </a:lnTo>
                  <a:lnTo>
                    <a:pt x="6389716" y="0"/>
                  </a:lnTo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77" name="object 18">
              <a:extLst>
                <a:ext uri="{FF2B5EF4-FFF2-40B4-BE49-F238E27FC236}">
                  <a16:creationId xmlns:a16="http://schemas.microsoft.com/office/drawing/2014/main" id="{7E9396CF-75DE-7BF0-D402-A29EA814C1C6}"/>
                </a:ext>
              </a:extLst>
            </p:cNvPr>
            <p:cNvSpPr/>
            <p:nvPr/>
          </p:nvSpPr>
          <p:spPr>
            <a:xfrm>
              <a:off x="0" y="3483578"/>
              <a:ext cx="4732020" cy="6521450"/>
            </a:xfrm>
            <a:custGeom>
              <a:avLst/>
              <a:gdLst/>
              <a:ahLst/>
              <a:cxnLst/>
              <a:rect l="l" t="t" r="r" b="b"/>
              <a:pathLst>
                <a:path w="4732020" h="6521450">
                  <a:moveTo>
                    <a:pt x="1316321" y="197"/>
                  </a:moveTo>
                  <a:lnTo>
                    <a:pt x="0" y="825295"/>
                  </a:lnTo>
                  <a:lnTo>
                    <a:pt x="0" y="3513563"/>
                  </a:lnTo>
                  <a:lnTo>
                    <a:pt x="991946" y="6520974"/>
                  </a:lnTo>
                  <a:lnTo>
                    <a:pt x="4731646" y="3817213"/>
                  </a:lnTo>
                  <a:lnTo>
                    <a:pt x="1316321" y="197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78" name="object 19">
              <a:extLst>
                <a:ext uri="{FF2B5EF4-FFF2-40B4-BE49-F238E27FC236}">
                  <a16:creationId xmlns:a16="http://schemas.microsoft.com/office/drawing/2014/main" id="{F7EA60FE-0E07-92A0-3942-6EB3C515E4E8}"/>
                </a:ext>
              </a:extLst>
            </p:cNvPr>
            <p:cNvSpPr/>
            <p:nvPr/>
          </p:nvSpPr>
          <p:spPr>
            <a:xfrm>
              <a:off x="0" y="3483578"/>
              <a:ext cx="4732020" cy="6521450"/>
            </a:xfrm>
            <a:custGeom>
              <a:avLst/>
              <a:gdLst/>
              <a:ahLst/>
              <a:cxnLst/>
              <a:rect l="l" t="t" r="r" b="b"/>
              <a:pathLst>
                <a:path w="4732020" h="6521450">
                  <a:moveTo>
                    <a:pt x="0" y="825295"/>
                  </a:moveTo>
                  <a:lnTo>
                    <a:pt x="1316321" y="197"/>
                  </a:lnTo>
                  <a:lnTo>
                    <a:pt x="4731646" y="3817213"/>
                  </a:lnTo>
                  <a:lnTo>
                    <a:pt x="991971" y="6520974"/>
                  </a:lnTo>
                  <a:lnTo>
                    <a:pt x="0" y="3513563"/>
                  </a:lnTo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79" name="object 20">
              <a:extLst>
                <a:ext uri="{FF2B5EF4-FFF2-40B4-BE49-F238E27FC236}">
                  <a16:creationId xmlns:a16="http://schemas.microsoft.com/office/drawing/2014/main" id="{801E34CB-665F-79D5-6EFE-0D0CD4E48081}"/>
                </a:ext>
              </a:extLst>
            </p:cNvPr>
            <p:cNvSpPr/>
            <p:nvPr/>
          </p:nvSpPr>
          <p:spPr>
            <a:xfrm>
              <a:off x="1316736" y="3483578"/>
              <a:ext cx="6372225" cy="4015740"/>
            </a:xfrm>
            <a:custGeom>
              <a:avLst/>
              <a:gdLst/>
              <a:ahLst/>
              <a:cxnLst/>
              <a:rect l="l" t="t" r="r" b="b"/>
              <a:pathLst>
                <a:path w="6372225" h="4015740">
                  <a:moveTo>
                    <a:pt x="-33" y="197"/>
                  </a:moveTo>
                  <a:lnTo>
                    <a:pt x="3414656" y="3816959"/>
                  </a:lnTo>
                  <a:lnTo>
                    <a:pt x="6371522" y="4015836"/>
                  </a:lnTo>
                  <a:lnTo>
                    <a:pt x="2022136" y="318197"/>
                  </a:lnTo>
                  <a:lnTo>
                    <a:pt x="-33" y="197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0" name="object 21">
              <a:extLst>
                <a:ext uri="{FF2B5EF4-FFF2-40B4-BE49-F238E27FC236}">
                  <a16:creationId xmlns:a16="http://schemas.microsoft.com/office/drawing/2014/main" id="{250740F4-780C-74BB-CC51-B2AD38E44D8F}"/>
                </a:ext>
              </a:extLst>
            </p:cNvPr>
            <p:cNvSpPr/>
            <p:nvPr/>
          </p:nvSpPr>
          <p:spPr>
            <a:xfrm>
              <a:off x="1316736" y="3483578"/>
              <a:ext cx="6372225" cy="4015740"/>
            </a:xfrm>
            <a:custGeom>
              <a:avLst/>
              <a:gdLst/>
              <a:ahLst/>
              <a:cxnLst/>
              <a:rect l="l" t="t" r="r" b="b"/>
              <a:pathLst>
                <a:path w="6372225" h="4015740">
                  <a:moveTo>
                    <a:pt x="6371522" y="4015836"/>
                  </a:moveTo>
                  <a:lnTo>
                    <a:pt x="2022136" y="318197"/>
                  </a:lnTo>
                  <a:lnTo>
                    <a:pt x="-33" y="197"/>
                  </a:lnTo>
                  <a:lnTo>
                    <a:pt x="3414656" y="3816959"/>
                  </a:lnTo>
                  <a:lnTo>
                    <a:pt x="6371522" y="4015836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1" name="object 22">
              <a:extLst>
                <a:ext uri="{FF2B5EF4-FFF2-40B4-BE49-F238E27FC236}">
                  <a16:creationId xmlns:a16="http://schemas.microsoft.com/office/drawing/2014/main" id="{A5083B45-8743-0961-1826-3ED526D77E1B}"/>
                </a:ext>
              </a:extLst>
            </p:cNvPr>
            <p:cNvSpPr/>
            <p:nvPr/>
          </p:nvSpPr>
          <p:spPr>
            <a:xfrm>
              <a:off x="3339084" y="3384518"/>
              <a:ext cx="6962775" cy="4114800"/>
            </a:xfrm>
            <a:custGeom>
              <a:avLst/>
              <a:gdLst/>
              <a:ahLst/>
              <a:cxnLst/>
              <a:rect l="l" t="t" r="r" b="b"/>
              <a:pathLst>
                <a:path w="6962775" h="4114800">
                  <a:moveTo>
                    <a:pt x="2632305" y="200"/>
                  </a:moveTo>
                  <a:lnTo>
                    <a:pt x="-84" y="417638"/>
                  </a:lnTo>
                  <a:lnTo>
                    <a:pt x="4349047" y="4114515"/>
                  </a:lnTo>
                  <a:lnTo>
                    <a:pt x="6962387" y="2365515"/>
                  </a:lnTo>
                  <a:lnTo>
                    <a:pt x="2632305" y="200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2" name="object 23">
              <a:extLst>
                <a:ext uri="{FF2B5EF4-FFF2-40B4-BE49-F238E27FC236}">
                  <a16:creationId xmlns:a16="http://schemas.microsoft.com/office/drawing/2014/main" id="{E64D7392-A20A-7878-7FDA-2BBFB3BA00B6}"/>
                </a:ext>
              </a:extLst>
            </p:cNvPr>
            <p:cNvSpPr/>
            <p:nvPr/>
          </p:nvSpPr>
          <p:spPr>
            <a:xfrm>
              <a:off x="3339084" y="3384518"/>
              <a:ext cx="6962775" cy="4114800"/>
            </a:xfrm>
            <a:custGeom>
              <a:avLst/>
              <a:gdLst/>
              <a:ahLst/>
              <a:cxnLst/>
              <a:rect l="l" t="t" r="r" b="b"/>
              <a:pathLst>
                <a:path w="6962775" h="4114800">
                  <a:moveTo>
                    <a:pt x="6962387" y="2365515"/>
                  </a:moveTo>
                  <a:lnTo>
                    <a:pt x="4349047" y="4114515"/>
                  </a:lnTo>
                  <a:lnTo>
                    <a:pt x="-84" y="417638"/>
                  </a:lnTo>
                  <a:lnTo>
                    <a:pt x="2632305" y="200"/>
                  </a:lnTo>
                  <a:lnTo>
                    <a:pt x="6962387" y="2365515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3" name="object 24">
              <a:extLst>
                <a:ext uri="{FF2B5EF4-FFF2-40B4-BE49-F238E27FC236}">
                  <a16:creationId xmlns:a16="http://schemas.microsoft.com/office/drawing/2014/main" id="{7B2B8577-90AF-F0C6-2F82-986930D5A633}"/>
                </a:ext>
              </a:extLst>
            </p:cNvPr>
            <p:cNvSpPr/>
            <p:nvPr/>
          </p:nvSpPr>
          <p:spPr>
            <a:xfrm>
              <a:off x="935736" y="4606766"/>
              <a:ext cx="3796029" cy="3349625"/>
            </a:xfrm>
            <a:custGeom>
              <a:avLst/>
              <a:gdLst/>
              <a:ahLst/>
              <a:cxnLst/>
              <a:rect l="l" t="t" r="r" b="b"/>
              <a:pathLst>
                <a:path w="3796029" h="3349625">
                  <a:moveTo>
                    <a:pt x="1672651" y="169"/>
                  </a:moveTo>
                  <a:lnTo>
                    <a:pt x="1633028" y="804"/>
                  </a:lnTo>
                  <a:lnTo>
                    <a:pt x="1593659" y="3471"/>
                  </a:lnTo>
                  <a:lnTo>
                    <a:pt x="1554544" y="8297"/>
                  </a:lnTo>
                  <a:lnTo>
                    <a:pt x="1515683" y="15155"/>
                  </a:lnTo>
                  <a:lnTo>
                    <a:pt x="1477203" y="24171"/>
                  </a:lnTo>
                  <a:lnTo>
                    <a:pt x="1439230" y="35220"/>
                  </a:lnTo>
                  <a:lnTo>
                    <a:pt x="1401893" y="48301"/>
                  </a:lnTo>
                  <a:lnTo>
                    <a:pt x="1365191" y="63540"/>
                  </a:lnTo>
                  <a:lnTo>
                    <a:pt x="1329378" y="80685"/>
                  </a:lnTo>
                  <a:lnTo>
                    <a:pt x="1294454" y="99861"/>
                  </a:lnTo>
                  <a:lnTo>
                    <a:pt x="1260546" y="121197"/>
                  </a:lnTo>
                  <a:lnTo>
                    <a:pt x="1227781" y="144437"/>
                  </a:lnTo>
                  <a:lnTo>
                    <a:pt x="1196286" y="169583"/>
                  </a:lnTo>
                  <a:lnTo>
                    <a:pt x="1166060" y="196760"/>
                  </a:lnTo>
                  <a:lnTo>
                    <a:pt x="1137232" y="225969"/>
                  </a:lnTo>
                  <a:lnTo>
                    <a:pt x="1109928" y="257083"/>
                  </a:lnTo>
                  <a:lnTo>
                    <a:pt x="1084274" y="290103"/>
                  </a:lnTo>
                  <a:lnTo>
                    <a:pt x="1060399" y="325027"/>
                  </a:lnTo>
                  <a:lnTo>
                    <a:pt x="1038302" y="361983"/>
                  </a:lnTo>
                  <a:lnTo>
                    <a:pt x="1018109" y="400717"/>
                  </a:lnTo>
                  <a:lnTo>
                    <a:pt x="999949" y="441356"/>
                  </a:lnTo>
                  <a:lnTo>
                    <a:pt x="983947" y="483900"/>
                  </a:lnTo>
                  <a:lnTo>
                    <a:pt x="-23" y="3349201"/>
                  </a:lnTo>
                  <a:lnTo>
                    <a:pt x="2890550" y="3349201"/>
                  </a:lnTo>
                  <a:lnTo>
                    <a:pt x="3795783" y="2694533"/>
                  </a:lnTo>
                  <a:lnTo>
                    <a:pt x="2262297" y="327059"/>
                  </a:lnTo>
                  <a:lnTo>
                    <a:pt x="2236516" y="289722"/>
                  </a:lnTo>
                  <a:lnTo>
                    <a:pt x="2209085" y="254670"/>
                  </a:lnTo>
                  <a:lnTo>
                    <a:pt x="2180130" y="221905"/>
                  </a:lnTo>
                  <a:lnTo>
                    <a:pt x="2149778" y="191426"/>
                  </a:lnTo>
                  <a:lnTo>
                    <a:pt x="2118028" y="163360"/>
                  </a:lnTo>
                  <a:lnTo>
                    <a:pt x="2085136" y="137452"/>
                  </a:lnTo>
                  <a:lnTo>
                    <a:pt x="2051228" y="113831"/>
                  </a:lnTo>
                  <a:lnTo>
                    <a:pt x="2016177" y="92496"/>
                  </a:lnTo>
                  <a:lnTo>
                    <a:pt x="1980237" y="73446"/>
                  </a:lnTo>
                  <a:lnTo>
                    <a:pt x="1943535" y="56555"/>
                  </a:lnTo>
                  <a:lnTo>
                    <a:pt x="1906198" y="41951"/>
                  </a:lnTo>
                  <a:lnTo>
                    <a:pt x="1868099" y="29505"/>
                  </a:lnTo>
                  <a:lnTo>
                    <a:pt x="1829619" y="19345"/>
                  </a:lnTo>
                  <a:lnTo>
                    <a:pt x="1790758" y="11345"/>
                  </a:lnTo>
                  <a:lnTo>
                    <a:pt x="1751516" y="5376"/>
                  </a:lnTo>
                  <a:lnTo>
                    <a:pt x="1712147" y="1693"/>
                  </a:lnTo>
                  <a:lnTo>
                    <a:pt x="1672651" y="169"/>
                  </a:lnTo>
                  <a:close/>
                </a:path>
              </a:pathLst>
            </a:custGeom>
            <a:solidFill>
              <a:srgbClr val="010103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4" name="object 25">
              <a:extLst>
                <a:ext uri="{FF2B5EF4-FFF2-40B4-BE49-F238E27FC236}">
                  <a16:creationId xmlns:a16="http://schemas.microsoft.com/office/drawing/2014/main" id="{07AE1488-E27E-5C3D-8347-560E73A49060}"/>
                </a:ext>
              </a:extLst>
            </p:cNvPr>
            <p:cNvSpPr/>
            <p:nvPr/>
          </p:nvSpPr>
          <p:spPr>
            <a:xfrm>
              <a:off x="1459953" y="6435058"/>
              <a:ext cx="2261870" cy="1520190"/>
            </a:xfrm>
            <a:custGeom>
              <a:avLst/>
              <a:gdLst/>
              <a:ahLst/>
              <a:cxnLst/>
              <a:rect l="l" t="t" r="r" b="b"/>
              <a:pathLst>
                <a:path w="2261870" h="1520190">
                  <a:moveTo>
                    <a:pt x="2261298" y="1271270"/>
                  </a:moveTo>
                  <a:lnTo>
                    <a:pt x="1984705" y="1271270"/>
                  </a:lnTo>
                  <a:lnTo>
                    <a:pt x="1984705" y="993140"/>
                  </a:lnTo>
                  <a:lnTo>
                    <a:pt x="1689049" y="993140"/>
                  </a:lnTo>
                  <a:lnTo>
                    <a:pt x="1689049" y="694690"/>
                  </a:lnTo>
                  <a:lnTo>
                    <a:pt x="1326603" y="694690"/>
                  </a:lnTo>
                  <a:lnTo>
                    <a:pt x="1326603" y="397510"/>
                  </a:lnTo>
                  <a:lnTo>
                    <a:pt x="935583" y="397510"/>
                  </a:lnTo>
                  <a:lnTo>
                    <a:pt x="935583" y="128270"/>
                  </a:lnTo>
                  <a:lnTo>
                    <a:pt x="537959" y="128270"/>
                  </a:lnTo>
                  <a:lnTo>
                    <a:pt x="537959" y="0"/>
                  </a:lnTo>
                  <a:lnTo>
                    <a:pt x="0" y="0"/>
                  </a:lnTo>
                  <a:lnTo>
                    <a:pt x="0" y="128270"/>
                  </a:lnTo>
                  <a:lnTo>
                    <a:pt x="0" y="397510"/>
                  </a:lnTo>
                  <a:lnTo>
                    <a:pt x="0" y="694690"/>
                  </a:lnTo>
                  <a:lnTo>
                    <a:pt x="0" y="993140"/>
                  </a:lnTo>
                  <a:lnTo>
                    <a:pt x="0" y="1271270"/>
                  </a:lnTo>
                  <a:lnTo>
                    <a:pt x="0" y="1520190"/>
                  </a:lnTo>
                  <a:lnTo>
                    <a:pt x="2261298" y="1520190"/>
                  </a:lnTo>
                  <a:lnTo>
                    <a:pt x="2261298" y="12712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5" name="object 26">
              <a:extLst>
                <a:ext uri="{FF2B5EF4-FFF2-40B4-BE49-F238E27FC236}">
                  <a16:creationId xmlns:a16="http://schemas.microsoft.com/office/drawing/2014/main" id="{4B8A3C4B-9BE4-12CF-3917-E868E402C98F}"/>
                </a:ext>
              </a:extLst>
            </p:cNvPr>
            <p:cNvSpPr/>
            <p:nvPr/>
          </p:nvSpPr>
          <p:spPr>
            <a:xfrm>
              <a:off x="1459992" y="6434042"/>
              <a:ext cx="2261870" cy="1520825"/>
            </a:xfrm>
            <a:custGeom>
              <a:avLst/>
              <a:gdLst/>
              <a:ahLst/>
              <a:cxnLst/>
              <a:rect l="l" t="t" r="r" b="b"/>
              <a:pathLst>
                <a:path w="2261870" h="1520825">
                  <a:moveTo>
                    <a:pt x="2261267" y="1520909"/>
                  </a:moveTo>
                  <a:lnTo>
                    <a:pt x="2261267" y="1272377"/>
                  </a:lnTo>
                  <a:lnTo>
                    <a:pt x="1984668" y="1272377"/>
                  </a:lnTo>
                  <a:lnTo>
                    <a:pt x="1984668" y="994000"/>
                  </a:lnTo>
                  <a:lnTo>
                    <a:pt x="1689020" y="994000"/>
                  </a:lnTo>
                  <a:lnTo>
                    <a:pt x="1689020" y="695811"/>
                  </a:lnTo>
                  <a:lnTo>
                    <a:pt x="1326571" y="695811"/>
                  </a:lnTo>
                  <a:lnTo>
                    <a:pt x="1326571" y="397623"/>
                  </a:lnTo>
                  <a:lnTo>
                    <a:pt x="935548" y="397623"/>
                  </a:lnTo>
                  <a:lnTo>
                    <a:pt x="935548" y="129151"/>
                  </a:lnTo>
                  <a:lnTo>
                    <a:pt x="537921" y="129151"/>
                  </a:lnTo>
                  <a:lnTo>
                    <a:pt x="537921" y="123"/>
                  </a:lnTo>
                  <a:lnTo>
                    <a:pt x="-36" y="123"/>
                  </a:lnTo>
                  <a:lnTo>
                    <a:pt x="-36" y="1520909"/>
                  </a:lnTo>
                  <a:lnTo>
                    <a:pt x="2261267" y="1520909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6" name="object 27">
              <a:extLst>
                <a:ext uri="{FF2B5EF4-FFF2-40B4-BE49-F238E27FC236}">
                  <a16:creationId xmlns:a16="http://schemas.microsoft.com/office/drawing/2014/main" id="{C577BE76-427D-E16F-CCDA-79FBD9FD9AEF}"/>
                </a:ext>
              </a:extLst>
            </p:cNvPr>
            <p:cNvSpPr/>
            <p:nvPr/>
          </p:nvSpPr>
          <p:spPr>
            <a:xfrm>
              <a:off x="1243584" y="5083778"/>
              <a:ext cx="723900" cy="1372870"/>
            </a:xfrm>
            <a:custGeom>
              <a:avLst/>
              <a:gdLst/>
              <a:ahLst/>
              <a:cxnLst/>
              <a:rect l="l" t="t" r="r" b="b"/>
              <a:pathLst>
                <a:path w="723900" h="1372870">
                  <a:moveTo>
                    <a:pt x="723469" y="157"/>
                  </a:moveTo>
                  <a:lnTo>
                    <a:pt x="-31" y="157"/>
                  </a:lnTo>
                  <a:lnTo>
                    <a:pt x="-31" y="1372611"/>
                  </a:lnTo>
                  <a:lnTo>
                    <a:pt x="216244" y="1319907"/>
                  </a:lnTo>
                  <a:lnTo>
                    <a:pt x="723469" y="1319907"/>
                  </a:lnTo>
                  <a:lnTo>
                    <a:pt x="723469" y="1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7" name="object 28">
              <a:extLst>
                <a:ext uri="{FF2B5EF4-FFF2-40B4-BE49-F238E27FC236}">
                  <a16:creationId xmlns:a16="http://schemas.microsoft.com/office/drawing/2014/main" id="{F2ABB087-199A-F3A2-D452-B6C9E34A3E65}"/>
                </a:ext>
              </a:extLst>
            </p:cNvPr>
            <p:cNvSpPr/>
            <p:nvPr/>
          </p:nvSpPr>
          <p:spPr>
            <a:xfrm>
              <a:off x="1213066" y="5053463"/>
              <a:ext cx="784860" cy="1443355"/>
            </a:xfrm>
            <a:custGeom>
              <a:avLst/>
              <a:gdLst/>
              <a:ahLst/>
              <a:cxnLst/>
              <a:rect l="l" t="t" r="r" b="b"/>
              <a:pathLst>
                <a:path w="784860" h="1443354">
                  <a:moveTo>
                    <a:pt x="784593" y="0"/>
                  </a:moveTo>
                  <a:lnTo>
                    <a:pt x="722871" y="0"/>
                  </a:lnTo>
                  <a:lnTo>
                    <a:pt x="722871" y="61722"/>
                  </a:lnTo>
                  <a:lnTo>
                    <a:pt x="722871" y="1319872"/>
                  </a:lnTo>
                  <a:lnTo>
                    <a:pt x="239395" y="1319872"/>
                  </a:lnTo>
                  <a:lnTo>
                    <a:pt x="61722" y="1364068"/>
                  </a:lnTo>
                  <a:lnTo>
                    <a:pt x="61722" y="61722"/>
                  </a:lnTo>
                  <a:lnTo>
                    <a:pt x="722871" y="61722"/>
                  </a:lnTo>
                  <a:lnTo>
                    <a:pt x="722871" y="0"/>
                  </a:lnTo>
                  <a:lnTo>
                    <a:pt x="0" y="0"/>
                  </a:lnTo>
                  <a:lnTo>
                    <a:pt x="0" y="1442935"/>
                  </a:lnTo>
                  <a:lnTo>
                    <a:pt x="246888" y="1381594"/>
                  </a:lnTo>
                  <a:lnTo>
                    <a:pt x="784593" y="1381594"/>
                  </a:lnTo>
                  <a:lnTo>
                    <a:pt x="784593" y="1364068"/>
                  </a:lnTo>
                  <a:lnTo>
                    <a:pt x="784593" y="61722"/>
                  </a:lnTo>
                  <a:lnTo>
                    <a:pt x="784593" y="0"/>
                  </a:lnTo>
                  <a:close/>
                </a:path>
              </a:pathLst>
            </a:custGeom>
            <a:solidFill>
              <a:srgbClr val="010103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8" name="object 29">
              <a:extLst>
                <a:ext uri="{FF2B5EF4-FFF2-40B4-BE49-F238E27FC236}">
                  <a16:creationId xmlns:a16="http://schemas.microsoft.com/office/drawing/2014/main" id="{0580E570-3B52-77E7-16EC-DAFB7E54AF90}"/>
                </a:ext>
              </a:extLst>
            </p:cNvPr>
            <p:cNvSpPr/>
            <p:nvPr/>
          </p:nvSpPr>
          <p:spPr>
            <a:xfrm>
              <a:off x="2865119" y="1726406"/>
              <a:ext cx="4122420" cy="2687955"/>
            </a:xfrm>
            <a:custGeom>
              <a:avLst/>
              <a:gdLst/>
              <a:ahLst/>
              <a:cxnLst/>
              <a:rect l="l" t="t" r="r" b="b"/>
              <a:pathLst>
                <a:path w="4122420" h="2687954">
                  <a:moveTo>
                    <a:pt x="2239769" y="242"/>
                  </a:moveTo>
                  <a:lnTo>
                    <a:pt x="2199512" y="369"/>
                  </a:lnTo>
                  <a:lnTo>
                    <a:pt x="2159254" y="2528"/>
                  </a:lnTo>
                  <a:lnTo>
                    <a:pt x="2119123" y="6846"/>
                  </a:lnTo>
                  <a:lnTo>
                    <a:pt x="2079119" y="13195"/>
                  </a:lnTo>
                  <a:lnTo>
                    <a:pt x="2039496" y="21577"/>
                  </a:lnTo>
                  <a:lnTo>
                    <a:pt x="2000127" y="32118"/>
                  </a:lnTo>
                  <a:lnTo>
                    <a:pt x="1961393" y="44818"/>
                  </a:lnTo>
                  <a:lnTo>
                    <a:pt x="1923039" y="59422"/>
                  </a:lnTo>
                  <a:lnTo>
                    <a:pt x="1885448" y="76313"/>
                  </a:lnTo>
                  <a:lnTo>
                    <a:pt x="1848492" y="95235"/>
                  </a:lnTo>
                  <a:lnTo>
                    <a:pt x="1812298" y="116190"/>
                  </a:lnTo>
                  <a:lnTo>
                    <a:pt x="1776993" y="139430"/>
                  </a:lnTo>
                  <a:lnTo>
                    <a:pt x="1742704" y="164703"/>
                  </a:lnTo>
                  <a:lnTo>
                    <a:pt x="1709431" y="192007"/>
                  </a:lnTo>
                  <a:lnTo>
                    <a:pt x="1677301" y="221597"/>
                  </a:lnTo>
                  <a:lnTo>
                    <a:pt x="1646313" y="253219"/>
                  </a:lnTo>
                  <a:lnTo>
                    <a:pt x="1616723" y="287000"/>
                  </a:lnTo>
                  <a:lnTo>
                    <a:pt x="1588530" y="322814"/>
                  </a:lnTo>
                  <a:lnTo>
                    <a:pt x="1561734" y="360913"/>
                  </a:lnTo>
                  <a:lnTo>
                    <a:pt x="-72" y="2688002"/>
                  </a:lnTo>
                  <a:lnTo>
                    <a:pt x="4121735" y="2688002"/>
                  </a:lnTo>
                  <a:lnTo>
                    <a:pt x="2923139" y="426697"/>
                  </a:lnTo>
                  <a:lnTo>
                    <a:pt x="2899899" y="386312"/>
                  </a:lnTo>
                  <a:lnTo>
                    <a:pt x="2874880" y="347832"/>
                  </a:lnTo>
                  <a:lnTo>
                    <a:pt x="2848465" y="311257"/>
                  </a:lnTo>
                  <a:lnTo>
                    <a:pt x="2820526" y="276841"/>
                  </a:lnTo>
                  <a:lnTo>
                    <a:pt x="2791063" y="244330"/>
                  </a:lnTo>
                  <a:lnTo>
                    <a:pt x="2760456" y="213850"/>
                  </a:lnTo>
                  <a:lnTo>
                    <a:pt x="2728453" y="185403"/>
                  </a:lnTo>
                  <a:lnTo>
                    <a:pt x="2695434" y="158988"/>
                  </a:lnTo>
                  <a:lnTo>
                    <a:pt x="2661272" y="134477"/>
                  </a:lnTo>
                  <a:lnTo>
                    <a:pt x="2626221" y="112126"/>
                  </a:lnTo>
                  <a:lnTo>
                    <a:pt x="2590154" y="91679"/>
                  </a:lnTo>
                  <a:lnTo>
                    <a:pt x="2553325" y="73392"/>
                  </a:lnTo>
                  <a:lnTo>
                    <a:pt x="2515861" y="57136"/>
                  </a:lnTo>
                  <a:lnTo>
                    <a:pt x="2477634" y="42786"/>
                  </a:lnTo>
                  <a:lnTo>
                    <a:pt x="2438900" y="30594"/>
                  </a:lnTo>
                  <a:lnTo>
                    <a:pt x="2399658" y="20434"/>
                  </a:lnTo>
                  <a:lnTo>
                    <a:pt x="2360035" y="12306"/>
                  </a:lnTo>
                  <a:lnTo>
                    <a:pt x="2320158" y="6211"/>
                  </a:lnTo>
                  <a:lnTo>
                    <a:pt x="2280027" y="2147"/>
                  </a:lnTo>
                  <a:lnTo>
                    <a:pt x="2239769" y="2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89" name="object 30">
              <a:extLst>
                <a:ext uri="{FF2B5EF4-FFF2-40B4-BE49-F238E27FC236}">
                  <a16:creationId xmlns:a16="http://schemas.microsoft.com/office/drawing/2014/main" id="{5427AC3D-9B31-57EE-6376-4850D26DBDD6}"/>
                </a:ext>
              </a:extLst>
            </p:cNvPr>
            <p:cNvSpPr/>
            <p:nvPr/>
          </p:nvSpPr>
          <p:spPr>
            <a:xfrm>
              <a:off x="2865047" y="1726648"/>
              <a:ext cx="4122420" cy="2687955"/>
            </a:xfrm>
            <a:custGeom>
              <a:avLst/>
              <a:gdLst/>
              <a:ahLst/>
              <a:cxnLst/>
              <a:rect l="l" t="t" r="r" b="b"/>
              <a:pathLst>
                <a:path w="4122420" h="2687954">
                  <a:moveTo>
                    <a:pt x="0" y="2687760"/>
                  </a:moveTo>
                  <a:lnTo>
                    <a:pt x="1561806" y="360670"/>
                  </a:lnTo>
                  <a:lnTo>
                    <a:pt x="1588602" y="322571"/>
                  </a:lnTo>
                  <a:lnTo>
                    <a:pt x="1616796" y="286758"/>
                  </a:lnTo>
                  <a:lnTo>
                    <a:pt x="1646386" y="252977"/>
                  </a:lnTo>
                  <a:lnTo>
                    <a:pt x="1677373" y="221355"/>
                  </a:lnTo>
                  <a:lnTo>
                    <a:pt x="1709503" y="191765"/>
                  </a:lnTo>
                  <a:lnTo>
                    <a:pt x="1742776" y="164460"/>
                  </a:lnTo>
                  <a:lnTo>
                    <a:pt x="1777066" y="139188"/>
                  </a:lnTo>
                  <a:lnTo>
                    <a:pt x="1812371" y="115948"/>
                  </a:lnTo>
                  <a:lnTo>
                    <a:pt x="1848565" y="94993"/>
                  </a:lnTo>
                  <a:lnTo>
                    <a:pt x="1885521" y="76071"/>
                  </a:lnTo>
                  <a:lnTo>
                    <a:pt x="1923112" y="59180"/>
                  </a:lnTo>
                  <a:lnTo>
                    <a:pt x="1961465" y="44575"/>
                  </a:lnTo>
                  <a:lnTo>
                    <a:pt x="2000199" y="31876"/>
                  </a:lnTo>
                  <a:lnTo>
                    <a:pt x="2039568" y="21335"/>
                  </a:lnTo>
                  <a:lnTo>
                    <a:pt x="2079191" y="12953"/>
                  </a:lnTo>
                  <a:lnTo>
                    <a:pt x="2119195" y="6603"/>
                  </a:lnTo>
                  <a:lnTo>
                    <a:pt x="2159326" y="2285"/>
                  </a:lnTo>
                  <a:lnTo>
                    <a:pt x="2199584" y="126"/>
                  </a:lnTo>
                  <a:lnTo>
                    <a:pt x="2239842" y="0"/>
                  </a:lnTo>
                  <a:lnTo>
                    <a:pt x="2280100" y="1904"/>
                  </a:lnTo>
                  <a:lnTo>
                    <a:pt x="2320231" y="5968"/>
                  </a:lnTo>
                  <a:lnTo>
                    <a:pt x="2360108" y="12064"/>
                  </a:lnTo>
                  <a:lnTo>
                    <a:pt x="2399731" y="20192"/>
                  </a:lnTo>
                  <a:lnTo>
                    <a:pt x="2438973" y="30352"/>
                  </a:lnTo>
                  <a:lnTo>
                    <a:pt x="2477707" y="42543"/>
                  </a:lnTo>
                  <a:lnTo>
                    <a:pt x="2515933" y="56894"/>
                  </a:lnTo>
                  <a:lnTo>
                    <a:pt x="2553397" y="73150"/>
                  </a:lnTo>
                  <a:lnTo>
                    <a:pt x="2590226" y="91437"/>
                  </a:lnTo>
                  <a:lnTo>
                    <a:pt x="2626293" y="111884"/>
                  </a:lnTo>
                  <a:lnTo>
                    <a:pt x="2661344" y="134235"/>
                  </a:lnTo>
                  <a:lnTo>
                    <a:pt x="2695506" y="158745"/>
                  </a:lnTo>
                  <a:lnTo>
                    <a:pt x="2728526" y="185161"/>
                  </a:lnTo>
                  <a:lnTo>
                    <a:pt x="2760529" y="213608"/>
                  </a:lnTo>
                  <a:lnTo>
                    <a:pt x="2791135" y="244087"/>
                  </a:lnTo>
                  <a:lnTo>
                    <a:pt x="2820598" y="276599"/>
                  </a:lnTo>
                  <a:lnTo>
                    <a:pt x="2848538" y="311015"/>
                  </a:lnTo>
                  <a:lnTo>
                    <a:pt x="2874953" y="347590"/>
                  </a:lnTo>
                  <a:lnTo>
                    <a:pt x="2899971" y="386070"/>
                  </a:lnTo>
                  <a:lnTo>
                    <a:pt x="2923212" y="426455"/>
                  </a:lnTo>
                  <a:lnTo>
                    <a:pt x="4121807" y="2687760"/>
                  </a:lnTo>
                  <a:lnTo>
                    <a:pt x="0" y="2687760"/>
                  </a:lnTo>
                  <a:close/>
                </a:path>
                <a:path w="4122420" h="2687954">
                  <a:moveTo>
                    <a:pt x="365750" y="2687887"/>
                  </a:moveTo>
                  <a:lnTo>
                    <a:pt x="1205428" y="2687887"/>
                  </a:lnTo>
                  <a:lnTo>
                    <a:pt x="1205428" y="1624517"/>
                  </a:lnTo>
                  <a:lnTo>
                    <a:pt x="365750" y="1624517"/>
                  </a:lnTo>
                  <a:lnTo>
                    <a:pt x="365750" y="2687887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0" name="object 31">
              <a:extLst>
                <a:ext uri="{FF2B5EF4-FFF2-40B4-BE49-F238E27FC236}">
                  <a16:creationId xmlns:a16="http://schemas.microsoft.com/office/drawing/2014/main" id="{EA2ABB34-88F7-49BD-ACE3-FAA587D9646C}"/>
                </a:ext>
              </a:extLst>
            </p:cNvPr>
            <p:cNvSpPr/>
            <p:nvPr/>
          </p:nvSpPr>
          <p:spPr>
            <a:xfrm>
              <a:off x="4974336" y="5574506"/>
              <a:ext cx="861060" cy="1441450"/>
            </a:xfrm>
            <a:custGeom>
              <a:avLst/>
              <a:gdLst/>
              <a:ahLst/>
              <a:cxnLst/>
              <a:rect l="l" t="t" r="r" b="b"/>
              <a:pathLst>
                <a:path w="861060" h="1441450">
                  <a:moveTo>
                    <a:pt x="-125" y="144"/>
                  </a:moveTo>
                  <a:lnTo>
                    <a:pt x="-125" y="1441177"/>
                  </a:lnTo>
                  <a:lnTo>
                    <a:pt x="860658" y="1441177"/>
                  </a:lnTo>
                  <a:lnTo>
                    <a:pt x="860658" y="410471"/>
                  </a:lnTo>
                  <a:lnTo>
                    <a:pt x="-125" y="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1" name="object 32">
              <a:extLst>
                <a:ext uri="{FF2B5EF4-FFF2-40B4-BE49-F238E27FC236}">
                  <a16:creationId xmlns:a16="http://schemas.microsoft.com/office/drawing/2014/main" id="{5B33554E-9D4A-B730-56AC-D0317FA5B1EA}"/>
                </a:ext>
              </a:extLst>
            </p:cNvPr>
            <p:cNvSpPr/>
            <p:nvPr/>
          </p:nvSpPr>
          <p:spPr>
            <a:xfrm>
              <a:off x="4974336" y="5574506"/>
              <a:ext cx="861060" cy="1441450"/>
            </a:xfrm>
            <a:custGeom>
              <a:avLst/>
              <a:gdLst/>
              <a:ahLst/>
              <a:cxnLst/>
              <a:rect l="l" t="t" r="r" b="b"/>
              <a:pathLst>
                <a:path w="861060" h="1441450">
                  <a:moveTo>
                    <a:pt x="-125" y="1441177"/>
                  </a:moveTo>
                  <a:lnTo>
                    <a:pt x="-125" y="144"/>
                  </a:lnTo>
                  <a:lnTo>
                    <a:pt x="860658" y="410471"/>
                  </a:lnTo>
                  <a:lnTo>
                    <a:pt x="860658" y="1441177"/>
                  </a:lnTo>
                  <a:lnTo>
                    <a:pt x="-125" y="1441177"/>
                  </a:lnTo>
                  <a:close/>
                </a:path>
              </a:pathLst>
            </a:custGeom>
            <a:ln w="213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2" name="object 33">
              <a:extLst>
                <a:ext uri="{FF2B5EF4-FFF2-40B4-BE49-F238E27FC236}">
                  <a16:creationId xmlns:a16="http://schemas.microsoft.com/office/drawing/2014/main" id="{E54056F7-4667-0254-1580-AF9C8613EB8A}"/>
                </a:ext>
              </a:extLst>
            </p:cNvPr>
            <p:cNvSpPr/>
            <p:nvPr/>
          </p:nvSpPr>
          <p:spPr>
            <a:xfrm>
              <a:off x="4943729" y="5525890"/>
              <a:ext cx="922019" cy="1520825"/>
            </a:xfrm>
            <a:custGeom>
              <a:avLst/>
              <a:gdLst/>
              <a:ahLst/>
              <a:cxnLst/>
              <a:rect l="l" t="t" r="r" b="b"/>
              <a:pathLst>
                <a:path w="922020" h="1520825">
                  <a:moveTo>
                    <a:pt x="921994" y="439788"/>
                  </a:moveTo>
                  <a:lnTo>
                    <a:pt x="860272" y="410349"/>
                  </a:lnTo>
                  <a:lnTo>
                    <a:pt x="860272" y="478777"/>
                  </a:lnTo>
                  <a:lnTo>
                    <a:pt x="860272" y="1458937"/>
                  </a:lnTo>
                  <a:lnTo>
                    <a:pt x="61595" y="1458937"/>
                  </a:lnTo>
                  <a:lnTo>
                    <a:pt x="61595" y="97790"/>
                  </a:lnTo>
                  <a:lnTo>
                    <a:pt x="860272" y="478777"/>
                  </a:lnTo>
                  <a:lnTo>
                    <a:pt x="860272" y="410349"/>
                  </a:lnTo>
                  <a:lnTo>
                    <a:pt x="204965" y="97790"/>
                  </a:lnTo>
                  <a:lnTo>
                    <a:pt x="0" y="0"/>
                  </a:lnTo>
                  <a:lnTo>
                    <a:pt x="0" y="1520659"/>
                  </a:lnTo>
                  <a:lnTo>
                    <a:pt x="921994" y="1520659"/>
                  </a:lnTo>
                  <a:lnTo>
                    <a:pt x="921994" y="1458937"/>
                  </a:lnTo>
                  <a:lnTo>
                    <a:pt x="921994" y="439788"/>
                  </a:lnTo>
                  <a:close/>
                </a:path>
              </a:pathLst>
            </a:custGeom>
            <a:solidFill>
              <a:srgbClr val="010103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3" name="object 34">
              <a:extLst>
                <a:ext uri="{FF2B5EF4-FFF2-40B4-BE49-F238E27FC236}">
                  <a16:creationId xmlns:a16="http://schemas.microsoft.com/office/drawing/2014/main" id="{17B77A7B-577E-05C4-522E-60589EBA3FE2}"/>
                </a:ext>
              </a:extLst>
            </p:cNvPr>
            <p:cNvSpPr/>
            <p:nvPr/>
          </p:nvSpPr>
          <p:spPr>
            <a:xfrm>
              <a:off x="6128004" y="6133852"/>
              <a:ext cx="1030605" cy="885190"/>
            </a:xfrm>
            <a:custGeom>
              <a:avLst/>
              <a:gdLst/>
              <a:ahLst/>
              <a:cxnLst/>
              <a:rect l="l" t="t" r="r" b="b"/>
              <a:pathLst>
                <a:path w="1030604" h="885190">
                  <a:moveTo>
                    <a:pt x="1029827" y="130"/>
                  </a:moveTo>
                  <a:lnTo>
                    <a:pt x="-154" y="130"/>
                  </a:lnTo>
                  <a:lnTo>
                    <a:pt x="-154" y="885006"/>
                  </a:lnTo>
                  <a:lnTo>
                    <a:pt x="1029827" y="885006"/>
                  </a:lnTo>
                  <a:lnTo>
                    <a:pt x="1029827" y="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4" name="object 35">
              <a:extLst>
                <a:ext uri="{FF2B5EF4-FFF2-40B4-BE49-F238E27FC236}">
                  <a16:creationId xmlns:a16="http://schemas.microsoft.com/office/drawing/2014/main" id="{FE9EE69A-82E4-154D-3947-7234116183BC}"/>
                </a:ext>
              </a:extLst>
            </p:cNvPr>
            <p:cNvSpPr/>
            <p:nvPr/>
          </p:nvSpPr>
          <p:spPr>
            <a:xfrm>
              <a:off x="6128004" y="6133852"/>
              <a:ext cx="1030605" cy="885190"/>
            </a:xfrm>
            <a:custGeom>
              <a:avLst/>
              <a:gdLst/>
              <a:ahLst/>
              <a:cxnLst/>
              <a:rect l="l" t="t" r="r" b="b"/>
              <a:pathLst>
                <a:path w="1030604" h="885190">
                  <a:moveTo>
                    <a:pt x="-154" y="885006"/>
                  </a:moveTo>
                  <a:lnTo>
                    <a:pt x="1029827" y="885006"/>
                  </a:lnTo>
                  <a:lnTo>
                    <a:pt x="1029827" y="130"/>
                  </a:lnTo>
                  <a:lnTo>
                    <a:pt x="-154" y="130"/>
                  </a:lnTo>
                  <a:lnTo>
                    <a:pt x="-154" y="885006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5" name="object 36">
              <a:extLst>
                <a:ext uri="{FF2B5EF4-FFF2-40B4-BE49-F238E27FC236}">
                  <a16:creationId xmlns:a16="http://schemas.microsoft.com/office/drawing/2014/main" id="{DAD7A797-7A99-A6E5-C5E7-548E68BBBC00}"/>
                </a:ext>
              </a:extLst>
            </p:cNvPr>
            <p:cNvSpPr/>
            <p:nvPr/>
          </p:nvSpPr>
          <p:spPr>
            <a:xfrm>
              <a:off x="7787639" y="4978622"/>
              <a:ext cx="988694" cy="1286510"/>
            </a:xfrm>
            <a:custGeom>
              <a:avLst/>
              <a:gdLst/>
              <a:ahLst/>
              <a:cxnLst/>
              <a:rect l="l" t="t" r="r" b="b"/>
              <a:pathLst>
                <a:path w="988695" h="1286510">
                  <a:moveTo>
                    <a:pt x="988346" y="159"/>
                  </a:moveTo>
                  <a:lnTo>
                    <a:pt x="-196" y="374419"/>
                  </a:lnTo>
                  <a:lnTo>
                    <a:pt x="-196" y="1286256"/>
                  </a:lnTo>
                  <a:lnTo>
                    <a:pt x="988346" y="1286256"/>
                  </a:lnTo>
                  <a:lnTo>
                    <a:pt x="988346" y="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6" name="object 37">
              <a:extLst>
                <a:ext uri="{FF2B5EF4-FFF2-40B4-BE49-F238E27FC236}">
                  <a16:creationId xmlns:a16="http://schemas.microsoft.com/office/drawing/2014/main" id="{DBDEE432-4A91-F8BC-3FC3-AED4C2672CFE}"/>
                </a:ext>
              </a:extLst>
            </p:cNvPr>
            <p:cNvSpPr/>
            <p:nvPr/>
          </p:nvSpPr>
          <p:spPr>
            <a:xfrm>
              <a:off x="7787639" y="4978622"/>
              <a:ext cx="988694" cy="1286510"/>
            </a:xfrm>
            <a:custGeom>
              <a:avLst/>
              <a:gdLst/>
              <a:ahLst/>
              <a:cxnLst/>
              <a:rect l="l" t="t" r="r" b="b"/>
              <a:pathLst>
                <a:path w="988695" h="1286510">
                  <a:moveTo>
                    <a:pt x="-196" y="1286256"/>
                  </a:moveTo>
                  <a:lnTo>
                    <a:pt x="-196" y="374419"/>
                  </a:lnTo>
                  <a:lnTo>
                    <a:pt x="988346" y="159"/>
                  </a:lnTo>
                  <a:lnTo>
                    <a:pt x="988346" y="1286256"/>
                  </a:lnTo>
                  <a:lnTo>
                    <a:pt x="-196" y="1286256"/>
                  </a:lnTo>
                  <a:close/>
                </a:path>
              </a:pathLst>
            </a:custGeom>
            <a:ln w="213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7" name="object 38">
              <a:extLst>
                <a:ext uri="{FF2B5EF4-FFF2-40B4-BE49-F238E27FC236}">
                  <a16:creationId xmlns:a16="http://schemas.microsoft.com/office/drawing/2014/main" id="{A146144C-A472-58D8-C1D0-68115C0C7106}"/>
                </a:ext>
              </a:extLst>
            </p:cNvPr>
            <p:cNvSpPr/>
            <p:nvPr/>
          </p:nvSpPr>
          <p:spPr>
            <a:xfrm>
              <a:off x="7757159" y="4932902"/>
              <a:ext cx="1049655" cy="1362710"/>
            </a:xfrm>
            <a:custGeom>
              <a:avLst/>
              <a:gdLst/>
              <a:ahLst/>
              <a:cxnLst/>
              <a:rect l="l" t="t" r="r" b="b"/>
              <a:pathLst>
                <a:path w="1049654" h="1362710">
                  <a:moveTo>
                    <a:pt x="1049432" y="161"/>
                  </a:moveTo>
                  <a:lnTo>
                    <a:pt x="-196" y="398042"/>
                  </a:lnTo>
                  <a:lnTo>
                    <a:pt x="-196" y="1362455"/>
                  </a:lnTo>
                  <a:lnTo>
                    <a:pt x="1049432" y="1362455"/>
                  </a:lnTo>
                  <a:lnTo>
                    <a:pt x="1049432" y="1300735"/>
                  </a:lnTo>
                  <a:lnTo>
                    <a:pt x="61524" y="1300735"/>
                  </a:lnTo>
                  <a:lnTo>
                    <a:pt x="61524" y="440713"/>
                  </a:lnTo>
                  <a:lnTo>
                    <a:pt x="987711" y="89566"/>
                  </a:lnTo>
                  <a:lnTo>
                    <a:pt x="1049432" y="89566"/>
                  </a:lnTo>
                  <a:lnTo>
                    <a:pt x="1049432" y="161"/>
                  </a:lnTo>
                  <a:close/>
                </a:path>
              </a:pathLst>
            </a:custGeom>
            <a:solidFill>
              <a:srgbClr val="010103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8" name="object 39">
              <a:extLst>
                <a:ext uri="{FF2B5EF4-FFF2-40B4-BE49-F238E27FC236}">
                  <a16:creationId xmlns:a16="http://schemas.microsoft.com/office/drawing/2014/main" id="{7EE11749-0ED3-F4E8-E9FE-C93F10FCFDCD}"/>
                </a:ext>
              </a:extLst>
            </p:cNvPr>
            <p:cNvSpPr/>
            <p:nvPr/>
          </p:nvSpPr>
          <p:spPr>
            <a:xfrm>
              <a:off x="4070604" y="3350990"/>
              <a:ext cx="1487170" cy="1063625"/>
            </a:xfrm>
            <a:custGeom>
              <a:avLst/>
              <a:gdLst/>
              <a:ahLst/>
              <a:cxnLst/>
              <a:rect l="l" t="t" r="r" b="b"/>
              <a:pathLst>
                <a:path w="1487170" h="1063625">
                  <a:moveTo>
                    <a:pt x="343042" y="201"/>
                  </a:moveTo>
                  <a:lnTo>
                    <a:pt x="343042" y="366840"/>
                  </a:lnTo>
                  <a:lnTo>
                    <a:pt x="760734" y="366840"/>
                  </a:lnTo>
                  <a:lnTo>
                    <a:pt x="760734" y="715193"/>
                  </a:lnTo>
                  <a:lnTo>
                    <a:pt x="1115182" y="715193"/>
                  </a:lnTo>
                  <a:lnTo>
                    <a:pt x="1115182" y="904291"/>
                  </a:lnTo>
                  <a:lnTo>
                    <a:pt x="1486902" y="904291"/>
                  </a:lnTo>
                  <a:lnTo>
                    <a:pt x="1486902" y="1063545"/>
                  </a:lnTo>
                  <a:lnTo>
                    <a:pt x="-102" y="1063545"/>
                  </a:lnTo>
                  <a:lnTo>
                    <a:pt x="-102" y="201"/>
                  </a:lnTo>
                  <a:lnTo>
                    <a:pt x="343042" y="201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99" name="object 40">
              <a:extLst>
                <a:ext uri="{FF2B5EF4-FFF2-40B4-BE49-F238E27FC236}">
                  <a16:creationId xmlns:a16="http://schemas.microsoft.com/office/drawing/2014/main" id="{C08CEE01-2DE6-E385-9D4F-08EDCB14D368}"/>
                </a:ext>
              </a:extLst>
            </p:cNvPr>
            <p:cNvSpPr/>
            <p:nvPr/>
          </p:nvSpPr>
          <p:spPr>
            <a:xfrm>
              <a:off x="6010655" y="3017234"/>
              <a:ext cx="1017905" cy="1385570"/>
            </a:xfrm>
            <a:custGeom>
              <a:avLst/>
              <a:gdLst/>
              <a:ahLst/>
              <a:cxnLst/>
              <a:rect l="l" t="t" r="r" b="b"/>
              <a:pathLst>
                <a:path w="1017904" h="1385570">
                  <a:moveTo>
                    <a:pt x="1017219" y="209"/>
                  </a:moveTo>
                  <a:lnTo>
                    <a:pt x="-151" y="226136"/>
                  </a:lnTo>
                  <a:lnTo>
                    <a:pt x="-151" y="1385490"/>
                  </a:lnTo>
                  <a:lnTo>
                    <a:pt x="1017219" y="1385490"/>
                  </a:lnTo>
                  <a:lnTo>
                    <a:pt x="1017219" y="2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0" name="object 41">
              <a:extLst>
                <a:ext uri="{FF2B5EF4-FFF2-40B4-BE49-F238E27FC236}">
                  <a16:creationId xmlns:a16="http://schemas.microsoft.com/office/drawing/2014/main" id="{648484D2-DBDD-0CB6-6FA2-75159162CC46}"/>
                </a:ext>
              </a:extLst>
            </p:cNvPr>
            <p:cNvSpPr/>
            <p:nvPr/>
          </p:nvSpPr>
          <p:spPr>
            <a:xfrm>
              <a:off x="6010655" y="3017234"/>
              <a:ext cx="1017905" cy="1385570"/>
            </a:xfrm>
            <a:custGeom>
              <a:avLst/>
              <a:gdLst/>
              <a:ahLst/>
              <a:cxnLst/>
              <a:rect l="l" t="t" r="r" b="b"/>
              <a:pathLst>
                <a:path w="1017904" h="1385570">
                  <a:moveTo>
                    <a:pt x="-151" y="1385490"/>
                  </a:moveTo>
                  <a:lnTo>
                    <a:pt x="-151" y="226136"/>
                  </a:lnTo>
                  <a:lnTo>
                    <a:pt x="1017219" y="209"/>
                  </a:lnTo>
                  <a:lnTo>
                    <a:pt x="1017219" y="1385490"/>
                  </a:lnTo>
                  <a:lnTo>
                    <a:pt x="-151" y="1385490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1" name="object 42">
              <a:extLst>
                <a:ext uri="{FF2B5EF4-FFF2-40B4-BE49-F238E27FC236}">
                  <a16:creationId xmlns:a16="http://schemas.microsoft.com/office/drawing/2014/main" id="{FB4F2875-5202-D4CE-2141-8A7F7C4D070A}"/>
                </a:ext>
              </a:extLst>
            </p:cNvPr>
            <p:cNvSpPr/>
            <p:nvPr/>
          </p:nvSpPr>
          <p:spPr>
            <a:xfrm>
              <a:off x="411480" y="6434042"/>
              <a:ext cx="1048385" cy="1520825"/>
            </a:xfrm>
            <a:custGeom>
              <a:avLst/>
              <a:gdLst/>
              <a:ahLst/>
              <a:cxnLst/>
              <a:rect l="l" t="t" r="r" b="b"/>
              <a:pathLst>
                <a:path w="1048385" h="1520825">
                  <a:moveTo>
                    <a:pt x="1048094" y="123"/>
                  </a:moveTo>
                  <a:lnTo>
                    <a:pt x="-10" y="260466"/>
                  </a:lnTo>
                  <a:lnTo>
                    <a:pt x="-10" y="1520909"/>
                  </a:lnTo>
                  <a:lnTo>
                    <a:pt x="1048094" y="1520909"/>
                  </a:lnTo>
                  <a:lnTo>
                    <a:pt x="1048094" y="1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2" name="object 43">
              <a:extLst>
                <a:ext uri="{FF2B5EF4-FFF2-40B4-BE49-F238E27FC236}">
                  <a16:creationId xmlns:a16="http://schemas.microsoft.com/office/drawing/2014/main" id="{F0072AD5-D102-2CE1-5D12-2346B535E852}"/>
                </a:ext>
              </a:extLst>
            </p:cNvPr>
            <p:cNvSpPr/>
            <p:nvPr/>
          </p:nvSpPr>
          <p:spPr>
            <a:xfrm>
              <a:off x="411480" y="6434042"/>
              <a:ext cx="1048385" cy="1520825"/>
            </a:xfrm>
            <a:custGeom>
              <a:avLst/>
              <a:gdLst/>
              <a:ahLst/>
              <a:cxnLst/>
              <a:rect l="l" t="t" r="r" b="b"/>
              <a:pathLst>
                <a:path w="1048385" h="1520825">
                  <a:moveTo>
                    <a:pt x="-10" y="1520909"/>
                  </a:moveTo>
                  <a:lnTo>
                    <a:pt x="-10" y="260466"/>
                  </a:lnTo>
                  <a:lnTo>
                    <a:pt x="1048094" y="123"/>
                  </a:lnTo>
                  <a:lnTo>
                    <a:pt x="1048094" y="1520909"/>
                  </a:lnTo>
                  <a:lnTo>
                    <a:pt x="-10" y="1520909"/>
                  </a:lnTo>
                  <a:close/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3" name="object 44">
              <a:extLst>
                <a:ext uri="{FF2B5EF4-FFF2-40B4-BE49-F238E27FC236}">
                  <a16:creationId xmlns:a16="http://schemas.microsoft.com/office/drawing/2014/main" id="{D00001F2-6BE8-8C64-6946-2EB7964325EE}"/>
                </a:ext>
              </a:extLst>
            </p:cNvPr>
            <p:cNvSpPr/>
            <p:nvPr/>
          </p:nvSpPr>
          <p:spPr>
            <a:xfrm>
              <a:off x="876274" y="5053463"/>
              <a:ext cx="6880859" cy="1993264"/>
            </a:xfrm>
            <a:custGeom>
              <a:avLst/>
              <a:gdLst/>
              <a:ahLst/>
              <a:cxnLst/>
              <a:rect l="l" t="t" r="r" b="b"/>
              <a:pathLst>
                <a:path w="6880859" h="1993265">
                  <a:moveTo>
                    <a:pt x="337400" y="0"/>
                  </a:moveTo>
                  <a:lnTo>
                    <a:pt x="0" y="472427"/>
                  </a:lnTo>
                  <a:lnTo>
                    <a:pt x="0" y="1550631"/>
                  </a:lnTo>
                  <a:lnTo>
                    <a:pt x="337400" y="1443189"/>
                  </a:lnTo>
                  <a:lnTo>
                    <a:pt x="337400" y="0"/>
                  </a:lnTo>
                  <a:close/>
                </a:path>
                <a:path w="6880859" h="1993265">
                  <a:moveTo>
                    <a:pt x="4067073" y="472427"/>
                  </a:moveTo>
                  <a:lnTo>
                    <a:pt x="3855110" y="721601"/>
                  </a:lnTo>
                  <a:lnTo>
                    <a:pt x="3855110" y="1993087"/>
                  </a:lnTo>
                  <a:lnTo>
                    <a:pt x="4067073" y="1993087"/>
                  </a:lnTo>
                  <a:lnTo>
                    <a:pt x="4067073" y="472427"/>
                  </a:lnTo>
                  <a:close/>
                </a:path>
                <a:path w="6880859" h="1993265">
                  <a:moveTo>
                    <a:pt x="6880428" y="278371"/>
                  </a:moveTo>
                  <a:lnTo>
                    <a:pt x="6695643" y="472427"/>
                  </a:lnTo>
                  <a:lnTo>
                    <a:pt x="6695643" y="1108303"/>
                  </a:lnTo>
                  <a:lnTo>
                    <a:pt x="6880428" y="1242529"/>
                  </a:lnTo>
                  <a:lnTo>
                    <a:pt x="6880428" y="278371"/>
                  </a:lnTo>
                  <a:close/>
                </a:path>
              </a:pathLst>
            </a:custGeom>
            <a:solidFill>
              <a:srgbClr val="010103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4" name="object 45">
              <a:extLst>
                <a:ext uri="{FF2B5EF4-FFF2-40B4-BE49-F238E27FC236}">
                  <a16:creationId xmlns:a16="http://schemas.microsoft.com/office/drawing/2014/main" id="{16168AB0-B86B-61C2-72D2-FBD13D4CC386}"/>
                </a:ext>
              </a:extLst>
            </p:cNvPr>
            <p:cNvSpPr/>
            <p:nvPr/>
          </p:nvSpPr>
          <p:spPr>
            <a:xfrm>
              <a:off x="3503675" y="2134838"/>
              <a:ext cx="909955" cy="1186180"/>
            </a:xfrm>
            <a:custGeom>
              <a:avLst/>
              <a:gdLst/>
              <a:ahLst/>
              <a:cxnLst/>
              <a:rect l="l" t="t" r="r" b="b"/>
              <a:pathLst>
                <a:path w="909954" h="1186179">
                  <a:moveTo>
                    <a:pt x="909462" y="231"/>
                  </a:moveTo>
                  <a:lnTo>
                    <a:pt x="-88" y="132689"/>
                  </a:lnTo>
                  <a:lnTo>
                    <a:pt x="-88" y="1185873"/>
                  </a:lnTo>
                  <a:lnTo>
                    <a:pt x="909462" y="1185873"/>
                  </a:lnTo>
                  <a:lnTo>
                    <a:pt x="909462" y="23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5" name="object 46">
              <a:extLst>
                <a:ext uri="{FF2B5EF4-FFF2-40B4-BE49-F238E27FC236}">
                  <a16:creationId xmlns:a16="http://schemas.microsoft.com/office/drawing/2014/main" id="{55D5DAD1-6961-0B6C-C706-DB837B6A3C79}"/>
                </a:ext>
              </a:extLst>
            </p:cNvPr>
            <p:cNvSpPr/>
            <p:nvPr/>
          </p:nvSpPr>
          <p:spPr>
            <a:xfrm>
              <a:off x="687298" y="3822045"/>
              <a:ext cx="7761605" cy="4119245"/>
            </a:xfrm>
            <a:custGeom>
              <a:avLst/>
              <a:gdLst/>
              <a:ahLst/>
              <a:cxnLst/>
              <a:rect l="l" t="t" r="r" b="b"/>
              <a:pathLst>
                <a:path w="7761605" h="4119245">
                  <a:moveTo>
                    <a:pt x="356806" y="3504679"/>
                  </a:moveTo>
                  <a:lnTo>
                    <a:pt x="0" y="3504679"/>
                  </a:lnTo>
                  <a:lnTo>
                    <a:pt x="0" y="4119067"/>
                  </a:lnTo>
                  <a:lnTo>
                    <a:pt x="356806" y="4119067"/>
                  </a:lnTo>
                  <a:lnTo>
                    <a:pt x="356806" y="3504679"/>
                  </a:lnTo>
                  <a:close/>
                </a:path>
                <a:path w="7761605" h="4119245">
                  <a:moveTo>
                    <a:pt x="1078141" y="1991436"/>
                  </a:moveTo>
                  <a:lnTo>
                    <a:pt x="758177" y="1991436"/>
                  </a:lnTo>
                  <a:lnTo>
                    <a:pt x="758177" y="2551671"/>
                  </a:lnTo>
                  <a:lnTo>
                    <a:pt x="1078141" y="2551671"/>
                  </a:lnTo>
                  <a:lnTo>
                    <a:pt x="1078141" y="1991436"/>
                  </a:lnTo>
                  <a:close/>
                </a:path>
                <a:path w="7761605" h="4119245">
                  <a:moveTo>
                    <a:pt x="3084855" y="120218"/>
                  </a:moveTo>
                  <a:lnTo>
                    <a:pt x="2841548" y="120218"/>
                  </a:lnTo>
                  <a:lnTo>
                    <a:pt x="2841548" y="560235"/>
                  </a:lnTo>
                  <a:lnTo>
                    <a:pt x="3084855" y="560235"/>
                  </a:lnTo>
                  <a:lnTo>
                    <a:pt x="3084855" y="120218"/>
                  </a:lnTo>
                  <a:close/>
                </a:path>
                <a:path w="7761605" h="4119245">
                  <a:moveTo>
                    <a:pt x="4877498" y="2600642"/>
                  </a:moveTo>
                  <a:lnTo>
                    <a:pt x="4557534" y="2600642"/>
                  </a:lnTo>
                  <a:lnTo>
                    <a:pt x="4557534" y="3160877"/>
                  </a:lnTo>
                  <a:lnTo>
                    <a:pt x="4877498" y="3160877"/>
                  </a:lnTo>
                  <a:lnTo>
                    <a:pt x="4877498" y="2600642"/>
                  </a:lnTo>
                  <a:close/>
                </a:path>
                <a:path w="7761605" h="4119245">
                  <a:moveTo>
                    <a:pt x="5956211" y="0"/>
                  </a:moveTo>
                  <a:lnTo>
                    <a:pt x="5636247" y="0"/>
                  </a:lnTo>
                  <a:lnTo>
                    <a:pt x="5636247" y="560235"/>
                  </a:lnTo>
                  <a:lnTo>
                    <a:pt x="5956211" y="560235"/>
                  </a:lnTo>
                  <a:lnTo>
                    <a:pt x="5956211" y="0"/>
                  </a:lnTo>
                  <a:close/>
                </a:path>
                <a:path w="7761605" h="4119245">
                  <a:moveTo>
                    <a:pt x="6116244" y="2617127"/>
                  </a:moveTo>
                  <a:lnTo>
                    <a:pt x="5796267" y="2617127"/>
                  </a:lnTo>
                  <a:lnTo>
                    <a:pt x="5796267" y="3177387"/>
                  </a:lnTo>
                  <a:lnTo>
                    <a:pt x="6116244" y="3177387"/>
                  </a:lnTo>
                  <a:lnTo>
                    <a:pt x="6116244" y="2617127"/>
                  </a:lnTo>
                  <a:close/>
                </a:path>
                <a:path w="7761605" h="4119245">
                  <a:moveTo>
                    <a:pt x="7760983" y="1848319"/>
                  </a:moveTo>
                  <a:lnTo>
                    <a:pt x="7440993" y="1848319"/>
                  </a:lnTo>
                  <a:lnTo>
                    <a:pt x="7440993" y="2408555"/>
                  </a:lnTo>
                  <a:lnTo>
                    <a:pt x="7760983" y="2408555"/>
                  </a:lnTo>
                  <a:lnTo>
                    <a:pt x="7760983" y="1848319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6" name="object 47">
              <a:extLst>
                <a:ext uri="{FF2B5EF4-FFF2-40B4-BE49-F238E27FC236}">
                  <a16:creationId xmlns:a16="http://schemas.microsoft.com/office/drawing/2014/main" id="{DB978AB0-FF03-E0EF-8DF3-256678933F25}"/>
                </a:ext>
              </a:extLst>
            </p:cNvPr>
            <p:cNvSpPr/>
            <p:nvPr/>
          </p:nvSpPr>
          <p:spPr>
            <a:xfrm>
              <a:off x="3994404" y="8966929"/>
              <a:ext cx="2021205" cy="637540"/>
            </a:xfrm>
            <a:custGeom>
              <a:avLst/>
              <a:gdLst/>
              <a:ahLst/>
              <a:cxnLst/>
              <a:rect l="l" t="t" r="r" b="b"/>
              <a:pathLst>
                <a:path w="2021204" h="637540">
                  <a:moveTo>
                    <a:pt x="684411" y="59"/>
                  </a:moveTo>
                  <a:lnTo>
                    <a:pt x="636660" y="1710"/>
                  </a:lnTo>
                  <a:lnTo>
                    <a:pt x="589672" y="6790"/>
                  </a:lnTo>
                  <a:lnTo>
                    <a:pt x="543699" y="15044"/>
                  </a:lnTo>
                  <a:lnTo>
                    <a:pt x="498869" y="26474"/>
                  </a:lnTo>
                  <a:lnTo>
                    <a:pt x="455309" y="40825"/>
                  </a:lnTo>
                  <a:lnTo>
                    <a:pt x="412892" y="58096"/>
                  </a:lnTo>
                  <a:lnTo>
                    <a:pt x="371999" y="78289"/>
                  </a:lnTo>
                  <a:lnTo>
                    <a:pt x="332630" y="101021"/>
                  </a:lnTo>
                  <a:lnTo>
                    <a:pt x="294785" y="126294"/>
                  </a:lnTo>
                  <a:lnTo>
                    <a:pt x="258718" y="153979"/>
                  </a:lnTo>
                  <a:lnTo>
                    <a:pt x="224556" y="184077"/>
                  </a:lnTo>
                  <a:lnTo>
                    <a:pt x="192299" y="216334"/>
                  </a:lnTo>
                  <a:lnTo>
                    <a:pt x="162073" y="250750"/>
                  </a:lnTo>
                  <a:lnTo>
                    <a:pt x="134007" y="287198"/>
                  </a:lnTo>
                  <a:lnTo>
                    <a:pt x="108227" y="325551"/>
                  </a:lnTo>
                  <a:lnTo>
                    <a:pt x="84732" y="365555"/>
                  </a:lnTo>
                  <a:lnTo>
                    <a:pt x="63778" y="407337"/>
                  </a:lnTo>
                  <a:lnTo>
                    <a:pt x="45363" y="450643"/>
                  </a:lnTo>
                  <a:lnTo>
                    <a:pt x="29743" y="495346"/>
                  </a:lnTo>
                  <a:lnTo>
                    <a:pt x="16916" y="541446"/>
                  </a:lnTo>
                  <a:lnTo>
                    <a:pt x="6883" y="588689"/>
                  </a:lnTo>
                  <a:lnTo>
                    <a:pt x="-100" y="637075"/>
                  </a:lnTo>
                  <a:lnTo>
                    <a:pt x="2020544" y="637075"/>
                  </a:lnTo>
                  <a:lnTo>
                    <a:pt x="2008734" y="590086"/>
                  </a:lnTo>
                  <a:lnTo>
                    <a:pt x="1991970" y="545510"/>
                  </a:lnTo>
                  <a:lnTo>
                    <a:pt x="1970635" y="503474"/>
                  </a:lnTo>
                  <a:lnTo>
                    <a:pt x="1945108" y="464486"/>
                  </a:lnTo>
                  <a:lnTo>
                    <a:pt x="1915645" y="428800"/>
                  </a:lnTo>
                  <a:lnTo>
                    <a:pt x="1882499" y="396797"/>
                  </a:lnTo>
                  <a:lnTo>
                    <a:pt x="1846178" y="368730"/>
                  </a:lnTo>
                  <a:lnTo>
                    <a:pt x="1806809" y="345109"/>
                  </a:lnTo>
                  <a:lnTo>
                    <a:pt x="1764900" y="326059"/>
                  </a:lnTo>
                  <a:lnTo>
                    <a:pt x="1720705" y="312090"/>
                  </a:lnTo>
                  <a:lnTo>
                    <a:pt x="1674478" y="303454"/>
                  </a:lnTo>
                  <a:lnTo>
                    <a:pt x="1626600" y="300533"/>
                  </a:lnTo>
                  <a:lnTo>
                    <a:pt x="1575167" y="303962"/>
                  </a:lnTo>
                  <a:lnTo>
                    <a:pt x="1525765" y="313868"/>
                  </a:lnTo>
                  <a:lnTo>
                    <a:pt x="1478776" y="329996"/>
                  </a:lnTo>
                  <a:lnTo>
                    <a:pt x="1434454" y="351713"/>
                  </a:lnTo>
                  <a:lnTo>
                    <a:pt x="1393307" y="378763"/>
                  </a:lnTo>
                  <a:lnTo>
                    <a:pt x="1355716" y="410639"/>
                  </a:lnTo>
                  <a:lnTo>
                    <a:pt x="1322062" y="446960"/>
                  </a:lnTo>
                  <a:lnTo>
                    <a:pt x="1302378" y="401496"/>
                  </a:lnTo>
                  <a:lnTo>
                    <a:pt x="1279772" y="357809"/>
                  </a:lnTo>
                  <a:lnTo>
                    <a:pt x="1254627" y="315900"/>
                  </a:lnTo>
                  <a:lnTo>
                    <a:pt x="1226688" y="276150"/>
                  </a:lnTo>
                  <a:lnTo>
                    <a:pt x="1196335" y="238432"/>
                  </a:lnTo>
                  <a:lnTo>
                    <a:pt x="1163697" y="203000"/>
                  </a:lnTo>
                  <a:lnTo>
                    <a:pt x="1128773" y="169980"/>
                  </a:lnTo>
                  <a:lnTo>
                    <a:pt x="1091690" y="139501"/>
                  </a:lnTo>
                  <a:lnTo>
                    <a:pt x="1052702" y="111562"/>
                  </a:lnTo>
                  <a:lnTo>
                    <a:pt x="1011936" y="86544"/>
                  </a:lnTo>
                  <a:lnTo>
                    <a:pt x="969265" y="64319"/>
                  </a:lnTo>
                  <a:lnTo>
                    <a:pt x="925070" y="45270"/>
                  </a:lnTo>
                  <a:lnTo>
                    <a:pt x="879478" y="29395"/>
                  </a:lnTo>
                  <a:lnTo>
                    <a:pt x="832363" y="16695"/>
                  </a:lnTo>
                  <a:lnTo>
                    <a:pt x="784104" y="7552"/>
                  </a:lnTo>
                  <a:lnTo>
                    <a:pt x="734829" y="1964"/>
                  </a:lnTo>
                  <a:lnTo>
                    <a:pt x="684411" y="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  <p:sp>
          <p:nvSpPr>
            <p:cNvPr id="107" name="object 48">
              <a:extLst>
                <a:ext uri="{FF2B5EF4-FFF2-40B4-BE49-F238E27FC236}">
                  <a16:creationId xmlns:a16="http://schemas.microsoft.com/office/drawing/2014/main" id="{AF813EB4-40AA-00D2-FD63-9F74F822EBE0}"/>
                </a:ext>
              </a:extLst>
            </p:cNvPr>
            <p:cNvSpPr/>
            <p:nvPr/>
          </p:nvSpPr>
          <p:spPr>
            <a:xfrm>
              <a:off x="6390131" y="3148298"/>
              <a:ext cx="4997450" cy="4787900"/>
            </a:xfrm>
            <a:custGeom>
              <a:avLst/>
              <a:gdLst/>
              <a:ahLst/>
              <a:cxnLst/>
              <a:rect l="l" t="t" r="r" b="b"/>
              <a:pathLst>
                <a:path w="4997450" h="4787900">
                  <a:moveTo>
                    <a:pt x="-161" y="206"/>
                  </a:moveTo>
                  <a:lnTo>
                    <a:pt x="4996781" y="2619769"/>
                  </a:lnTo>
                  <a:lnTo>
                    <a:pt x="1813098" y="4787858"/>
                  </a:lnTo>
                </a:path>
              </a:pathLst>
            </a:custGeom>
            <a:ln w="2133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 lang="pt-BR" sz="1200" noProof="0" dirty="0"/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06218AC3-00B0-F7E0-FE4A-30CB71D78C3D}"/>
              </a:ext>
            </a:extLst>
          </p:cNvPr>
          <p:cNvSpPr txBox="1"/>
          <p:nvPr/>
        </p:nvSpPr>
        <p:spPr>
          <a:xfrm>
            <a:off x="7718881" y="2871176"/>
            <a:ext cx="39121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400" b="1" noProof="0" dirty="0">
                <a:latin typeface="Sora" panose="020B0604020202020204" charset="0"/>
              </a:rPr>
              <a:t>PMRR</a:t>
            </a:r>
          </a:p>
        </p:txBody>
      </p:sp>
    </p:spTree>
    <p:extLst>
      <p:ext uri="{BB962C8B-B14F-4D97-AF65-F5344CB8AC3E}">
        <p14:creationId xmlns:p14="http://schemas.microsoft.com/office/powerpoint/2010/main" val="191682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3" y="13671"/>
            <a:ext cx="11910432" cy="6843367"/>
            <a:chOff x="-4635" y="22543"/>
            <a:chExt cx="19641185" cy="11285220"/>
          </a:xfrm>
        </p:grpSpPr>
        <p:sp>
          <p:nvSpPr>
            <p:cNvPr id="3" name="object 3"/>
            <p:cNvSpPr/>
            <p:nvPr/>
          </p:nvSpPr>
          <p:spPr>
            <a:xfrm>
              <a:off x="0" y="22543"/>
              <a:ext cx="9360535" cy="11285220"/>
            </a:xfrm>
            <a:custGeom>
              <a:avLst/>
              <a:gdLst/>
              <a:ahLst/>
              <a:cxnLst/>
              <a:rect l="l" t="t" r="r" b="b"/>
              <a:pathLst>
                <a:path w="9360535" h="11285220">
                  <a:moveTo>
                    <a:pt x="9359790" y="285"/>
                  </a:moveTo>
                  <a:lnTo>
                    <a:pt x="0" y="285"/>
                  </a:lnTo>
                  <a:lnTo>
                    <a:pt x="0" y="11284966"/>
                  </a:lnTo>
                  <a:lnTo>
                    <a:pt x="9359790" y="11284966"/>
                  </a:lnTo>
                  <a:lnTo>
                    <a:pt x="9359790" y="285"/>
                  </a:lnTo>
                  <a:close/>
                </a:path>
              </a:pathLst>
            </a:custGeom>
            <a:solidFill>
              <a:srgbClr val="C5E6F8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" y="217164"/>
              <a:ext cx="12554585" cy="11045825"/>
            </a:xfrm>
            <a:custGeom>
              <a:avLst/>
              <a:gdLst/>
              <a:ahLst/>
              <a:cxnLst/>
              <a:rect l="l" t="t" r="r" b="b"/>
              <a:pathLst>
                <a:path w="12554585" h="11045825">
                  <a:moveTo>
                    <a:pt x="578559" y="2018994"/>
                  </a:moveTo>
                  <a:lnTo>
                    <a:pt x="631631" y="2020518"/>
                  </a:lnTo>
                  <a:lnTo>
                    <a:pt x="680359" y="2025090"/>
                  </a:lnTo>
                  <a:lnTo>
                    <a:pt x="725481" y="2033091"/>
                  </a:lnTo>
                  <a:lnTo>
                    <a:pt x="767695" y="2044267"/>
                  </a:lnTo>
                  <a:lnTo>
                    <a:pt x="807724" y="2058998"/>
                  </a:lnTo>
                  <a:lnTo>
                    <a:pt x="846293" y="2077286"/>
                  </a:lnTo>
                  <a:lnTo>
                    <a:pt x="884113" y="2099256"/>
                  </a:lnTo>
                  <a:lnTo>
                    <a:pt x="921882" y="2124910"/>
                  </a:lnTo>
                  <a:lnTo>
                    <a:pt x="960337" y="2154500"/>
                  </a:lnTo>
                  <a:lnTo>
                    <a:pt x="1000201" y="2188154"/>
                  </a:lnTo>
                  <a:lnTo>
                    <a:pt x="1042161" y="2225872"/>
                  </a:lnTo>
                  <a:lnTo>
                    <a:pt x="1086965" y="2267781"/>
                  </a:lnTo>
                  <a:lnTo>
                    <a:pt x="1135313" y="2314008"/>
                  </a:lnTo>
                  <a:lnTo>
                    <a:pt x="1162871" y="2340550"/>
                  </a:lnTo>
                  <a:lnTo>
                    <a:pt x="1191229" y="2367601"/>
                  </a:lnTo>
                  <a:lnTo>
                    <a:pt x="1220413" y="2395159"/>
                  </a:lnTo>
                  <a:lnTo>
                    <a:pt x="1250511" y="2422971"/>
                  </a:lnTo>
                  <a:lnTo>
                    <a:pt x="1281524" y="2451038"/>
                  </a:lnTo>
                  <a:lnTo>
                    <a:pt x="1313654" y="2479231"/>
                  </a:lnTo>
                  <a:lnTo>
                    <a:pt x="1346800" y="2507424"/>
                  </a:lnTo>
                  <a:lnTo>
                    <a:pt x="1381090" y="2535490"/>
                  </a:lnTo>
                  <a:lnTo>
                    <a:pt x="1416522" y="2563303"/>
                  </a:lnTo>
                  <a:lnTo>
                    <a:pt x="1453351" y="2590734"/>
                  </a:lnTo>
                  <a:lnTo>
                    <a:pt x="1491323" y="2617784"/>
                  </a:lnTo>
                  <a:lnTo>
                    <a:pt x="1530819" y="2644200"/>
                  </a:lnTo>
                  <a:lnTo>
                    <a:pt x="1571712" y="2669853"/>
                  </a:lnTo>
                  <a:lnTo>
                    <a:pt x="1614002" y="2694744"/>
                  </a:lnTo>
                  <a:lnTo>
                    <a:pt x="1657943" y="2718620"/>
                  </a:lnTo>
                  <a:lnTo>
                    <a:pt x="1703534" y="2741479"/>
                  </a:lnTo>
                  <a:lnTo>
                    <a:pt x="1750650" y="2763196"/>
                  </a:lnTo>
                  <a:lnTo>
                    <a:pt x="1799671" y="2783515"/>
                  </a:lnTo>
                  <a:lnTo>
                    <a:pt x="1850343" y="2802565"/>
                  </a:lnTo>
                  <a:lnTo>
                    <a:pt x="1903046" y="2819963"/>
                  </a:lnTo>
                  <a:lnTo>
                    <a:pt x="1957528" y="2835838"/>
                  </a:lnTo>
                  <a:lnTo>
                    <a:pt x="2013915" y="2849934"/>
                  </a:lnTo>
                  <a:lnTo>
                    <a:pt x="2072460" y="2862126"/>
                  </a:lnTo>
                  <a:lnTo>
                    <a:pt x="2133038" y="2872286"/>
                  </a:lnTo>
                  <a:lnTo>
                    <a:pt x="2195774" y="2880414"/>
                  </a:lnTo>
                  <a:lnTo>
                    <a:pt x="2205045" y="2931085"/>
                  </a:lnTo>
                  <a:lnTo>
                    <a:pt x="2215205" y="2981503"/>
                  </a:lnTo>
                  <a:lnTo>
                    <a:pt x="2226253" y="3031413"/>
                  </a:lnTo>
                  <a:lnTo>
                    <a:pt x="2238318" y="3081069"/>
                  </a:lnTo>
                  <a:lnTo>
                    <a:pt x="2251399" y="3130343"/>
                  </a:lnTo>
                  <a:lnTo>
                    <a:pt x="2265368" y="3179237"/>
                  </a:lnTo>
                  <a:lnTo>
                    <a:pt x="2280227" y="3227750"/>
                  </a:lnTo>
                  <a:lnTo>
                    <a:pt x="2295974" y="3275882"/>
                  </a:lnTo>
                  <a:lnTo>
                    <a:pt x="2312738" y="3323506"/>
                  </a:lnTo>
                  <a:lnTo>
                    <a:pt x="2330264" y="3370748"/>
                  </a:lnTo>
                  <a:lnTo>
                    <a:pt x="2348805" y="3417483"/>
                  </a:lnTo>
                  <a:lnTo>
                    <a:pt x="2368109" y="3463837"/>
                  </a:lnTo>
                  <a:lnTo>
                    <a:pt x="2388301" y="3509810"/>
                  </a:lnTo>
                  <a:lnTo>
                    <a:pt x="2409383" y="3555148"/>
                  </a:lnTo>
                  <a:lnTo>
                    <a:pt x="2431353" y="3600105"/>
                  </a:lnTo>
                  <a:lnTo>
                    <a:pt x="2345757" y="3794156"/>
                  </a:lnTo>
                  <a:lnTo>
                    <a:pt x="2338391" y="3794283"/>
                  </a:lnTo>
                  <a:lnTo>
                    <a:pt x="2331280" y="3794537"/>
                  </a:lnTo>
                  <a:lnTo>
                    <a:pt x="2323914" y="3794537"/>
                  </a:lnTo>
                  <a:lnTo>
                    <a:pt x="2257113" y="3793267"/>
                  </a:lnTo>
                  <a:lnTo>
                    <a:pt x="2192472" y="3789838"/>
                  </a:lnTo>
                  <a:lnTo>
                    <a:pt x="2129863" y="3784250"/>
                  </a:lnTo>
                  <a:lnTo>
                    <a:pt x="2069412" y="3776503"/>
                  </a:lnTo>
                  <a:lnTo>
                    <a:pt x="2010867" y="3766978"/>
                  </a:lnTo>
                  <a:lnTo>
                    <a:pt x="1954226" y="3755422"/>
                  </a:lnTo>
                  <a:lnTo>
                    <a:pt x="1899617" y="3742214"/>
                  </a:lnTo>
                  <a:lnTo>
                    <a:pt x="1846787" y="3727228"/>
                  </a:lnTo>
                  <a:lnTo>
                    <a:pt x="1795734" y="3710846"/>
                  </a:lnTo>
                  <a:lnTo>
                    <a:pt x="1746332" y="3692939"/>
                  </a:lnTo>
                  <a:lnTo>
                    <a:pt x="1698709" y="3673636"/>
                  </a:lnTo>
                  <a:lnTo>
                    <a:pt x="1652736" y="3653189"/>
                  </a:lnTo>
                  <a:lnTo>
                    <a:pt x="1608287" y="3631600"/>
                  </a:lnTo>
                  <a:lnTo>
                    <a:pt x="1565362" y="3608994"/>
                  </a:lnTo>
                  <a:lnTo>
                    <a:pt x="1523834" y="3585373"/>
                  </a:lnTo>
                  <a:lnTo>
                    <a:pt x="1483830" y="3561116"/>
                  </a:lnTo>
                  <a:lnTo>
                    <a:pt x="1445096" y="3535971"/>
                  </a:lnTo>
                  <a:lnTo>
                    <a:pt x="1407759" y="3510318"/>
                  </a:lnTo>
                  <a:lnTo>
                    <a:pt x="1371565" y="3484156"/>
                  </a:lnTo>
                  <a:lnTo>
                    <a:pt x="1336641" y="3457487"/>
                  </a:lnTo>
                  <a:lnTo>
                    <a:pt x="1302860" y="3430691"/>
                  </a:lnTo>
                  <a:lnTo>
                    <a:pt x="1270094" y="3403640"/>
                  </a:lnTo>
                  <a:lnTo>
                    <a:pt x="1238498" y="3376463"/>
                  </a:lnTo>
                  <a:lnTo>
                    <a:pt x="1207828" y="3349286"/>
                  </a:lnTo>
                  <a:lnTo>
                    <a:pt x="1178098" y="3322236"/>
                  </a:lnTo>
                  <a:lnTo>
                    <a:pt x="1149244" y="3295439"/>
                  </a:lnTo>
                  <a:lnTo>
                    <a:pt x="1121216" y="3269024"/>
                  </a:lnTo>
                  <a:lnTo>
                    <a:pt x="1067433" y="3217463"/>
                  </a:lnTo>
                  <a:lnTo>
                    <a:pt x="1019098" y="3171236"/>
                  </a:lnTo>
                  <a:lnTo>
                    <a:pt x="974293" y="3129327"/>
                  </a:lnTo>
                  <a:lnTo>
                    <a:pt x="932334" y="3091609"/>
                  </a:lnTo>
                  <a:lnTo>
                    <a:pt x="892482" y="3057955"/>
                  </a:lnTo>
                  <a:lnTo>
                    <a:pt x="854015" y="3028365"/>
                  </a:lnTo>
                  <a:lnTo>
                    <a:pt x="816246" y="3002712"/>
                  </a:lnTo>
                  <a:lnTo>
                    <a:pt x="778426" y="2980741"/>
                  </a:lnTo>
                  <a:lnTo>
                    <a:pt x="739857" y="2962454"/>
                  </a:lnTo>
                  <a:lnTo>
                    <a:pt x="699828" y="2947722"/>
                  </a:lnTo>
                  <a:lnTo>
                    <a:pt x="657614" y="2936546"/>
                  </a:lnTo>
                  <a:lnTo>
                    <a:pt x="612492" y="2928672"/>
                  </a:lnTo>
                  <a:lnTo>
                    <a:pt x="563751" y="2923974"/>
                  </a:lnTo>
                  <a:lnTo>
                    <a:pt x="510692" y="2922450"/>
                  </a:lnTo>
                  <a:lnTo>
                    <a:pt x="457417" y="2923974"/>
                  </a:lnTo>
                  <a:lnTo>
                    <a:pt x="408510" y="2928672"/>
                  </a:lnTo>
                  <a:lnTo>
                    <a:pt x="363236" y="2936673"/>
                  </a:lnTo>
                  <a:lnTo>
                    <a:pt x="320870" y="2947976"/>
                  </a:lnTo>
                  <a:lnTo>
                    <a:pt x="280701" y="2962835"/>
                  </a:lnTo>
                  <a:lnTo>
                    <a:pt x="241992" y="2981249"/>
                  </a:lnTo>
                  <a:lnTo>
                    <a:pt x="204033" y="3003474"/>
                  </a:lnTo>
                  <a:lnTo>
                    <a:pt x="166073" y="3029381"/>
                  </a:lnTo>
                  <a:lnTo>
                    <a:pt x="127428" y="3059225"/>
                  </a:lnTo>
                  <a:lnTo>
                    <a:pt x="87343" y="3093133"/>
                  </a:lnTo>
                  <a:lnTo>
                    <a:pt x="45109" y="3131232"/>
                  </a:lnTo>
                  <a:lnTo>
                    <a:pt x="0" y="3173395"/>
                  </a:lnTo>
                  <a:lnTo>
                    <a:pt x="0" y="2334962"/>
                  </a:lnTo>
                  <a:lnTo>
                    <a:pt x="5479" y="2329756"/>
                  </a:lnTo>
                  <a:lnTo>
                    <a:pt x="10937" y="2324422"/>
                  </a:lnTo>
                  <a:lnTo>
                    <a:pt x="16366" y="2319215"/>
                  </a:lnTo>
                  <a:lnTo>
                    <a:pt x="70107" y="2267781"/>
                  </a:lnTo>
                  <a:lnTo>
                    <a:pt x="114911" y="2225872"/>
                  </a:lnTo>
                  <a:lnTo>
                    <a:pt x="156879" y="2188154"/>
                  </a:lnTo>
                  <a:lnTo>
                    <a:pt x="196743" y="2154500"/>
                  </a:lnTo>
                  <a:lnTo>
                    <a:pt x="235198" y="2124910"/>
                  </a:lnTo>
                  <a:lnTo>
                    <a:pt x="272979" y="2099256"/>
                  </a:lnTo>
                  <a:lnTo>
                    <a:pt x="310799" y="2077286"/>
                  </a:lnTo>
                  <a:lnTo>
                    <a:pt x="349355" y="2058998"/>
                  </a:lnTo>
                  <a:lnTo>
                    <a:pt x="389397" y="2044267"/>
                  </a:lnTo>
                  <a:lnTo>
                    <a:pt x="431611" y="2033091"/>
                  </a:lnTo>
                  <a:lnTo>
                    <a:pt x="476745" y="2025090"/>
                  </a:lnTo>
                  <a:lnTo>
                    <a:pt x="525487" y="2020518"/>
                  </a:lnTo>
                  <a:lnTo>
                    <a:pt x="578559" y="2018994"/>
                  </a:lnTo>
                  <a:close/>
                </a:path>
                <a:path w="12554585" h="11045825">
                  <a:moveTo>
                    <a:pt x="3114342" y="422772"/>
                  </a:moveTo>
                  <a:lnTo>
                    <a:pt x="3150790" y="391404"/>
                  </a:lnTo>
                  <a:lnTo>
                    <a:pt x="3188635" y="360162"/>
                  </a:lnTo>
                  <a:lnTo>
                    <a:pt x="3227877" y="329175"/>
                  </a:lnTo>
                  <a:lnTo>
                    <a:pt x="3268770" y="298569"/>
                  </a:lnTo>
                  <a:lnTo>
                    <a:pt x="3311314" y="268598"/>
                  </a:lnTo>
                  <a:lnTo>
                    <a:pt x="3355509" y="239515"/>
                  </a:lnTo>
                  <a:lnTo>
                    <a:pt x="3401609" y="211195"/>
                  </a:lnTo>
                  <a:lnTo>
                    <a:pt x="3449486" y="184018"/>
                  </a:lnTo>
                  <a:lnTo>
                    <a:pt x="3499269" y="157984"/>
                  </a:lnTo>
                  <a:lnTo>
                    <a:pt x="3551211" y="133473"/>
                  </a:lnTo>
                  <a:lnTo>
                    <a:pt x="3504857" y="158491"/>
                  </a:lnTo>
                  <a:lnTo>
                    <a:pt x="3459011" y="184399"/>
                  </a:lnTo>
                  <a:lnTo>
                    <a:pt x="3413800" y="211195"/>
                  </a:lnTo>
                  <a:lnTo>
                    <a:pt x="3369097" y="238880"/>
                  </a:lnTo>
                  <a:lnTo>
                    <a:pt x="3325029" y="267455"/>
                  </a:lnTo>
                  <a:lnTo>
                    <a:pt x="3281597" y="296791"/>
                  </a:lnTo>
                  <a:lnTo>
                    <a:pt x="3238799" y="327016"/>
                  </a:lnTo>
                  <a:lnTo>
                    <a:pt x="3196636" y="358130"/>
                  </a:lnTo>
                  <a:lnTo>
                    <a:pt x="3155108" y="390007"/>
                  </a:lnTo>
                  <a:lnTo>
                    <a:pt x="3114342" y="422772"/>
                  </a:lnTo>
                  <a:close/>
                </a:path>
                <a:path w="12554585" h="11045825">
                  <a:moveTo>
                    <a:pt x="578559" y="0"/>
                  </a:moveTo>
                  <a:lnTo>
                    <a:pt x="645384" y="1142"/>
                  </a:lnTo>
                  <a:lnTo>
                    <a:pt x="710064" y="4571"/>
                  </a:lnTo>
                  <a:lnTo>
                    <a:pt x="772635" y="10286"/>
                  </a:lnTo>
                  <a:lnTo>
                    <a:pt x="833149" y="17906"/>
                  </a:lnTo>
                  <a:lnTo>
                    <a:pt x="891669" y="27558"/>
                  </a:lnTo>
                  <a:lnTo>
                    <a:pt x="948246" y="39115"/>
                  </a:lnTo>
                  <a:lnTo>
                    <a:pt x="1002931" y="52322"/>
                  </a:lnTo>
                  <a:lnTo>
                    <a:pt x="1055775" y="67181"/>
                  </a:lnTo>
                  <a:lnTo>
                    <a:pt x="1106827" y="83690"/>
                  </a:lnTo>
                  <a:lnTo>
                    <a:pt x="1156153" y="101597"/>
                  </a:lnTo>
                  <a:lnTo>
                    <a:pt x="1203802" y="120773"/>
                  </a:lnTo>
                  <a:lnTo>
                    <a:pt x="1249826" y="141347"/>
                  </a:lnTo>
                  <a:lnTo>
                    <a:pt x="1294224" y="162936"/>
                  </a:lnTo>
                  <a:lnTo>
                    <a:pt x="1337149" y="185542"/>
                  </a:lnTo>
                  <a:lnTo>
                    <a:pt x="1378677" y="209036"/>
                  </a:lnTo>
                  <a:lnTo>
                    <a:pt x="1418681" y="233420"/>
                  </a:lnTo>
                  <a:lnTo>
                    <a:pt x="1457415" y="258438"/>
                  </a:lnTo>
                  <a:lnTo>
                    <a:pt x="1494752" y="284218"/>
                  </a:lnTo>
                  <a:lnTo>
                    <a:pt x="1530946" y="310380"/>
                  </a:lnTo>
                  <a:lnTo>
                    <a:pt x="1565870" y="336922"/>
                  </a:lnTo>
                  <a:lnTo>
                    <a:pt x="1599651" y="363845"/>
                  </a:lnTo>
                  <a:lnTo>
                    <a:pt x="1632289" y="390896"/>
                  </a:lnTo>
                  <a:lnTo>
                    <a:pt x="1664038" y="418073"/>
                  </a:lnTo>
                  <a:lnTo>
                    <a:pt x="1694645" y="445123"/>
                  </a:lnTo>
                  <a:lnTo>
                    <a:pt x="1724362" y="472174"/>
                  </a:lnTo>
                  <a:lnTo>
                    <a:pt x="1753190" y="498970"/>
                  </a:lnTo>
                  <a:lnTo>
                    <a:pt x="1781256" y="525512"/>
                  </a:lnTo>
                  <a:lnTo>
                    <a:pt x="1835103" y="576946"/>
                  </a:lnTo>
                  <a:lnTo>
                    <a:pt x="1883362" y="623173"/>
                  </a:lnTo>
                  <a:lnTo>
                    <a:pt x="1928192" y="665209"/>
                  </a:lnTo>
                  <a:lnTo>
                    <a:pt x="1970228" y="702927"/>
                  </a:lnTo>
                  <a:lnTo>
                    <a:pt x="2009978" y="736454"/>
                  </a:lnTo>
                  <a:lnTo>
                    <a:pt x="2048458" y="766044"/>
                  </a:lnTo>
                  <a:lnTo>
                    <a:pt x="2086303" y="791824"/>
                  </a:lnTo>
                  <a:lnTo>
                    <a:pt x="2124021" y="813795"/>
                  </a:lnTo>
                  <a:lnTo>
                    <a:pt x="2162628" y="831955"/>
                  </a:lnTo>
                  <a:lnTo>
                    <a:pt x="2202632" y="846687"/>
                  </a:lnTo>
                  <a:lnTo>
                    <a:pt x="2244922" y="857990"/>
                  </a:lnTo>
                  <a:lnTo>
                    <a:pt x="2290006" y="865864"/>
                  </a:lnTo>
                  <a:lnTo>
                    <a:pt x="2338772" y="870562"/>
                  </a:lnTo>
                  <a:lnTo>
                    <a:pt x="2391857" y="872086"/>
                  </a:lnTo>
                  <a:lnTo>
                    <a:pt x="2445323" y="870436"/>
                  </a:lnTo>
                  <a:lnTo>
                    <a:pt x="2494470" y="865737"/>
                  </a:lnTo>
                  <a:lnTo>
                    <a:pt x="2540062" y="857609"/>
                  </a:lnTo>
                  <a:lnTo>
                    <a:pt x="2582606" y="846179"/>
                  </a:lnTo>
                  <a:lnTo>
                    <a:pt x="2622991" y="831066"/>
                  </a:lnTo>
                  <a:lnTo>
                    <a:pt x="2661852" y="812398"/>
                  </a:lnTo>
                  <a:lnTo>
                    <a:pt x="2699951" y="790047"/>
                  </a:lnTo>
                  <a:lnTo>
                    <a:pt x="2738177" y="763758"/>
                  </a:lnTo>
                  <a:lnTo>
                    <a:pt x="2777165" y="733533"/>
                  </a:lnTo>
                  <a:lnTo>
                    <a:pt x="2817550" y="699244"/>
                  </a:lnTo>
                  <a:lnTo>
                    <a:pt x="2860094" y="660637"/>
                  </a:lnTo>
                  <a:lnTo>
                    <a:pt x="2826059" y="697847"/>
                  </a:lnTo>
                  <a:lnTo>
                    <a:pt x="2792786" y="735565"/>
                  </a:lnTo>
                  <a:lnTo>
                    <a:pt x="2760148" y="774045"/>
                  </a:lnTo>
                  <a:lnTo>
                    <a:pt x="2728272" y="813033"/>
                  </a:lnTo>
                  <a:lnTo>
                    <a:pt x="2697030" y="852783"/>
                  </a:lnTo>
                  <a:lnTo>
                    <a:pt x="2666678" y="893041"/>
                  </a:lnTo>
                  <a:lnTo>
                    <a:pt x="2637088" y="933934"/>
                  </a:lnTo>
                  <a:lnTo>
                    <a:pt x="2608260" y="975462"/>
                  </a:lnTo>
                  <a:lnTo>
                    <a:pt x="2580193" y="1017498"/>
                  </a:lnTo>
                  <a:lnTo>
                    <a:pt x="2552889" y="1060169"/>
                  </a:lnTo>
                  <a:lnTo>
                    <a:pt x="2526474" y="1103348"/>
                  </a:lnTo>
                  <a:lnTo>
                    <a:pt x="2500820" y="1147035"/>
                  </a:lnTo>
                  <a:lnTo>
                    <a:pt x="2476056" y="1191356"/>
                  </a:lnTo>
                  <a:lnTo>
                    <a:pt x="2452181" y="1236186"/>
                  </a:lnTo>
                  <a:lnTo>
                    <a:pt x="2429067" y="1281397"/>
                  </a:lnTo>
                  <a:lnTo>
                    <a:pt x="2406843" y="1327243"/>
                  </a:lnTo>
                  <a:lnTo>
                    <a:pt x="2385507" y="1373597"/>
                  </a:lnTo>
                  <a:lnTo>
                    <a:pt x="2365061" y="1420459"/>
                  </a:lnTo>
                  <a:lnTo>
                    <a:pt x="2345503" y="1467701"/>
                  </a:lnTo>
                  <a:lnTo>
                    <a:pt x="2326835" y="1515452"/>
                  </a:lnTo>
                  <a:lnTo>
                    <a:pt x="2309055" y="1563584"/>
                  </a:lnTo>
                  <a:lnTo>
                    <a:pt x="2292292" y="1612224"/>
                  </a:lnTo>
                  <a:lnTo>
                    <a:pt x="2276417" y="1661372"/>
                  </a:lnTo>
                  <a:lnTo>
                    <a:pt x="2261431" y="1710773"/>
                  </a:lnTo>
                  <a:lnTo>
                    <a:pt x="2247462" y="1760683"/>
                  </a:lnTo>
                  <a:lnTo>
                    <a:pt x="2234508" y="1810974"/>
                  </a:lnTo>
                  <a:lnTo>
                    <a:pt x="2222443" y="1861645"/>
                  </a:lnTo>
                  <a:lnTo>
                    <a:pt x="2183582" y="1849454"/>
                  </a:lnTo>
                  <a:lnTo>
                    <a:pt x="2146372" y="1833960"/>
                  </a:lnTo>
                  <a:lnTo>
                    <a:pt x="2110178" y="1815419"/>
                  </a:lnTo>
                  <a:lnTo>
                    <a:pt x="2074492" y="1793448"/>
                  </a:lnTo>
                  <a:lnTo>
                    <a:pt x="2038552" y="1768049"/>
                  </a:lnTo>
                  <a:lnTo>
                    <a:pt x="2001850" y="1739094"/>
                  </a:lnTo>
                  <a:lnTo>
                    <a:pt x="1963751" y="1706582"/>
                  </a:lnTo>
                  <a:lnTo>
                    <a:pt x="1923620" y="1670388"/>
                  </a:lnTo>
                  <a:lnTo>
                    <a:pt x="1880949" y="1630384"/>
                  </a:lnTo>
                  <a:lnTo>
                    <a:pt x="1835103" y="1586443"/>
                  </a:lnTo>
                  <a:lnTo>
                    <a:pt x="1808561" y="1560917"/>
                  </a:lnTo>
                  <a:lnTo>
                    <a:pt x="1781256" y="1534883"/>
                  </a:lnTo>
                  <a:lnTo>
                    <a:pt x="1753190" y="1508467"/>
                  </a:lnTo>
                  <a:lnTo>
                    <a:pt x="1724362" y="1481671"/>
                  </a:lnTo>
                  <a:lnTo>
                    <a:pt x="1694645" y="1454621"/>
                  </a:lnTo>
                  <a:lnTo>
                    <a:pt x="1664038" y="1427570"/>
                  </a:lnTo>
                  <a:lnTo>
                    <a:pt x="1632289" y="1400393"/>
                  </a:lnTo>
                  <a:lnTo>
                    <a:pt x="1599651" y="1373343"/>
                  </a:lnTo>
                  <a:lnTo>
                    <a:pt x="1565870" y="1346419"/>
                  </a:lnTo>
                  <a:lnTo>
                    <a:pt x="1530946" y="1319877"/>
                  </a:lnTo>
                  <a:lnTo>
                    <a:pt x="1494752" y="1293589"/>
                  </a:lnTo>
                  <a:lnTo>
                    <a:pt x="1457415" y="1267935"/>
                  </a:lnTo>
                  <a:lnTo>
                    <a:pt x="1418681" y="1242917"/>
                  </a:lnTo>
                  <a:lnTo>
                    <a:pt x="1378677" y="1218534"/>
                  </a:lnTo>
                  <a:lnTo>
                    <a:pt x="1337149" y="1195039"/>
                  </a:lnTo>
                  <a:lnTo>
                    <a:pt x="1294224" y="1172307"/>
                  </a:lnTo>
                  <a:lnTo>
                    <a:pt x="1249826" y="1150717"/>
                  </a:lnTo>
                  <a:lnTo>
                    <a:pt x="1203802" y="1130271"/>
                  </a:lnTo>
                  <a:lnTo>
                    <a:pt x="1156153" y="1111094"/>
                  </a:lnTo>
                  <a:lnTo>
                    <a:pt x="1106827" y="1093188"/>
                  </a:lnTo>
                  <a:lnTo>
                    <a:pt x="1055775" y="1076678"/>
                  </a:lnTo>
                  <a:lnTo>
                    <a:pt x="1002931" y="1061820"/>
                  </a:lnTo>
                  <a:lnTo>
                    <a:pt x="948246" y="1048485"/>
                  </a:lnTo>
                  <a:lnTo>
                    <a:pt x="891669" y="1037055"/>
                  </a:lnTo>
                  <a:lnTo>
                    <a:pt x="833149" y="1027404"/>
                  </a:lnTo>
                  <a:lnTo>
                    <a:pt x="772635" y="1019657"/>
                  </a:lnTo>
                  <a:lnTo>
                    <a:pt x="710064" y="1014069"/>
                  </a:lnTo>
                  <a:lnTo>
                    <a:pt x="645384" y="1010640"/>
                  </a:lnTo>
                  <a:lnTo>
                    <a:pt x="578559" y="1009497"/>
                  </a:lnTo>
                  <a:lnTo>
                    <a:pt x="522604" y="1010259"/>
                  </a:lnTo>
                  <a:lnTo>
                    <a:pt x="468160" y="1012672"/>
                  </a:lnTo>
                  <a:lnTo>
                    <a:pt x="415190" y="1016609"/>
                  </a:lnTo>
                  <a:lnTo>
                    <a:pt x="363680" y="1022070"/>
                  </a:lnTo>
                  <a:lnTo>
                    <a:pt x="313580" y="1028927"/>
                  </a:lnTo>
                  <a:lnTo>
                    <a:pt x="264877" y="1037182"/>
                  </a:lnTo>
                  <a:lnTo>
                    <a:pt x="217520" y="1046707"/>
                  </a:lnTo>
                  <a:lnTo>
                    <a:pt x="171496" y="1057375"/>
                  </a:lnTo>
                  <a:lnTo>
                    <a:pt x="126755" y="1069312"/>
                  </a:lnTo>
                  <a:lnTo>
                    <a:pt x="83284" y="1082393"/>
                  </a:lnTo>
                  <a:lnTo>
                    <a:pt x="41042" y="1096363"/>
                  </a:lnTo>
                  <a:lnTo>
                    <a:pt x="0" y="1111475"/>
                  </a:lnTo>
                  <a:lnTo>
                    <a:pt x="0" y="101978"/>
                  </a:lnTo>
                  <a:lnTo>
                    <a:pt x="41042" y="86865"/>
                  </a:lnTo>
                  <a:lnTo>
                    <a:pt x="83284" y="72896"/>
                  </a:lnTo>
                  <a:lnTo>
                    <a:pt x="126755" y="59815"/>
                  </a:lnTo>
                  <a:lnTo>
                    <a:pt x="171496" y="47877"/>
                  </a:lnTo>
                  <a:lnTo>
                    <a:pt x="217520" y="37210"/>
                  </a:lnTo>
                  <a:lnTo>
                    <a:pt x="264877" y="27685"/>
                  </a:lnTo>
                  <a:lnTo>
                    <a:pt x="313580" y="19430"/>
                  </a:lnTo>
                  <a:lnTo>
                    <a:pt x="363680" y="12572"/>
                  </a:lnTo>
                  <a:lnTo>
                    <a:pt x="415190" y="7238"/>
                  </a:lnTo>
                  <a:lnTo>
                    <a:pt x="468160" y="3174"/>
                  </a:lnTo>
                  <a:lnTo>
                    <a:pt x="522604" y="761"/>
                  </a:lnTo>
                  <a:lnTo>
                    <a:pt x="578559" y="0"/>
                  </a:lnTo>
                  <a:close/>
                </a:path>
                <a:path w="12554585" h="11045825">
                  <a:moveTo>
                    <a:pt x="5054091" y="3947695"/>
                  </a:moveTo>
                  <a:lnTo>
                    <a:pt x="6282912" y="4550548"/>
                  </a:lnTo>
                  <a:lnTo>
                    <a:pt x="6825823" y="4816988"/>
                  </a:lnTo>
                  <a:lnTo>
                    <a:pt x="9443354" y="6090512"/>
                  </a:lnTo>
                  <a:lnTo>
                    <a:pt x="6650567" y="6927166"/>
                  </a:lnTo>
                  <a:lnTo>
                    <a:pt x="6650567" y="7635428"/>
                  </a:lnTo>
                  <a:lnTo>
                    <a:pt x="7209226" y="7874943"/>
                  </a:lnTo>
                  <a:lnTo>
                    <a:pt x="7203638" y="8536978"/>
                  </a:lnTo>
                  <a:lnTo>
                    <a:pt x="7334953" y="8599587"/>
                  </a:lnTo>
                  <a:lnTo>
                    <a:pt x="7285678" y="8630320"/>
                  </a:lnTo>
                  <a:lnTo>
                    <a:pt x="7238436" y="8662070"/>
                  </a:lnTo>
                  <a:lnTo>
                    <a:pt x="7193098" y="8694708"/>
                  </a:lnTo>
                  <a:lnTo>
                    <a:pt x="7149665" y="8727981"/>
                  </a:lnTo>
                  <a:lnTo>
                    <a:pt x="7108010" y="8761635"/>
                  </a:lnTo>
                  <a:lnTo>
                    <a:pt x="7068006" y="8795416"/>
                  </a:lnTo>
                  <a:lnTo>
                    <a:pt x="7029653" y="8829324"/>
                  </a:lnTo>
                  <a:lnTo>
                    <a:pt x="6992697" y="8863106"/>
                  </a:lnTo>
                  <a:lnTo>
                    <a:pt x="6957011" y="8896379"/>
                  </a:lnTo>
                  <a:lnTo>
                    <a:pt x="6922595" y="8929017"/>
                  </a:lnTo>
                  <a:lnTo>
                    <a:pt x="6889448" y="8960893"/>
                  </a:lnTo>
                  <a:lnTo>
                    <a:pt x="6841063" y="9007247"/>
                  </a:lnTo>
                  <a:lnTo>
                    <a:pt x="6796233" y="9049156"/>
                  </a:lnTo>
                  <a:lnTo>
                    <a:pt x="6754197" y="9086874"/>
                  </a:lnTo>
                  <a:lnTo>
                    <a:pt x="6714447" y="9120401"/>
                  </a:lnTo>
                  <a:lnTo>
                    <a:pt x="6675967" y="9150118"/>
                  </a:lnTo>
                  <a:lnTo>
                    <a:pt x="6638122" y="9175772"/>
                  </a:lnTo>
                  <a:lnTo>
                    <a:pt x="6600277" y="9197742"/>
                  </a:lnTo>
                  <a:lnTo>
                    <a:pt x="6561797" y="9216030"/>
                  </a:lnTo>
                  <a:lnTo>
                    <a:pt x="6521666" y="9230761"/>
                  </a:lnTo>
                  <a:lnTo>
                    <a:pt x="6479503" y="9241937"/>
                  </a:lnTo>
                  <a:lnTo>
                    <a:pt x="6434292" y="9249811"/>
                  </a:lnTo>
                  <a:lnTo>
                    <a:pt x="6385525" y="9254510"/>
                  </a:lnTo>
                  <a:lnTo>
                    <a:pt x="6332440" y="9256034"/>
                  </a:lnTo>
                  <a:lnTo>
                    <a:pt x="6279356" y="9254510"/>
                  </a:lnTo>
                  <a:lnTo>
                    <a:pt x="6230589" y="9249811"/>
                  </a:lnTo>
                  <a:lnTo>
                    <a:pt x="6185505" y="9241937"/>
                  </a:lnTo>
                  <a:lnTo>
                    <a:pt x="6143215" y="9230761"/>
                  </a:lnTo>
                  <a:lnTo>
                    <a:pt x="6103211" y="9216030"/>
                  </a:lnTo>
                  <a:lnTo>
                    <a:pt x="6064604" y="9197742"/>
                  </a:lnTo>
                  <a:lnTo>
                    <a:pt x="6026759" y="9175772"/>
                  </a:lnTo>
                  <a:lnTo>
                    <a:pt x="5989041" y="9150118"/>
                  </a:lnTo>
                  <a:lnTo>
                    <a:pt x="5950561" y="9120401"/>
                  </a:lnTo>
                  <a:lnTo>
                    <a:pt x="5910684" y="9086874"/>
                  </a:lnTo>
                  <a:lnTo>
                    <a:pt x="5868775" y="9049156"/>
                  </a:lnTo>
                  <a:lnTo>
                    <a:pt x="5823945" y="9007247"/>
                  </a:lnTo>
                  <a:lnTo>
                    <a:pt x="5775560" y="8960893"/>
                  </a:lnTo>
                  <a:lnTo>
                    <a:pt x="5745588" y="8932192"/>
                  </a:lnTo>
                  <a:lnTo>
                    <a:pt x="5714855" y="8902855"/>
                  </a:lnTo>
                  <a:lnTo>
                    <a:pt x="5682979" y="8873011"/>
                  </a:lnTo>
                  <a:lnTo>
                    <a:pt x="5650087" y="8842786"/>
                  </a:lnTo>
                  <a:lnTo>
                    <a:pt x="5616052" y="8812307"/>
                  </a:lnTo>
                  <a:lnTo>
                    <a:pt x="5580873" y="8781701"/>
                  </a:lnTo>
                  <a:lnTo>
                    <a:pt x="5544298" y="8751221"/>
                  </a:lnTo>
                  <a:lnTo>
                    <a:pt x="5506326" y="8720996"/>
                  </a:lnTo>
                  <a:lnTo>
                    <a:pt x="5466957" y="8691152"/>
                  </a:lnTo>
                  <a:lnTo>
                    <a:pt x="5426064" y="8661816"/>
                  </a:lnTo>
                  <a:lnTo>
                    <a:pt x="5383520" y="8633114"/>
                  </a:lnTo>
                  <a:lnTo>
                    <a:pt x="5339326" y="8605302"/>
                  </a:lnTo>
                  <a:lnTo>
                    <a:pt x="5293353" y="8578379"/>
                  </a:lnTo>
                  <a:lnTo>
                    <a:pt x="5245602" y="8552598"/>
                  </a:lnTo>
                  <a:lnTo>
                    <a:pt x="5195946" y="8528088"/>
                  </a:lnTo>
                  <a:lnTo>
                    <a:pt x="5144258" y="8505102"/>
                  </a:lnTo>
                  <a:lnTo>
                    <a:pt x="5090539" y="8483512"/>
                  </a:lnTo>
                  <a:lnTo>
                    <a:pt x="5034787" y="8463701"/>
                  </a:lnTo>
                  <a:lnTo>
                    <a:pt x="5049392" y="5025770"/>
                  </a:lnTo>
                  <a:lnTo>
                    <a:pt x="5054091" y="3947695"/>
                  </a:lnTo>
                  <a:close/>
                </a:path>
                <a:path w="12554585" h="11045825">
                  <a:moveTo>
                    <a:pt x="578559" y="1009497"/>
                  </a:moveTo>
                  <a:lnTo>
                    <a:pt x="645384" y="1010640"/>
                  </a:lnTo>
                  <a:lnTo>
                    <a:pt x="710064" y="1014069"/>
                  </a:lnTo>
                  <a:lnTo>
                    <a:pt x="772635" y="1019657"/>
                  </a:lnTo>
                  <a:lnTo>
                    <a:pt x="833149" y="1027404"/>
                  </a:lnTo>
                  <a:lnTo>
                    <a:pt x="891669" y="1037055"/>
                  </a:lnTo>
                  <a:lnTo>
                    <a:pt x="948246" y="1048485"/>
                  </a:lnTo>
                  <a:lnTo>
                    <a:pt x="1002931" y="1061820"/>
                  </a:lnTo>
                  <a:lnTo>
                    <a:pt x="1055775" y="1076678"/>
                  </a:lnTo>
                  <a:lnTo>
                    <a:pt x="1106827" y="1093188"/>
                  </a:lnTo>
                  <a:lnTo>
                    <a:pt x="1156153" y="1111094"/>
                  </a:lnTo>
                  <a:lnTo>
                    <a:pt x="1203802" y="1130271"/>
                  </a:lnTo>
                  <a:lnTo>
                    <a:pt x="1249826" y="1150717"/>
                  </a:lnTo>
                  <a:lnTo>
                    <a:pt x="1294224" y="1172307"/>
                  </a:lnTo>
                  <a:lnTo>
                    <a:pt x="1337149" y="1195039"/>
                  </a:lnTo>
                  <a:lnTo>
                    <a:pt x="1378677" y="1218534"/>
                  </a:lnTo>
                  <a:lnTo>
                    <a:pt x="1418681" y="1242917"/>
                  </a:lnTo>
                  <a:lnTo>
                    <a:pt x="1457415" y="1267935"/>
                  </a:lnTo>
                  <a:lnTo>
                    <a:pt x="1494752" y="1293589"/>
                  </a:lnTo>
                  <a:lnTo>
                    <a:pt x="1530946" y="1319877"/>
                  </a:lnTo>
                  <a:lnTo>
                    <a:pt x="1565870" y="1346419"/>
                  </a:lnTo>
                  <a:lnTo>
                    <a:pt x="1599651" y="1373343"/>
                  </a:lnTo>
                  <a:lnTo>
                    <a:pt x="1632289" y="1400393"/>
                  </a:lnTo>
                  <a:lnTo>
                    <a:pt x="1664038" y="1427570"/>
                  </a:lnTo>
                  <a:lnTo>
                    <a:pt x="1694645" y="1454621"/>
                  </a:lnTo>
                  <a:lnTo>
                    <a:pt x="1724362" y="1481671"/>
                  </a:lnTo>
                  <a:lnTo>
                    <a:pt x="1753190" y="1508467"/>
                  </a:lnTo>
                  <a:lnTo>
                    <a:pt x="1781256" y="1534883"/>
                  </a:lnTo>
                  <a:lnTo>
                    <a:pt x="1835103" y="1586443"/>
                  </a:lnTo>
                  <a:lnTo>
                    <a:pt x="1880949" y="1630384"/>
                  </a:lnTo>
                  <a:lnTo>
                    <a:pt x="1923620" y="1670388"/>
                  </a:lnTo>
                  <a:lnTo>
                    <a:pt x="1963751" y="1706582"/>
                  </a:lnTo>
                  <a:lnTo>
                    <a:pt x="2001850" y="1739094"/>
                  </a:lnTo>
                  <a:lnTo>
                    <a:pt x="2038552" y="1768049"/>
                  </a:lnTo>
                  <a:lnTo>
                    <a:pt x="2074492" y="1793448"/>
                  </a:lnTo>
                  <a:lnTo>
                    <a:pt x="2110178" y="1815419"/>
                  </a:lnTo>
                  <a:lnTo>
                    <a:pt x="2146372" y="1833960"/>
                  </a:lnTo>
                  <a:lnTo>
                    <a:pt x="2183582" y="1849454"/>
                  </a:lnTo>
                  <a:lnTo>
                    <a:pt x="2222443" y="1861645"/>
                  </a:lnTo>
                  <a:lnTo>
                    <a:pt x="2221554" y="1865582"/>
                  </a:lnTo>
                  <a:lnTo>
                    <a:pt x="2220792" y="1869519"/>
                  </a:lnTo>
                  <a:lnTo>
                    <a:pt x="2219903" y="1873456"/>
                  </a:lnTo>
                  <a:lnTo>
                    <a:pt x="2209363" y="1923239"/>
                  </a:lnTo>
                  <a:lnTo>
                    <a:pt x="2199838" y="1973403"/>
                  </a:lnTo>
                  <a:lnTo>
                    <a:pt x="2191202" y="2023947"/>
                  </a:lnTo>
                  <a:lnTo>
                    <a:pt x="2183582" y="2074746"/>
                  </a:lnTo>
                  <a:lnTo>
                    <a:pt x="2176978" y="2125799"/>
                  </a:lnTo>
                  <a:lnTo>
                    <a:pt x="2171264" y="2177232"/>
                  </a:lnTo>
                  <a:lnTo>
                    <a:pt x="2166565" y="2228920"/>
                  </a:lnTo>
                  <a:lnTo>
                    <a:pt x="2163009" y="2280989"/>
                  </a:lnTo>
                  <a:lnTo>
                    <a:pt x="2160342" y="2333312"/>
                  </a:lnTo>
                  <a:lnTo>
                    <a:pt x="2158691" y="2385761"/>
                  </a:lnTo>
                  <a:lnTo>
                    <a:pt x="2158183" y="2438592"/>
                  </a:lnTo>
                  <a:lnTo>
                    <a:pt x="2158691" y="2486851"/>
                  </a:lnTo>
                  <a:lnTo>
                    <a:pt x="2159961" y="2534728"/>
                  </a:lnTo>
                  <a:lnTo>
                    <a:pt x="2162247" y="2582479"/>
                  </a:lnTo>
                  <a:lnTo>
                    <a:pt x="2165295" y="2629976"/>
                  </a:lnTo>
                  <a:lnTo>
                    <a:pt x="2169232" y="2677346"/>
                  </a:lnTo>
                  <a:lnTo>
                    <a:pt x="2173931" y="2724335"/>
                  </a:lnTo>
                  <a:lnTo>
                    <a:pt x="2179518" y="2771196"/>
                  </a:lnTo>
                  <a:lnTo>
                    <a:pt x="2187138" y="2825932"/>
                  </a:lnTo>
                  <a:lnTo>
                    <a:pt x="2195774" y="2880414"/>
                  </a:lnTo>
                  <a:lnTo>
                    <a:pt x="2133038" y="2872286"/>
                  </a:lnTo>
                  <a:lnTo>
                    <a:pt x="2072460" y="2862126"/>
                  </a:lnTo>
                  <a:lnTo>
                    <a:pt x="2013915" y="2849934"/>
                  </a:lnTo>
                  <a:lnTo>
                    <a:pt x="1957528" y="2835838"/>
                  </a:lnTo>
                  <a:lnTo>
                    <a:pt x="1903046" y="2819963"/>
                  </a:lnTo>
                  <a:lnTo>
                    <a:pt x="1850343" y="2802565"/>
                  </a:lnTo>
                  <a:lnTo>
                    <a:pt x="1799671" y="2783515"/>
                  </a:lnTo>
                  <a:lnTo>
                    <a:pt x="1750650" y="2763196"/>
                  </a:lnTo>
                  <a:lnTo>
                    <a:pt x="1703534" y="2741479"/>
                  </a:lnTo>
                  <a:lnTo>
                    <a:pt x="1657943" y="2718620"/>
                  </a:lnTo>
                  <a:lnTo>
                    <a:pt x="1614002" y="2694744"/>
                  </a:lnTo>
                  <a:lnTo>
                    <a:pt x="1571712" y="2669853"/>
                  </a:lnTo>
                  <a:lnTo>
                    <a:pt x="1530819" y="2644200"/>
                  </a:lnTo>
                  <a:lnTo>
                    <a:pt x="1491323" y="2617784"/>
                  </a:lnTo>
                  <a:lnTo>
                    <a:pt x="1453351" y="2590734"/>
                  </a:lnTo>
                  <a:lnTo>
                    <a:pt x="1416522" y="2563303"/>
                  </a:lnTo>
                  <a:lnTo>
                    <a:pt x="1381090" y="2535490"/>
                  </a:lnTo>
                  <a:lnTo>
                    <a:pt x="1346800" y="2507424"/>
                  </a:lnTo>
                  <a:lnTo>
                    <a:pt x="1313654" y="2479231"/>
                  </a:lnTo>
                  <a:lnTo>
                    <a:pt x="1281524" y="2451038"/>
                  </a:lnTo>
                  <a:lnTo>
                    <a:pt x="1250511" y="2422971"/>
                  </a:lnTo>
                  <a:lnTo>
                    <a:pt x="1220413" y="2395159"/>
                  </a:lnTo>
                  <a:lnTo>
                    <a:pt x="1191229" y="2367601"/>
                  </a:lnTo>
                  <a:lnTo>
                    <a:pt x="1162871" y="2340550"/>
                  </a:lnTo>
                  <a:lnTo>
                    <a:pt x="1135313" y="2314008"/>
                  </a:lnTo>
                  <a:lnTo>
                    <a:pt x="1086965" y="2267781"/>
                  </a:lnTo>
                  <a:lnTo>
                    <a:pt x="1042161" y="2225872"/>
                  </a:lnTo>
                  <a:lnTo>
                    <a:pt x="1000201" y="2188154"/>
                  </a:lnTo>
                  <a:lnTo>
                    <a:pt x="960337" y="2154500"/>
                  </a:lnTo>
                  <a:lnTo>
                    <a:pt x="921882" y="2124910"/>
                  </a:lnTo>
                  <a:lnTo>
                    <a:pt x="884113" y="2099256"/>
                  </a:lnTo>
                  <a:lnTo>
                    <a:pt x="846293" y="2077286"/>
                  </a:lnTo>
                  <a:lnTo>
                    <a:pt x="807724" y="2058998"/>
                  </a:lnTo>
                  <a:lnTo>
                    <a:pt x="767695" y="2044267"/>
                  </a:lnTo>
                  <a:lnTo>
                    <a:pt x="725481" y="2033091"/>
                  </a:lnTo>
                  <a:lnTo>
                    <a:pt x="680359" y="2025090"/>
                  </a:lnTo>
                  <a:lnTo>
                    <a:pt x="631631" y="2020518"/>
                  </a:lnTo>
                  <a:lnTo>
                    <a:pt x="578559" y="2018994"/>
                  </a:lnTo>
                  <a:lnTo>
                    <a:pt x="525487" y="2020518"/>
                  </a:lnTo>
                  <a:lnTo>
                    <a:pt x="476745" y="2025090"/>
                  </a:lnTo>
                  <a:lnTo>
                    <a:pt x="431611" y="2033091"/>
                  </a:lnTo>
                  <a:lnTo>
                    <a:pt x="389397" y="2044267"/>
                  </a:lnTo>
                  <a:lnTo>
                    <a:pt x="349355" y="2058998"/>
                  </a:lnTo>
                  <a:lnTo>
                    <a:pt x="310799" y="2077286"/>
                  </a:lnTo>
                  <a:lnTo>
                    <a:pt x="272979" y="2099256"/>
                  </a:lnTo>
                  <a:lnTo>
                    <a:pt x="235198" y="2124910"/>
                  </a:lnTo>
                  <a:lnTo>
                    <a:pt x="196743" y="2154500"/>
                  </a:lnTo>
                  <a:lnTo>
                    <a:pt x="156879" y="2188154"/>
                  </a:lnTo>
                  <a:lnTo>
                    <a:pt x="114911" y="2225872"/>
                  </a:lnTo>
                  <a:lnTo>
                    <a:pt x="70107" y="2267781"/>
                  </a:lnTo>
                  <a:lnTo>
                    <a:pt x="21757" y="2314008"/>
                  </a:lnTo>
                  <a:lnTo>
                    <a:pt x="16366" y="2319215"/>
                  </a:lnTo>
                  <a:lnTo>
                    <a:pt x="10937" y="2324422"/>
                  </a:lnTo>
                  <a:lnTo>
                    <a:pt x="5479" y="2329756"/>
                  </a:lnTo>
                  <a:lnTo>
                    <a:pt x="0" y="2334962"/>
                  </a:lnTo>
                  <a:lnTo>
                    <a:pt x="0" y="1990928"/>
                  </a:lnTo>
                  <a:lnTo>
                    <a:pt x="0" y="1325465"/>
                  </a:lnTo>
                  <a:lnTo>
                    <a:pt x="0" y="1111475"/>
                  </a:lnTo>
                  <a:lnTo>
                    <a:pt x="41042" y="1096363"/>
                  </a:lnTo>
                  <a:lnTo>
                    <a:pt x="83284" y="1082393"/>
                  </a:lnTo>
                  <a:lnTo>
                    <a:pt x="126755" y="1069312"/>
                  </a:lnTo>
                  <a:lnTo>
                    <a:pt x="171496" y="1057375"/>
                  </a:lnTo>
                  <a:lnTo>
                    <a:pt x="217520" y="1046707"/>
                  </a:lnTo>
                  <a:lnTo>
                    <a:pt x="264877" y="1037182"/>
                  </a:lnTo>
                  <a:lnTo>
                    <a:pt x="313580" y="1028927"/>
                  </a:lnTo>
                  <a:lnTo>
                    <a:pt x="363680" y="1022070"/>
                  </a:lnTo>
                  <a:lnTo>
                    <a:pt x="415190" y="1016609"/>
                  </a:lnTo>
                  <a:lnTo>
                    <a:pt x="468160" y="1012672"/>
                  </a:lnTo>
                  <a:lnTo>
                    <a:pt x="522604" y="1010259"/>
                  </a:lnTo>
                  <a:lnTo>
                    <a:pt x="578559" y="1009497"/>
                  </a:lnTo>
                  <a:close/>
                </a:path>
                <a:path w="12554585" h="11045825">
                  <a:moveTo>
                    <a:pt x="6282912" y="4550548"/>
                  </a:moveTo>
                  <a:lnTo>
                    <a:pt x="6321900" y="4521847"/>
                  </a:lnTo>
                  <a:lnTo>
                    <a:pt x="6360380" y="4492511"/>
                  </a:lnTo>
                  <a:lnTo>
                    <a:pt x="6398225" y="4462286"/>
                  </a:lnTo>
                  <a:lnTo>
                    <a:pt x="6435562" y="4431553"/>
                  </a:lnTo>
                  <a:lnTo>
                    <a:pt x="6472264" y="4400057"/>
                  </a:lnTo>
                  <a:lnTo>
                    <a:pt x="6508458" y="4367927"/>
                  </a:lnTo>
                  <a:lnTo>
                    <a:pt x="6544017" y="4335162"/>
                  </a:lnTo>
                  <a:lnTo>
                    <a:pt x="6578941" y="4301635"/>
                  </a:lnTo>
                  <a:lnTo>
                    <a:pt x="6613230" y="4267600"/>
                  </a:lnTo>
                  <a:lnTo>
                    <a:pt x="6646885" y="4232930"/>
                  </a:lnTo>
                  <a:lnTo>
                    <a:pt x="6679904" y="4197497"/>
                  </a:lnTo>
                  <a:lnTo>
                    <a:pt x="6712161" y="4161557"/>
                  </a:lnTo>
                  <a:lnTo>
                    <a:pt x="6743910" y="4125109"/>
                  </a:lnTo>
                  <a:lnTo>
                    <a:pt x="6774897" y="4087899"/>
                  </a:lnTo>
                  <a:lnTo>
                    <a:pt x="6805250" y="4050308"/>
                  </a:lnTo>
                  <a:lnTo>
                    <a:pt x="6834967" y="4011955"/>
                  </a:lnTo>
                  <a:lnTo>
                    <a:pt x="6863922" y="3973094"/>
                  </a:lnTo>
                  <a:lnTo>
                    <a:pt x="6892115" y="3933725"/>
                  </a:lnTo>
                  <a:lnTo>
                    <a:pt x="6919674" y="3893848"/>
                  </a:lnTo>
                  <a:lnTo>
                    <a:pt x="6946470" y="3853336"/>
                  </a:lnTo>
                  <a:lnTo>
                    <a:pt x="6972504" y="3812316"/>
                  </a:lnTo>
                  <a:lnTo>
                    <a:pt x="6997777" y="3770915"/>
                  </a:lnTo>
                  <a:lnTo>
                    <a:pt x="7022287" y="3728879"/>
                  </a:lnTo>
                  <a:lnTo>
                    <a:pt x="7046162" y="3686335"/>
                  </a:lnTo>
                  <a:lnTo>
                    <a:pt x="7069149" y="3643410"/>
                  </a:lnTo>
                  <a:lnTo>
                    <a:pt x="7091373" y="3599851"/>
                  </a:lnTo>
                  <a:lnTo>
                    <a:pt x="7112709" y="3555910"/>
                  </a:lnTo>
                  <a:lnTo>
                    <a:pt x="7133409" y="3511588"/>
                  </a:lnTo>
                  <a:lnTo>
                    <a:pt x="7153221" y="3466758"/>
                  </a:lnTo>
                  <a:lnTo>
                    <a:pt x="7172143" y="3421420"/>
                  </a:lnTo>
                  <a:lnTo>
                    <a:pt x="7190304" y="3375828"/>
                  </a:lnTo>
                  <a:lnTo>
                    <a:pt x="7207575" y="3329601"/>
                  </a:lnTo>
                  <a:lnTo>
                    <a:pt x="7224085" y="3283121"/>
                  </a:lnTo>
                  <a:lnTo>
                    <a:pt x="7239706" y="3236132"/>
                  </a:lnTo>
                  <a:lnTo>
                    <a:pt x="7254437" y="3188889"/>
                  </a:lnTo>
                  <a:lnTo>
                    <a:pt x="7268280" y="3141138"/>
                  </a:lnTo>
                  <a:lnTo>
                    <a:pt x="7281233" y="3093133"/>
                  </a:lnTo>
                  <a:lnTo>
                    <a:pt x="7293171" y="3044621"/>
                  </a:lnTo>
                  <a:lnTo>
                    <a:pt x="7304347" y="2995854"/>
                  </a:lnTo>
                  <a:lnTo>
                    <a:pt x="7314634" y="2946706"/>
                  </a:lnTo>
                  <a:lnTo>
                    <a:pt x="7323904" y="2897304"/>
                  </a:lnTo>
                  <a:lnTo>
                    <a:pt x="7332159" y="2847522"/>
                  </a:lnTo>
                  <a:lnTo>
                    <a:pt x="7339652" y="2797358"/>
                  </a:lnTo>
                  <a:lnTo>
                    <a:pt x="7346129" y="2746940"/>
                  </a:lnTo>
                  <a:lnTo>
                    <a:pt x="7351590" y="2696268"/>
                  </a:lnTo>
                  <a:lnTo>
                    <a:pt x="7356035" y="2645216"/>
                  </a:lnTo>
                  <a:lnTo>
                    <a:pt x="7359591" y="2594036"/>
                  </a:lnTo>
                  <a:lnTo>
                    <a:pt x="7362130" y="2542475"/>
                  </a:lnTo>
                  <a:lnTo>
                    <a:pt x="7363654" y="2490661"/>
                  </a:lnTo>
                  <a:lnTo>
                    <a:pt x="7364162" y="2438592"/>
                  </a:lnTo>
                  <a:lnTo>
                    <a:pt x="7363654" y="2386269"/>
                  </a:lnTo>
                  <a:lnTo>
                    <a:pt x="7362130" y="2334201"/>
                  </a:lnTo>
                  <a:lnTo>
                    <a:pt x="7359591" y="2282386"/>
                  </a:lnTo>
                  <a:lnTo>
                    <a:pt x="7356035" y="2230825"/>
                  </a:lnTo>
                  <a:lnTo>
                    <a:pt x="7351463" y="2179645"/>
                  </a:lnTo>
                  <a:lnTo>
                    <a:pt x="7345875" y="2128593"/>
                  </a:lnTo>
                  <a:lnTo>
                    <a:pt x="7339398" y="2077921"/>
                  </a:lnTo>
                  <a:lnTo>
                    <a:pt x="7331905" y="2027630"/>
                  </a:lnTo>
                  <a:lnTo>
                    <a:pt x="7323396" y="1977467"/>
                  </a:lnTo>
                  <a:lnTo>
                    <a:pt x="7313999" y="1927811"/>
                  </a:lnTo>
                  <a:lnTo>
                    <a:pt x="7303712" y="1878409"/>
                  </a:lnTo>
                  <a:lnTo>
                    <a:pt x="7292409" y="1829388"/>
                  </a:lnTo>
                  <a:lnTo>
                    <a:pt x="7280345" y="1780748"/>
                  </a:lnTo>
                  <a:lnTo>
                    <a:pt x="7267264" y="1732363"/>
                  </a:lnTo>
                  <a:lnTo>
                    <a:pt x="7253167" y="1684485"/>
                  </a:lnTo>
                  <a:lnTo>
                    <a:pt x="7238309" y="1636988"/>
                  </a:lnTo>
                  <a:lnTo>
                    <a:pt x="7222561" y="1589745"/>
                  </a:lnTo>
                  <a:lnTo>
                    <a:pt x="7205924" y="1543011"/>
                  </a:lnTo>
                  <a:lnTo>
                    <a:pt x="7188526" y="1496784"/>
                  </a:lnTo>
                  <a:lnTo>
                    <a:pt x="7170111" y="1450811"/>
                  </a:lnTo>
                  <a:lnTo>
                    <a:pt x="7150935" y="1405346"/>
                  </a:lnTo>
                  <a:lnTo>
                    <a:pt x="7130996" y="1360389"/>
                  </a:lnTo>
                  <a:lnTo>
                    <a:pt x="7110169" y="1315813"/>
                  </a:lnTo>
                  <a:lnTo>
                    <a:pt x="7088452" y="1271618"/>
                  </a:lnTo>
                  <a:lnTo>
                    <a:pt x="7066101" y="1228058"/>
                  </a:lnTo>
                  <a:lnTo>
                    <a:pt x="7042861" y="1184880"/>
                  </a:lnTo>
                  <a:lnTo>
                    <a:pt x="7018858" y="1142209"/>
                  </a:lnTo>
                  <a:lnTo>
                    <a:pt x="6993967" y="1100046"/>
                  </a:lnTo>
                  <a:lnTo>
                    <a:pt x="6968440" y="1058391"/>
                  </a:lnTo>
                  <a:lnTo>
                    <a:pt x="6942152" y="1017244"/>
                  </a:lnTo>
                  <a:lnTo>
                    <a:pt x="6915102" y="976732"/>
                  </a:lnTo>
                  <a:lnTo>
                    <a:pt x="6887289" y="936601"/>
                  </a:lnTo>
                  <a:lnTo>
                    <a:pt x="6858715" y="897105"/>
                  </a:lnTo>
                  <a:lnTo>
                    <a:pt x="6829506" y="858117"/>
                  </a:lnTo>
                  <a:lnTo>
                    <a:pt x="6799535" y="819764"/>
                  </a:lnTo>
                  <a:lnTo>
                    <a:pt x="6768928" y="782046"/>
                  </a:lnTo>
                  <a:lnTo>
                    <a:pt x="6737687" y="744836"/>
                  </a:lnTo>
                  <a:lnTo>
                    <a:pt x="6784422" y="747376"/>
                  </a:lnTo>
                  <a:lnTo>
                    <a:pt x="6831157" y="750297"/>
                  </a:lnTo>
                  <a:lnTo>
                    <a:pt x="6877765" y="753852"/>
                  </a:lnTo>
                  <a:lnTo>
                    <a:pt x="6924499" y="757916"/>
                  </a:lnTo>
                  <a:lnTo>
                    <a:pt x="6971107" y="762361"/>
                  </a:lnTo>
                  <a:lnTo>
                    <a:pt x="7017588" y="767441"/>
                  </a:lnTo>
                  <a:lnTo>
                    <a:pt x="7064196" y="772902"/>
                  </a:lnTo>
                  <a:lnTo>
                    <a:pt x="7110677" y="778871"/>
                  </a:lnTo>
                  <a:lnTo>
                    <a:pt x="7157031" y="785221"/>
                  </a:lnTo>
                  <a:lnTo>
                    <a:pt x="7203384" y="792205"/>
                  </a:lnTo>
                  <a:lnTo>
                    <a:pt x="7249738" y="799698"/>
                  </a:lnTo>
                  <a:lnTo>
                    <a:pt x="7295965" y="807572"/>
                  </a:lnTo>
                  <a:lnTo>
                    <a:pt x="7342065" y="815954"/>
                  </a:lnTo>
                  <a:lnTo>
                    <a:pt x="7388038" y="824844"/>
                  </a:lnTo>
                  <a:lnTo>
                    <a:pt x="7434138" y="834241"/>
                  </a:lnTo>
                  <a:lnTo>
                    <a:pt x="7479983" y="844147"/>
                  </a:lnTo>
                  <a:lnTo>
                    <a:pt x="7525702" y="854434"/>
                  </a:lnTo>
                  <a:lnTo>
                    <a:pt x="7571421" y="865229"/>
                  </a:lnTo>
                  <a:lnTo>
                    <a:pt x="7617013" y="876658"/>
                  </a:lnTo>
                  <a:lnTo>
                    <a:pt x="7662478" y="888469"/>
                  </a:lnTo>
                  <a:lnTo>
                    <a:pt x="7707943" y="900788"/>
                  </a:lnTo>
                  <a:lnTo>
                    <a:pt x="7753154" y="913487"/>
                  </a:lnTo>
                  <a:lnTo>
                    <a:pt x="7798237" y="926822"/>
                  </a:lnTo>
                  <a:lnTo>
                    <a:pt x="7843321" y="940538"/>
                  </a:lnTo>
                  <a:lnTo>
                    <a:pt x="7888151" y="954761"/>
                  </a:lnTo>
                  <a:lnTo>
                    <a:pt x="7932981" y="969493"/>
                  </a:lnTo>
                  <a:lnTo>
                    <a:pt x="7977557" y="984733"/>
                  </a:lnTo>
                  <a:lnTo>
                    <a:pt x="8022006" y="1000480"/>
                  </a:lnTo>
                  <a:lnTo>
                    <a:pt x="8066328" y="1016609"/>
                  </a:lnTo>
                  <a:lnTo>
                    <a:pt x="8110523" y="1033372"/>
                  </a:lnTo>
                  <a:lnTo>
                    <a:pt x="8154590" y="1050517"/>
                  </a:lnTo>
                  <a:lnTo>
                    <a:pt x="8198404" y="1068170"/>
                  </a:lnTo>
                  <a:lnTo>
                    <a:pt x="8242091" y="1086330"/>
                  </a:lnTo>
                  <a:lnTo>
                    <a:pt x="8285651" y="1104872"/>
                  </a:lnTo>
                  <a:lnTo>
                    <a:pt x="8328957" y="1124048"/>
                  </a:lnTo>
                  <a:lnTo>
                    <a:pt x="8372136" y="1143606"/>
                  </a:lnTo>
                  <a:lnTo>
                    <a:pt x="8415188" y="1163671"/>
                  </a:lnTo>
                  <a:lnTo>
                    <a:pt x="8457986" y="1184245"/>
                  </a:lnTo>
                  <a:lnTo>
                    <a:pt x="8500657" y="1205326"/>
                  </a:lnTo>
                  <a:lnTo>
                    <a:pt x="8543074" y="1226915"/>
                  </a:lnTo>
                  <a:lnTo>
                    <a:pt x="8585237" y="1248886"/>
                  </a:lnTo>
                  <a:lnTo>
                    <a:pt x="8627272" y="1271364"/>
                  </a:lnTo>
                  <a:lnTo>
                    <a:pt x="8669054" y="1294351"/>
                  </a:lnTo>
                  <a:lnTo>
                    <a:pt x="8710709" y="1317845"/>
                  </a:lnTo>
                  <a:lnTo>
                    <a:pt x="8751983" y="1341848"/>
                  </a:lnTo>
                  <a:lnTo>
                    <a:pt x="8793257" y="1366358"/>
                  </a:lnTo>
                  <a:lnTo>
                    <a:pt x="8834150" y="1391249"/>
                  </a:lnTo>
                  <a:lnTo>
                    <a:pt x="8874789" y="1416649"/>
                  </a:lnTo>
                  <a:lnTo>
                    <a:pt x="8915301" y="1442556"/>
                  </a:lnTo>
                  <a:lnTo>
                    <a:pt x="8955559" y="1468971"/>
                  </a:lnTo>
                  <a:lnTo>
                    <a:pt x="8995436" y="1495895"/>
                  </a:lnTo>
                  <a:lnTo>
                    <a:pt x="9035186" y="1523199"/>
                  </a:lnTo>
                  <a:lnTo>
                    <a:pt x="9074682" y="1551138"/>
                  </a:lnTo>
                  <a:lnTo>
                    <a:pt x="9113924" y="1579459"/>
                  </a:lnTo>
                  <a:lnTo>
                    <a:pt x="9152785" y="1608287"/>
                  </a:lnTo>
                  <a:lnTo>
                    <a:pt x="9191519" y="1637496"/>
                  </a:lnTo>
                  <a:lnTo>
                    <a:pt x="9229999" y="1667340"/>
                  </a:lnTo>
                  <a:lnTo>
                    <a:pt x="9268098" y="1697566"/>
                  </a:lnTo>
                  <a:lnTo>
                    <a:pt x="9305943" y="1728299"/>
                  </a:lnTo>
                  <a:lnTo>
                    <a:pt x="9343534" y="1759540"/>
                  </a:lnTo>
                  <a:lnTo>
                    <a:pt x="9380744" y="1791289"/>
                  </a:lnTo>
                  <a:lnTo>
                    <a:pt x="9417827" y="1823546"/>
                  </a:lnTo>
                  <a:lnTo>
                    <a:pt x="9454530" y="1856185"/>
                  </a:lnTo>
                  <a:lnTo>
                    <a:pt x="9490851" y="1889458"/>
                  </a:lnTo>
                  <a:lnTo>
                    <a:pt x="9526918" y="1923112"/>
                  </a:lnTo>
                  <a:lnTo>
                    <a:pt x="9562731" y="1957274"/>
                  </a:lnTo>
                  <a:lnTo>
                    <a:pt x="9598163" y="1991817"/>
                  </a:lnTo>
                  <a:lnTo>
                    <a:pt x="9633341" y="2026995"/>
                  </a:lnTo>
                  <a:lnTo>
                    <a:pt x="9668138" y="2062554"/>
                  </a:lnTo>
                  <a:lnTo>
                    <a:pt x="9702681" y="2098621"/>
                  </a:lnTo>
                  <a:lnTo>
                    <a:pt x="9736716" y="2135197"/>
                  </a:lnTo>
                  <a:lnTo>
                    <a:pt x="9770625" y="2172280"/>
                  </a:lnTo>
                  <a:lnTo>
                    <a:pt x="9804025" y="2209871"/>
                  </a:lnTo>
                  <a:lnTo>
                    <a:pt x="9837171" y="2247843"/>
                  </a:lnTo>
                  <a:lnTo>
                    <a:pt x="9869936" y="2286323"/>
                  </a:lnTo>
                  <a:lnTo>
                    <a:pt x="9902320" y="2325311"/>
                  </a:lnTo>
                  <a:lnTo>
                    <a:pt x="9934450" y="2364807"/>
                  </a:lnTo>
                  <a:lnTo>
                    <a:pt x="9966073" y="2404811"/>
                  </a:lnTo>
                  <a:lnTo>
                    <a:pt x="9997441" y="2445196"/>
                  </a:lnTo>
                  <a:lnTo>
                    <a:pt x="10028428" y="2486089"/>
                  </a:lnTo>
                  <a:lnTo>
                    <a:pt x="10058907" y="2527490"/>
                  </a:lnTo>
                  <a:lnTo>
                    <a:pt x="10089133" y="2569399"/>
                  </a:lnTo>
                  <a:lnTo>
                    <a:pt x="10118977" y="2611815"/>
                  </a:lnTo>
                  <a:lnTo>
                    <a:pt x="10148313" y="2654613"/>
                  </a:lnTo>
                  <a:lnTo>
                    <a:pt x="10177395" y="2697919"/>
                  </a:lnTo>
                  <a:lnTo>
                    <a:pt x="10205970" y="2741860"/>
                  </a:lnTo>
                  <a:lnTo>
                    <a:pt x="10234163" y="2786055"/>
                  </a:lnTo>
                  <a:lnTo>
                    <a:pt x="10261975" y="2830885"/>
                  </a:lnTo>
                  <a:lnTo>
                    <a:pt x="10289406" y="2876096"/>
                  </a:lnTo>
                  <a:lnTo>
                    <a:pt x="10316330" y="2921942"/>
                  </a:lnTo>
                  <a:lnTo>
                    <a:pt x="10342872" y="2968168"/>
                  </a:lnTo>
                  <a:lnTo>
                    <a:pt x="10511397" y="3259880"/>
                  </a:lnTo>
                  <a:lnTo>
                    <a:pt x="10239878" y="3194604"/>
                  </a:lnTo>
                  <a:lnTo>
                    <a:pt x="10006077" y="3168061"/>
                  </a:lnTo>
                  <a:lnTo>
                    <a:pt x="9842124" y="3163998"/>
                  </a:lnTo>
                  <a:lnTo>
                    <a:pt x="9780403" y="3166156"/>
                  </a:lnTo>
                  <a:lnTo>
                    <a:pt x="9753353" y="3632743"/>
                  </a:lnTo>
                  <a:lnTo>
                    <a:pt x="9785610" y="3918358"/>
                  </a:lnTo>
                  <a:lnTo>
                    <a:pt x="9913877" y="4139968"/>
                  </a:lnTo>
                  <a:lnTo>
                    <a:pt x="10175363" y="4414789"/>
                  </a:lnTo>
                  <a:lnTo>
                    <a:pt x="10220955" y="4457714"/>
                  </a:lnTo>
                  <a:lnTo>
                    <a:pt x="10268579" y="4497464"/>
                  </a:lnTo>
                  <a:lnTo>
                    <a:pt x="10317854" y="4534166"/>
                  </a:lnTo>
                  <a:lnTo>
                    <a:pt x="10368525" y="4567947"/>
                  </a:lnTo>
                  <a:lnTo>
                    <a:pt x="10420594" y="4598934"/>
                  </a:lnTo>
                  <a:lnTo>
                    <a:pt x="10473552" y="4627255"/>
                  </a:lnTo>
                  <a:lnTo>
                    <a:pt x="10527271" y="4652908"/>
                  </a:lnTo>
                  <a:lnTo>
                    <a:pt x="10581499" y="4676148"/>
                  </a:lnTo>
                  <a:lnTo>
                    <a:pt x="10636108" y="4697103"/>
                  </a:lnTo>
                  <a:lnTo>
                    <a:pt x="10690589" y="4715771"/>
                  </a:lnTo>
                  <a:lnTo>
                    <a:pt x="10745071" y="4732281"/>
                  </a:lnTo>
                  <a:lnTo>
                    <a:pt x="10798918" y="4747013"/>
                  </a:lnTo>
                  <a:lnTo>
                    <a:pt x="10852256" y="4759712"/>
                  </a:lnTo>
                  <a:lnTo>
                    <a:pt x="10904579" y="4770761"/>
                  </a:lnTo>
                  <a:lnTo>
                    <a:pt x="10955759" y="4780159"/>
                  </a:lnTo>
                  <a:lnTo>
                    <a:pt x="11005541" y="4788159"/>
                  </a:lnTo>
                  <a:lnTo>
                    <a:pt x="11053673" y="4794636"/>
                  </a:lnTo>
                  <a:lnTo>
                    <a:pt x="11100027" y="4799970"/>
                  </a:lnTo>
                  <a:lnTo>
                    <a:pt x="11144222" y="4804161"/>
                  </a:lnTo>
                  <a:lnTo>
                    <a:pt x="11186004" y="4807336"/>
                  </a:lnTo>
                  <a:lnTo>
                    <a:pt x="11225246" y="4809622"/>
                  </a:lnTo>
                  <a:lnTo>
                    <a:pt x="11294967" y="4811908"/>
                  </a:lnTo>
                  <a:lnTo>
                    <a:pt x="11325065" y="4812289"/>
                  </a:lnTo>
                  <a:lnTo>
                    <a:pt x="11351608" y="4812162"/>
                  </a:lnTo>
                  <a:lnTo>
                    <a:pt x="11374340" y="4811781"/>
                  </a:lnTo>
                  <a:lnTo>
                    <a:pt x="11393009" y="4811273"/>
                  </a:lnTo>
                  <a:lnTo>
                    <a:pt x="11407486" y="4810765"/>
                  </a:lnTo>
                  <a:lnTo>
                    <a:pt x="12554394" y="6795598"/>
                  </a:lnTo>
                  <a:lnTo>
                    <a:pt x="12509945" y="6815028"/>
                  </a:lnTo>
                  <a:lnTo>
                    <a:pt x="12466004" y="6835983"/>
                  </a:lnTo>
                  <a:lnTo>
                    <a:pt x="12422445" y="6858588"/>
                  </a:lnTo>
                  <a:lnTo>
                    <a:pt x="12379520" y="6882718"/>
                  </a:lnTo>
                  <a:lnTo>
                    <a:pt x="12337230" y="6908752"/>
                  </a:lnTo>
                  <a:lnTo>
                    <a:pt x="12295702" y="6936437"/>
                  </a:lnTo>
                  <a:lnTo>
                    <a:pt x="12255063" y="6966027"/>
                  </a:lnTo>
                  <a:lnTo>
                    <a:pt x="12215567" y="6997523"/>
                  </a:lnTo>
                  <a:lnTo>
                    <a:pt x="12177214" y="7030923"/>
                  </a:lnTo>
                  <a:lnTo>
                    <a:pt x="12140004" y="7066355"/>
                  </a:lnTo>
                  <a:lnTo>
                    <a:pt x="12096571" y="7112455"/>
                  </a:lnTo>
                  <a:lnTo>
                    <a:pt x="12056186" y="7160333"/>
                  </a:lnTo>
                  <a:lnTo>
                    <a:pt x="12018722" y="7209861"/>
                  </a:lnTo>
                  <a:lnTo>
                    <a:pt x="11984052" y="7260914"/>
                  </a:lnTo>
                  <a:lnTo>
                    <a:pt x="11952175" y="7313110"/>
                  </a:lnTo>
                  <a:lnTo>
                    <a:pt x="11922839" y="7366321"/>
                  </a:lnTo>
                  <a:lnTo>
                    <a:pt x="11896043" y="7420422"/>
                  </a:lnTo>
                  <a:lnTo>
                    <a:pt x="11871532" y="7475031"/>
                  </a:lnTo>
                  <a:lnTo>
                    <a:pt x="11849435" y="7530020"/>
                  </a:lnTo>
                  <a:lnTo>
                    <a:pt x="11829497" y="7585137"/>
                  </a:lnTo>
                  <a:lnTo>
                    <a:pt x="11811590" y="7640126"/>
                  </a:lnTo>
                  <a:lnTo>
                    <a:pt x="11795588" y="7694989"/>
                  </a:lnTo>
                  <a:lnTo>
                    <a:pt x="11781492" y="7749217"/>
                  </a:lnTo>
                  <a:lnTo>
                    <a:pt x="11769173" y="7802809"/>
                  </a:lnTo>
                  <a:lnTo>
                    <a:pt x="11758378" y="7855386"/>
                  </a:lnTo>
                  <a:lnTo>
                    <a:pt x="11749108" y="7906820"/>
                  </a:lnTo>
                  <a:lnTo>
                    <a:pt x="11741361" y="7956983"/>
                  </a:lnTo>
                  <a:lnTo>
                    <a:pt x="11734757" y="8005369"/>
                  </a:lnTo>
                  <a:lnTo>
                    <a:pt x="11729550" y="8052104"/>
                  </a:lnTo>
                  <a:lnTo>
                    <a:pt x="11725232" y="8096807"/>
                  </a:lnTo>
                  <a:lnTo>
                    <a:pt x="11721930" y="8139224"/>
                  </a:lnTo>
                  <a:lnTo>
                    <a:pt x="11719517" y="8179228"/>
                  </a:lnTo>
                  <a:lnTo>
                    <a:pt x="11716977" y="8250981"/>
                  </a:lnTo>
                  <a:lnTo>
                    <a:pt x="11716342" y="8310288"/>
                  </a:lnTo>
                  <a:lnTo>
                    <a:pt x="11716723" y="8334799"/>
                  </a:lnTo>
                  <a:lnTo>
                    <a:pt x="11717231" y="8355499"/>
                  </a:lnTo>
                  <a:lnTo>
                    <a:pt x="11717739" y="8372263"/>
                  </a:lnTo>
                  <a:lnTo>
                    <a:pt x="11718374" y="8384836"/>
                  </a:lnTo>
                  <a:lnTo>
                    <a:pt x="11717104" y="8384836"/>
                  </a:lnTo>
                  <a:lnTo>
                    <a:pt x="11715707" y="8384836"/>
                  </a:lnTo>
                  <a:lnTo>
                    <a:pt x="11714437" y="8384963"/>
                  </a:lnTo>
                  <a:lnTo>
                    <a:pt x="11715072" y="8372390"/>
                  </a:lnTo>
                  <a:lnTo>
                    <a:pt x="11715580" y="8355626"/>
                  </a:lnTo>
                  <a:lnTo>
                    <a:pt x="11716088" y="8334926"/>
                  </a:lnTo>
                  <a:lnTo>
                    <a:pt x="11716342" y="8310415"/>
                  </a:lnTo>
                  <a:lnTo>
                    <a:pt x="11716342" y="8282476"/>
                  </a:lnTo>
                  <a:lnTo>
                    <a:pt x="11714818" y="8216692"/>
                  </a:lnTo>
                  <a:lnTo>
                    <a:pt x="11710755" y="8139351"/>
                  </a:lnTo>
                  <a:lnTo>
                    <a:pt x="11707580" y="8096934"/>
                  </a:lnTo>
                  <a:lnTo>
                    <a:pt x="11703262" y="8052231"/>
                  </a:lnTo>
                  <a:lnTo>
                    <a:pt x="11697928" y="8005623"/>
                  </a:lnTo>
                  <a:lnTo>
                    <a:pt x="11691451" y="7957110"/>
                  </a:lnTo>
                  <a:lnTo>
                    <a:pt x="11683704" y="7906947"/>
                  </a:lnTo>
                  <a:lnTo>
                    <a:pt x="11674433" y="7855513"/>
                  </a:lnTo>
                  <a:lnTo>
                    <a:pt x="11663639" y="7802936"/>
                  </a:lnTo>
                  <a:lnTo>
                    <a:pt x="11651320" y="7749344"/>
                  </a:lnTo>
                  <a:lnTo>
                    <a:pt x="11637223" y="7695116"/>
                  </a:lnTo>
                  <a:lnTo>
                    <a:pt x="11621222" y="7640253"/>
                  </a:lnTo>
                  <a:lnTo>
                    <a:pt x="11603315" y="7585264"/>
                  </a:lnTo>
                  <a:lnTo>
                    <a:pt x="11583377" y="7530147"/>
                  </a:lnTo>
                  <a:lnTo>
                    <a:pt x="11561279" y="7475158"/>
                  </a:lnTo>
                  <a:lnTo>
                    <a:pt x="11536769" y="7420422"/>
                  </a:lnTo>
                  <a:lnTo>
                    <a:pt x="11509973" y="7366448"/>
                  </a:lnTo>
                  <a:lnTo>
                    <a:pt x="11480636" y="7313110"/>
                  </a:lnTo>
                  <a:lnTo>
                    <a:pt x="11448760" y="7260914"/>
                  </a:lnTo>
                  <a:lnTo>
                    <a:pt x="11414090" y="7209861"/>
                  </a:lnTo>
                  <a:lnTo>
                    <a:pt x="11376626" y="7160333"/>
                  </a:lnTo>
                  <a:lnTo>
                    <a:pt x="11336241" y="7112455"/>
                  </a:lnTo>
                  <a:lnTo>
                    <a:pt x="11292808" y="7066355"/>
                  </a:lnTo>
                  <a:lnTo>
                    <a:pt x="10880831" y="6796487"/>
                  </a:lnTo>
                  <a:lnTo>
                    <a:pt x="10445993" y="6674443"/>
                  </a:lnTo>
                  <a:lnTo>
                    <a:pt x="10101959" y="6643075"/>
                  </a:lnTo>
                  <a:lnTo>
                    <a:pt x="9962136" y="6645361"/>
                  </a:lnTo>
                  <a:lnTo>
                    <a:pt x="9943467" y="6949264"/>
                  </a:lnTo>
                  <a:lnTo>
                    <a:pt x="9955405" y="7151443"/>
                  </a:lnTo>
                  <a:lnTo>
                    <a:pt x="10013950" y="7342827"/>
                  </a:lnTo>
                  <a:lnTo>
                    <a:pt x="10135486" y="7614219"/>
                  </a:lnTo>
                  <a:lnTo>
                    <a:pt x="9777863" y="7426899"/>
                  </a:lnTo>
                  <a:lnTo>
                    <a:pt x="7203638" y="8536978"/>
                  </a:lnTo>
                  <a:lnTo>
                    <a:pt x="7209226" y="7874943"/>
                  </a:lnTo>
                  <a:lnTo>
                    <a:pt x="9777863" y="6899608"/>
                  </a:lnTo>
                  <a:lnTo>
                    <a:pt x="9443354" y="6649424"/>
                  </a:lnTo>
                  <a:lnTo>
                    <a:pt x="6650567" y="7635428"/>
                  </a:lnTo>
                  <a:lnTo>
                    <a:pt x="6650567" y="6927166"/>
                  </a:lnTo>
                  <a:lnTo>
                    <a:pt x="9443354" y="6090512"/>
                  </a:lnTo>
                  <a:lnTo>
                    <a:pt x="6825823" y="4816988"/>
                  </a:lnTo>
                  <a:lnTo>
                    <a:pt x="6282912" y="4550548"/>
                  </a:lnTo>
                  <a:close/>
                </a:path>
                <a:path w="12554585" h="11045825">
                  <a:moveTo>
                    <a:pt x="2707698" y="5479784"/>
                  </a:moveTo>
                  <a:lnTo>
                    <a:pt x="1605874" y="5471910"/>
                  </a:lnTo>
                  <a:lnTo>
                    <a:pt x="1607652" y="5467719"/>
                  </a:lnTo>
                  <a:lnTo>
                    <a:pt x="2707698" y="5479784"/>
                  </a:lnTo>
                  <a:close/>
                </a:path>
                <a:path w="12554585" h="11045825">
                  <a:moveTo>
                    <a:pt x="2163390" y="4207530"/>
                  </a:moveTo>
                  <a:lnTo>
                    <a:pt x="2345757" y="3794156"/>
                  </a:lnTo>
                  <a:lnTo>
                    <a:pt x="2431353" y="3600105"/>
                  </a:lnTo>
                  <a:lnTo>
                    <a:pt x="2455101" y="3646585"/>
                  </a:lnTo>
                  <a:lnTo>
                    <a:pt x="2479739" y="3692431"/>
                  </a:lnTo>
                  <a:lnTo>
                    <a:pt x="2505265" y="3737769"/>
                  </a:lnTo>
                  <a:lnTo>
                    <a:pt x="2531681" y="3782472"/>
                  </a:lnTo>
                  <a:lnTo>
                    <a:pt x="2557588" y="3824635"/>
                  </a:lnTo>
                  <a:lnTo>
                    <a:pt x="2584384" y="3866163"/>
                  </a:lnTo>
                  <a:lnTo>
                    <a:pt x="2611815" y="3907183"/>
                  </a:lnTo>
                  <a:lnTo>
                    <a:pt x="2640009" y="3947695"/>
                  </a:lnTo>
                  <a:lnTo>
                    <a:pt x="2613974" y="3947695"/>
                  </a:lnTo>
                  <a:lnTo>
                    <a:pt x="2163390" y="4207530"/>
                  </a:lnTo>
                  <a:close/>
                </a:path>
                <a:path w="12554585" h="11045825">
                  <a:moveTo>
                    <a:pt x="4583187" y="8385090"/>
                  </a:moveTo>
                  <a:lnTo>
                    <a:pt x="4567312" y="8384582"/>
                  </a:lnTo>
                  <a:lnTo>
                    <a:pt x="4551310" y="8384328"/>
                  </a:lnTo>
                  <a:lnTo>
                    <a:pt x="4535182" y="8384074"/>
                  </a:lnTo>
                  <a:lnTo>
                    <a:pt x="4518926" y="8383947"/>
                  </a:lnTo>
                  <a:lnTo>
                    <a:pt x="4454920" y="8385090"/>
                  </a:lnTo>
                  <a:lnTo>
                    <a:pt x="4392945" y="8388265"/>
                  </a:lnTo>
                  <a:lnTo>
                    <a:pt x="4333003" y="8393344"/>
                  </a:lnTo>
                  <a:lnTo>
                    <a:pt x="4274838" y="8400456"/>
                  </a:lnTo>
                  <a:lnTo>
                    <a:pt x="4218452" y="8409219"/>
                  </a:lnTo>
                  <a:lnTo>
                    <a:pt x="4163970" y="8419887"/>
                  </a:lnTo>
                  <a:lnTo>
                    <a:pt x="4111140" y="8432078"/>
                  </a:lnTo>
                  <a:lnTo>
                    <a:pt x="4060087" y="8445794"/>
                  </a:lnTo>
                  <a:lnTo>
                    <a:pt x="4010685" y="8461034"/>
                  </a:lnTo>
                  <a:lnTo>
                    <a:pt x="3962807" y="8477543"/>
                  </a:lnTo>
                  <a:lnTo>
                    <a:pt x="3916581" y="8495323"/>
                  </a:lnTo>
                  <a:lnTo>
                    <a:pt x="3871751" y="8514372"/>
                  </a:lnTo>
                  <a:lnTo>
                    <a:pt x="3828445" y="8534438"/>
                  </a:lnTo>
                  <a:lnTo>
                    <a:pt x="3786536" y="8555392"/>
                  </a:lnTo>
                  <a:lnTo>
                    <a:pt x="3746024" y="8577363"/>
                  </a:lnTo>
                  <a:lnTo>
                    <a:pt x="3706782" y="8600095"/>
                  </a:lnTo>
                  <a:lnTo>
                    <a:pt x="3668937" y="8623590"/>
                  </a:lnTo>
                  <a:lnTo>
                    <a:pt x="3632235" y="8647719"/>
                  </a:lnTo>
                  <a:lnTo>
                    <a:pt x="3596676" y="8672356"/>
                  </a:lnTo>
                  <a:lnTo>
                    <a:pt x="3562259" y="8697502"/>
                  </a:lnTo>
                  <a:lnTo>
                    <a:pt x="3528986" y="8722901"/>
                  </a:lnTo>
                  <a:lnTo>
                    <a:pt x="3496729" y="8748554"/>
                  </a:lnTo>
                  <a:lnTo>
                    <a:pt x="3493808" y="7311840"/>
                  </a:lnTo>
                  <a:lnTo>
                    <a:pt x="4583187" y="6642694"/>
                  </a:lnTo>
                  <a:lnTo>
                    <a:pt x="4583187" y="8385090"/>
                  </a:lnTo>
                  <a:close/>
                </a:path>
                <a:path w="12554585" h="11045825">
                  <a:moveTo>
                    <a:pt x="9098" y="5450194"/>
                  </a:moveTo>
                  <a:lnTo>
                    <a:pt x="2163390" y="4207530"/>
                  </a:lnTo>
                  <a:lnTo>
                    <a:pt x="2613974" y="3947695"/>
                  </a:lnTo>
                  <a:lnTo>
                    <a:pt x="2640009" y="3947695"/>
                  </a:lnTo>
                  <a:lnTo>
                    <a:pt x="5054091" y="3947695"/>
                  </a:lnTo>
                  <a:lnTo>
                    <a:pt x="3714402" y="4822449"/>
                  </a:lnTo>
                  <a:lnTo>
                    <a:pt x="2707698" y="5479784"/>
                  </a:lnTo>
                  <a:lnTo>
                    <a:pt x="1607652" y="5467719"/>
                  </a:lnTo>
                  <a:lnTo>
                    <a:pt x="9098" y="5450194"/>
                  </a:lnTo>
                  <a:close/>
                </a:path>
                <a:path w="12554585" h="11045825">
                  <a:moveTo>
                    <a:pt x="1267961" y="8489354"/>
                  </a:moveTo>
                  <a:lnTo>
                    <a:pt x="1267961" y="9157484"/>
                  </a:lnTo>
                  <a:lnTo>
                    <a:pt x="1267961" y="9974404"/>
                  </a:lnTo>
                  <a:lnTo>
                    <a:pt x="1573490" y="9746241"/>
                  </a:lnTo>
                  <a:lnTo>
                    <a:pt x="1774272" y="9596385"/>
                  </a:lnTo>
                  <a:lnTo>
                    <a:pt x="1864566" y="9717286"/>
                  </a:lnTo>
                  <a:lnTo>
                    <a:pt x="1666832" y="9864920"/>
                  </a:lnTo>
                  <a:lnTo>
                    <a:pt x="1267961" y="10162791"/>
                  </a:lnTo>
                  <a:lnTo>
                    <a:pt x="1267961" y="11045431"/>
                  </a:lnTo>
                  <a:lnTo>
                    <a:pt x="1117571" y="11045431"/>
                  </a:lnTo>
                  <a:lnTo>
                    <a:pt x="910147" y="11045431"/>
                  </a:lnTo>
                  <a:lnTo>
                    <a:pt x="910147" y="10109312"/>
                  </a:lnTo>
                  <a:lnTo>
                    <a:pt x="910147" y="9134244"/>
                  </a:lnTo>
                  <a:lnTo>
                    <a:pt x="910147" y="8489354"/>
                  </a:lnTo>
                  <a:lnTo>
                    <a:pt x="1117571" y="8489354"/>
                  </a:lnTo>
                  <a:lnTo>
                    <a:pt x="1267961" y="8489354"/>
                  </a:lnTo>
                  <a:close/>
                </a:path>
                <a:path w="12554585" h="11045825">
                  <a:moveTo>
                    <a:pt x="234677" y="7060640"/>
                  </a:moveTo>
                  <a:lnTo>
                    <a:pt x="267315" y="7025716"/>
                  </a:lnTo>
                  <a:lnTo>
                    <a:pt x="301236" y="6991935"/>
                  </a:lnTo>
                  <a:lnTo>
                    <a:pt x="336414" y="6959551"/>
                  </a:lnTo>
                  <a:lnTo>
                    <a:pt x="372811" y="6928563"/>
                  </a:lnTo>
                  <a:lnTo>
                    <a:pt x="410377" y="6898846"/>
                  </a:lnTo>
                  <a:lnTo>
                    <a:pt x="449073" y="6870653"/>
                  </a:lnTo>
                  <a:lnTo>
                    <a:pt x="488874" y="6843857"/>
                  </a:lnTo>
                  <a:lnTo>
                    <a:pt x="529716" y="6818457"/>
                  </a:lnTo>
                  <a:lnTo>
                    <a:pt x="571587" y="6794709"/>
                  </a:lnTo>
                  <a:lnTo>
                    <a:pt x="614435" y="6772611"/>
                  </a:lnTo>
                  <a:lnTo>
                    <a:pt x="658224" y="6752038"/>
                  </a:lnTo>
                  <a:lnTo>
                    <a:pt x="702914" y="6733115"/>
                  </a:lnTo>
                  <a:lnTo>
                    <a:pt x="748468" y="6715844"/>
                  </a:lnTo>
                  <a:lnTo>
                    <a:pt x="794834" y="6700350"/>
                  </a:lnTo>
                  <a:lnTo>
                    <a:pt x="841988" y="6686635"/>
                  </a:lnTo>
                  <a:lnTo>
                    <a:pt x="889879" y="6674697"/>
                  </a:lnTo>
                  <a:lnTo>
                    <a:pt x="938480" y="6664537"/>
                  </a:lnTo>
                  <a:lnTo>
                    <a:pt x="987742" y="6656409"/>
                  </a:lnTo>
                  <a:lnTo>
                    <a:pt x="1037627" y="6650059"/>
                  </a:lnTo>
                  <a:lnTo>
                    <a:pt x="1088108" y="6645742"/>
                  </a:lnTo>
                  <a:lnTo>
                    <a:pt x="1130995" y="6643583"/>
                  </a:lnTo>
                  <a:lnTo>
                    <a:pt x="1171481" y="6642694"/>
                  </a:lnTo>
                  <a:lnTo>
                    <a:pt x="1219791" y="6643583"/>
                  </a:lnTo>
                  <a:lnTo>
                    <a:pt x="1267631" y="6646377"/>
                  </a:lnTo>
                  <a:lnTo>
                    <a:pt x="1314924" y="6650821"/>
                  </a:lnTo>
                  <a:lnTo>
                    <a:pt x="1361786" y="6657044"/>
                  </a:lnTo>
                  <a:lnTo>
                    <a:pt x="1408140" y="6664918"/>
                  </a:lnTo>
                  <a:lnTo>
                    <a:pt x="1453732" y="6674443"/>
                  </a:lnTo>
                  <a:lnTo>
                    <a:pt x="1498816" y="6685619"/>
                  </a:lnTo>
                  <a:lnTo>
                    <a:pt x="1543264" y="6698445"/>
                  </a:lnTo>
                  <a:lnTo>
                    <a:pt x="1586951" y="6712796"/>
                  </a:lnTo>
                  <a:lnTo>
                    <a:pt x="1629876" y="6728797"/>
                  </a:lnTo>
                  <a:lnTo>
                    <a:pt x="1672166" y="6746196"/>
                  </a:lnTo>
                  <a:lnTo>
                    <a:pt x="1713567" y="6765119"/>
                  </a:lnTo>
                  <a:lnTo>
                    <a:pt x="1754206" y="6785438"/>
                  </a:lnTo>
                  <a:lnTo>
                    <a:pt x="1794083" y="6807154"/>
                  </a:lnTo>
                  <a:lnTo>
                    <a:pt x="1832944" y="6830268"/>
                  </a:lnTo>
                  <a:lnTo>
                    <a:pt x="1870916" y="6854651"/>
                  </a:lnTo>
                  <a:lnTo>
                    <a:pt x="1907999" y="6880432"/>
                  </a:lnTo>
                  <a:lnTo>
                    <a:pt x="1943939" y="6907482"/>
                  </a:lnTo>
                  <a:lnTo>
                    <a:pt x="1978990" y="6935675"/>
                  </a:lnTo>
                  <a:lnTo>
                    <a:pt x="2013026" y="6965138"/>
                  </a:lnTo>
                  <a:lnTo>
                    <a:pt x="2045918" y="6995872"/>
                  </a:lnTo>
                  <a:lnTo>
                    <a:pt x="2077667" y="7027621"/>
                  </a:lnTo>
                  <a:lnTo>
                    <a:pt x="2108400" y="7060513"/>
                  </a:lnTo>
                  <a:lnTo>
                    <a:pt x="2137863" y="7094548"/>
                  </a:lnTo>
                  <a:lnTo>
                    <a:pt x="2166057" y="7129599"/>
                  </a:lnTo>
                  <a:lnTo>
                    <a:pt x="2193107" y="7165666"/>
                  </a:lnTo>
                  <a:lnTo>
                    <a:pt x="2218887" y="7202622"/>
                  </a:lnTo>
                  <a:lnTo>
                    <a:pt x="2243271" y="7240595"/>
                  </a:lnTo>
                  <a:lnTo>
                    <a:pt x="2266384" y="7279583"/>
                  </a:lnTo>
                  <a:lnTo>
                    <a:pt x="2288101" y="7319333"/>
                  </a:lnTo>
                  <a:lnTo>
                    <a:pt x="2308420" y="7359971"/>
                  </a:lnTo>
                  <a:lnTo>
                    <a:pt x="2327343" y="7401372"/>
                  </a:lnTo>
                  <a:lnTo>
                    <a:pt x="2344741" y="7443662"/>
                  </a:lnTo>
                  <a:lnTo>
                    <a:pt x="2360616" y="7486587"/>
                  </a:lnTo>
                  <a:lnTo>
                    <a:pt x="2375093" y="7530401"/>
                  </a:lnTo>
                  <a:lnTo>
                    <a:pt x="2387793" y="7574723"/>
                  </a:lnTo>
                  <a:lnTo>
                    <a:pt x="2399096" y="7619807"/>
                  </a:lnTo>
                  <a:lnTo>
                    <a:pt x="2408621" y="7665526"/>
                  </a:lnTo>
                  <a:lnTo>
                    <a:pt x="2416494" y="7711753"/>
                  </a:lnTo>
                  <a:lnTo>
                    <a:pt x="2422717" y="7758614"/>
                  </a:lnTo>
                  <a:lnTo>
                    <a:pt x="2427162" y="7805984"/>
                  </a:lnTo>
                  <a:lnTo>
                    <a:pt x="2429956" y="7853862"/>
                  </a:lnTo>
                  <a:lnTo>
                    <a:pt x="2430845" y="7902121"/>
                  </a:lnTo>
                  <a:lnTo>
                    <a:pt x="2429956" y="7950380"/>
                  </a:lnTo>
                  <a:lnTo>
                    <a:pt x="2427162" y="7998257"/>
                  </a:lnTo>
                  <a:lnTo>
                    <a:pt x="2422717" y="8045627"/>
                  </a:lnTo>
                  <a:lnTo>
                    <a:pt x="2416494" y="8092362"/>
                  </a:lnTo>
                  <a:lnTo>
                    <a:pt x="2408621" y="8138716"/>
                  </a:lnTo>
                  <a:lnTo>
                    <a:pt x="2399096" y="8184308"/>
                  </a:lnTo>
                  <a:lnTo>
                    <a:pt x="2387920" y="8229392"/>
                  </a:lnTo>
                  <a:lnTo>
                    <a:pt x="2375093" y="8273713"/>
                  </a:lnTo>
                  <a:lnTo>
                    <a:pt x="2360743" y="8317400"/>
                  </a:lnTo>
                  <a:lnTo>
                    <a:pt x="2344741" y="8360452"/>
                  </a:lnTo>
                  <a:lnTo>
                    <a:pt x="2327343" y="8402615"/>
                  </a:lnTo>
                  <a:lnTo>
                    <a:pt x="2308547" y="8444143"/>
                  </a:lnTo>
                  <a:lnTo>
                    <a:pt x="2288228" y="8484655"/>
                  </a:lnTo>
                  <a:lnTo>
                    <a:pt x="2266511" y="8524532"/>
                  </a:lnTo>
                  <a:lnTo>
                    <a:pt x="2243398" y="8563393"/>
                  </a:lnTo>
                  <a:lnTo>
                    <a:pt x="2218887" y="8601365"/>
                  </a:lnTo>
                  <a:lnTo>
                    <a:pt x="2193234" y="8638321"/>
                  </a:lnTo>
                  <a:lnTo>
                    <a:pt x="2166184" y="8674388"/>
                  </a:lnTo>
                  <a:lnTo>
                    <a:pt x="2137863" y="8709439"/>
                  </a:lnTo>
                  <a:lnTo>
                    <a:pt x="2108400" y="8743348"/>
                  </a:lnTo>
                  <a:lnTo>
                    <a:pt x="2077794" y="8776240"/>
                  </a:lnTo>
                  <a:lnTo>
                    <a:pt x="2046045" y="8807989"/>
                  </a:lnTo>
                  <a:lnTo>
                    <a:pt x="2013153" y="8838722"/>
                  </a:lnTo>
                  <a:lnTo>
                    <a:pt x="1979117" y="8868185"/>
                  </a:lnTo>
                  <a:lnTo>
                    <a:pt x="1944066" y="8896379"/>
                  </a:lnTo>
                  <a:lnTo>
                    <a:pt x="1908126" y="8923429"/>
                  </a:lnTo>
                  <a:lnTo>
                    <a:pt x="1871043" y="8949209"/>
                  </a:lnTo>
                  <a:lnTo>
                    <a:pt x="1833071" y="8973593"/>
                  </a:lnTo>
                  <a:lnTo>
                    <a:pt x="1794210" y="8996706"/>
                  </a:lnTo>
                  <a:lnTo>
                    <a:pt x="1754460" y="9018423"/>
                  </a:lnTo>
                  <a:lnTo>
                    <a:pt x="1713821" y="9038742"/>
                  </a:lnTo>
                  <a:lnTo>
                    <a:pt x="1672420" y="9057538"/>
                  </a:lnTo>
                  <a:lnTo>
                    <a:pt x="1630130" y="9075063"/>
                  </a:lnTo>
                  <a:lnTo>
                    <a:pt x="1587205" y="9090938"/>
                  </a:lnTo>
                  <a:lnTo>
                    <a:pt x="1543518" y="9105288"/>
                  </a:lnTo>
                  <a:lnTo>
                    <a:pt x="1499070" y="9118115"/>
                  </a:lnTo>
                  <a:lnTo>
                    <a:pt x="1453986" y="9129291"/>
                  </a:lnTo>
                  <a:lnTo>
                    <a:pt x="1408394" y="9138816"/>
                  </a:lnTo>
                  <a:lnTo>
                    <a:pt x="1362167" y="9146816"/>
                  </a:lnTo>
                  <a:lnTo>
                    <a:pt x="1315305" y="9153039"/>
                  </a:lnTo>
                  <a:lnTo>
                    <a:pt x="1267961" y="9157484"/>
                  </a:lnTo>
                  <a:lnTo>
                    <a:pt x="1267961" y="8489354"/>
                  </a:lnTo>
                  <a:lnTo>
                    <a:pt x="1117571" y="8489354"/>
                  </a:lnTo>
                  <a:lnTo>
                    <a:pt x="910147" y="8489354"/>
                  </a:lnTo>
                  <a:lnTo>
                    <a:pt x="910147" y="9134244"/>
                  </a:lnTo>
                  <a:lnTo>
                    <a:pt x="862181" y="9123068"/>
                  </a:lnTo>
                  <a:lnTo>
                    <a:pt x="814938" y="9110241"/>
                  </a:lnTo>
                  <a:lnTo>
                    <a:pt x="768444" y="9095510"/>
                  </a:lnTo>
                  <a:lnTo>
                    <a:pt x="722751" y="9079127"/>
                  </a:lnTo>
                  <a:lnTo>
                    <a:pt x="677896" y="9060967"/>
                  </a:lnTo>
                  <a:lnTo>
                    <a:pt x="630170" y="9039504"/>
                  </a:lnTo>
                  <a:lnTo>
                    <a:pt x="583524" y="9016010"/>
                  </a:lnTo>
                  <a:lnTo>
                    <a:pt x="538021" y="8990737"/>
                  </a:lnTo>
                  <a:lnTo>
                    <a:pt x="493700" y="8963560"/>
                  </a:lnTo>
                  <a:lnTo>
                    <a:pt x="450622" y="8934732"/>
                  </a:lnTo>
                  <a:lnTo>
                    <a:pt x="408815" y="8904125"/>
                  </a:lnTo>
                  <a:lnTo>
                    <a:pt x="368341" y="8871995"/>
                  </a:lnTo>
                  <a:lnTo>
                    <a:pt x="329239" y="8838087"/>
                  </a:lnTo>
                  <a:lnTo>
                    <a:pt x="291559" y="8802782"/>
                  </a:lnTo>
                  <a:lnTo>
                    <a:pt x="255352" y="8765826"/>
                  </a:lnTo>
                  <a:lnTo>
                    <a:pt x="220669" y="8727473"/>
                  </a:lnTo>
                  <a:lnTo>
                    <a:pt x="187561" y="8687723"/>
                  </a:lnTo>
                  <a:lnTo>
                    <a:pt x="155164" y="8645433"/>
                  </a:lnTo>
                  <a:lnTo>
                    <a:pt x="124545" y="8601746"/>
                  </a:lnTo>
                  <a:lnTo>
                    <a:pt x="95768" y="8556662"/>
                  </a:lnTo>
                  <a:lnTo>
                    <a:pt x="68875" y="8510308"/>
                  </a:lnTo>
                  <a:lnTo>
                    <a:pt x="43916" y="8462812"/>
                  </a:lnTo>
                  <a:lnTo>
                    <a:pt x="20943" y="8414045"/>
                  </a:lnTo>
                  <a:lnTo>
                    <a:pt x="0" y="8364262"/>
                  </a:lnTo>
                  <a:lnTo>
                    <a:pt x="0" y="7439471"/>
                  </a:lnTo>
                  <a:lnTo>
                    <a:pt x="19402" y="7393118"/>
                  </a:lnTo>
                  <a:lnTo>
                    <a:pt x="40572" y="7347780"/>
                  </a:lnTo>
                  <a:lnTo>
                    <a:pt x="63466" y="7303458"/>
                  </a:lnTo>
                  <a:lnTo>
                    <a:pt x="88044" y="7260025"/>
                  </a:lnTo>
                  <a:lnTo>
                    <a:pt x="114261" y="7217862"/>
                  </a:lnTo>
                  <a:lnTo>
                    <a:pt x="142071" y="7176715"/>
                  </a:lnTo>
                  <a:lnTo>
                    <a:pt x="171445" y="7136838"/>
                  </a:lnTo>
                  <a:lnTo>
                    <a:pt x="202331" y="7098104"/>
                  </a:lnTo>
                  <a:lnTo>
                    <a:pt x="234677" y="7060640"/>
                  </a:lnTo>
                  <a:close/>
                </a:path>
                <a:path w="12554585" h="11045825">
                  <a:moveTo>
                    <a:pt x="1976578" y="9068840"/>
                  </a:moveTo>
                  <a:lnTo>
                    <a:pt x="2023439" y="9071253"/>
                  </a:lnTo>
                  <a:lnTo>
                    <a:pt x="2069031" y="9078238"/>
                  </a:lnTo>
                  <a:lnTo>
                    <a:pt x="2112972" y="9089541"/>
                  </a:lnTo>
                  <a:lnTo>
                    <a:pt x="2155135" y="9104907"/>
                  </a:lnTo>
                  <a:lnTo>
                    <a:pt x="2195139" y="9124211"/>
                  </a:lnTo>
                  <a:lnTo>
                    <a:pt x="2232984" y="9147197"/>
                  </a:lnTo>
                  <a:lnTo>
                    <a:pt x="2268289" y="9173613"/>
                  </a:lnTo>
                  <a:lnTo>
                    <a:pt x="2300927" y="9203203"/>
                  </a:lnTo>
                  <a:lnTo>
                    <a:pt x="2330518" y="9235714"/>
                  </a:lnTo>
                  <a:lnTo>
                    <a:pt x="2356806" y="9271019"/>
                  </a:lnTo>
                  <a:lnTo>
                    <a:pt x="2379792" y="9308864"/>
                  </a:lnTo>
                  <a:lnTo>
                    <a:pt x="2399096" y="9348995"/>
                  </a:lnTo>
                  <a:lnTo>
                    <a:pt x="2414589" y="9391158"/>
                  </a:lnTo>
                  <a:lnTo>
                    <a:pt x="2425892" y="9435099"/>
                  </a:lnTo>
                  <a:lnTo>
                    <a:pt x="2432877" y="9480564"/>
                  </a:lnTo>
                  <a:lnTo>
                    <a:pt x="2435163" y="9527426"/>
                  </a:lnTo>
                  <a:lnTo>
                    <a:pt x="2432877" y="9574415"/>
                  </a:lnTo>
                  <a:lnTo>
                    <a:pt x="2425892" y="9619879"/>
                  </a:lnTo>
                  <a:lnTo>
                    <a:pt x="2414589" y="9663820"/>
                  </a:lnTo>
                  <a:lnTo>
                    <a:pt x="2399096" y="9705983"/>
                  </a:lnTo>
                  <a:lnTo>
                    <a:pt x="2379792" y="9746114"/>
                  </a:lnTo>
                  <a:lnTo>
                    <a:pt x="2356806" y="9783832"/>
                  </a:lnTo>
                  <a:lnTo>
                    <a:pt x="2330518" y="9819137"/>
                  </a:lnTo>
                  <a:lnTo>
                    <a:pt x="2300927" y="9851763"/>
                  </a:lnTo>
                  <a:lnTo>
                    <a:pt x="2268289" y="9881366"/>
                  </a:lnTo>
                  <a:lnTo>
                    <a:pt x="2232984" y="9907768"/>
                  </a:lnTo>
                  <a:lnTo>
                    <a:pt x="2195139" y="9930729"/>
                  </a:lnTo>
                  <a:lnTo>
                    <a:pt x="2155135" y="9950046"/>
                  </a:lnTo>
                  <a:lnTo>
                    <a:pt x="2112972" y="9965463"/>
                  </a:lnTo>
                  <a:lnTo>
                    <a:pt x="2069031" y="9976766"/>
                  </a:lnTo>
                  <a:lnTo>
                    <a:pt x="2023439" y="9983725"/>
                  </a:lnTo>
                  <a:lnTo>
                    <a:pt x="1976578" y="9986087"/>
                  </a:lnTo>
                  <a:lnTo>
                    <a:pt x="1926033" y="9983319"/>
                  </a:lnTo>
                  <a:lnTo>
                    <a:pt x="1877139" y="9975191"/>
                  </a:lnTo>
                  <a:lnTo>
                    <a:pt x="1830150" y="9962009"/>
                  </a:lnTo>
                  <a:lnTo>
                    <a:pt x="1785320" y="9944102"/>
                  </a:lnTo>
                  <a:lnTo>
                    <a:pt x="1743030" y="9921738"/>
                  </a:lnTo>
                  <a:lnTo>
                    <a:pt x="1703407" y="9895247"/>
                  </a:lnTo>
                  <a:lnTo>
                    <a:pt x="1666832" y="9864920"/>
                  </a:lnTo>
                  <a:lnTo>
                    <a:pt x="1864566" y="9717286"/>
                  </a:lnTo>
                  <a:lnTo>
                    <a:pt x="1774272" y="9596385"/>
                  </a:lnTo>
                  <a:lnTo>
                    <a:pt x="1573490" y="9746241"/>
                  </a:lnTo>
                  <a:lnTo>
                    <a:pt x="1554186" y="9706110"/>
                  </a:lnTo>
                  <a:lnTo>
                    <a:pt x="1538693" y="9663947"/>
                  </a:lnTo>
                  <a:lnTo>
                    <a:pt x="1527390" y="9620006"/>
                  </a:lnTo>
                  <a:lnTo>
                    <a:pt x="1520405" y="9574415"/>
                  </a:lnTo>
                  <a:lnTo>
                    <a:pt x="1517992" y="9527426"/>
                  </a:lnTo>
                  <a:lnTo>
                    <a:pt x="1520405" y="9480564"/>
                  </a:lnTo>
                  <a:lnTo>
                    <a:pt x="1527390" y="9435099"/>
                  </a:lnTo>
                  <a:lnTo>
                    <a:pt x="1538693" y="9391158"/>
                  </a:lnTo>
                  <a:lnTo>
                    <a:pt x="1554059" y="9348995"/>
                  </a:lnTo>
                  <a:lnTo>
                    <a:pt x="1573363" y="9308864"/>
                  </a:lnTo>
                  <a:lnTo>
                    <a:pt x="1596349" y="9271019"/>
                  </a:lnTo>
                  <a:lnTo>
                    <a:pt x="1622764" y="9235714"/>
                  </a:lnTo>
                  <a:lnTo>
                    <a:pt x="1652355" y="9203203"/>
                  </a:lnTo>
                  <a:lnTo>
                    <a:pt x="1684866" y="9173613"/>
                  </a:lnTo>
                  <a:lnTo>
                    <a:pt x="1720171" y="9147197"/>
                  </a:lnTo>
                  <a:lnTo>
                    <a:pt x="1758016" y="9124211"/>
                  </a:lnTo>
                  <a:lnTo>
                    <a:pt x="1798147" y="9104907"/>
                  </a:lnTo>
                  <a:lnTo>
                    <a:pt x="1840183" y="9089541"/>
                  </a:lnTo>
                  <a:lnTo>
                    <a:pt x="1884124" y="9078238"/>
                  </a:lnTo>
                  <a:lnTo>
                    <a:pt x="1929716" y="9071253"/>
                  </a:lnTo>
                  <a:lnTo>
                    <a:pt x="1976578" y="9068840"/>
                  </a:lnTo>
                  <a:close/>
                </a:path>
                <a:path w="12554585" h="11045825">
                  <a:moveTo>
                    <a:pt x="6650567" y="7635428"/>
                  </a:moveTo>
                  <a:lnTo>
                    <a:pt x="9443354" y="6649424"/>
                  </a:lnTo>
                  <a:lnTo>
                    <a:pt x="9777863" y="6899608"/>
                  </a:lnTo>
                  <a:lnTo>
                    <a:pt x="7209226" y="7874943"/>
                  </a:lnTo>
                  <a:lnTo>
                    <a:pt x="6650567" y="7635428"/>
                  </a:lnTo>
                  <a:close/>
                </a:path>
              </a:pathLst>
            </a:custGeom>
            <a:ln w="10667">
              <a:solidFill>
                <a:srgbClr val="004899"/>
              </a:solidFill>
            </a:ln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7240"/>
              <a:ext cx="13305707" cy="112194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22019" y="7139654"/>
              <a:ext cx="2312035" cy="2321560"/>
            </a:xfrm>
            <a:custGeom>
              <a:avLst/>
              <a:gdLst/>
              <a:ahLst/>
              <a:cxnLst/>
              <a:rect l="l" t="t" r="r" b="b"/>
              <a:pathLst>
                <a:path w="2312035" h="2321559">
                  <a:moveTo>
                    <a:pt x="2311572" y="105"/>
                  </a:moveTo>
                  <a:lnTo>
                    <a:pt x="-23" y="105"/>
                  </a:lnTo>
                  <a:lnTo>
                    <a:pt x="-23" y="2321098"/>
                  </a:lnTo>
                  <a:lnTo>
                    <a:pt x="2311572" y="2321098"/>
                  </a:lnTo>
                  <a:lnTo>
                    <a:pt x="2311572" y="105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6444996" y="2980658"/>
              <a:ext cx="459105" cy="2321560"/>
            </a:xfrm>
            <a:custGeom>
              <a:avLst/>
              <a:gdLst/>
              <a:ahLst/>
              <a:cxnLst/>
              <a:rect l="l" t="t" r="r" b="b"/>
              <a:pathLst>
                <a:path w="459104" h="2321560">
                  <a:moveTo>
                    <a:pt x="458422" y="210"/>
                  </a:moveTo>
                  <a:lnTo>
                    <a:pt x="-162" y="210"/>
                  </a:lnTo>
                  <a:lnTo>
                    <a:pt x="-162" y="2321203"/>
                  </a:lnTo>
                  <a:lnTo>
                    <a:pt x="458422" y="2321203"/>
                  </a:lnTo>
                  <a:lnTo>
                    <a:pt x="458422" y="210"/>
                  </a:lnTo>
                  <a:close/>
                </a:path>
              </a:pathLst>
            </a:custGeom>
            <a:solidFill>
              <a:srgbClr val="6CA2D6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0536" y="2392619"/>
              <a:ext cx="9096525" cy="64341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903720" y="444684"/>
              <a:ext cx="12733020" cy="10418445"/>
            </a:xfrm>
            <a:custGeom>
              <a:avLst/>
              <a:gdLst/>
              <a:ahLst/>
              <a:cxnLst/>
              <a:rect l="l" t="t" r="r" b="b"/>
              <a:pathLst>
                <a:path w="12733019" h="10418445">
                  <a:moveTo>
                    <a:pt x="12732269" y="274"/>
                  </a:moveTo>
                  <a:lnTo>
                    <a:pt x="-174" y="274"/>
                  </a:lnTo>
                  <a:lnTo>
                    <a:pt x="-174" y="10418075"/>
                  </a:lnTo>
                  <a:lnTo>
                    <a:pt x="12732269" y="10418075"/>
                  </a:lnTo>
                  <a:lnTo>
                    <a:pt x="12732269" y="274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572567" y="1077769"/>
            <a:ext cx="6857259" cy="4437160"/>
          </a:xfrm>
          <a:prstGeom prst="rect">
            <a:avLst/>
          </a:prstGeom>
        </p:spPr>
        <p:txBody>
          <a:bodyPr vert="horz" wrap="square" lIns="0" tIns="106663" rIns="0" bIns="0" rtlCol="0">
            <a:spAutoFit/>
          </a:bodyPr>
          <a:lstStyle/>
          <a:p>
            <a:pPr algn="just"/>
            <a:r>
              <a:rPr lang="pt-BR" sz="2000" dirty="0">
                <a:solidFill>
                  <a:schemeClr val="bg1"/>
                </a:solidFill>
              </a:rPr>
              <a:t>O PMRR é um instrumento de planejamento urbano que </a:t>
            </a:r>
            <a:r>
              <a:rPr lang="pt-BR" sz="2000" b="1" dirty="0">
                <a:solidFill>
                  <a:schemeClr val="bg1"/>
                </a:solidFill>
              </a:rPr>
              <a:t>identifica e classifica áreas de risco de desastres</a:t>
            </a:r>
            <a:r>
              <a:rPr lang="pt-BR" sz="2000" dirty="0">
                <a:solidFill>
                  <a:schemeClr val="bg1"/>
                </a:solidFill>
              </a:rPr>
              <a:t>, propondo ações estruturais e não estruturais para prevenir e mitigar os riscos mapeados.</a:t>
            </a:r>
          </a:p>
          <a:p>
            <a:pPr algn="just"/>
            <a:r>
              <a:rPr lang="pt-BR" sz="2000" dirty="0">
                <a:solidFill>
                  <a:schemeClr val="bg1"/>
                </a:solidFill>
              </a:rPr>
              <a:t>Seu objetivo é produzir informações qualificadas, atualizadas e contextualizadas, incorporando conhecimentos técnicos e sociais, além de divulgar suas atividades e seus resultados, de modo a fortalecer sua aplicação no planejamento e na gestão urbana.</a:t>
            </a:r>
          </a:p>
          <a:p>
            <a:pPr algn="just"/>
            <a:r>
              <a:rPr lang="pt-BR" sz="2000" dirty="0">
                <a:solidFill>
                  <a:schemeClr val="bg1"/>
                </a:solidFill>
              </a:rPr>
              <a:t>Busca, ainda, sensibilizar gestores públicos, atores estratégicos e a população, especialmente as pessoas em situação de risco, promovendo mobilização e engajamento social no enfrentamento dos riscos.</a:t>
            </a:r>
          </a:p>
          <a:p>
            <a:pPr marL="7702">
              <a:spcBef>
                <a:spcPts val="840"/>
              </a:spcBef>
            </a:pPr>
            <a:endParaRPr lang="pt-BR" sz="1467" noProof="0" dirty="0">
              <a:latin typeface="Sora" panose="020B0604020202020204" charset="0"/>
              <a:cs typeface="Calibri"/>
            </a:endParaRP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81DB4FF6-AEF3-875C-523B-841E86AAB082}"/>
              </a:ext>
            </a:extLst>
          </p:cNvPr>
          <p:cNvSpPr/>
          <p:nvPr/>
        </p:nvSpPr>
        <p:spPr>
          <a:xfrm>
            <a:off x="-93301" y="5817978"/>
            <a:ext cx="12332460" cy="1268622"/>
          </a:xfrm>
          <a:custGeom>
            <a:avLst/>
            <a:gdLst/>
            <a:ahLst/>
            <a:cxnLst/>
            <a:rect l="l" t="t" r="r" b="b"/>
            <a:pathLst>
              <a:path w="18498690" h="4094004">
                <a:moveTo>
                  <a:pt x="0" y="0"/>
                </a:moveTo>
                <a:lnTo>
                  <a:pt x="18498690" y="0"/>
                </a:lnTo>
                <a:lnTo>
                  <a:pt x="18498690" y="4094004"/>
                </a:lnTo>
                <a:lnTo>
                  <a:pt x="0" y="4094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454"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D2448D12-5E5E-E725-B674-5B220F191BD7}"/>
              </a:ext>
            </a:extLst>
          </p:cNvPr>
          <p:cNvGrpSpPr/>
          <p:nvPr/>
        </p:nvGrpSpPr>
        <p:grpSpPr>
          <a:xfrm>
            <a:off x="8876643" y="6211331"/>
            <a:ext cx="3076083" cy="429071"/>
            <a:chOff x="5987590" y="9100371"/>
            <a:chExt cx="4614125" cy="643607"/>
          </a:xfrm>
        </p:grpSpPr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F9305CC-5AEA-9D21-B935-2976BCEEB852}"/>
                </a:ext>
              </a:extLst>
            </p:cNvPr>
            <p:cNvSpPr/>
            <p:nvPr/>
          </p:nvSpPr>
          <p:spPr>
            <a:xfrm>
              <a:off x="7543800" y="9100371"/>
              <a:ext cx="3057915" cy="643607"/>
            </a:xfrm>
            <a:custGeom>
              <a:avLst/>
              <a:gdLst/>
              <a:ahLst/>
              <a:cxnLst/>
              <a:rect l="l" t="t" r="r" b="b"/>
              <a:pathLst>
                <a:path w="7802741" h="643607">
                  <a:moveTo>
                    <a:pt x="0" y="0"/>
                  </a:moveTo>
                  <a:lnTo>
                    <a:pt x="7802741" y="0"/>
                  </a:lnTo>
                  <a:lnTo>
                    <a:pt x="7802741" y="643607"/>
                  </a:lnTo>
                  <a:lnTo>
                    <a:pt x="0" y="64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5165"/>
              </a:stretch>
            </a:blipFill>
          </p:spPr>
          <p:txBody>
            <a:bodyPr/>
            <a:lstStyle/>
            <a:p>
              <a:endParaRPr lang="pt-BR" sz="1200" noProof="0" dirty="0"/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97FC41E9-65DA-F0C5-57D4-796FB2B71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13186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590" y="9220729"/>
              <a:ext cx="1187899" cy="402889"/>
            </a:xfrm>
            <a:prstGeom prst="rect">
              <a:avLst/>
            </a:prstGeom>
          </p:spPr>
        </p:pic>
      </p:grpSp>
      <p:grpSp>
        <p:nvGrpSpPr>
          <p:cNvPr id="16" name="Group 7">
            <a:extLst>
              <a:ext uri="{FF2B5EF4-FFF2-40B4-BE49-F238E27FC236}">
                <a16:creationId xmlns:a16="http://schemas.microsoft.com/office/drawing/2014/main" id="{2E22A353-5054-1AA8-52D2-9CEF3525CE1C}"/>
              </a:ext>
            </a:extLst>
          </p:cNvPr>
          <p:cNvGrpSpPr/>
          <p:nvPr/>
        </p:nvGrpSpPr>
        <p:grpSpPr>
          <a:xfrm rot="21427190">
            <a:off x="-676279" y="-2626476"/>
            <a:ext cx="13420240" cy="3231151"/>
            <a:chOff x="0" y="0"/>
            <a:chExt cx="12255875" cy="2950811"/>
          </a:xfrm>
          <a:solidFill>
            <a:srgbClr val="008E38"/>
          </a:solidFill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BA44EBD-69EE-DDB4-25B5-C550053C7F46}"/>
                </a:ext>
              </a:extLst>
            </p:cNvPr>
            <p:cNvSpPr/>
            <p:nvPr/>
          </p:nvSpPr>
          <p:spPr>
            <a:xfrm>
              <a:off x="0" y="0"/>
              <a:ext cx="12255875" cy="2950811"/>
            </a:xfrm>
            <a:custGeom>
              <a:avLst/>
              <a:gdLst/>
              <a:ahLst/>
              <a:cxnLst/>
              <a:rect l="l" t="t" r="r" b="b"/>
              <a:pathLst>
                <a:path w="12255875" h="2950811">
                  <a:moveTo>
                    <a:pt x="0" y="0"/>
                  </a:moveTo>
                  <a:lnTo>
                    <a:pt x="12255875" y="0"/>
                  </a:lnTo>
                  <a:lnTo>
                    <a:pt x="12255875" y="2950811"/>
                  </a:lnTo>
                  <a:lnTo>
                    <a:pt x="0" y="295081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 sz="1200" noProof="0" dirty="0"/>
            </a:p>
          </p:txBody>
        </p: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061A6548-9741-0F57-9FD4-8515993054DA}"/>
                </a:ext>
              </a:extLst>
            </p:cNvPr>
            <p:cNvSpPr txBox="1"/>
            <p:nvPr/>
          </p:nvSpPr>
          <p:spPr>
            <a:xfrm>
              <a:off x="0" y="-38100"/>
              <a:ext cx="12255875" cy="2988911"/>
            </a:xfrm>
            <a:prstGeom prst="rect">
              <a:avLst/>
            </a:prstGeom>
            <a:grpFill/>
          </p:spPr>
          <p:txBody>
            <a:bodyPr lIns="14651" tIns="14651" rIns="14651" bIns="14651" rtlCol="0" anchor="ctr"/>
            <a:lstStyle/>
            <a:p>
              <a:pPr algn="ctr">
                <a:lnSpc>
                  <a:spcPts val="1027"/>
                </a:lnSpc>
              </a:pPr>
              <a:endParaRPr lang="pt-BR" sz="1200" noProof="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39FDF-AD1C-DB26-797E-E78F2B2F3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0948E4E-969C-1B15-0E8A-87A2B10BEDDF}"/>
              </a:ext>
            </a:extLst>
          </p:cNvPr>
          <p:cNvSpPr/>
          <p:nvPr/>
        </p:nvSpPr>
        <p:spPr>
          <a:xfrm>
            <a:off x="284144" y="269657"/>
            <a:ext cx="11624329" cy="6317755"/>
          </a:xfrm>
          <a:custGeom>
            <a:avLst/>
            <a:gdLst/>
            <a:ahLst/>
            <a:cxnLst/>
            <a:rect l="l" t="t" r="r" b="b"/>
            <a:pathLst>
              <a:path w="19169380" h="10418445">
                <a:moveTo>
                  <a:pt x="19168375" y="274"/>
                </a:moveTo>
                <a:lnTo>
                  <a:pt x="-11" y="274"/>
                </a:lnTo>
                <a:lnTo>
                  <a:pt x="-11" y="10418075"/>
                </a:lnTo>
                <a:lnTo>
                  <a:pt x="19168375" y="10418075"/>
                </a:lnTo>
                <a:lnTo>
                  <a:pt x="19168375" y="274"/>
                </a:lnTo>
                <a:close/>
              </a:path>
            </a:pathLst>
          </a:custGeom>
          <a:solidFill>
            <a:srgbClr val="C5E6F8"/>
          </a:solidFill>
        </p:spPr>
        <p:txBody>
          <a:bodyPr wrap="square" lIns="0" tIns="0" rIns="0" bIns="0" rtlCol="0"/>
          <a:lstStyle/>
          <a:p>
            <a:endParaRPr lang="pt-BR" sz="1091" noProof="0" dirty="0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C823AFBF-C849-F721-A19A-5AC389E62326}"/>
              </a:ext>
            </a:extLst>
          </p:cNvPr>
          <p:cNvGrpSpPr/>
          <p:nvPr/>
        </p:nvGrpSpPr>
        <p:grpSpPr>
          <a:xfrm>
            <a:off x="8788401" y="6121401"/>
            <a:ext cx="3076083" cy="429071"/>
            <a:chOff x="5987590" y="9100371"/>
            <a:chExt cx="4614125" cy="643607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529E66C1-404B-D11C-E57D-B19F806371C0}"/>
                </a:ext>
              </a:extLst>
            </p:cNvPr>
            <p:cNvSpPr/>
            <p:nvPr/>
          </p:nvSpPr>
          <p:spPr>
            <a:xfrm>
              <a:off x="7543800" y="9100371"/>
              <a:ext cx="3057915" cy="643607"/>
            </a:xfrm>
            <a:custGeom>
              <a:avLst/>
              <a:gdLst/>
              <a:ahLst/>
              <a:cxnLst/>
              <a:rect l="l" t="t" r="r" b="b"/>
              <a:pathLst>
                <a:path w="7802741" h="643607">
                  <a:moveTo>
                    <a:pt x="0" y="0"/>
                  </a:moveTo>
                  <a:lnTo>
                    <a:pt x="7802741" y="0"/>
                  </a:lnTo>
                  <a:lnTo>
                    <a:pt x="7802741" y="643607"/>
                  </a:lnTo>
                  <a:lnTo>
                    <a:pt x="0" y="64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165"/>
              </a:stretch>
            </a:blipFill>
          </p:spPr>
          <p:txBody>
            <a:bodyPr/>
            <a:lstStyle/>
            <a:p>
              <a:endParaRPr lang="pt-BR" sz="1200" noProof="0" dirty="0"/>
            </a:p>
          </p:txBody>
        </p:sp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7B28C193-13B7-E17F-1C61-50754F244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13186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590" y="9220729"/>
              <a:ext cx="1187899" cy="402889"/>
            </a:xfrm>
            <a:prstGeom prst="rect">
              <a:avLst/>
            </a:prstGeom>
          </p:spPr>
        </p:pic>
      </p:grpSp>
      <p:sp>
        <p:nvSpPr>
          <p:cNvPr id="31" name="TextBox 21">
            <a:extLst>
              <a:ext uri="{FF2B5EF4-FFF2-40B4-BE49-F238E27FC236}">
                <a16:creationId xmlns:a16="http://schemas.microsoft.com/office/drawing/2014/main" id="{C2E4DA3A-5A52-C919-3A45-4920A1C2E33D}"/>
              </a:ext>
            </a:extLst>
          </p:cNvPr>
          <p:cNvSpPr txBox="1"/>
          <p:nvPr/>
        </p:nvSpPr>
        <p:spPr>
          <a:xfrm rot="-5400000">
            <a:off x="5589161" y="3080855"/>
            <a:ext cx="2342731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19"/>
              </a:lnSpc>
            </a:pPr>
            <a:r>
              <a:rPr lang="pt-BR" sz="2999" b="1" noProof="0" dirty="0">
                <a:solidFill>
                  <a:srgbClr val="00D2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Estratégias</a:t>
            </a: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CBFF2D08-7B1B-0B0A-A5AA-A08D9BE1D418}"/>
              </a:ext>
            </a:extLst>
          </p:cNvPr>
          <p:cNvSpPr txBox="1"/>
          <p:nvPr/>
        </p:nvSpPr>
        <p:spPr>
          <a:xfrm>
            <a:off x="8936390" y="860910"/>
            <a:ext cx="2614065" cy="26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3"/>
              </a:lnSpc>
            </a:pPr>
            <a:r>
              <a:rPr lang="pt-BR" sz="2400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50   PMRR</a:t>
            </a:r>
            <a:endParaRPr lang="pt-BR" sz="1200" noProof="0" dirty="0"/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DB89E549-1C9B-30CC-F0E2-60F55672CAD1}"/>
              </a:ext>
            </a:extLst>
          </p:cNvPr>
          <p:cNvSpPr txBox="1"/>
          <p:nvPr/>
        </p:nvSpPr>
        <p:spPr>
          <a:xfrm>
            <a:off x="9057333" y="2654819"/>
            <a:ext cx="2634659" cy="264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83"/>
              </a:lnSpc>
            </a:pPr>
            <a:r>
              <a:rPr lang="pt-BR" sz="2400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30  PMRR </a:t>
            </a:r>
            <a:endParaRPr lang="pt-BR" sz="1200" noProof="0" dirty="0"/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7CF984AD-2819-4CF6-7394-3446F33AF6FB}"/>
              </a:ext>
            </a:extLst>
          </p:cNvPr>
          <p:cNvSpPr txBox="1"/>
          <p:nvPr/>
        </p:nvSpPr>
        <p:spPr>
          <a:xfrm>
            <a:off x="9016142" y="4384214"/>
            <a:ext cx="2948459" cy="1448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83"/>
              </a:lnSpc>
            </a:pPr>
            <a:r>
              <a:rPr lang="pt-BR" sz="2400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120  </a:t>
            </a:r>
            <a:r>
              <a:rPr lang="pt-BR" sz="2400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"/>
              </a:rPr>
              <a:t>PMRR</a:t>
            </a:r>
            <a:endParaRPr lang="pt-BR" sz="2400" noProof="0" dirty="0">
              <a:solidFill>
                <a:srgbClr val="C00000"/>
              </a:solidFill>
              <a:latin typeface="Poppins"/>
              <a:cs typeface="Poppins"/>
            </a:endParaRPr>
          </a:p>
          <a:p>
            <a:pPr algn="ctr">
              <a:lnSpc>
                <a:spcPts val="1883"/>
              </a:lnSpc>
            </a:pPr>
            <a:endParaRPr lang="pt-BR" sz="1333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1883"/>
              </a:lnSpc>
            </a:pPr>
            <a:r>
              <a:rPr lang="pt-BR" sz="1333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 Desenvolvidos com as empresas por meio da Cooperação Técnica com a UNOPS</a:t>
            </a:r>
            <a:endParaRPr lang="pt-BR" sz="1333" noProof="0" dirty="0">
              <a:solidFill>
                <a:srgbClr val="000000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92C96A7D-C971-E291-7E02-927716685175}"/>
              </a:ext>
            </a:extLst>
          </p:cNvPr>
          <p:cNvSpPr txBox="1"/>
          <p:nvPr/>
        </p:nvSpPr>
        <p:spPr>
          <a:xfrm>
            <a:off x="9024162" y="519685"/>
            <a:ext cx="2438522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pt-BR" sz="2005" b="1" noProof="0" dirty="0">
                <a:solidFill>
                  <a:srgbClr val="1211C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Universidades</a:t>
            </a:r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AFFCDDCB-8C30-80AD-3923-985165BF16D3}"/>
              </a:ext>
            </a:extLst>
          </p:cNvPr>
          <p:cNvSpPr txBox="1"/>
          <p:nvPr/>
        </p:nvSpPr>
        <p:spPr>
          <a:xfrm>
            <a:off x="9098570" y="2081082"/>
            <a:ext cx="243852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pt-BR" sz="2005" b="1" noProof="0" dirty="0">
                <a:solidFill>
                  <a:srgbClr val="1211C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Serviço Geológico do Brasil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9785E001-E218-4A68-A722-129A295FDEE3}"/>
              </a:ext>
            </a:extLst>
          </p:cNvPr>
          <p:cNvSpPr txBox="1"/>
          <p:nvPr/>
        </p:nvSpPr>
        <p:spPr>
          <a:xfrm>
            <a:off x="9098522" y="3969235"/>
            <a:ext cx="2629242" cy="245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pt-BR" sz="2133" b="1" noProof="0" dirty="0">
                <a:solidFill>
                  <a:srgbClr val="1211C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UNOPS/Empresas</a:t>
            </a:r>
            <a:endParaRPr lang="pt-BR" sz="2133" b="1" noProof="0" dirty="0">
              <a:solidFill>
                <a:srgbClr val="1211CA"/>
              </a:solidFill>
              <a:latin typeface="Montserrat Ultra-Bold"/>
              <a:ea typeface="Montserrat Ultra-Bold"/>
              <a:cs typeface="Montserrat Ultra-Bold"/>
            </a:endParaRPr>
          </a:p>
        </p:txBody>
      </p:sp>
      <p:sp>
        <p:nvSpPr>
          <p:cNvPr id="38" name="Freeform 14">
            <a:extLst>
              <a:ext uri="{FF2B5EF4-FFF2-40B4-BE49-F238E27FC236}">
                <a16:creationId xmlns:a16="http://schemas.microsoft.com/office/drawing/2014/main" id="{AE2DEA69-BC5C-9BA7-255A-2E5DDBA8F5EE}"/>
              </a:ext>
            </a:extLst>
          </p:cNvPr>
          <p:cNvSpPr/>
          <p:nvPr/>
        </p:nvSpPr>
        <p:spPr>
          <a:xfrm rot="-6019262">
            <a:off x="7016841" y="4475614"/>
            <a:ext cx="1097100" cy="1216542"/>
          </a:xfrm>
          <a:custGeom>
            <a:avLst/>
            <a:gdLst/>
            <a:ahLst/>
            <a:cxnLst/>
            <a:rect l="l" t="t" r="r" b="b"/>
            <a:pathLst>
              <a:path w="1645650" h="1824813">
                <a:moveTo>
                  <a:pt x="0" y="0"/>
                </a:moveTo>
                <a:lnTo>
                  <a:pt x="1645650" y="0"/>
                </a:lnTo>
                <a:lnTo>
                  <a:pt x="1645650" y="1824813"/>
                </a:lnTo>
                <a:lnTo>
                  <a:pt x="0" y="1824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sp>
        <p:nvSpPr>
          <p:cNvPr id="39" name="Freeform 15">
            <a:extLst>
              <a:ext uri="{FF2B5EF4-FFF2-40B4-BE49-F238E27FC236}">
                <a16:creationId xmlns:a16="http://schemas.microsoft.com/office/drawing/2014/main" id="{06C2EF68-C3E0-6C05-2801-83F60BD5E452}"/>
              </a:ext>
            </a:extLst>
          </p:cNvPr>
          <p:cNvSpPr/>
          <p:nvPr/>
        </p:nvSpPr>
        <p:spPr>
          <a:xfrm>
            <a:off x="7131983" y="3254710"/>
            <a:ext cx="1130117" cy="154107"/>
          </a:xfrm>
          <a:custGeom>
            <a:avLst/>
            <a:gdLst/>
            <a:ahLst/>
            <a:cxnLst/>
            <a:rect l="l" t="t" r="r" b="b"/>
            <a:pathLst>
              <a:path w="1695176" h="231160">
                <a:moveTo>
                  <a:pt x="0" y="0"/>
                </a:moveTo>
                <a:lnTo>
                  <a:pt x="1695176" y="0"/>
                </a:lnTo>
                <a:lnTo>
                  <a:pt x="1695176" y="231160"/>
                </a:lnTo>
                <a:lnTo>
                  <a:pt x="0" y="2311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sp>
        <p:nvSpPr>
          <p:cNvPr id="40" name="Freeform 16">
            <a:extLst>
              <a:ext uri="{FF2B5EF4-FFF2-40B4-BE49-F238E27FC236}">
                <a16:creationId xmlns:a16="http://schemas.microsoft.com/office/drawing/2014/main" id="{4CC72099-977C-4547-9C00-B2B6B765D544}"/>
              </a:ext>
            </a:extLst>
          </p:cNvPr>
          <p:cNvSpPr/>
          <p:nvPr/>
        </p:nvSpPr>
        <p:spPr>
          <a:xfrm rot="-4656831" flipH="1">
            <a:off x="6993679" y="983108"/>
            <a:ext cx="1097100" cy="1216542"/>
          </a:xfrm>
          <a:custGeom>
            <a:avLst/>
            <a:gdLst/>
            <a:ahLst/>
            <a:cxnLst/>
            <a:rect l="l" t="t" r="r" b="b"/>
            <a:pathLst>
              <a:path w="1645650" h="1824813">
                <a:moveTo>
                  <a:pt x="1645650" y="0"/>
                </a:moveTo>
                <a:lnTo>
                  <a:pt x="0" y="0"/>
                </a:lnTo>
                <a:lnTo>
                  <a:pt x="0" y="1824814"/>
                </a:lnTo>
                <a:lnTo>
                  <a:pt x="1645650" y="1824814"/>
                </a:lnTo>
                <a:lnTo>
                  <a:pt x="164565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grpSp>
        <p:nvGrpSpPr>
          <p:cNvPr id="41" name="Group 17">
            <a:extLst>
              <a:ext uri="{FF2B5EF4-FFF2-40B4-BE49-F238E27FC236}">
                <a16:creationId xmlns:a16="http://schemas.microsoft.com/office/drawing/2014/main" id="{F3B35659-EF00-530C-3A4D-44B9B334CDB3}"/>
              </a:ext>
            </a:extLst>
          </p:cNvPr>
          <p:cNvGrpSpPr/>
          <p:nvPr/>
        </p:nvGrpSpPr>
        <p:grpSpPr>
          <a:xfrm rot="-5400000">
            <a:off x="5659314" y="3346166"/>
            <a:ext cx="5879863" cy="125301"/>
            <a:chOff x="0" y="0"/>
            <a:chExt cx="2322909" cy="49502"/>
          </a:xfrm>
        </p:grpSpPr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495F5368-AE30-6153-E688-3FCE15C0E1A1}"/>
                </a:ext>
              </a:extLst>
            </p:cNvPr>
            <p:cNvSpPr/>
            <p:nvPr/>
          </p:nvSpPr>
          <p:spPr>
            <a:xfrm>
              <a:off x="0" y="0"/>
              <a:ext cx="2322909" cy="49502"/>
            </a:xfrm>
            <a:custGeom>
              <a:avLst/>
              <a:gdLst/>
              <a:ahLst/>
              <a:cxnLst/>
              <a:rect l="l" t="t" r="r" b="b"/>
              <a:pathLst>
                <a:path w="2322909" h="49502">
                  <a:moveTo>
                    <a:pt x="0" y="0"/>
                  </a:moveTo>
                  <a:lnTo>
                    <a:pt x="2322909" y="0"/>
                  </a:lnTo>
                  <a:lnTo>
                    <a:pt x="2322909" y="49502"/>
                  </a:lnTo>
                  <a:lnTo>
                    <a:pt x="0" y="49502"/>
                  </a:lnTo>
                  <a:close/>
                </a:path>
              </a:pathLst>
            </a:custGeom>
            <a:solidFill>
              <a:srgbClr val="FFB00A"/>
            </a:solidFill>
          </p:spPr>
          <p:txBody>
            <a:bodyPr/>
            <a:lstStyle/>
            <a:p>
              <a:endParaRPr lang="pt-BR" sz="1200" noProof="0" dirty="0"/>
            </a:p>
          </p:txBody>
        </p:sp>
        <p:sp>
          <p:nvSpPr>
            <p:cNvPr id="43" name="TextBox 19">
              <a:extLst>
                <a:ext uri="{FF2B5EF4-FFF2-40B4-BE49-F238E27FC236}">
                  <a16:creationId xmlns:a16="http://schemas.microsoft.com/office/drawing/2014/main" id="{FF6618F2-8282-AA09-E268-4F7862C3F42D}"/>
                </a:ext>
              </a:extLst>
            </p:cNvPr>
            <p:cNvSpPr txBox="1"/>
            <p:nvPr/>
          </p:nvSpPr>
          <p:spPr>
            <a:xfrm>
              <a:off x="0" y="-38100"/>
              <a:ext cx="2322909" cy="8760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lang="pt-BR" sz="1200" noProof="0" dirty="0"/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BCB4EC56-B71D-9D2B-BF4E-B70799CE16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04" y="318512"/>
            <a:ext cx="6124719" cy="557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82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1B4F8-E337-0771-14D1-BA19E6764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342E31F-1CE5-8C62-BBE4-8495D8889727}"/>
              </a:ext>
            </a:extLst>
          </p:cNvPr>
          <p:cNvSpPr/>
          <p:nvPr/>
        </p:nvSpPr>
        <p:spPr>
          <a:xfrm>
            <a:off x="284144" y="269657"/>
            <a:ext cx="11624329" cy="6317755"/>
          </a:xfrm>
          <a:custGeom>
            <a:avLst/>
            <a:gdLst/>
            <a:ahLst/>
            <a:cxnLst/>
            <a:rect l="l" t="t" r="r" b="b"/>
            <a:pathLst>
              <a:path w="19169380" h="10418445">
                <a:moveTo>
                  <a:pt x="19168375" y="274"/>
                </a:moveTo>
                <a:lnTo>
                  <a:pt x="-11" y="274"/>
                </a:lnTo>
                <a:lnTo>
                  <a:pt x="-11" y="10418075"/>
                </a:lnTo>
                <a:lnTo>
                  <a:pt x="19168375" y="10418075"/>
                </a:lnTo>
                <a:lnTo>
                  <a:pt x="19168375" y="274"/>
                </a:lnTo>
                <a:close/>
              </a:path>
            </a:pathLst>
          </a:custGeom>
          <a:solidFill>
            <a:srgbClr val="C5E6F8"/>
          </a:solidFill>
        </p:spPr>
        <p:txBody>
          <a:bodyPr wrap="square" lIns="0" tIns="0" rIns="0" bIns="0" rtlCol="0"/>
          <a:lstStyle/>
          <a:p>
            <a:endParaRPr lang="pt-BR" sz="1091" noProof="0" dirty="0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D348EB32-4D06-808D-32F8-0417D58BBD81}"/>
              </a:ext>
            </a:extLst>
          </p:cNvPr>
          <p:cNvGrpSpPr/>
          <p:nvPr/>
        </p:nvGrpSpPr>
        <p:grpSpPr>
          <a:xfrm>
            <a:off x="8788401" y="6121401"/>
            <a:ext cx="3076083" cy="429071"/>
            <a:chOff x="5987590" y="9100371"/>
            <a:chExt cx="4614125" cy="643607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3B6EC29C-5CBC-4B46-6209-189F8F150D5F}"/>
                </a:ext>
              </a:extLst>
            </p:cNvPr>
            <p:cNvSpPr/>
            <p:nvPr/>
          </p:nvSpPr>
          <p:spPr>
            <a:xfrm>
              <a:off x="7543800" y="9100371"/>
              <a:ext cx="3057915" cy="643607"/>
            </a:xfrm>
            <a:custGeom>
              <a:avLst/>
              <a:gdLst/>
              <a:ahLst/>
              <a:cxnLst/>
              <a:rect l="l" t="t" r="r" b="b"/>
              <a:pathLst>
                <a:path w="7802741" h="643607">
                  <a:moveTo>
                    <a:pt x="0" y="0"/>
                  </a:moveTo>
                  <a:lnTo>
                    <a:pt x="7802741" y="0"/>
                  </a:lnTo>
                  <a:lnTo>
                    <a:pt x="7802741" y="643607"/>
                  </a:lnTo>
                  <a:lnTo>
                    <a:pt x="0" y="64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165"/>
              </a:stretch>
            </a:blipFill>
          </p:spPr>
          <p:txBody>
            <a:bodyPr/>
            <a:lstStyle/>
            <a:p>
              <a:endParaRPr lang="pt-BR" sz="1200" noProof="0" dirty="0"/>
            </a:p>
          </p:txBody>
        </p:sp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45A022A6-2C1A-E10F-5B07-3EC4F636B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13186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590" y="9220729"/>
              <a:ext cx="1187899" cy="402889"/>
            </a:xfrm>
            <a:prstGeom prst="rect">
              <a:avLst/>
            </a:prstGeom>
          </p:spPr>
        </p:pic>
      </p:grpSp>
      <p:sp>
        <p:nvSpPr>
          <p:cNvPr id="31" name="TextBox 21">
            <a:extLst>
              <a:ext uri="{FF2B5EF4-FFF2-40B4-BE49-F238E27FC236}">
                <a16:creationId xmlns:a16="http://schemas.microsoft.com/office/drawing/2014/main" id="{E7E0C3BE-F091-330B-FE03-865E431E7A19}"/>
              </a:ext>
            </a:extLst>
          </p:cNvPr>
          <p:cNvSpPr txBox="1"/>
          <p:nvPr/>
        </p:nvSpPr>
        <p:spPr>
          <a:xfrm rot="-5400000">
            <a:off x="5589161" y="3080855"/>
            <a:ext cx="2342731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19"/>
              </a:lnSpc>
            </a:pPr>
            <a:r>
              <a:rPr lang="pt-BR" sz="2999" b="1" noProof="0" dirty="0">
                <a:solidFill>
                  <a:srgbClr val="00D2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Estratégias</a:t>
            </a: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DA79FF66-5578-94B3-0965-DBE921B9B790}"/>
              </a:ext>
            </a:extLst>
          </p:cNvPr>
          <p:cNvSpPr txBox="1"/>
          <p:nvPr/>
        </p:nvSpPr>
        <p:spPr>
          <a:xfrm>
            <a:off x="8936390" y="2333094"/>
            <a:ext cx="2614065" cy="268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3"/>
              </a:lnSpc>
            </a:pPr>
            <a:r>
              <a:rPr lang="pt-BR" sz="2400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03   PMRR</a:t>
            </a:r>
            <a:endParaRPr lang="pt-BR" sz="1200" noProof="0" dirty="0"/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6224D8D2-10C7-36A5-C3AB-8280412045BD}"/>
              </a:ext>
            </a:extLst>
          </p:cNvPr>
          <p:cNvSpPr txBox="1"/>
          <p:nvPr/>
        </p:nvSpPr>
        <p:spPr>
          <a:xfrm>
            <a:off x="9057333" y="4319027"/>
            <a:ext cx="2634659" cy="268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83"/>
              </a:lnSpc>
            </a:pPr>
            <a:r>
              <a:rPr lang="pt-BR" sz="2400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02  PMRR </a:t>
            </a:r>
            <a:endParaRPr lang="pt-BR" sz="1200" noProof="0" dirty="0"/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CDFFCC65-3F42-AEEB-B5BA-E8A80923CB90}"/>
              </a:ext>
            </a:extLst>
          </p:cNvPr>
          <p:cNvSpPr txBox="1"/>
          <p:nvPr/>
        </p:nvSpPr>
        <p:spPr>
          <a:xfrm>
            <a:off x="9024162" y="1946149"/>
            <a:ext cx="2438522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pt-BR" sz="2005" b="1" noProof="0" dirty="0">
                <a:solidFill>
                  <a:srgbClr val="1211C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Universidades</a:t>
            </a:r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5AF17292-4A1F-86C3-4AA9-5E7741E1FCAB}"/>
              </a:ext>
            </a:extLst>
          </p:cNvPr>
          <p:cNvSpPr txBox="1"/>
          <p:nvPr/>
        </p:nvSpPr>
        <p:spPr>
          <a:xfrm>
            <a:off x="9098570" y="3653850"/>
            <a:ext cx="243852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pt-BR" sz="2005" b="1" noProof="0" dirty="0">
                <a:solidFill>
                  <a:srgbClr val="1211C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Serviço Geológico do Brasil</a:t>
            </a:r>
          </a:p>
        </p:txBody>
      </p:sp>
      <p:sp>
        <p:nvSpPr>
          <p:cNvPr id="38" name="Freeform 14">
            <a:extLst>
              <a:ext uri="{FF2B5EF4-FFF2-40B4-BE49-F238E27FC236}">
                <a16:creationId xmlns:a16="http://schemas.microsoft.com/office/drawing/2014/main" id="{6FA4A271-B340-61DA-8620-14ED5A97F231}"/>
              </a:ext>
            </a:extLst>
          </p:cNvPr>
          <p:cNvSpPr/>
          <p:nvPr/>
        </p:nvSpPr>
        <p:spPr>
          <a:xfrm rot="-6019262">
            <a:off x="7016841" y="3396622"/>
            <a:ext cx="1097100" cy="1216542"/>
          </a:xfrm>
          <a:custGeom>
            <a:avLst/>
            <a:gdLst/>
            <a:ahLst/>
            <a:cxnLst/>
            <a:rect l="l" t="t" r="r" b="b"/>
            <a:pathLst>
              <a:path w="1645650" h="1824813">
                <a:moveTo>
                  <a:pt x="0" y="0"/>
                </a:moveTo>
                <a:lnTo>
                  <a:pt x="1645650" y="0"/>
                </a:lnTo>
                <a:lnTo>
                  <a:pt x="1645650" y="1824813"/>
                </a:lnTo>
                <a:lnTo>
                  <a:pt x="0" y="1824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sp>
        <p:nvSpPr>
          <p:cNvPr id="40" name="Freeform 16">
            <a:extLst>
              <a:ext uri="{FF2B5EF4-FFF2-40B4-BE49-F238E27FC236}">
                <a16:creationId xmlns:a16="http://schemas.microsoft.com/office/drawing/2014/main" id="{DA29F692-C086-2A54-7FEF-EBAE6AD4B032}"/>
              </a:ext>
            </a:extLst>
          </p:cNvPr>
          <p:cNvSpPr/>
          <p:nvPr/>
        </p:nvSpPr>
        <p:spPr>
          <a:xfrm rot="-4656831" flipH="1">
            <a:off x="6993679" y="1970660"/>
            <a:ext cx="1097100" cy="1216542"/>
          </a:xfrm>
          <a:custGeom>
            <a:avLst/>
            <a:gdLst/>
            <a:ahLst/>
            <a:cxnLst/>
            <a:rect l="l" t="t" r="r" b="b"/>
            <a:pathLst>
              <a:path w="1645650" h="1824813">
                <a:moveTo>
                  <a:pt x="1645650" y="0"/>
                </a:moveTo>
                <a:lnTo>
                  <a:pt x="0" y="0"/>
                </a:lnTo>
                <a:lnTo>
                  <a:pt x="0" y="1824814"/>
                </a:lnTo>
                <a:lnTo>
                  <a:pt x="1645650" y="1824814"/>
                </a:lnTo>
                <a:lnTo>
                  <a:pt x="164565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grpSp>
        <p:nvGrpSpPr>
          <p:cNvPr id="41" name="Group 17">
            <a:extLst>
              <a:ext uri="{FF2B5EF4-FFF2-40B4-BE49-F238E27FC236}">
                <a16:creationId xmlns:a16="http://schemas.microsoft.com/office/drawing/2014/main" id="{6D632521-219A-8262-FAF1-5B10426AB56F}"/>
              </a:ext>
            </a:extLst>
          </p:cNvPr>
          <p:cNvGrpSpPr/>
          <p:nvPr/>
        </p:nvGrpSpPr>
        <p:grpSpPr>
          <a:xfrm rot="-5400000">
            <a:off x="5659314" y="3346166"/>
            <a:ext cx="5879863" cy="125301"/>
            <a:chOff x="0" y="0"/>
            <a:chExt cx="2322909" cy="49502"/>
          </a:xfrm>
        </p:grpSpPr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B9BEDD3D-9092-1C11-C803-1D6747610B21}"/>
                </a:ext>
              </a:extLst>
            </p:cNvPr>
            <p:cNvSpPr/>
            <p:nvPr/>
          </p:nvSpPr>
          <p:spPr>
            <a:xfrm>
              <a:off x="0" y="0"/>
              <a:ext cx="2322909" cy="49502"/>
            </a:xfrm>
            <a:custGeom>
              <a:avLst/>
              <a:gdLst/>
              <a:ahLst/>
              <a:cxnLst/>
              <a:rect l="l" t="t" r="r" b="b"/>
              <a:pathLst>
                <a:path w="2322909" h="49502">
                  <a:moveTo>
                    <a:pt x="0" y="0"/>
                  </a:moveTo>
                  <a:lnTo>
                    <a:pt x="2322909" y="0"/>
                  </a:lnTo>
                  <a:lnTo>
                    <a:pt x="2322909" y="49502"/>
                  </a:lnTo>
                  <a:lnTo>
                    <a:pt x="0" y="49502"/>
                  </a:lnTo>
                  <a:close/>
                </a:path>
              </a:pathLst>
            </a:custGeom>
            <a:solidFill>
              <a:srgbClr val="FFB00A"/>
            </a:solidFill>
          </p:spPr>
          <p:txBody>
            <a:bodyPr/>
            <a:lstStyle/>
            <a:p>
              <a:endParaRPr lang="pt-BR" sz="1200" noProof="0" dirty="0"/>
            </a:p>
          </p:txBody>
        </p:sp>
        <p:sp>
          <p:nvSpPr>
            <p:cNvPr id="43" name="TextBox 19">
              <a:extLst>
                <a:ext uri="{FF2B5EF4-FFF2-40B4-BE49-F238E27FC236}">
                  <a16:creationId xmlns:a16="http://schemas.microsoft.com/office/drawing/2014/main" id="{9870B519-E32F-32B6-943D-900956ADA6D1}"/>
                </a:ext>
              </a:extLst>
            </p:cNvPr>
            <p:cNvSpPr txBox="1"/>
            <p:nvPr/>
          </p:nvSpPr>
          <p:spPr>
            <a:xfrm>
              <a:off x="0" y="-38100"/>
              <a:ext cx="2322909" cy="8760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lang="pt-BR" sz="1200" noProof="0" dirty="0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9D0E35DD-108B-E679-C9D0-C3B8C64046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8" y="524140"/>
            <a:ext cx="6048415" cy="551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61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383" y="13671"/>
            <a:ext cx="11910432" cy="6843367"/>
            <a:chOff x="-4635" y="22543"/>
            <a:chExt cx="19641185" cy="11285220"/>
          </a:xfrm>
        </p:grpSpPr>
        <p:sp>
          <p:nvSpPr>
            <p:cNvPr id="3" name="object 3"/>
            <p:cNvSpPr/>
            <p:nvPr/>
          </p:nvSpPr>
          <p:spPr>
            <a:xfrm>
              <a:off x="0" y="22543"/>
              <a:ext cx="9360535" cy="11285220"/>
            </a:xfrm>
            <a:custGeom>
              <a:avLst/>
              <a:gdLst/>
              <a:ahLst/>
              <a:cxnLst/>
              <a:rect l="l" t="t" r="r" b="b"/>
              <a:pathLst>
                <a:path w="9360535" h="11285220">
                  <a:moveTo>
                    <a:pt x="9359790" y="285"/>
                  </a:moveTo>
                  <a:lnTo>
                    <a:pt x="0" y="285"/>
                  </a:lnTo>
                  <a:lnTo>
                    <a:pt x="0" y="11284966"/>
                  </a:lnTo>
                  <a:lnTo>
                    <a:pt x="9359790" y="11284966"/>
                  </a:lnTo>
                  <a:lnTo>
                    <a:pt x="9359790" y="285"/>
                  </a:lnTo>
                  <a:close/>
                </a:path>
              </a:pathLst>
            </a:custGeom>
            <a:solidFill>
              <a:srgbClr val="C5E6F8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" y="217164"/>
              <a:ext cx="12554585" cy="11045825"/>
            </a:xfrm>
            <a:custGeom>
              <a:avLst/>
              <a:gdLst/>
              <a:ahLst/>
              <a:cxnLst/>
              <a:rect l="l" t="t" r="r" b="b"/>
              <a:pathLst>
                <a:path w="12554585" h="11045825">
                  <a:moveTo>
                    <a:pt x="578559" y="2018994"/>
                  </a:moveTo>
                  <a:lnTo>
                    <a:pt x="631631" y="2020518"/>
                  </a:lnTo>
                  <a:lnTo>
                    <a:pt x="680359" y="2025090"/>
                  </a:lnTo>
                  <a:lnTo>
                    <a:pt x="725481" y="2033091"/>
                  </a:lnTo>
                  <a:lnTo>
                    <a:pt x="767695" y="2044267"/>
                  </a:lnTo>
                  <a:lnTo>
                    <a:pt x="807724" y="2058998"/>
                  </a:lnTo>
                  <a:lnTo>
                    <a:pt x="846293" y="2077286"/>
                  </a:lnTo>
                  <a:lnTo>
                    <a:pt x="884113" y="2099256"/>
                  </a:lnTo>
                  <a:lnTo>
                    <a:pt x="921882" y="2124910"/>
                  </a:lnTo>
                  <a:lnTo>
                    <a:pt x="960337" y="2154500"/>
                  </a:lnTo>
                  <a:lnTo>
                    <a:pt x="1000201" y="2188154"/>
                  </a:lnTo>
                  <a:lnTo>
                    <a:pt x="1042161" y="2225872"/>
                  </a:lnTo>
                  <a:lnTo>
                    <a:pt x="1086965" y="2267781"/>
                  </a:lnTo>
                  <a:lnTo>
                    <a:pt x="1135313" y="2314008"/>
                  </a:lnTo>
                  <a:lnTo>
                    <a:pt x="1162871" y="2340550"/>
                  </a:lnTo>
                  <a:lnTo>
                    <a:pt x="1191229" y="2367601"/>
                  </a:lnTo>
                  <a:lnTo>
                    <a:pt x="1220413" y="2395159"/>
                  </a:lnTo>
                  <a:lnTo>
                    <a:pt x="1250511" y="2422971"/>
                  </a:lnTo>
                  <a:lnTo>
                    <a:pt x="1281524" y="2451038"/>
                  </a:lnTo>
                  <a:lnTo>
                    <a:pt x="1313654" y="2479231"/>
                  </a:lnTo>
                  <a:lnTo>
                    <a:pt x="1346800" y="2507424"/>
                  </a:lnTo>
                  <a:lnTo>
                    <a:pt x="1381090" y="2535490"/>
                  </a:lnTo>
                  <a:lnTo>
                    <a:pt x="1416522" y="2563303"/>
                  </a:lnTo>
                  <a:lnTo>
                    <a:pt x="1453351" y="2590734"/>
                  </a:lnTo>
                  <a:lnTo>
                    <a:pt x="1491323" y="2617784"/>
                  </a:lnTo>
                  <a:lnTo>
                    <a:pt x="1530819" y="2644200"/>
                  </a:lnTo>
                  <a:lnTo>
                    <a:pt x="1571712" y="2669853"/>
                  </a:lnTo>
                  <a:lnTo>
                    <a:pt x="1614002" y="2694744"/>
                  </a:lnTo>
                  <a:lnTo>
                    <a:pt x="1657943" y="2718620"/>
                  </a:lnTo>
                  <a:lnTo>
                    <a:pt x="1703534" y="2741479"/>
                  </a:lnTo>
                  <a:lnTo>
                    <a:pt x="1750650" y="2763196"/>
                  </a:lnTo>
                  <a:lnTo>
                    <a:pt x="1799671" y="2783515"/>
                  </a:lnTo>
                  <a:lnTo>
                    <a:pt x="1850343" y="2802565"/>
                  </a:lnTo>
                  <a:lnTo>
                    <a:pt x="1903046" y="2819963"/>
                  </a:lnTo>
                  <a:lnTo>
                    <a:pt x="1957528" y="2835838"/>
                  </a:lnTo>
                  <a:lnTo>
                    <a:pt x="2013915" y="2849934"/>
                  </a:lnTo>
                  <a:lnTo>
                    <a:pt x="2072460" y="2862126"/>
                  </a:lnTo>
                  <a:lnTo>
                    <a:pt x="2133038" y="2872286"/>
                  </a:lnTo>
                  <a:lnTo>
                    <a:pt x="2195774" y="2880414"/>
                  </a:lnTo>
                  <a:lnTo>
                    <a:pt x="2205045" y="2931085"/>
                  </a:lnTo>
                  <a:lnTo>
                    <a:pt x="2215205" y="2981503"/>
                  </a:lnTo>
                  <a:lnTo>
                    <a:pt x="2226253" y="3031413"/>
                  </a:lnTo>
                  <a:lnTo>
                    <a:pt x="2238318" y="3081069"/>
                  </a:lnTo>
                  <a:lnTo>
                    <a:pt x="2251399" y="3130343"/>
                  </a:lnTo>
                  <a:lnTo>
                    <a:pt x="2265368" y="3179237"/>
                  </a:lnTo>
                  <a:lnTo>
                    <a:pt x="2280227" y="3227750"/>
                  </a:lnTo>
                  <a:lnTo>
                    <a:pt x="2295974" y="3275882"/>
                  </a:lnTo>
                  <a:lnTo>
                    <a:pt x="2312738" y="3323506"/>
                  </a:lnTo>
                  <a:lnTo>
                    <a:pt x="2330264" y="3370748"/>
                  </a:lnTo>
                  <a:lnTo>
                    <a:pt x="2348805" y="3417483"/>
                  </a:lnTo>
                  <a:lnTo>
                    <a:pt x="2368109" y="3463837"/>
                  </a:lnTo>
                  <a:lnTo>
                    <a:pt x="2388301" y="3509810"/>
                  </a:lnTo>
                  <a:lnTo>
                    <a:pt x="2409383" y="3555148"/>
                  </a:lnTo>
                  <a:lnTo>
                    <a:pt x="2431353" y="3600105"/>
                  </a:lnTo>
                  <a:lnTo>
                    <a:pt x="2345757" y="3794156"/>
                  </a:lnTo>
                  <a:lnTo>
                    <a:pt x="2338391" y="3794283"/>
                  </a:lnTo>
                  <a:lnTo>
                    <a:pt x="2331280" y="3794537"/>
                  </a:lnTo>
                  <a:lnTo>
                    <a:pt x="2323914" y="3794537"/>
                  </a:lnTo>
                  <a:lnTo>
                    <a:pt x="2257113" y="3793267"/>
                  </a:lnTo>
                  <a:lnTo>
                    <a:pt x="2192472" y="3789838"/>
                  </a:lnTo>
                  <a:lnTo>
                    <a:pt x="2129863" y="3784250"/>
                  </a:lnTo>
                  <a:lnTo>
                    <a:pt x="2069412" y="3776503"/>
                  </a:lnTo>
                  <a:lnTo>
                    <a:pt x="2010867" y="3766978"/>
                  </a:lnTo>
                  <a:lnTo>
                    <a:pt x="1954226" y="3755422"/>
                  </a:lnTo>
                  <a:lnTo>
                    <a:pt x="1899617" y="3742214"/>
                  </a:lnTo>
                  <a:lnTo>
                    <a:pt x="1846787" y="3727228"/>
                  </a:lnTo>
                  <a:lnTo>
                    <a:pt x="1795734" y="3710846"/>
                  </a:lnTo>
                  <a:lnTo>
                    <a:pt x="1746332" y="3692939"/>
                  </a:lnTo>
                  <a:lnTo>
                    <a:pt x="1698709" y="3673636"/>
                  </a:lnTo>
                  <a:lnTo>
                    <a:pt x="1652736" y="3653189"/>
                  </a:lnTo>
                  <a:lnTo>
                    <a:pt x="1608287" y="3631600"/>
                  </a:lnTo>
                  <a:lnTo>
                    <a:pt x="1565362" y="3608994"/>
                  </a:lnTo>
                  <a:lnTo>
                    <a:pt x="1523834" y="3585373"/>
                  </a:lnTo>
                  <a:lnTo>
                    <a:pt x="1483830" y="3561116"/>
                  </a:lnTo>
                  <a:lnTo>
                    <a:pt x="1445096" y="3535971"/>
                  </a:lnTo>
                  <a:lnTo>
                    <a:pt x="1407759" y="3510318"/>
                  </a:lnTo>
                  <a:lnTo>
                    <a:pt x="1371565" y="3484156"/>
                  </a:lnTo>
                  <a:lnTo>
                    <a:pt x="1336641" y="3457487"/>
                  </a:lnTo>
                  <a:lnTo>
                    <a:pt x="1302860" y="3430691"/>
                  </a:lnTo>
                  <a:lnTo>
                    <a:pt x="1270094" y="3403640"/>
                  </a:lnTo>
                  <a:lnTo>
                    <a:pt x="1238498" y="3376463"/>
                  </a:lnTo>
                  <a:lnTo>
                    <a:pt x="1207828" y="3349286"/>
                  </a:lnTo>
                  <a:lnTo>
                    <a:pt x="1178098" y="3322236"/>
                  </a:lnTo>
                  <a:lnTo>
                    <a:pt x="1149244" y="3295439"/>
                  </a:lnTo>
                  <a:lnTo>
                    <a:pt x="1121216" y="3269024"/>
                  </a:lnTo>
                  <a:lnTo>
                    <a:pt x="1067433" y="3217463"/>
                  </a:lnTo>
                  <a:lnTo>
                    <a:pt x="1019098" y="3171236"/>
                  </a:lnTo>
                  <a:lnTo>
                    <a:pt x="974293" y="3129327"/>
                  </a:lnTo>
                  <a:lnTo>
                    <a:pt x="932334" y="3091609"/>
                  </a:lnTo>
                  <a:lnTo>
                    <a:pt x="892482" y="3057955"/>
                  </a:lnTo>
                  <a:lnTo>
                    <a:pt x="854015" y="3028365"/>
                  </a:lnTo>
                  <a:lnTo>
                    <a:pt x="816246" y="3002712"/>
                  </a:lnTo>
                  <a:lnTo>
                    <a:pt x="778426" y="2980741"/>
                  </a:lnTo>
                  <a:lnTo>
                    <a:pt x="739857" y="2962454"/>
                  </a:lnTo>
                  <a:lnTo>
                    <a:pt x="699828" y="2947722"/>
                  </a:lnTo>
                  <a:lnTo>
                    <a:pt x="657614" y="2936546"/>
                  </a:lnTo>
                  <a:lnTo>
                    <a:pt x="612492" y="2928672"/>
                  </a:lnTo>
                  <a:lnTo>
                    <a:pt x="563751" y="2923974"/>
                  </a:lnTo>
                  <a:lnTo>
                    <a:pt x="510692" y="2922450"/>
                  </a:lnTo>
                  <a:lnTo>
                    <a:pt x="457417" y="2923974"/>
                  </a:lnTo>
                  <a:lnTo>
                    <a:pt x="408510" y="2928672"/>
                  </a:lnTo>
                  <a:lnTo>
                    <a:pt x="363236" y="2936673"/>
                  </a:lnTo>
                  <a:lnTo>
                    <a:pt x="320870" y="2947976"/>
                  </a:lnTo>
                  <a:lnTo>
                    <a:pt x="280701" y="2962835"/>
                  </a:lnTo>
                  <a:lnTo>
                    <a:pt x="241992" y="2981249"/>
                  </a:lnTo>
                  <a:lnTo>
                    <a:pt x="204033" y="3003474"/>
                  </a:lnTo>
                  <a:lnTo>
                    <a:pt x="166073" y="3029381"/>
                  </a:lnTo>
                  <a:lnTo>
                    <a:pt x="127428" y="3059225"/>
                  </a:lnTo>
                  <a:lnTo>
                    <a:pt x="87343" y="3093133"/>
                  </a:lnTo>
                  <a:lnTo>
                    <a:pt x="45109" y="3131232"/>
                  </a:lnTo>
                  <a:lnTo>
                    <a:pt x="0" y="3173395"/>
                  </a:lnTo>
                  <a:lnTo>
                    <a:pt x="0" y="2334962"/>
                  </a:lnTo>
                  <a:lnTo>
                    <a:pt x="5479" y="2329756"/>
                  </a:lnTo>
                  <a:lnTo>
                    <a:pt x="10937" y="2324422"/>
                  </a:lnTo>
                  <a:lnTo>
                    <a:pt x="16366" y="2319215"/>
                  </a:lnTo>
                  <a:lnTo>
                    <a:pt x="70107" y="2267781"/>
                  </a:lnTo>
                  <a:lnTo>
                    <a:pt x="114911" y="2225872"/>
                  </a:lnTo>
                  <a:lnTo>
                    <a:pt x="156879" y="2188154"/>
                  </a:lnTo>
                  <a:lnTo>
                    <a:pt x="196743" y="2154500"/>
                  </a:lnTo>
                  <a:lnTo>
                    <a:pt x="235198" y="2124910"/>
                  </a:lnTo>
                  <a:lnTo>
                    <a:pt x="272979" y="2099256"/>
                  </a:lnTo>
                  <a:lnTo>
                    <a:pt x="310799" y="2077286"/>
                  </a:lnTo>
                  <a:lnTo>
                    <a:pt x="349355" y="2058998"/>
                  </a:lnTo>
                  <a:lnTo>
                    <a:pt x="389397" y="2044267"/>
                  </a:lnTo>
                  <a:lnTo>
                    <a:pt x="431611" y="2033091"/>
                  </a:lnTo>
                  <a:lnTo>
                    <a:pt x="476745" y="2025090"/>
                  </a:lnTo>
                  <a:lnTo>
                    <a:pt x="525487" y="2020518"/>
                  </a:lnTo>
                  <a:lnTo>
                    <a:pt x="578559" y="2018994"/>
                  </a:lnTo>
                  <a:close/>
                </a:path>
                <a:path w="12554585" h="11045825">
                  <a:moveTo>
                    <a:pt x="3114342" y="422772"/>
                  </a:moveTo>
                  <a:lnTo>
                    <a:pt x="3150790" y="391404"/>
                  </a:lnTo>
                  <a:lnTo>
                    <a:pt x="3188635" y="360162"/>
                  </a:lnTo>
                  <a:lnTo>
                    <a:pt x="3227877" y="329175"/>
                  </a:lnTo>
                  <a:lnTo>
                    <a:pt x="3268770" y="298569"/>
                  </a:lnTo>
                  <a:lnTo>
                    <a:pt x="3311314" y="268598"/>
                  </a:lnTo>
                  <a:lnTo>
                    <a:pt x="3355509" y="239515"/>
                  </a:lnTo>
                  <a:lnTo>
                    <a:pt x="3401609" y="211195"/>
                  </a:lnTo>
                  <a:lnTo>
                    <a:pt x="3449486" y="184018"/>
                  </a:lnTo>
                  <a:lnTo>
                    <a:pt x="3499269" y="157984"/>
                  </a:lnTo>
                  <a:lnTo>
                    <a:pt x="3551211" y="133473"/>
                  </a:lnTo>
                  <a:lnTo>
                    <a:pt x="3504857" y="158491"/>
                  </a:lnTo>
                  <a:lnTo>
                    <a:pt x="3459011" y="184399"/>
                  </a:lnTo>
                  <a:lnTo>
                    <a:pt x="3413800" y="211195"/>
                  </a:lnTo>
                  <a:lnTo>
                    <a:pt x="3369097" y="238880"/>
                  </a:lnTo>
                  <a:lnTo>
                    <a:pt x="3325029" y="267455"/>
                  </a:lnTo>
                  <a:lnTo>
                    <a:pt x="3281597" y="296791"/>
                  </a:lnTo>
                  <a:lnTo>
                    <a:pt x="3238799" y="327016"/>
                  </a:lnTo>
                  <a:lnTo>
                    <a:pt x="3196636" y="358130"/>
                  </a:lnTo>
                  <a:lnTo>
                    <a:pt x="3155108" y="390007"/>
                  </a:lnTo>
                  <a:lnTo>
                    <a:pt x="3114342" y="422772"/>
                  </a:lnTo>
                  <a:close/>
                </a:path>
                <a:path w="12554585" h="11045825">
                  <a:moveTo>
                    <a:pt x="578559" y="0"/>
                  </a:moveTo>
                  <a:lnTo>
                    <a:pt x="645384" y="1142"/>
                  </a:lnTo>
                  <a:lnTo>
                    <a:pt x="710064" y="4571"/>
                  </a:lnTo>
                  <a:lnTo>
                    <a:pt x="772635" y="10286"/>
                  </a:lnTo>
                  <a:lnTo>
                    <a:pt x="833149" y="17906"/>
                  </a:lnTo>
                  <a:lnTo>
                    <a:pt x="891669" y="27558"/>
                  </a:lnTo>
                  <a:lnTo>
                    <a:pt x="948246" y="39115"/>
                  </a:lnTo>
                  <a:lnTo>
                    <a:pt x="1002931" y="52322"/>
                  </a:lnTo>
                  <a:lnTo>
                    <a:pt x="1055775" y="67181"/>
                  </a:lnTo>
                  <a:lnTo>
                    <a:pt x="1106827" y="83690"/>
                  </a:lnTo>
                  <a:lnTo>
                    <a:pt x="1156153" y="101597"/>
                  </a:lnTo>
                  <a:lnTo>
                    <a:pt x="1203802" y="120773"/>
                  </a:lnTo>
                  <a:lnTo>
                    <a:pt x="1249826" y="141347"/>
                  </a:lnTo>
                  <a:lnTo>
                    <a:pt x="1294224" y="162936"/>
                  </a:lnTo>
                  <a:lnTo>
                    <a:pt x="1337149" y="185542"/>
                  </a:lnTo>
                  <a:lnTo>
                    <a:pt x="1378677" y="209036"/>
                  </a:lnTo>
                  <a:lnTo>
                    <a:pt x="1418681" y="233420"/>
                  </a:lnTo>
                  <a:lnTo>
                    <a:pt x="1457415" y="258438"/>
                  </a:lnTo>
                  <a:lnTo>
                    <a:pt x="1494752" y="284218"/>
                  </a:lnTo>
                  <a:lnTo>
                    <a:pt x="1530946" y="310380"/>
                  </a:lnTo>
                  <a:lnTo>
                    <a:pt x="1565870" y="336922"/>
                  </a:lnTo>
                  <a:lnTo>
                    <a:pt x="1599651" y="363845"/>
                  </a:lnTo>
                  <a:lnTo>
                    <a:pt x="1632289" y="390896"/>
                  </a:lnTo>
                  <a:lnTo>
                    <a:pt x="1664038" y="418073"/>
                  </a:lnTo>
                  <a:lnTo>
                    <a:pt x="1694645" y="445123"/>
                  </a:lnTo>
                  <a:lnTo>
                    <a:pt x="1724362" y="472174"/>
                  </a:lnTo>
                  <a:lnTo>
                    <a:pt x="1753190" y="498970"/>
                  </a:lnTo>
                  <a:lnTo>
                    <a:pt x="1781256" y="525512"/>
                  </a:lnTo>
                  <a:lnTo>
                    <a:pt x="1835103" y="576946"/>
                  </a:lnTo>
                  <a:lnTo>
                    <a:pt x="1883362" y="623173"/>
                  </a:lnTo>
                  <a:lnTo>
                    <a:pt x="1928192" y="665209"/>
                  </a:lnTo>
                  <a:lnTo>
                    <a:pt x="1970228" y="702927"/>
                  </a:lnTo>
                  <a:lnTo>
                    <a:pt x="2009978" y="736454"/>
                  </a:lnTo>
                  <a:lnTo>
                    <a:pt x="2048458" y="766044"/>
                  </a:lnTo>
                  <a:lnTo>
                    <a:pt x="2086303" y="791824"/>
                  </a:lnTo>
                  <a:lnTo>
                    <a:pt x="2124021" y="813795"/>
                  </a:lnTo>
                  <a:lnTo>
                    <a:pt x="2162628" y="831955"/>
                  </a:lnTo>
                  <a:lnTo>
                    <a:pt x="2202632" y="846687"/>
                  </a:lnTo>
                  <a:lnTo>
                    <a:pt x="2244922" y="857990"/>
                  </a:lnTo>
                  <a:lnTo>
                    <a:pt x="2290006" y="865864"/>
                  </a:lnTo>
                  <a:lnTo>
                    <a:pt x="2338772" y="870562"/>
                  </a:lnTo>
                  <a:lnTo>
                    <a:pt x="2391857" y="872086"/>
                  </a:lnTo>
                  <a:lnTo>
                    <a:pt x="2445323" y="870436"/>
                  </a:lnTo>
                  <a:lnTo>
                    <a:pt x="2494470" y="865737"/>
                  </a:lnTo>
                  <a:lnTo>
                    <a:pt x="2540062" y="857609"/>
                  </a:lnTo>
                  <a:lnTo>
                    <a:pt x="2582606" y="846179"/>
                  </a:lnTo>
                  <a:lnTo>
                    <a:pt x="2622991" y="831066"/>
                  </a:lnTo>
                  <a:lnTo>
                    <a:pt x="2661852" y="812398"/>
                  </a:lnTo>
                  <a:lnTo>
                    <a:pt x="2699951" y="790047"/>
                  </a:lnTo>
                  <a:lnTo>
                    <a:pt x="2738177" y="763758"/>
                  </a:lnTo>
                  <a:lnTo>
                    <a:pt x="2777165" y="733533"/>
                  </a:lnTo>
                  <a:lnTo>
                    <a:pt x="2817550" y="699244"/>
                  </a:lnTo>
                  <a:lnTo>
                    <a:pt x="2860094" y="660637"/>
                  </a:lnTo>
                  <a:lnTo>
                    <a:pt x="2826059" y="697847"/>
                  </a:lnTo>
                  <a:lnTo>
                    <a:pt x="2792786" y="735565"/>
                  </a:lnTo>
                  <a:lnTo>
                    <a:pt x="2760148" y="774045"/>
                  </a:lnTo>
                  <a:lnTo>
                    <a:pt x="2728272" y="813033"/>
                  </a:lnTo>
                  <a:lnTo>
                    <a:pt x="2697030" y="852783"/>
                  </a:lnTo>
                  <a:lnTo>
                    <a:pt x="2666678" y="893041"/>
                  </a:lnTo>
                  <a:lnTo>
                    <a:pt x="2637088" y="933934"/>
                  </a:lnTo>
                  <a:lnTo>
                    <a:pt x="2608260" y="975462"/>
                  </a:lnTo>
                  <a:lnTo>
                    <a:pt x="2580193" y="1017498"/>
                  </a:lnTo>
                  <a:lnTo>
                    <a:pt x="2552889" y="1060169"/>
                  </a:lnTo>
                  <a:lnTo>
                    <a:pt x="2526474" y="1103348"/>
                  </a:lnTo>
                  <a:lnTo>
                    <a:pt x="2500820" y="1147035"/>
                  </a:lnTo>
                  <a:lnTo>
                    <a:pt x="2476056" y="1191356"/>
                  </a:lnTo>
                  <a:lnTo>
                    <a:pt x="2452181" y="1236186"/>
                  </a:lnTo>
                  <a:lnTo>
                    <a:pt x="2429067" y="1281397"/>
                  </a:lnTo>
                  <a:lnTo>
                    <a:pt x="2406843" y="1327243"/>
                  </a:lnTo>
                  <a:lnTo>
                    <a:pt x="2385507" y="1373597"/>
                  </a:lnTo>
                  <a:lnTo>
                    <a:pt x="2365061" y="1420459"/>
                  </a:lnTo>
                  <a:lnTo>
                    <a:pt x="2345503" y="1467701"/>
                  </a:lnTo>
                  <a:lnTo>
                    <a:pt x="2326835" y="1515452"/>
                  </a:lnTo>
                  <a:lnTo>
                    <a:pt x="2309055" y="1563584"/>
                  </a:lnTo>
                  <a:lnTo>
                    <a:pt x="2292292" y="1612224"/>
                  </a:lnTo>
                  <a:lnTo>
                    <a:pt x="2276417" y="1661372"/>
                  </a:lnTo>
                  <a:lnTo>
                    <a:pt x="2261431" y="1710773"/>
                  </a:lnTo>
                  <a:lnTo>
                    <a:pt x="2247462" y="1760683"/>
                  </a:lnTo>
                  <a:lnTo>
                    <a:pt x="2234508" y="1810974"/>
                  </a:lnTo>
                  <a:lnTo>
                    <a:pt x="2222443" y="1861645"/>
                  </a:lnTo>
                  <a:lnTo>
                    <a:pt x="2183582" y="1849454"/>
                  </a:lnTo>
                  <a:lnTo>
                    <a:pt x="2146372" y="1833960"/>
                  </a:lnTo>
                  <a:lnTo>
                    <a:pt x="2110178" y="1815419"/>
                  </a:lnTo>
                  <a:lnTo>
                    <a:pt x="2074492" y="1793448"/>
                  </a:lnTo>
                  <a:lnTo>
                    <a:pt x="2038552" y="1768049"/>
                  </a:lnTo>
                  <a:lnTo>
                    <a:pt x="2001850" y="1739094"/>
                  </a:lnTo>
                  <a:lnTo>
                    <a:pt x="1963751" y="1706582"/>
                  </a:lnTo>
                  <a:lnTo>
                    <a:pt x="1923620" y="1670388"/>
                  </a:lnTo>
                  <a:lnTo>
                    <a:pt x="1880949" y="1630384"/>
                  </a:lnTo>
                  <a:lnTo>
                    <a:pt x="1835103" y="1586443"/>
                  </a:lnTo>
                  <a:lnTo>
                    <a:pt x="1808561" y="1560917"/>
                  </a:lnTo>
                  <a:lnTo>
                    <a:pt x="1781256" y="1534883"/>
                  </a:lnTo>
                  <a:lnTo>
                    <a:pt x="1753190" y="1508467"/>
                  </a:lnTo>
                  <a:lnTo>
                    <a:pt x="1724362" y="1481671"/>
                  </a:lnTo>
                  <a:lnTo>
                    <a:pt x="1694645" y="1454621"/>
                  </a:lnTo>
                  <a:lnTo>
                    <a:pt x="1664038" y="1427570"/>
                  </a:lnTo>
                  <a:lnTo>
                    <a:pt x="1632289" y="1400393"/>
                  </a:lnTo>
                  <a:lnTo>
                    <a:pt x="1599651" y="1373343"/>
                  </a:lnTo>
                  <a:lnTo>
                    <a:pt x="1565870" y="1346419"/>
                  </a:lnTo>
                  <a:lnTo>
                    <a:pt x="1530946" y="1319877"/>
                  </a:lnTo>
                  <a:lnTo>
                    <a:pt x="1494752" y="1293589"/>
                  </a:lnTo>
                  <a:lnTo>
                    <a:pt x="1457415" y="1267935"/>
                  </a:lnTo>
                  <a:lnTo>
                    <a:pt x="1418681" y="1242917"/>
                  </a:lnTo>
                  <a:lnTo>
                    <a:pt x="1378677" y="1218534"/>
                  </a:lnTo>
                  <a:lnTo>
                    <a:pt x="1337149" y="1195039"/>
                  </a:lnTo>
                  <a:lnTo>
                    <a:pt x="1294224" y="1172307"/>
                  </a:lnTo>
                  <a:lnTo>
                    <a:pt x="1249826" y="1150717"/>
                  </a:lnTo>
                  <a:lnTo>
                    <a:pt x="1203802" y="1130271"/>
                  </a:lnTo>
                  <a:lnTo>
                    <a:pt x="1156153" y="1111094"/>
                  </a:lnTo>
                  <a:lnTo>
                    <a:pt x="1106827" y="1093188"/>
                  </a:lnTo>
                  <a:lnTo>
                    <a:pt x="1055775" y="1076678"/>
                  </a:lnTo>
                  <a:lnTo>
                    <a:pt x="1002931" y="1061820"/>
                  </a:lnTo>
                  <a:lnTo>
                    <a:pt x="948246" y="1048485"/>
                  </a:lnTo>
                  <a:lnTo>
                    <a:pt x="891669" y="1037055"/>
                  </a:lnTo>
                  <a:lnTo>
                    <a:pt x="833149" y="1027404"/>
                  </a:lnTo>
                  <a:lnTo>
                    <a:pt x="772635" y="1019657"/>
                  </a:lnTo>
                  <a:lnTo>
                    <a:pt x="710064" y="1014069"/>
                  </a:lnTo>
                  <a:lnTo>
                    <a:pt x="645384" y="1010640"/>
                  </a:lnTo>
                  <a:lnTo>
                    <a:pt x="578559" y="1009497"/>
                  </a:lnTo>
                  <a:lnTo>
                    <a:pt x="522604" y="1010259"/>
                  </a:lnTo>
                  <a:lnTo>
                    <a:pt x="468160" y="1012672"/>
                  </a:lnTo>
                  <a:lnTo>
                    <a:pt x="415190" y="1016609"/>
                  </a:lnTo>
                  <a:lnTo>
                    <a:pt x="363680" y="1022070"/>
                  </a:lnTo>
                  <a:lnTo>
                    <a:pt x="313580" y="1028927"/>
                  </a:lnTo>
                  <a:lnTo>
                    <a:pt x="264877" y="1037182"/>
                  </a:lnTo>
                  <a:lnTo>
                    <a:pt x="217520" y="1046707"/>
                  </a:lnTo>
                  <a:lnTo>
                    <a:pt x="171496" y="1057375"/>
                  </a:lnTo>
                  <a:lnTo>
                    <a:pt x="126755" y="1069312"/>
                  </a:lnTo>
                  <a:lnTo>
                    <a:pt x="83284" y="1082393"/>
                  </a:lnTo>
                  <a:lnTo>
                    <a:pt x="41042" y="1096363"/>
                  </a:lnTo>
                  <a:lnTo>
                    <a:pt x="0" y="1111475"/>
                  </a:lnTo>
                  <a:lnTo>
                    <a:pt x="0" y="101978"/>
                  </a:lnTo>
                  <a:lnTo>
                    <a:pt x="41042" y="86865"/>
                  </a:lnTo>
                  <a:lnTo>
                    <a:pt x="83284" y="72896"/>
                  </a:lnTo>
                  <a:lnTo>
                    <a:pt x="126755" y="59815"/>
                  </a:lnTo>
                  <a:lnTo>
                    <a:pt x="171496" y="47877"/>
                  </a:lnTo>
                  <a:lnTo>
                    <a:pt x="217520" y="37210"/>
                  </a:lnTo>
                  <a:lnTo>
                    <a:pt x="264877" y="27685"/>
                  </a:lnTo>
                  <a:lnTo>
                    <a:pt x="313580" y="19430"/>
                  </a:lnTo>
                  <a:lnTo>
                    <a:pt x="363680" y="12572"/>
                  </a:lnTo>
                  <a:lnTo>
                    <a:pt x="415190" y="7238"/>
                  </a:lnTo>
                  <a:lnTo>
                    <a:pt x="468160" y="3174"/>
                  </a:lnTo>
                  <a:lnTo>
                    <a:pt x="522604" y="761"/>
                  </a:lnTo>
                  <a:lnTo>
                    <a:pt x="578559" y="0"/>
                  </a:lnTo>
                  <a:close/>
                </a:path>
                <a:path w="12554585" h="11045825">
                  <a:moveTo>
                    <a:pt x="5054091" y="3947695"/>
                  </a:moveTo>
                  <a:lnTo>
                    <a:pt x="6282912" y="4550548"/>
                  </a:lnTo>
                  <a:lnTo>
                    <a:pt x="6825823" y="4816988"/>
                  </a:lnTo>
                  <a:lnTo>
                    <a:pt x="9443354" y="6090512"/>
                  </a:lnTo>
                  <a:lnTo>
                    <a:pt x="6650567" y="6927166"/>
                  </a:lnTo>
                  <a:lnTo>
                    <a:pt x="6650567" y="7635428"/>
                  </a:lnTo>
                  <a:lnTo>
                    <a:pt x="7209226" y="7874943"/>
                  </a:lnTo>
                  <a:lnTo>
                    <a:pt x="7203638" y="8536978"/>
                  </a:lnTo>
                  <a:lnTo>
                    <a:pt x="7334953" y="8599587"/>
                  </a:lnTo>
                  <a:lnTo>
                    <a:pt x="7285678" y="8630320"/>
                  </a:lnTo>
                  <a:lnTo>
                    <a:pt x="7238436" y="8662070"/>
                  </a:lnTo>
                  <a:lnTo>
                    <a:pt x="7193098" y="8694708"/>
                  </a:lnTo>
                  <a:lnTo>
                    <a:pt x="7149665" y="8727981"/>
                  </a:lnTo>
                  <a:lnTo>
                    <a:pt x="7108010" y="8761635"/>
                  </a:lnTo>
                  <a:lnTo>
                    <a:pt x="7068006" y="8795416"/>
                  </a:lnTo>
                  <a:lnTo>
                    <a:pt x="7029653" y="8829324"/>
                  </a:lnTo>
                  <a:lnTo>
                    <a:pt x="6992697" y="8863106"/>
                  </a:lnTo>
                  <a:lnTo>
                    <a:pt x="6957011" y="8896379"/>
                  </a:lnTo>
                  <a:lnTo>
                    <a:pt x="6922595" y="8929017"/>
                  </a:lnTo>
                  <a:lnTo>
                    <a:pt x="6889448" y="8960893"/>
                  </a:lnTo>
                  <a:lnTo>
                    <a:pt x="6841063" y="9007247"/>
                  </a:lnTo>
                  <a:lnTo>
                    <a:pt x="6796233" y="9049156"/>
                  </a:lnTo>
                  <a:lnTo>
                    <a:pt x="6754197" y="9086874"/>
                  </a:lnTo>
                  <a:lnTo>
                    <a:pt x="6714447" y="9120401"/>
                  </a:lnTo>
                  <a:lnTo>
                    <a:pt x="6675967" y="9150118"/>
                  </a:lnTo>
                  <a:lnTo>
                    <a:pt x="6638122" y="9175772"/>
                  </a:lnTo>
                  <a:lnTo>
                    <a:pt x="6600277" y="9197742"/>
                  </a:lnTo>
                  <a:lnTo>
                    <a:pt x="6561797" y="9216030"/>
                  </a:lnTo>
                  <a:lnTo>
                    <a:pt x="6521666" y="9230761"/>
                  </a:lnTo>
                  <a:lnTo>
                    <a:pt x="6479503" y="9241937"/>
                  </a:lnTo>
                  <a:lnTo>
                    <a:pt x="6434292" y="9249811"/>
                  </a:lnTo>
                  <a:lnTo>
                    <a:pt x="6385525" y="9254510"/>
                  </a:lnTo>
                  <a:lnTo>
                    <a:pt x="6332440" y="9256034"/>
                  </a:lnTo>
                  <a:lnTo>
                    <a:pt x="6279356" y="9254510"/>
                  </a:lnTo>
                  <a:lnTo>
                    <a:pt x="6230589" y="9249811"/>
                  </a:lnTo>
                  <a:lnTo>
                    <a:pt x="6185505" y="9241937"/>
                  </a:lnTo>
                  <a:lnTo>
                    <a:pt x="6143215" y="9230761"/>
                  </a:lnTo>
                  <a:lnTo>
                    <a:pt x="6103211" y="9216030"/>
                  </a:lnTo>
                  <a:lnTo>
                    <a:pt x="6064604" y="9197742"/>
                  </a:lnTo>
                  <a:lnTo>
                    <a:pt x="6026759" y="9175772"/>
                  </a:lnTo>
                  <a:lnTo>
                    <a:pt x="5989041" y="9150118"/>
                  </a:lnTo>
                  <a:lnTo>
                    <a:pt x="5950561" y="9120401"/>
                  </a:lnTo>
                  <a:lnTo>
                    <a:pt x="5910684" y="9086874"/>
                  </a:lnTo>
                  <a:lnTo>
                    <a:pt x="5868775" y="9049156"/>
                  </a:lnTo>
                  <a:lnTo>
                    <a:pt x="5823945" y="9007247"/>
                  </a:lnTo>
                  <a:lnTo>
                    <a:pt x="5775560" y="8960893"/>
                  </a:lnTo>
                  <a:lnTo>
                    <a:pt x="5745588" y="8932192"/>
                  </a:lnTo>
                  <a:lnTo>
                    <a:pt x="5714855" y="8902855"/>
                  </a:lnTo>
                  <a:lnTo>
                    <a:pt x="5682979" y="8873011"/>
                  </a:lnTo>
                  <a:lnTo>
                    <a:pt x="5650087" y="8842786"/>
                  </a:lnTo>
                  <a:lnTo>
                    <a:pt x="5616052" y="8812307"/>
                  </a:lnTo>
                  <a:lnTo>
                    <a:pt x="5580873" y="8781701"/>
                  </a:lnTo>
                  <a:lnTo>
                    <a:pt x="5544298" y="8751221"/>
                  </a:lnTo>
                  <a:lnTo>
                    <a:pt x="5506326" y="8720996"/>
                  </a:lnTo>
                  <a:lnTo>
                    <a:pt x="5466957" y="8691152"/>
                  </a:lnTo>
                  <a:lnTo>
                    <a:pt x="5426064" y="8661816"/>
                  </a:lnTo>
                  <a:lnTo>
                    <a:pt x="5383520" y="8633114"/>
                  </a:lnTo>
                  <a:lnTo>
                    <a:pt x="5339326" y="8605302"/>
                  </a:lnTo>
                  <a:lnTo>
                    <a:pt x="5293353" y="8578379"/>
                  </a:lnTo>
                  <a:lnTo>
                    <a:pt x="5245602" y="8552598"/>
                  </a:lnTo>
                  <a:lnTo>
                    <a:pt x="5195946" y="8528088"/>
                  </a:lnTo>
                  <a:lnTo>
                    <a:pt x="5144258" y="8505102"/>
                  </a:lnTo>
                  <a:lnTo>
                    <a:pt x="5090539" y="8483512"/>
                  </a:lnTo>
                  <a:lnTo>
                    <a:pt x="5034787" y="8463701"/>
                  </a:lnTo>
                  <a:lnTo>
                    <a:pt x="5049392" y="5025770"/>
                  </a:lnTo>
                  <a:lnTo>
                    <a:pt x="5054091" y="3947695"/>
                  </a:lnTo>
                  <a:close/>
                </a:path>
                <a:path w="12554585" h="11045825">
                  <a:moveTo>
                    <a:pt x="578559" y="1009497"/>
                  </a:moveTo>
                  <a:lnTo>
                    <a:pt x="645384" y="1010640"/>
                  </a:lnTo>
                  <a:lnTo>
                    <a:pt x="710064" y="1014069"/>
                  </a:lnTo>
                  <a:lnTo>
                    <a:pt x="772635" y="1019657"/>
                  </a:lnTo>
                  <a:lnTo>
                    <a:pt x="833149" y="1027404"/>
                  </a:lnTo>
                  <a:lnTo>
                    <a:pt x="891669" y="1037055"/>
                  </a:lnTo>
                  <a:lnTo>
                    <a:pt x="948246" y="1048485"/>
                  </a:lnTo>
                  <a:lnTo>
                    <a:pt x="1002931" y="1061820"/>
                  </a:lnTo>
                  <a:lnTo>
                    <a:pt x="1055775" y="1076678"/>
                  </a:lnTo>
                  <a:lnTo>
                    <a:pt x="1106827" y="1093188"/>
                  </a:lnTo>
                  <a:lnTo>
                    <a:pt x="1156153" y="1111094"/>
                  </a:lnTo>
                  <a:lnTo>
                    <a:pt x="1203802" y="1130271"/>
                  </a:lnTo>
                  <a:lnTo>
                    <a:pt x="1249826" y="1150717"/>
                  </a:lnTo>
                  <a:lnTo>
                    <a:pt x="1294224" y="1172307"/>
                  </a:lnTo>
                  <a:lnTo>
                    <a:pt x="1337149" y="1195039"/>
                  </a:lnTo>
                  <a:lnTo>
                    <a:pt x="1378677" y="1218534"/>
                  </a:lnTo>
                  <a:lnTo>
                    <a:pt x="1418681" y="1242917"/>
                  </a:lnTo>
                  <a:lnTo>
                    <a:pt x="1457415" y="1267935"/>
                  </a:lnTo>
                  <a:lnTo>
                    <a:pt x="1494752" y="1293589"/>
                  </a:lnTo>
                  <a:lnTo>
                    <a:pt x="1530946" y="1319877"/>
                  </a:lnTo>
                  <a:lnTo>
                    <a:pt x="1565870" y="1346419"/>
                  </a:lnTo>
                  <a:lnTo>
                    <a:pt x="1599651" y="1373343"/>
                  </a:lnTo>
                  <a:lnTo>
                    <a:pt x="1632289" y="1400393"/>
                  </a:lnTo>
                  <a:lnTo>
                    <a:pt x="1664038" y="1427570"/>
                  </a:lnTo>
                  <a:lnTo>
                    <a:pt x="1694645" y="1454621"/>
                  </a:lnTo>
                  <a:lnTo>
                    <a:pt x="1724362" y="1481671"/>
                  </a:lnTo>
                  <a:lnTo>
                    <a:pt x="1753190" y="1508467"/>
                  </a:lnTo>
                  <a:lnTo>
                    <a:pt x="1781256" y="1534883"/>
                  </a:lnTo>
                  <a:lnTo>
                    <a:pt x="1835103" y="1586443"/>
                  </a:lnTo>
                  <a:lnTo>
                    <a:pt x="1880949" y="1630384"/>
                  </a:lnTo>
                  <a:lnTo>
                    <a:pt x="1923620" y="1670388"/>
                  </a:lnTo>
                  <a:lnTo>
                    <a:pt x="1963751" y="1706582"/>
                  </a:lnTo>
                  <a:lnTo>
                    <a:pt x="2001850" y="1739094"/>
                  </a:lnTo>
                  <a:lnTo>
                    <a:pt x="2038552" y="1768049"/>
                  </a:lnTo>
                  <a:lnTo>
                    <a:pt x="2074492" y="1793448"/>
                  </a:lnTo>
                  <a:lnTo>
                    <a:pt x="2110178" y="1815419"/>
                  </a:lnTo>
                  <a:lnTo>
                    <a:pt x="2146372" y="1833960"/>
                  </a:lnTo>
                  <a:lnTo>
                    <a:pt x="2183582" y="1849454"/>
                  </a:lnTo>
                  <a:lnTo>
                    <a:pt x="2222443" y="1861645"/>
                  </a:lnTo>
                  <a:lnTo>
                    <a:pt x="2221554" y="1865582"/>
                  </a:lnTo>
                  <a:lnTo>
                    <a:pt x="2220792" y="1869519"/>
                  </a:lnTo>
                  <a:lnTo>
                    <a:pt x="2219903" y="1873456"/>
                  </a:lnTo>
                  <a:lnTo>
                    <a:pt x="2209363" y="1923239"/>
                  </a:lnTo>
                  <a:lnTo>
                    <a:pt x="2199838" y="1973403"/>
                  </a:lnTo>
                  <a:lnTo>
                    <a:pt x="2191202" y="2023947"/>
                  </a:lnTo>
                  <a:lnTo>
                    <a:pt x="2183582" y="2074746"/>
                  </a:lnTo>
                  <a:lnTo>
                    <a:pt x="2176978" y="2125799"/>
                  </a:lnTo>
                  <a:lnTo>
                    <a:pt x="2171264" y="2177232"/>
                  </a:lnTo>
                  <a:lnTo>
                    <a:pt x="2166565" y="2228920"/>
                  </a:lnTo>
                  <a:lnTo>
                    <a:pt x="2163009" y="2280989"/>
                  </a:lnTo>
                  <a:lnTo>
                    <a:pt x="2160342" y="2333312"/>
                  </a:lnTo>
                  <a:lnTo>
                    <a:pt x="2158691" y="2385761"/>
                  </a:lnTo>
                  <a:lnTo>
                    <a:pt x="2158183" y="2438592"/>
                  </a:lnTo>
                  <a:lnTo>
                    <a:pt x="2158691" y="2486851"/>
                  </a:lnTo>
                  <a:lnTo>
                    <a:pt x="2159961" y="2534728"/>
                  </a:lnTo>
                  <a:lnTo>
                    <a:pt x="2162247" y="2582479"/>
                  </a:lnTo>
                  <a:lnTo>
                    <a:pt x="2165295" y="2629976"/>
                  </a:lnTo>
                  <a:lnTo>
                    <a:pt x="2169232" y="2677346"/>
                  </a:lnTo>
                  <a:lnTo>
                    <a:pt x="2173931" y="2724335"/>
                  </a:lnTo>
                  <a:lnTo>
                    <a:pt x="2179518" y="2771196"/>
                  </a:lnTo>
                  <a:lnTo>
                    <a:pt x="2187138" y="2825932"/>
                  </a:lnTo>
                  <a:lnTo>
                    <a:pt x="2195774" y="2880414"/>
                  </a:lnTo>
                  <a:lnTo>
                    <a:pt x="2133038" y="2872286"/>
                  </a:lnTo>
                  <a:lnTo>
                    <a:pt x="2072460" y="2862126"/>
                  </a:lnTo>
                  <a:lnTo>
                    <a:pt x="2013915" y="2849934"/>
                  </a:lnTo>
                  <a:lnTo>
                    <a:pt x="1957528" y="2835838"/>
                  </a:lnTo>
                  <a:lnTo>
                    <a:pt x="1903046" y="2819963"/>
                  </a:lnTo>
                  <a:lnTo>
                    <a:pt x="1850343" y="2802565"/>
                  </a:lnTo>
                  <a:lnTo>
                    <a:pt x="1799671" y="2783515"/>
                  </a:lnTo>
                  <a:lnTo>
                    <a:pt x="1750650" y="2763196"/>
                  </a:lnTo>
                  <a:lnTo>
                    <a:pt x="1703534" y="2741479"/>
                  </a:lnTo>
                  <a:lnTo>
                    <a:pt x="1657943" y="2718620"/>
                  </a:lnTo>
                  <a:lnTo>
                    <a:pt x="1614002" y="2694744"/>
                  </a:lnTo>
                  <a:lnTo>
                    <a:pt x="1571712" y="2669853"/>
                  </a:lnTo>
                  <a:lnTo>
                    <a:pt x="1530819" y="2644200"/>
                  </a:lnTo>
                  <a:lnTo>
                    <a:pt x="1491323" y="2617784"/>
                  </a:lnTo>
                  <a:lnTo>
                    <a:pt x="1453351" y="2590734"/>
                  </a:lnTo>
                  <a:lnTo>
                    <a:pt x="1416522" y="2563303"/>
                  </a:lnTo>
                  <a:lnTo>
                    <a:pt x="1381090" y="2535490"/>
                  </a:lnTo>
                  <a:lnTo>
                    <a:pt x="1346800" y="2507424"/>
                  </a:lnTo>
                  <a:lnTo>
                    <a:pt x="1313654" y="2479231"/>
                  </a:lnTo>
                  <a:lnTo>
                    <a:pt x="1281524" y="2451038"/>
                  </a:lnTo>
                  <a:lnTo>
                    <a:pt x="1250511" y="2422971"/>
                  </a:lnTo>
                  <a:lnTo>
                    <a:pt x="1220413" y="2395159"/>
                  </a:lnTo>
                  <a:lnTo>
                    <a:pt x="1191229" y="2367601"/>
                  </a:lnTo>
                  <a:lnTo>
                    <a:pt x="1162871" y="2340550"/>
                  </a:lnTo>
                  <a:lnTo>
                    <a:pt x="1135313" y="2314008"/>
                  </a:lnTo>
                  <a:lnTo>
                    <a:pt x="1086965" y="2267781"/>
                  </a:lnTo>
                  <a:lnTo>
                    <a:pt x="1042161" y="2225872"/>
                  </a:lnTo>
                  <a:lnTo>
                    <a:pt x="1000201" y="2188154"/>
                  </a:lnTo>
                  <a:lnTo>
                    <a:pt x="960337" y="2154500"/>
                  </a:lnTo>
                  <a:lnTo>
                    <a:pt x="921882" y="2124910"/>
                  </a:lnTo>
                  <a:lnTo>
                    <a:pt x="884113" y="2099256"/>
                  </a:lnTo>
                  <a:lnTo>
                    <a:pt x="846293" y="2077286"/>
                  </a:lnTo>
                  <a:lnTo>
                    <a:pt x="807724" y="2058998"/>
                  </a:lnTo>
                  <a:lnTo>
                    <a:pt x="767695" y="2044267"/>
                  </a:lnTo>
                  <a:lnTo>
                    <a:pt x="725481" y="2033091"/>
                  </a:lnTo>
                  <a:lnTo>
                    <a:pt x="680359" y="2025090"/>
                  </a:lnTo>
                  <a:lnTo>
                    <a:pt x="631631" y="2020518"/>
                  </a:lnTo>
                  <a:lnTo>
                    <a:pt x="578559" y="2018994"/>
                  </a:lnTo>
                  <a:lnTo>
                    <a:pt x="525487" y="2020518"/>
                  </a:lnTo>
                  <a:lnTo>
                    <a:pt x="476745" y="2025090"/>
                  </a:lnTo>
                  <a:lnTo>
                    <a:pt x="431611" y="2033091"/>
                  </a:lnTo>
                  <a:lnTo>
                    <a:pt x="389397" y="2044267"/>
                  </a:lnTo>
                  <a:lnTo>
                    <a:pt x="349355" y="2058998"/>
                  </a:lnTo>
                  <a:lnTo>
                    <a:pt x="310799" y="2077286"/>
                  </a:lnTo>
                  <a:lnTo>
                    <a:pt x="272979" y="2099256"/>
                  </a:lnTo>
                  <a:lnTo>
                    <a:pt x="235198" y="2124910"/>
                  </a:lnTo>
                  <a:lnTo>
                    <a:pt x="196743" y="2154500"/>
                  </a:lnTo>
                  <a:lnTo>
                    <a:pt x="156879" y="2188154"/>
                  </a:lnTo>
                  <a:lnTo>
                    <a:pt x="114911" y="2225872"/>
                  </a:lnTo>
                  <a:lnTo>
                    <a:pt x="70107" y="2267781"/>
                  </a:lnTo>
                  <a:lnTo>
                    <a:pt x="21757" y="2314008"/>
                  </a:lnTo>
                  <a:lnTo>
                    <a:pt x="16366" y="2319215"/>
                  </a:lnTo>
                  <a:lnTo>
                    <a:pt x="10937" y="2324422"/>
                  </a:lnTo>
                  <a:lnTo>
                    <a:pt x="5479" y="2329756"/>
                  </a:lnTo>
                  <a:lnTo>
                    <a:pt x="0" y="2334962"/>
                  </a:lnTo>
                  <a:lnTo>
                    <a:pt x="0" y="1990928"/>
                  </a:lnTo>
                  <a:lnTo>
                    <a:pt x="0" y="1325465"/>
                  </a:lnTo>
                  <a:lnTo>
                    <a:pt x="0" y="1111475"/>
                  </a:lnTo>
                  <a:lnTo>
                    <a:pt x="41042" y="1096363"/>
                  </a:lnTo>
                  <a:lnTo>
                    <a:pt x="83284" y="1082393"/>
                  </a:lnTo>
                  <a:lnTo>
                    <a:pt x="126755" y="1069312"/>
                  </a:lnTo>
                  <a:lnTo>
                    <a:pt x="171496" y="1057375"/>
                  </a:lnTo>
                  <a:lnTo>
                    <a:pt x="217520" y="1046707"/>
                  </a:lnTo>
                  <a:lnTo>
                    <a:pt x="264877" y="1037182"/>
                  </a:lnTo>
                  <a:lnTo>
                    <a:pt x="313580" y="1028927"/>
                  </a:lnTo>
                  <a:lnTo>
                    <a:pt x="363680" y="1022070"/>
                  </a:lnTo>
                  <a:lnTo>
                    <a:pt x="415190" y="1016609"/>
                  </a:lnTo>
                  <a:lnTo>
                    <a:pt x="468160" y="1012672"/>
                  </a:lnTo>
                  <a:lnTo>
                    <a:pt x="522604" y="1010259"/>
                  </a:lnTo>
                  <a:lnTo>
                    <a:pt x="578559" y="1009497"/>
                  </a:lnTo>
                  <a:close/>
                </a:path>
                <a:path w="12554585" h="11045825">
                  <a:moveTo>
                    <a:pt x="6282912" y="4550548"/>
                  </a:moveTo>
                  <a:lnTo>
                    <a:pt x="6321900" y="4521847"/>
                  </a:lnTo>
                  <a:lnTo>
                    <a:pt x="6360380" y="4492511"/>
                  </a:lnTo>
                  <a:lnTo>
                    <a:pt x="6398225" y="4462286"/>
                  </a:lnTo>
                  <a:lnTo>
                    <a:pt x="6435562" y="4431553"/>
                  </a:lnTo>
                  <a:lnTo>
                    <a:pt x="6472264" y="4400057"/>
                  </a:lnTo>
                  <a:lnTo>
                    <a:pt x="6508458" y="4367927"/>
                  </a:lnTo>
                  <a:lnTo>
                    <a:pt x="6544017" y="4335162"/>
                  </a:lnTo>
                  <a:lnTo>
                    <a:pt x="6578941" y="4301635"/>
                  </a:lnTo>
                  <a:lnTo>
                    <a:pt x="6613230" y="4267600"/>
                  </a:lnTo>
                  <a:lnTo>
                    <a:pt x="6646885" y="4232930"/>
                  </a:lnTo>
                  <a:lnTo>
                    <a:pt x="6679904" y="4197497"/>
                  </a:lnTo>
                  <a:lnTo>
                    <a:pt x="6712161" y="4161557"/>
                  </a:lnTo>
                  <a:lnTo>
                    <a:pt x="6743910" y="4125109"/>
                  </a:lnTo>
                  <a:lnTo>
                    <a:pt x="6774897" y="4087899"/>
                  </a:lnTo>
                  <a:lnTo>
                    <a:pt x="6805250" y="4050308"/>
                  </a:lnTo>
                  <a:lnTo>
                    <a:pt x="6834967" y="4011955"/>
                  </a:lnTo>
                  <a:lnTo>
                    <a:pt x="6863922" y="3973094"/>
                  </a:lnTo>
                  <a:lnTo>
                    <a:pt x="6892115" y="3933725"/>
                  </a:lnTo>
                  <a:lnTo>
                    <a:pt x="6919674" y="3893848"/>
                  </a:lnTo>
                  <a:lnTo>
                    <a:pt x="6946470" y="3853336"/>
                  </a:lnTo>
                  <a:lnTo>
                    <a:pt x="6972504" y="3812316"/>
                  </a:lnTo>
                  <a:lnTo>
                    <a:pt x="6997777" y="3770915"/>
                  </a:lnTo>
                  <a:lnTo>
                    <a:pt x="7022287" y="3728879"/>
                  </a:lnTo>
                  <a:lnTo>
                    <a:pt x="7046162" y="3686335"/>
                  </a:lnTo>
                  <a:lnTo>
                    <a:pt x="7069149" y="3643410"/>
                  </a:lnTo>
                  <a:lnTo>
                    <a:pt x="7091373" y="3599851"/>
                  </a:lnTo>
                  <a:lnTo>
                    <a:pt x="7112709" y="3555910"/>
                  </a:lnTo>
                  <a:lnTo>
                    <a:pt x="7133409" y="3511588"/>
                  </a:lnTo>
                  <a:lnTo>
                    <a:pt x="7153221" y="3466758"/>
                  </a:lnTo>
                  <a:lnTo>
                    <a:pt x="7172143" y="3421420"/>
                  </a:lnTo>
                  <a:lnTo>
                    <a:pt x="7190304" y="3375828"/>
                  </a:lnTo>
                  <a:lnTo>
                    <a:pt x="7207575" y="3329601"/>
                  </a:lnTo>
                  <a:lnTo>
                    <a:pt x="7224085" y="3283121"/>
                  </a:lnTo>
                  <a:lnTo>
                    <a:pt x="7239706" y="3236132"/>
                  </a:lnTo>
                  <a:lnTo>
                    <a:pt x="7254437" y="3188889"/>
                  </a:lnTo>
                  <a:lnTo>
                    <a:pt x="7268280" y="3141138"/>
                  </a:lnTo>
                  <a:lnTo>
                    <a:pt x="7281233" y="3093133"/>
                  </a:lnTo>
                  <a:lnTo>
                    <a:pt x="7293171" y="3044621"/>
                  </a:lnTo>
                  <a:lnTo>
                    <a:pt x="7304347" y="2995854"/>
                  </a:lnTo>
                  <a:lnTo>
                    <a:pt x="7314634" y="2946706"/>
                  </a:lnTo>
                  <a:lnTo>
                    <a:pt x="7323904" y="2897304"/>
                  </a:lnTo>
                  <a:lnTo>
                    <a:pt x="7332159" y="2847522"/>
                  </a:lnTo>
                  <a:lnTo>
                    <a:pt x="7339652" y="2797358"/>
                  </a:lnTo>
                  <a:lnTo>
                    <a:pt x="7346129" y="2746940"/>
                  </a:lnTo>
                  <a:lnTo>
                    <a:pt x="7351590" y="2696268"/>
                  </a:lnTo>
                  <a:lnTo>
                    <a:pt x="7356035" y="2645216"/>
                  </a:lnTo>
                  <a:lnTo>
                    <a:pt x="7359591" y="2594036"/>
                  </a:lnTo>
                  <a:lnTo>
                    <a:pt x="7362130" y="2542475"/>
                  </a:lnTo>
                  <a:lnTo>
                    <a:pt x="7363654" y="2490661"/>
                  </a:lnTo>
                  <a:lnTo>
                    <a:pt x="7364162" y="2438592"/>
                  </a:lnTo>
                  <a:lnTo>
                    <a:pt x="7363654" y="2386269"/>
                  </a:lnTo>
                  <a:lnTo>
                    <a:pt x="7362130" y="2334201"/>
                  </a:lnTo>
                  <a:lnTo>
                    <a:pt x="7359591" y="2282386"/>
                  </a:lnTo>
                  <a:lnTo>
                    <a:pt x="7356035" y="2230825"/>
                  </a:lnTo>
                  <a:lnTo>
                    <a:pt x="7351463" y="2179645"/>
                  </a:lnTo>
                  <a:lnTo>
                    <a:pt x="7345875" y="2128593"/>
                  </a:lnTo>
                  <a:lnTo>
                    <a:pt x="7339398" y="2077921"/>
                  </a:lnTo>
                  <a:lnTo>
                    <a:pt x="7331905" y="2027630"/>
                  </a:lnTo>
                  <a:lnTo>
                    <a:pt x="7323396" y="1977467"/>
                  </a:lnTo>
                  <a:lnTo>
                    <a:pt x="7313999" y="1927811"/>
                  </a:lnTo>
                  <a:lnTo>
                    <a:pt x="7303712" y="1878409"/>
                  </a:lnTo>
                  <a:lnTo>
                    <a:pt x="7292409" y="1829388"/>
                  </a:lnTo>
                  <a:lnTo>
                    <a:pt x="7280345" y="1780748"/>
                  </a:lnTo>
                  <a:lnTo>
                    <a:pt x="7267264" y="1732363"/>
                  </a:lnTo>
                  <a:lnTo>
                    <a:pt x="7253167" y="1684485"/>
                  </a:lnTo>
                  <a:lnTo>
                    <a:pt x="7238309" y="1636988"/>
                  </a:lnTo>
                  <a:lnTo>
                    <a:pt x="7222561" y="1589745"/>
                  </a:lnTo>
                  <a:lnTo>
                    <a:pt x="7205924" y="1543011"/>
                  </a:lnTo>
                  <a:lnTo>
                    <a:pt x="7188526" y="1496784"/>
                  </a:lnTo>
                  <a:lnTo>
                    <a:pt x="7170111" y="1450811"/>
                  </a:lnTo>
                  <a:lnTo>
                    <a:pt x="7150935" y="1405346"/>
                  </a:lnTo>
                  <a:lnTo>
                    <a:pt x="7130996" y="1360389"/>
                  </a:lnTo>
                  <a:lnTo>
                    <a:pt x="7110169" y="1315813"/>
                  </a:lnTo>
                  <a:lnTo>
                    <a:pt x="7088452" y="1271618"/>
                  </a:lnTo>
                  <a:lnTo>
                    <a:pt x="7066101" y="1228058"/>
                  </a:lnTo>
                  <a:lnTo>
                    <a:pt x="7042861" y="1184880"/>
                  </a:lnTo>
                  <a:lnTo>
                    <a:pt x="7018858" y="1142209"/>
                  </a:lnTo>
                  <a:lnTo>
                    <a:pt x="6993967" y="1100046"/>
                  </a:lnTo>
                  <a:lnTo>
                    <a:pt x="6968440" y="1058391"/>
                  </a:lnTo>
                  <a:lnTo>
                    <a:pt x="6942152" y="1017244"/>
                  </a:lnTo>
                  <a:lnTo>
                    <a:pt x="6915102" y="976732"/>
                  </a:lnTo>
                  <a:lnTo>
                    <a:pt x="6887289" y="936601"/>
                  </a:lnTo>
                  <a:lnTo>
                    <a:pt x="6858715" y="897105"/>
                  </a:lnTo>
                  <a:lnTo>
                    <a:pt x="6829506" y="858117"/>
                  </a:lnTo>
                  <a:lnTo>
                    <a:pt x="6799535" y="819764"/>
                  </a:lnTo>
                  <a:lnTo>
                    <a:pt x="6768928" y="782046"/>
                  </a:lnTo>
                  <a:lnTo>
                    <a:pt x="6737687" y="744836"/>
                  </a:lnTo>
                  <a:lnTo>
                    <a:pt x="6784422" y="747376"/>
                  </a:lnTo>
                  <a:lnTo>
                    <a:pt x="6831157" y="750297"/>
                  </a:lnTo>
                  <a:lnTo>
                    <a:pt x="6877765" y="753852"/>
                  </a:lnTo>
                  <a:lnTo>
                    <a:pt x="6924499" y="757916"/>
                  </a:lnTo>
                  <a:lnTo>
                    <a:pt x="6971107" y="762361"/>
                  </a:lnTo>
                  <a:lnTo>
                    <a:pt x="7017588" y="767441"/>
                  </a:lnTo>
                  <a:lnTo>
                    <a:pt x="7064196" y="772902"/>
                  </a:lnTo>
                  <a:lnTo>
                    <a:pt x="7110677" y="778871"/>
                  </a:lnTo>
                  <a:lnTo>
                    <a:pt x="7157031" y="785221"/>
                  </a:lnTo>
                  <a:lnTo>
                    <a:pt x="7203384" y="792205"/>
                  </a:lnTo>
                  <a:lnTo>
                    <a:pt x="7249738" y="799698"/>
                  </a:lnTo>
                  <a:lnTo>
                    <a:pt x="7295965" y="807572"/>
                  </a:lnTo>
                  <a:lnTo>
                    <a:pt x="7342065" y="815954"/>
                  </a:lnTo>
                  <a:lnTo>
                    <a:pt x="7388038" y="824844"/>
                  </a:lnTo>
                  <a:lnTo>
                    <a:pt x="7434138" y="834241"/>
                  </a:lnTo>
                  <a:lnTo>
                    <a:pt x="7479983" y="844147"/>
                  </a:lnTo>
                  <a:lnTo>
                    <a:pt x="7525702" y="854434"/>
                  </a:lnTo>
                  <a:lnTo>
                    <a:pt x="7571421" y="865229"/>
                  </a:lnTo>
                  <a:lnTo>
                    <a:pt x="7617013" y="876658"/>
                  </a:lnTo>
                  <a:lnTo>
                    <a:pt x="7662478" y="888469"/>
                  </a:lnTo>
                  <a:lnTo>
                    <a:pt x="7707943" y="900788"/>
                  </a:lnTo>
                  <a:lnTo>
                    <a:pt x="7753154" y="913487"/>
                  </a:lnTo>
                  <a:lnTo>
                    <a:pt x="7798237" y="926822"/>
                  </a:lnTo>
                  <a:lnTo>
                    <a:pt x="7843321" y="940538"/>
                  </a:lnTo>
                  <a:lnTo>
                    <a:pt x="7888151" y="954761"/>
                  </a:lnTo>
                  <a:lnTo>
                    <a:pt x="7932981" y="969493"/>
                  </a:lnTo>
                  <a:lnTo>
                    <a:pt x="7977557" y="984733"/>
                  </a:lnTo>
                  <a:lnTo>
                    <a:pt x="8022006" y="1000480"/>
                  </a:lnTo>
                  <a:lnTo>
                    <a:pt x="8066328" y="1016609"/>
                  </a:lnTo>
                  <a:lnTo>
                    <a:pt x="8110523" y="1033372"/>
                  </a:lnTo>
                  <a:lnTo>
                    <a:pt x="8154590" y="1050517"/>
                  </a:lnTo>
                  <a:lnTo>
                    <a:pt x="8198404" y="1068170"/>
                  </a:lnTo>
                  <a:lnTo>
                    <a:pt x="8242091" y="1086330"/>
                  </a:lnTo>
                  <a:lnTo>
                    <a:pt x="8285651" y="1104872"/>
                  </a:lnTo>
                  <a:lnTo>
                    <a:pt x="8328957" y="1124048"/>
                  </a:lnTo>
                  <a:lnTo>
                    <a:pt x="8372136" y="1143606"/>
                  </a:lnTo>
                  <a:lnTo>
                    <a:pt x="8415188" y="1163671"/>
                  </a:lnTo>
                  <a:lnTo>
                    <a:pt x="8457986" y="1184245"/>
                  </a:lnTo>
                  <a:lnTo>
                    <a:pt x="8500657" y="1205326"/>
                  </a:lnTo>
                  <a:lnTo>
                    <a:pt x="8543074" y="1226915"/>
                  </a:lnTo>
                  <a:lnTo>
                    <a:pt x="8585237" y="1248886"/>
                  </a:lnTo>
                  <a:lnTo>
                    <a:pt x="8627272" y="1271364"/>
                  </a:lnTo>
                  <a:lnTo>
                    <a:pt x="8669054" y="1294351"/>
                  </a:lnTo>
                  <a:lnTo>
                    <a:pt x="8710709" y="1317845"/>
                  </a:lnTo>
                  <a:lnTo>
                    <a:pt x="8751983" y="1341848"/>
                  </a:lnTo>
                  <a:lnTo>
                    <a:pt x="8793257" y="1366358"/>
                  </a:lnTo>
                  <a:lnTo>
                    <a:pt x="8834150" y="1391249"/>
                  </a:lnTo>
                  <a:lnTo>
                    <a:pt x="8874789" y="1416649"/>
                  </a:lnTo>
                  <a:lnTo>
                    <a:pt x="8915301" y="1442556"/>
                  </a:lnTo>
                  <a:lnTo>
                    <a:pt x="8955559" y="1468971"/>
                  </a:lnTo>
                  <a:lnTo>
                    <a:pt x="8995436" y="1495895"/>
                  </a:lnTo>
                  <a:lnTo>
                    <a:pt x="9035186" y="1523199"/>
                  </a:lnTo>
                  <a:lnTo>
                    <a:pt x="9074682" y="1551138"/>
                  </a:lnTo>
                  <a:lnTo>
                    <a:pt x="9113924" y="1579459"/>
                  </a:lnTo>
                  <a:lnTo>
                    <a:pt x="9152785" y="1608287"/>
                  </a:lnTo>
                  <a:lnTo>
                    <a:pt x="9191519" y="1637496"/>
                  </a:lnTo>
                  <a:lnTo>
                    <a:pt x="9229999" y="1667340"/>
                  </a:lnTo>
                  <a:lnTo>
                    <a:pt x="9268098" y="1697566"/>
                  </a:lnTo>
                  <a:lnTo>
                    <a:pt x="9305943" y="1728299"/>
                  </a:lnTo>
                  <a:lnTo>
                    <a:pt x="9343534" y="1759540"/>
                  </a:lnTo>
                  <a:lnTo>
                    <a:pt x="9380744" y="1791289"/>
                  </a:lnTo>
                  <a:lnTo>
                    <a:pt x="9417827" y="1823546"/>
                  </a:lnTo>
                  <a:lnTo>
                    <a:pt x="9454530" y="1856185"/>
                  </a:lnTo>
                  <a:lnTo>
                    <a:pt x="9490851" y="1889458"/>
                  </a:lnTo>
                  <a:lnTo>
                    <a:pt x="9526918" y="1923112"/>
                  </a:lnTo>
                  <a:lnTo>
                    <a:pt x="9562731" y="1957274"/>
                  </a:lnTo>
                  <a:lnTo>
                    <a:pt x="9598163" y="1991817"/>
                  </a:lnTo>
                  <a:lnTo>
                    <a:pt x="9633341" y="2026995"/>
                  </a:lnTo>
                  <a:lnTo>
                    <a:pt x="9668138" y="2062554"/>
                  </a:lnTo>
                  <a:lnTo>
                    <a:pt x="9702681" y="2098621"/>
                  </a:lnTo>
                  <a:lnTo>
                    <a:pt x="9736716" y="2135197"/>
                  </a:lnTo>
                  <a:lnTo>
                    <a:pt x="9770625" y="2172280"/>
                  </a:lnTo>
                  <a:lnTo>
                    <a:pt x="9804025" y="2209871"/>
                  </a:lnTo>
                  <a:lnTo>
                    <a:pt x="9837171" y="2247843"/>
                  </a:lnTo>
                  <a:lnTo>
                    <a:pt x="9869936" y="2286323"/>
                  </a:lnTo>
                  <a:lnTo>
                    <a:pt x="9902320" y="2325311"/>
                  </a:lnTo>
                  <a:lnTo>
                    <a:pt x="9934450" y="2364807"/>
                  </a:lnTo>
                  <a:lnTo>
                    <a:pt x="9966073" y="2404811"/>
                  </a:lnTo>
                  <a:lnTo>
                    <a:pt x="9997441" y="2445196"/>
                  </a:lnTo>
                  <a:lnTo>
                    <a:pt x="10028428" y="2486089"/>
                  </a:lnTo>
                  <a:lnTo>
                    <a:pt x="10058907" y="2527490"/>
                  </a:lnTo>
                  <a:lnTo>
                    <a:pt x="10089133" y="2569399"/>
                  </a:lnTo>
                  <a:lnTo>
                    <a:pt x="10118977" y="2611815"/>
                  </a:lnTo>
                  <a:lnTo>
                    <a:pt x="10148313" y="2654613"/>
                  </a:lnTo>
                  <a:lnTo>
                    <a:pt x="10177395" y="2697919"/>
                  </a:lnTo>
                  <a:lnTo>
                    <a:pt x="10205970" y="2741860"/>
                  </a:lnTo>
                  <a:lnTo>
                    <a:pt x="10234163" y="2786055"/>
                  </a:lnTo>
                  <a:lnTo>
                    <a:pt x="10261975" y="2830885"/>
                  </a:lnTo>
                  <a:lnTo>
                    <a:pt x="10289406" y="2876096"/>
                  </a:lnTo>
                  <a:lnTo>
                    <a:pt x="10316330" y="2921942"/>
                  </a:lnTo>
                  <a:lnTo>
                    <a:pt x="10342872" y="2968168"/>
                  </a:lnTo>
                  <a:lnTo>
                    <a:pt x="10511397" y="3259880"/>
                  </a:lnTo>
                  <a:lnTo>
                    <a:pt x="10239878" y="3194604"/>
                  </a:lnTo>
                  <a:lnTo>
                    <a:pt x="10006077" y="3168061"/>
                  </a:lnTo>
                  <a:lnTo>
                    <a:pt x="9842124" y="3163998"/>
                  </a:lnTo>
                  <a:lnTo>
                    <a:pt x="9780403" y="3166156"/>
                  </a:lnTo>
                  <a:lnTo>
                    <a:pt x="9753353" y="3632743"/>
                  </a:lnTo>
                  <a:lnTo>
                    <a:pt x="9785610" y="3918358"/>
                  </a:lnTo>
                  <a:lnTo>
                    <a:pt x="9913877" y="4139968"/>
                  </a:lnTo>
                  <a:lnTo>
                    <a:pt x="10175363" y="4414789"/>
                  </a:lnTo>
                  <a:lnTo>
                    <a:pt x="10220955" y="4457714"/>
                  </a:lnTo>
                  <a:lnTo>
                    <a:pt x="10268579" y="4497464"/>
                  </a:lnTo>
                  <a:lnTo>
                    <a:pt x="10317854" y="4534166"/>
                  </a:lnTo>
                  <a:lnTo>
                    <a:pt x="10368525" y="4567947"/>
                  </a:lnTo>
                  <a:lnTo>
                    <a:pt x="10420594" y="4598934"/>
                  </a:lnTo>
                  <a:lnTo>
                    <a:pt x="10473552" y="4627255"/>
                  </a:lnTo>
                  <a:lnTo>
                    <a:pt x="10527271" y="4652908"/>
                  </a:lnTo>
                  <a:lnTo>
                    <a:pt x="10581499" y="4676148"/>
                  </a:lnTo>
                  <a:lnTo>
                    <a:pt x="10636108" y="4697103"/>
                  </a:lnTo>
                  <a:lnTo>
                    <a:pt x="10690589" y="4715771"/>
                  </a:lnTo>
                  <a:lnTo>
                    <a:pt x="10745071" y="4732281"/>
                  </a:lnTo>
                  <a:lnTo>
                    <a:pt x="10798918" y="4747013"/>
                  </a:lnTo>
                  <a:lnTo>
                    <a:pt x="10852256" y="4759712"/>
                  </a:lnTo>
                  <a:lnTo>
                    <a:pt x="10904579" y="4770761"/>
                  </a:lnTo>
                  <a:lnTo>
                    <a:pt x="10955759" y="4780159"/>
                  </a:lnTo>
                  <a:lnTo>
                    <a:pt x="11005541" y="4788159"/>
                  </a:lnTo>
                  <a:lnTo>
                    <a:pt x="11053673" y="4794636"/>
                  </a:lnTo>
                  <a:lnTo>
                    <a:pt x="11100027" y="4799970"/>
                  </a:lnTo>
                  <a:lnTo>
                    <a:pt x="11144222" y="4804161"/>
                  </a:lnTo>
                  <a:lnTo>
                    <a:pt x="11186004" y="4807336"/>
                  </a:lnTo>
                  <a:lnTo>
                    <a:pt x="11225246" y="4809622"/>
                  </a:lnTo>
                  <a:lnTo>
                    <a:pt x="11294967" y="4811908"/>
                  </a:lnTo>
                  <a:lnTo>
                    <a:pt x="11325065" y="4812289"/>
                  </a:lnTo>
                  <a:lnTo>
                    <a:pt x="11351608" y="4812162"/>
                  </a:lnTo>
                  <a:lnTo>
                    <a:pt x="11374340" y="4811781"/>
                  </a:lnTo>
                  <a:lnTo>
                    <a:pt x="11393009" y="4811273"/>
                  </a:lnTo>
                  <a:lnTo>
                    <a:pt x="11407486" y="4810765"/>
                  </a:lnTo>
                  <a:lnTo>
                    <a:pt x="12554394" y="6795598"/>
                  </a:lnTo>
                  <a:lnTo>
                    <a:pt x="12509945" y="6815028"/>
                  </a:lnTo>
                  <a:lnTo>
                    <a:pt x="12466004" y="6835983"/>
                  </a:lnTo>
                  <a:lnTo>
                    <a:pt x="12422445" y="6858588"/>
                  </a:lnTo>
                  <a:lnTo>
                    <a:pt x="12379520" y="6882718"/>
                  </a:lnTo>
                  <a:lnTo>
                    <a:pt x="12337230" y="6908752"/>
                  </a:lnTo>
                  <a:lnTo>
                    <a:pt x="12295702" y="6936437"/>
                  </a:lnTo>
                  <a:lnTo>
                    <a:pt x="12255063" y="6966027"/>
                  </a:lnTo>
                  <a:lnTo>
                    <a:pt x="12215567" y="6997523"/>
                  </a:lnTo>
                  <a:lnTo>
                    <a:pt x="12177214" y="7030923"/>
                  </a:lnTo>
                  <a:lnTo>
                    <a:pt x="12140004" y="7066355"/>
                  </a:lnTo>
                  <a:lnTo>
                    <a:pt x="12096571" y="7112455"/>
                  </a:lnTo>
                  <a:lnTo>
                    <a:pt x="12056186" y="7160333"/>
                  </a:lnTo>
                  <a:lnTo>
                    <a:pt x="12018722" y="7209861"/>
                  </a:lnTo>
                  <a:lnTo>
                    <a:pt x="11984052" y="7260914"/>
                  </a:lnTo>
                  <a:lnTo>
                    <a:pt x="11952175" y="7313110"/>
                  </a:lnTo>
                  <a:lnTo>
                    <a:pt x="11922839" y="7366321"/>
                  </a:lnTo>
                  <a:lnTo>
                    <a:pt x="11896043" y="7420422"/>
                  </a:lnTo>
                  <a:lnTo>
                    <a:pt x="11871532" y="7475031"/>
                  </a:lnTo>
                  <a:lnTo>
                    <a:pt x="11849435" y="7530020"/>
                  </a:lnTo>
                  <a:lnTo>
                    <a:pt x="11829497" y="7585137"/>
                  </a:lnTo>
                  <a:lnTo>
                    <a:pt x="11811590" y="7640126"/>
                  </a:lnTo>
                  <a:lnTo>
                    <a:pt x="11795588" y="7694989"/>
                  </a:lnTo>
                  <a:lnTo>
                    <a:pt x="11781492" y="7749217"/>
                  </a:lnTo>
                  <a:lnTo>
                    <a:pt x="11769173" y="7802809"/>
                  </a:lnTo>
                  <a:lnTo>
                    <a:pt x="11758378" y="7855386"/>
                  </a:lnTo>
                  <a:lnTo>
                    <a:pt x="11749108" y="7906820"/>
                  </a:lnTo>
                  <a:lnTo>
                    <a:pt x="11741361" y="7956983"/>
                  </a:lnTo>
                  <a:lnTo>
                    <a:pt x="11734757" y="8005369"/>
                  </a:lnTo>
                  <a:lnTo>
                    <a:pt x="11729550" y="8052104"/>
                  </a:lnTo>
                  <a:lnTo>
                    <a:pt x="11725232" y="8096807"/>
                  </a:lnTo>
                  <a:lnTo>
                    <a:pt x="11721930" y="8139224"/>
                  </a:lnTo>
                  <a:lnTo>
                    <a:pt x="11719517" y="8179228"/>
                  </a:lnTo>
                  <a:lnTo>
                    <a:pt x="11716977" y="8250981"/>
                  </a:lnTo>
                  <a:lnTo>
                    <a:pt x="11716342" y="8310288"/>
                  </a:lnTo>
                  <a:lnTo>
                    <a:pt x="11716723" y="8334799"/>
                  </a:lnTo>
                  <a:lnTo>
                    <a:pt x="11717231" y="8355499"/>
                  </a:lnTo>
                  <a:lnTo>
                    <a:pt x="11717739" y="8372263"/>
                  </a:lnTo>
                  <a:lnTo>
                    <a:pt x="11718374" y="8384836"/>
                  </a:lnTo>
                  <a:lnTo>
                    <a:pt x="11717104" y="8384836"/>
                  </a:lnTo>
                  <a:lnTo>
                    <a:pt x="11715707" y="8384836"/>
                  </a:lnTo>
                  <a:lnTo>
                    <a:pt x="11714437" y="8384963"/>
                  </a:lnTo>
                  <a:lnTo>
                    <a:pt x="11715072" y="8372390"/>
                  </a:lnTo>
                  <a:lnTo>
                    <a:pt x="11715580" y="8355626"/>
                  </a:lnTo>
                  <a:lnTo>
                    <a:pt x="11716088" y="8334926"/>
                  </a:lnTo>
                  <a:lnTo>
                    <a:pt x="11716342" y="8310415"/>
                  </a:lnTo>
                  <a:lnTo>
                    <a:pt x="11716342" y="8282476"/>
                  </a:lnTo>
                  <a:lnTo>
                    <a:pt x="11714818" y="8216692"/>
                  </a:lnTo>
                  <a:lnTo>
                    <a:pt x="11710755" y="8139351"/>
                  </a:lnTo>
                  <a:lnTo>
                    <a:pt x="11707580" y="8096934"/>
                  </a:lnTo>
                  <a:lnTo>
                    <a:pt x="11703262" y="8052231"/>
                  </a:lnTo>
                  <a:lnTo>
                    <a:pt x="11697928" y="8005623"/>
                  </a:lnTo>
                  <a:lnTo>
                    <a:pt x="11691451" y="7957110"/>
                  </a:lnTo>
                  <a:lnTo>
                    <a:pt x="11683704" y="7906947"/>
                  </a:lnTo>
                  <a:lnTo>
                    <a:pt x="11674433" y="7855513"/>
                  </a:lnTo>
                  <a:lnTo>
                    <a:pt x="11663639" y="7802936"/>
                  </a:lnTo>
                  <a:lnTo>
                    <a:pt x="11651320" y="7749344"/>
                  </a:lnTo>
                  <a:lnTo>
                    <a:pt x="11637223" y="7695116"/>
                  </a:lnTo>
                  <a:lnTo>
                    <a:pt x="11621222" y="7640253"/>
                  </a:lnTo>
                  <a:lnTo>
                    <a:pt x="11603315" y="7585264"/>
                  </a:lnTo>
                  <a:lnTo>
                    <a:pt x="11583377" y="7530147"/>
                  </a:lnTo>
                  <a:lnTo>
                    <a:pt x="11561279" y="7475158"/>
                  </a:lnTo>
                  <a:lnTo>
                    <a:pt x="11536769" y="7420422"/>
                  </a:lnTo>
                  <a:lnTo>
                    <a:pt x="11509973" y="7366448"/>
                  </a:lnTo>
                  <a:lnTo>
                    <a:pt x="11480636" y="7313110"/>
                  </a:lnTo>
                  <a:lnTo>
                    <a:pt x="11448760" y="7260914"/>
                  </a:lnTo>
                  <a:lnTo>
                    <a:pt x="11414090" y="7209861"/>
                  </a:lnTo>
                  <a:lnTo>
                    <a:pt x="11376626" y="7160333"/>
                  </a:lnTo>
                  <a:lnTo>
                    <a:pt x="11336241" y="7112455"/>
                  </a:lnTo>
                  <a:lnTo>
                    <a:pt x="11292808" y="7066355"/>
                  </a:lnTo>
                  <a:lnTo>
                    <a:pt x="10880831" y="6796487"/>
                  </a:lnTo>
                  <a:lnTo>
                    <a:pt x="10445993" y="6674443"/>
                  </a:lnTo>
                  <a:lnTo>
                    <a:pt x="10101959" y="6643075"/>
                  </a:lnTo>
                  <a:lnTo>
                    <a:pt x="9962136" y="6645361"/>
                  </a:lnTo>
                  <a:lnTo>
                    <a:pt x="9943467" y="6949264"/>
                  </a:lnTo>
                  <a:lnTo>
                    <a:pt x="9955405" y="7151443"/>
                  </a:lnTo>
                  <a:lnTo>
                    <a:pt x="10013950" y="7342827"/>
                  </a:lnTo>
                  <a:lnTo>
                    <a:pt x="10135486" y="7614219"/>
                  </a:lnTo>
                  <a:lnTo>
                    <a:pt x="9777863" y="7426899"/>
                  </a:lnTo>
                  <a:lnTo>
                    <a:pt x="7203638" y="8536978"/>
                  </a:lnTo>
                  <a:lnTo>
                    <a:pt x="7209226" y="7874943"/>
                  </a:lnTo>
                  <a:lnTo>
                    <a:pt x="9777863" y="6899608"/>
                  </a:lnTo>
                  <a:lnTo>
                    <a:pt x="9443354" y="6649424"/>
                  </a:lnTo>
                  <a:lnTo>
                    <a:pt x="6650567" y="7635428"/>
                  </a:lnTo>
                  <a:lnTo>
                    <a:pt x="6650567" y="6927166"/>
                  </a:lnTo>
                  <a:lnTo>
                    <a:pt x="9443354" y="6090512"/>
                  </a:lnTo>
                  <a:lnTo>
                    <a:pt x="6825823" y="4816988"/>
                  </a:lnTo>
                  <a:lnTo>
                    <a:pt x="6282912" y="4550548"/>
                  </a:lnTo>
                  <a:close/>
                </a:path>
                <a:path w="12554585" h="11045825">
                  <a:moveTo>
                    <a:pt x="4583187" y="8385090"/>
                  </a:moveTo>
                  <a:lnTo>
                    <a:pt x="4567312" y="8384582"/>
                  </a:lnTo>
                  <a:lnTo>
                    <a:pt x="4551310" y="8384328"/>
                  </a:lnTo>
                  <a:lnTo>
                    <a:pt x="4535182" y="8384074"/>
                  </a:lnTo>
                  <a:lnTo>
                    <a:pt x="4518926" y="8383947"/>
                  </a:lnTo>
                  <a:lnTo>
                    <a:pt x="4454920" y="8385090"/>
                  </a:lnTo>
                  <a:lnTo>
                    <a:pt x="4392945" y="8388265"/>
                  </a:lnTo>
                  <a:lnTo>
                    <a:pt x="4333003" y="8393344"/>
                  </a:lnTo>
                  <a:lnTo>
                    <a:pt x="4274838" y="8400456"/>
                  </a:lnTo>
                  <a:lnTo>
                    <a:pt x="4218452" y="8409219"/>
                  </a:lnTo>
                  <a:lnTo>
                    <a:pt x="4163970" y="8419887"/>
                  </a:lnTo>
                  <a:lnTo>
                    <a:pt x="4111140" y="8432078"/>
                  </a:lnTo>
                  <a:lnTo>
                    <a:pt x="4060087" y="8445794"/>
                  </a:lnTo>
                  <a:lnTo>
                    <a:pt x="4010685" y="8461034"/>
                  </a:lnTo>
                  <a:lnTo>
                    <a:pt x="3962807" y="8477543"/>
                  </a:lnTo>
                  <a:lnTo>
                    <a:pt x="3916581" y="8495323"/>
                  </a:lnTo>
                  <a:lnTo>
                    <a:pt x="3871751" y="8514372"/>
                  </a:lnTo>
                  <a:lnTo>
                    <a:pt x="3828445" y="8534438"/>
                  </a:lnTo>
                  <a:lnTo>
                    <a:pt x="3786536" y="8555392"/>
                  </a:lnTo>
                  <a:lnTo>
                    <a:pt x="3746024" y="8577363"/>
                  </a:lnTo>
                  <a:lnTo>
                    <a:pt x="3706782" y="8600095"/>
                  </a:lnTo>
                  <a:lnTo>
                    <a:pt x="3668937" y="8623590"/>
                  </a:lnTo>
                  <a:lnTo>
                    <a:pt x="3632235" y="8647719"/>
                  </a:lnTo>
                  <a:lnTo>
                    <a:pt x="3596676" y="8672356"/>
                  </a:lnTo>
                  <a:lnTo>
                    <a:pt x="3562259" y="8697502"/>
                  </a:lnTo>
                  <a:lnTo>
                    <a:pt x="3528986" y="8722901"/>
                  </a:lnTo>
                  <a:lnTo>
                    <a:pt x="3496729" y="8748554"/>
                  </a:lnTo>
                  <a:lnTo>
                    <a:pt x="3493808" y="7311840"/>
                  </a:lnTo>
                  <a:lnTo>
                    <a:pt x="4583187" y="6642694"/>
                  </a:lnTo>
                  <a:lnTo>
                    <a:pt x="4583187" y="8385090"/>
                  </a:lnTo>
                  <a:close/>
                </a:path>
                <a:path w="12554585" h="11045825">
                  <a:moveTo>
                    <a:pt x="9098" y="5450194"/>
                  </a:moveTo>
                  <a:lnTo>
                    <a:pt x="2163390" y="4207530"/>
                  </a:lnTo>
                  <a:lnTo>
                    <a:pt x="2613974" y="3947695"/>
                  </a:lnTo>
                  <a:lnTo>
                    <a:pt x="2640009" y="3947695"/>
                  </a:lnTo>
                  <a:lnTo>
                    <a:pt x="5054091" y="3947695"/>
                  </a:lnTo>
                  <a:lnTo>
                    <a:pt x="3714402" y="4822449"/>
                  </a:lnTo>
                  <a:lnTo>
                    <a:pt x="2707698" y="5479784"/>
                  </a:lnTo>
                  <a:lnTo>
                    <a:pt x="1607652" y="5467719"/>
                  </a:lnTo>
                  <a:lnTo>
                    <a:pt x="9098" y="5450194"/>
                  </a:lnTo>
                  <a:close/>
                </a:path>
                <a:path w="12554585" h="11045825">
                  <a:moveTo>
                    <a:pt x="1267961" y="8489354"/>
                  </a:moveTo>
                  <a:lnTo>
                    <a:pt x="1267961" y="9157484"/>
                  </a:lnTo>
                  <a:lnTo>
                    <a:pt x="1267961" y="9974404"/>
                  </a:lnTo>
                  <a:lnTo>
                    <a:pt x="1573490" y="9746241"/>
                  </a:lnTo>
                  <a:lnTo>
                    <a:pt x="1774272" y="9596385"/>
                  </a:lnTo>
                  <a:lnTo>
                    <a:pt x="1864566" y="9717286"/>
                  </a:lnTo>
                  <a:lnTo>
                    <a:pt x="1666832" y="9864920"/>
                  </a:lnTo>
                  <a:lnTo>
                    <a:pt x="1267961" y="10162791"/>
                  </a:lnTo>
                  <a:lnTo>
                    <a:pt x="1267961" y="11045431"/>
                  </a:lnTo>
                  <a:lnTo>
                    <a:pt x="1117571" y="11045431"/>
                  </a:lnTo>
                  <a:lnTo>
                    <a:pt x="910147" y="11045431"/>
                  </a:lnTo>
                  <a:lnTo>
                    <a:pt x="910147" y="10109312"/>
                  </a:lnTo>
                  <a:lnTo>
                    <a:pt x="910147" y="9134244"/>
                  </a:lnTo>
                  <a:lnTo>
                    <a:pt x="910147" y="8489354"/>
                  </a:lnTo>
                  <a:lnTo>
                    <a:pt x="1117571" y="8489354"/>
                  </a:lnTo>
                  <a:lnTo>
                    <a:pt x="1267961" y="8489354"/>
                  </a:lnTo>
                  <a:close/>
                </a:path>
                <a:path w="12554585" h="11045825">
                  <a:moveTo>
                    <a:pt x="234677" y="7060640"/>
                  </a:moveTo>
                  <a:lnTo>
                    <a:pt x="267315" y="7025716"/>
                  </a:lnTo>
                  <a:lnTo>
                    <a:pt x="301236" y="6991935"/>
                  </a:lnTo>
                  <a:lnTo>
                    <a:pt x="336414" y="6959551"/>
                  </a:lnTo>
                  <a:lnTo>
                    <a:pt x="372811" y="6928563"/>
                  </a:lnTo>
                  <a:lnTo>
                    <a:pt x="410377" y="6898846"/>
                  </a:lnTo>
                  <a:lnTo>
                    <a:pt x="449073" y="6870653"/>
                  </a:lnTo>
                  <a:lnTo>
                    <a:pt x="488874" y="6843857"/>
                  </a:lnTo>
                  <a:lnTo>
                    <a:pt x="529716" y="6818457"/>
                  </a:lnTo>
                  <a:lnTo>
                    <a:pt x="571587" y="6794709"/>
                  </a:lnTo>
                  <a:lnTo>
                    <a:pt x="614435" y="6772611"/>
                  </a:lnTo>
                  <a:lnTo>
                    <a:pt x="658224" y="6752038"/>
                  </a:lnTo>
                  <a:lnTo>
                    <a:pt x="702914" y="6733115"/>
                  </a:lnTo>
                  <a:lnTo>
                    <a:pt x="748468" y="6715844"/>
                  </a:lnTo>
                  <a:lnTo>
                    <a:pt x="794834" y="6700350"/>
                  </a:lnTo>
                  <a:lnTo>
                    <a:pt x="841988" y="6686635"/>
                  </a:lnTo>
                  <a:lnTo>
                    <a:pt x="889879" y="6674697"/>
                  </a:lnTo>
                  <a:lnTo>
                    <a:pt x="938480" y="6664537"/>
                  </a:lnTo>
                  <a:lnTo>
                    <a:pt x="987742" y="6656409"/>
                  </a:lnTo>
                  <a:lnTo>
                    <a:pt x="1037627" y="6650059"/>
                  </a:lnTo>
                  <a:lnTo>
                    <a:pt x="1088108" y="6645742"/>
                  </a:lnTo>
                  <a:lnTo>
                    <a:pt x="1130995" y="6643583"/>
                  </a:lnTo>
                  <a:lnTo>
                    <a:pt x="1171481" y="6642694"/>
                  </a:lnTo>
                  <a:lnTo>
                    <a:pt x="1219791" y="6643583"/>
                  </a:lnTo>
                  <a:lnTo>
                    <a:pt x="1267631" y="6646377"/>
                  </a:lnTo>
                  <a:lnTo>
                    <a:pt x="1314924" y="6650821"/>
                  </a:lnTo>
                  <a:lnTo>
                    <a:pt x="1361786" y="6657044"/>
                  </a:lnTo>
                  <a:lnTo>
                    <a:pt x="1408140" y="6664918"/>
                  </a:lnTo>
                  <a:lnTo>
                    <a:pt x="1453732" y="6674443"/>
                  </a:lnTo>
                  <a:lnTo>
                    <a:pt x="1498816" y="6685619"/>
                  </a:lnTo>
                  <a:lnTo>
                    <a:pt x="1543264" y="6698445"/>
                  </a:lnTo>
                  <a:lnTo>
                    <a:pt x="1586951" y="6712796"/>
                  </a:lnTo>
                  <a:lnTo>
                    <a:pt x="1629876" y="6728797"/>
                  </a:lnTo>
                  <a:lnTo>
                    <a:pt x="1672166" y="6746196"/>
                  </a:lnTo>
                  <a:lnTo>
                    <a:pt x="1713567" y="6765119"/>
                  </a:lnTo>
                  <a:lnTo>
                    <a:pt x="1754206" y="6785438"/>
                  </a:lnTo>
                  <a:lnTo>
                    <a:pt x="1794083" y="6807154"/>
                  </a:lnTo>
                  <a:lnTo>
                    <a:pt x="1832944" y="6830268"/>
                  </a:lnTo>
                  <a:lnTo>
                    <a:pt x="1870916" y="6854651"/>
                  </a:lnTo>
                  <a:lnTo>
                    <a:pt x="1907999" y="6880432"/>
                  </a:lnTo>
                  <a:lnTo>
                    <a:pt x="1943939" y="6907482"/>
                  </a:lnTo>
                  <a:lnTo>
                    <a:pt x="1978990" y="6935675"/>
                  </a:lnTo>
                  <a:lnTo>
                    <a:pt x="2013026" y="6965138"/>
                  </a:lnTo>
                  <a:lnTo>
                    <a:pt x="2045918" y="6995872"/>
                  </a:lnTo>
                  <a:lnTo>
                    <a:pt x="2077667" y="7027621"/>
                  </a:lnTo>
                  <a:lnTo>
                    <a:pt x="2108400" y="7060513"/>
                  </a:lnTo>
                  <a:lnTo>
                    <a:pt x="2137863" y="7094548"/>
                  </a:lnTo>
                  <a:lnTo>
                    <a:pt x="2166057" y="7129599"/>
                  </a:lnTo>
                  <a:lnTo>
                    <a:pt x="2193107" y="7165666"/>
                  </a:lnTo>
                  <a:lnTo>
                    <a:pt x="2218887" y="7202622"/>
                  </a:lnTo>
                  <a:lnTo>
                    <a:pt x="2243271" y="7240595"/>
                  </a:lnTo>
                  <a:lnTo>
                    <a:pt x="2266384" y="7279583"/>
                  </a:lnTo>
                  <a:lnTo>
                    <a:pt x="2288101" y="7319333"/>
                  </a:lnTo>
                  <a:lnTo>
                    <a:pt x="2308420" y="7359971"/>
                  </a:lnTo>
                  <a:lnTo>
                    <a:pt x="2327343" y="7401372"/>
                  </a:lnTo>
                  <a:lnTo>
                    <a:pt x="2344741" y="7443662"/>
                  </a:lnTo>
                  <a:lnTo>
                    <a:pt x="2360616" y="7486587"/>
                  </a:lnTo>
                  <a:lnTo>
                    <a:pt x="2375093" y="7530401"/>
                  </a:lnTo>
                  <a:lnTo>
                    <a:pt x="2387793" y="7574723"/>
                  </a:lnTo>
                  <a:lnTo>
                    <a:pt x="2399096" y="7619807"/>
                  </a:lnTo>
                  <a:lnTo>
                    <a:pt x="2408621" y="7665526"/>
                  </a:lnTo>
                  <a:lnTo>
                    <a:pt x="2416494" y="7711753"/>
                  </a:lnTo>
                  <a:lnTo>
                    <a:pt x="2422717" y="7758614"/>
                  </a:lnTo>
                  <a:lnTo>
                    <a:pt x="2427162" y="7805984"/>
                  </a:lnTo>
                  <a:lnTo>
                    <a:pt x="2429956" y="7853862"/>
                  </a:lnTo>
                  <a:lnTo>
                    <a:pt x="2430845" y="7902121"/>
                  </a:lnTo>
                  <a:lnTo>
                    <a:pt x="2429956" y="7950380"/>
                  </a:lnTo>
                  <a:lnTo>
                    <a:pt x="2427162" y="7998257"/>
                  </a:lnTo>
                  <a:lnTo>
                    <a:pt x="2422717" y="8045627"/>
                  </a:lnTo>
                  <a:lnTo>
                    <a:pt x="2416494" y="8092362"/>
                  </a:lnTo>
                  <a:lnTo>
                    <a:pt x="2408621" y="8138716"/>
                  </a:lnTo>
                  <a:lnTo>
                    <a:pt x="2399096" y="8184308"/>
                  </a:lnTo>
                  <a:lnTo>
                    <a:pt x="2387920" y="8229392"/>
                  </a:lnTo>
                  <a:lnTo>
                    <a:pt x="2375093" y="8273713"/>
                  </a:lnTo>
                  <a:lnTo>
                    <a:pt x="2360743" y="8317400"/>
                  </a:lnTo>
                  <a:lnTo>
                    <a:pt x="2344741" y="8360452"/>
                  </a:lnTo>
                  <a:lnTo>
                    <a:pt x="2327343" y="8402615"/>
                  </a:lnTo>
                  <a:lnTo>
                    <a:pt x="2308547" y="8444143"/>
                  </a:lnTo>
                  <a:lnTo>
                    <a:pt x="2288228" y="8484655"/>
                  </a:lnTo>
                  <a:lnTo>
                    <a:pt x="2266511" y="8524532"/>
                  </a:lnTo>
                  <a:lnTo>
                    <a:pt x="2243398" y="8563393"/>
                  </a:lnTo>
                  <a:lnTo>
                    <a:pt x="2218887" y="8601365"/>
                  </a:lnTo>
                  <a:lnTo>
                    <a:pt x="2193234" y="8638321"/>
                  </a:lnTo>
                  <a:lnTo>
                    <a:pt x="2166184" y="8674388"/>
                  </a:lnTo>
                  <a:lnTo>
                    <a:pt x="2137863" y="8709439"/>
                  </a:lnTo>
                  <a:lnTo>
                    <a:pt x="2108400" y="8743348"/>
                  </a:lnTo>
                  <a:lnTo>
                    <a:pt x="2077794" y="8776240"/>
                  </a:lnTo>
                  <a:lnTo>
                    <a:pt x="2046045" y="8807989"/>
                  </a:lnTo>
                  <a:lnTo>
                    <a:pt x="2013153" y="8838722"/>
                  </a:lnTo>
                  <a:lnTo>
                    <a:pt x="1979117" y="8868185"/>
                  </a:lnTo>
                  <a:lnTo>
                    <a:pt x="1944066" y="8896379"/>
                  </a:lnTo>
                  <a:lnTo>
                    <a:pt x="1908126" y="8923429"/>
                  </a:lnTo>
                  <a:lnTo>
                    <a:pt x="1871043" y="8949209"/>
                  </a:lnTo>
                  <a:lnTo>
                    <a:pt x="1833071" y="8973593"/>
                  </a:lnTo>
                  <a:lnTo>
                    <a:pt x="1794210" y="8996706"/>
                  </a:lnTo>
                  <a:lnTo>
                    <a:pt x="1754460" y="9018423"/>
                  </a:lnTo>
                  <a:lnTo>
                    <a:pt x="1713821" y="9038742"/>
                  </a:lnTo>
                  <a:lnTo>
                    <a:pt x="1672420" y="9057538"/>
                  </a:lnTo>
                  <a:lnTo>
                    <a:pt x="1630130" y="9075063"/>
                  </a:lnTo>
                  <a:lnTo>
                    <a:pt x="1587205" y="9090938"/>
                  </a:lnTo>
                  <a:lnTo>
                    <a:pt x="1543518" y="9105288"/>
                  </a:lnTo>
                  <a:lnTo>
                    <a:pt x="1499070" y="9118115"/>
                  </a:lnTo>
                  <a:lnTo>
                    <a:pt x="1453986" y="9129291"/>
                  </a:lnTo>
                  <a:lnTo>
                    <a:pt x="1408394" y="9138816"/>
                  </a:lnTo>
                  <a:lnTo>
                    <a:pt x="1362167" y="9146816"/>
                  </a:lnTo>
                  <a:lnTo>
                    <a:pt x="1315305" y="9153039"/>
                  </a:lnTo>
                  <a:lnTo>
                    <a:pt x="1267961" y="9157484"/>
                  </a:lnTo>
                  <a:lnTo>
                    <a:pt x="1267961" y="8489354"/>
                  </a:lnTo>
                  <a:lnTo>
                    <a:pt x="1117571" y="8489354"/>
                  </a:lnTo>
                  <a:lnTo>
                    <a:pt x="910147" y="8489354"/>
                  </a:lnTo>
                  <a:lnTo>
                    <a:pt x="910147" y="9134244"/>
                  </a:lnTo>
                  <a:lnTo>
                    <a:pt x="862181" y="9123068"/>
                  </a:lnTo>
                  <a:lnTo>
                    <a:pt x="814938" y="9110241"/>
                  </a:lnTo>
                  <a:lnTo>
                    <a:pt x="768444" y="9095510"/>
                  </a:lnTo>
                  <a:lnTo>
                    <a:pt x="722751" y="9079127"/>
                  </a:lnTo>
                  <a:lnTo>
                    <a:pt x="677896" y="9060967"/>
                  </a:lnTo>
                  <a:lnTo>
                    <a:pt x="630170" y="9039504"/>
                  </a:lnTo>
                  <a:lnTo>
                    <a:pt x="583524" y="9016010"/>
                  </a:lnTo>
                  <a:lnTo>
                    <a:pt x="538021" y="8990737"/>
                  </a:lnTo>
                  <a:lnTo>
                    <a:pt x="493700" y="8963560"/>
                  </a:lnTo>
                  <a:lnTo>
                    <a:pt x="450622" y="8934732"/>
                  </a:lnTo>
                  <a:lnTo>
                    <a:pt x="408815" y="8904125"/>
                  </a:lnTo>
                  <a:lnTo>
                    <a:pt x="368341" y="8871995"/>
                  </a:lnTo>
                  <a:lnTo>
                    <a:pt x="329239" y="8838087"/>
                  </a:lnTo>
                  <a:lnTo>
                    <a:pt x="291559" y="8802782"/>
                  </a:lnTo>
                  <a:lnTo>
                    <a:pt x="255352" y="8765826"/>
                  </a:lnTo>
                  <a:lnTo>
                    <a:pt x="220669" y="8727473"/>
                  </a:lnTo>
                  <a:lnTo>
                    <a:pt x="187561" y="8687723"/>
                  </a:lnTo>
                  <a:lnTo>
                    <a:pt x="155164" y="8645433"/>
                  </a:lnTo>
                  <a:lnTo>
                    <a:pt x="124545" y="8601746"/>
                  </a:lnTo>
                  <a:lnTo>
                    <a:pt x="95768" y="8556662"/>
                  </a:lnTo>
                  <a:lnTo>
                    <a:pt x="68875" y="8510308"/>
                  </a:lnTo>
                  <a:lnTo>
                    <a:pt x="43916" y="8462812"/>
                  </a:lnTo>
                  <a:lnTo>
                    <a:pt x="20943" y="8414045"/>
                  </a:lnTo>
                  <a:lnTo>
                    <a:pt x="0" y="8364262"/>
                  </a:lnTo>
                  <a:lnTo>
                    <a:pt x="0" y="7439471"/>
                  </a:lnTo>
                  <a:lnTo>
                    <a:pt x="19402" y="7393118"/>
                  </a:lnTo>
                  <a:lnTo>
                    <a:pt x="40572" y="7347780"/>
                  </a:lnTo>
                  <a:lnTo>
                    <a:pt x="63466" y="7303458"/>
                  </a:lnTo>
                  <a:lnTo>
                    <a:pt x="88044" y="7260025"/>
                  </a:lnTo>
                  <a:lnTo>
                    <a:pt x="114261" y="7217862"/>
                  </a:lnTo>
                  <a:lnTo>
                    <a:pt x="142071" y="7176715"/>
                  </a:lnTo>
                  <a:lnTo>
                    <a:pt x="171445" y="7136838"/>
                  </a:lnTo>
                  <a:lnTo>
                    <a:pt x="202331" y="7098104"/>
                  </a:lnTo>
                  <a:lnTo>
                    <a:pt x="234677" y="7060640"/>
                  </a:lnTo>
                  <a:close/>
                </a:path>
                <a:path w="12554585" h="11045825">
                  <a:moveTo>
                    <a:pt x="1976578" y="9068840"/>
                  </a:moveTo>
                  <a:lnTo>
                    <a:pt x="2023439" y="9071253"/>
                  </a:lnTo>
                  <a:lnTo>
                    <a:pt x="2069031" y="9078238"/>
                  </a:lnTo>
                  <a:lnTo>
                    <a:pt x="2112972" y="9089541"/>
                  </a:lnTo>
                  <a:lnTo>
                    <a:pt x="2155135" y="9104907"/>
                  </a:lnTo>
                  <a:lnTo>
                    <a:pt x="2195139" y="9124211"/>
                  </a:lnTo>
                  <a:lnTo>
                    <a:pt x="2232984" y="9147197"/>
                  </a:lnTo>
                  <a:lnTo>
                    <a:pt x="2268289" y="9173613"/>
                  </a:lnTo>
                  <a:lnTo>
                    <a:pt x="2300927" y="9203203"/>
                  </a:lnTo>
                  <a:lnTo>
                    <a:pt x="2330518" y="9235714"/>
                  </a:lnTo>
                  <a:lnTo>
                    <a:pt x="2356806" y="9271019"/>
                  </a:lnTo>
                  <a:lnTo>
                    <a:pt x="2379792" y="9308864"/>
                  </a:lnTo>
                  <a:lnTo>
                    <a:pt x="2399096" y="9348995"/>
                  </a:lnTo>
                  <a:lnTo>
                    <a:pt x="2414589" y="9391158"/>
                  </a:lnTo>
                  <a:lnTo>
                    <a:pt x="2425892" y="9435099"/>
                  </a:lnTo>
                  <a:lnTo>
                    <a:pt x="2432877" y="9480564"/>
                  </a:lnTo>
                  <a:lnTo>
                    <a:pt x="2435163" y="9527426"/>
                  </a:lnTo>
                  <a:lnTo>
                    <a:pt x="2432877" y="9574415"/>
                  </a:lnTo>
                  <a:lnTo>
                    <a:pt x="2425892" y="9619879"/>
                  </a:lnTo>
                  <a:lnTo>
                    <a:pt x="2414589" y="9663820"/>
                  </a:lnTo>
                  <a:lnTo>
                    <a:pt x="2399096" y="9705983"/>
                  </a:lnTo>
                  <a:lnTo>
                    <a:pt x="2379792" y="9746114"/>
                  </a:lnTo>
                  <a:lnTo>
                    <a:pt x="2356806" y="9783832"/>
                  </a:lnTo>
                  <a:lnTo>
                    <a:pt x="2330518" y="9819137"/>
                  </a:lnTo>
                  <a:lnTo>
                    <a:pt x="2300927" y="9851763"/>
                  </a:lnTo>
                  <a:lnTo>
                    <a:pt x="2268289" y="9881366"/>
                  </a:lnTo>
                  <a:lnTo>
                    <a:pt x="2232984" y="9907768"/>
                  </a:lnTo>
                  <a:lnTo>
                    <a:pt x="2195139" y="9930729"/>
                  </a:lnTo>
                  <a:lnTo>
                    <a:pt x="2155135" y="9950046"/>
                  </a:lnTo>
                  <a:lnTo>
                    <a:pt x="2112972" y="9965463"/>
                  </a:lnTo>
                  <a:lnTo>
                    <a:pt x="2069031" y="9976766"/>
                  </a:lnTo>
                  <a:lnTo>
                    <a:pt x="2023439" y="9983725"/>
                  </a:lnTo>
                  <a:lnTo>
                    <a:pt x="1976578" y="9986087"/>
                  </a:lnTo>
                  <a:lnTo>
                    <a:pt x="1926033" y="9983319"/>
                  </a:lnTo>
                  <a:lnTo>
                    <a:pt x="1877139" y="9975191"/>
                  </a:lnTo>
                  <a:lnTo>
                    <a:pt x="1830150" y="9962009"/>
                  </a:lnTo>
                  <a:lnTo>
                    <a:pt x="1785320" y="9944102"/>
                  </a:lnTo>
                  <a:lnTo>
                    <a:pt x="1743030" y="9921738"/>
                  </a:lnTo>
                  <a:lnTo>
                    <a:pt x="1703407" y="9895247"/>
                  </a:lnTo>
                  <a:lnTo>
                    <a:pt x="1666832" y="9864920"/>
                  </a:lnTo>
                  <a:lnTo>
                    <a:pt x="1864566" y="9717286"/>
                  </a:lnTo>
                  <a:lnTo>
                    <a:pt x="1774272" y="9596385"/>
                  </a:lnTo>
                  <a:lnTo>
                    <a:pt x="1573490" y="9746241"/>
                  </a:lnTo>
                  <a:lnTo>
                    <a:pt x="1554186" y="9706110"/>
                  </a:lnTo>
                  <a:lnTo>
                    <a:pt x="1538693" y="9663947"/>
                  </a:lnTo>
                  <a:lnTo>
                    <a:pt x="1527390" y="9620006"/>
                  </a:lnTo>
                  <a:lnTo>
                    <a:pt x="1520405" y="9574415"/>
                  </a:lnTo>
                  <a:lnTo>
                    <a:pt x="1517992" y="9527426"/>
                  </a:lnTo>
                  <a:lnTo>
                    <a:pt x="1520405" y="9480564"/>
                  </a:lnTo>
                  <a:lnTo>
                    <a:pt x="1527390" y="9435099"/>
                  </a:lnTo>
                  <a:lnTo>
                    <a:pt x="1538693" y="9391158"/>
                  </a:lnTo>
                  <a:lnTo>
                    <a:pt x="1554059" y="9348995"/>
                  </a:lnTo>
                  <a:lnTo>
                    <a:pt x="1573363" y="9308864"/>
                  </a:lnTo>
                  <a:lnTo>
                    <a:pt x="1596349" y="9271019"/>
                  </a:lnTo>
                  <a:lnTo>
                    <a:pt x="1622764" y="9235714"/>
                  </a:lnTo>
                  <a:lnTo>
                    <a:pt x="1652355" y="9203203"/>
                  </a:lnTo>
                  <a:lnTo>
                    <a:pt x="1684866" y="9173613"/>
                  </a:lnTo>
                  <a:lnTo>
                    <a:pt x="1720171" y="9147197"/>
                  </a:lnTo>
                  <a:lnTo>
                    <a:pt x="1758016" y="9124211"/>
                  </a:lnTo>
                  <a:lnTo>
                    <a:pt x="1798147" y="9104907"/>
                  </a:lnTo>
                  <a:lnTo>
                    <a:pt x="1840183" y="9089541"/>
                  </a:lnTo>
                  <a:lnTo>
                    <a:pt x="1884124" y="9078238"/>
                  </a:lnTo>
                  <a:lnTo>
                    <a:pt x="1929716" y="9071253"/>
                  </a:lnTo>
                  <a:lnTo>
                    <a:pt x="1976578" y="9068840"/>
                  </a:lnTo>
                  <a:close/>
                </a:path>
                <a:path w="12554585" h="11045825">
                  <a:moveTo>
                    <a:pt x="6650567" y="7635428"/>
                  </a:moveTo>
                  <a:lnTo>
                    <a:pt x="9443354" y="6649424"/>
                  </a:lnTo>
                  <a:lnTo>
                    <a:pt x="9777863" y="6899608"/>
                  </a:lnTo>
                  <a:lnTo>
                    <a:pt x="7209226" y="7874943"/>
                  </a:lnTo>
                  <a:lnTo>
                    <a:pt x="6650567" y="7635428"/>
                  </a:lnTo>
                  <a:close/>
                </a:path>
              </a:pathLst>
            </a:custGeom>
            <a:ln w="10667">
              <a:solidFill>
                <a:srgbClr val="004899"/>
              </a:solidFill>
            </a:ln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7240"/>
              <a:ext cx="13305707" cy="112194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69263" y="3503390"/>
              <a:ext cx="2312035" cy="2321560"/>
            </a:xfrm>
            <a:custGeom>
              <a:avLst/>
              <a:gdLst/>
              <a:ahLst/>
              <a:cxnLst/>
              <a:rect l="l" t="t" r="r" b="b"/>
              <a:pathLst>
                <a:path w="2312035" h="2321560">
                  <a:moveTo>
                    <a:pt x="2311571" y="197"/>
                  </a:moveTo>
                  <a:lnTo>
                    <a:pt x="-24" y="197"/>
                  </a:lnTo>
                  <a:lnTo>
                    <a:pt x="-24" y="2321190"/>
                  </a:lnTo>
                  <a:lnTo>
                    <a:pt x="2311571" y="2321190"/>
                  </a:lnTo>
                  <a:lnTo>
                    <a:pt x="2311571" y="197"/>
                  </a:lnTo>
                  <a:close/>
                </a:path>
              </a:pathLst>
            </a:custGeom>
            <a:solidFill>
              <a:srgbClr val="6CA2D6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8278368" y="444684"/>
              <a:ext cx="11358245" cy="10418445"/>
            </a:xfrm>
            <a:custGeom>
              <a:avLst/>
              <a:gdLst/>
              <a:ahLst/>
              <a:cxnLst/>
              <a:rect l="l" t="t" r="r" b="b"/>
              <a:pathLst>
                <a:path w="11358244" h="10418445">
                  <a:moveTo>
                    <a:pt x="11357621" y="274"/>
                  </a:moveTo>
                  <a:lnTo>
                    <a:pt x="-209" y="274"/>
                  </a:lnTo>
                  <a:lnTo>
                    <a:pt x="-209" y="10418075"/>
                  </a:lnTo>
                  <a:lnTo>
                    <a:pt x="11357621" y="10418075"/>
                  </a:lnTo>
                  <a:lnTo>
                    <a:pt x="11357621" y="274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858455" y="1616314"/>
            <a:ext cx="5819546" cy="3925324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</a:rPr>
              <a:t>Em 2024 e 2025, o Ministério das Cidades, em cooperação com universidades públicas e prefeituras, estruturou e publicou </a:t>
            </a:r>
            <a:r>
              <a:rPr lang="pt-BR" b="1" dirty="0">
                <a:solidFill>
                  <a:schemeClr val="bg1"/>
                </a:solidFill>
              </a:rPr>
              <a:t>o Guia Técnico e o Manual para a Construção dos Planos Municipais de Redução de Riscos (PMRR)</a:t>
            </a:r>
            <a:r>
              <a:rPr lang="pt-BR" dirty="0">
                <a:solidFill>
                  <a:schemeClr val="bg1"/>
                </a:solidFill>
              </a:rPr>
              <a:t>, com orientações técnicas e metodológicas atualizadas para o mapeamento de riscos geológicos e hidrológicos, incorporando avanços conceituais da gestão de riscos das últimas décadas.</a:t>
            </a:r>
          </a:p>
          <a:p>
            <a:pPr algn="just"/>
            <a:r>
              <a:rPr lang="pt-BR" dirty="0">
                <a:solidFill>
                  <a:schemeClr val="bg1"/>
                </a:solidFill>
              </a:rPr>
              <a:t>Além de orientar a elaboração dos PMRR, a iniciativa busca </a:t>
            </a:r>
            <a:r>
              <a:rPr lang="pt-BR" b="1" dirty="0">
                <a:solidFill>
                  <a:schemeClr val="bg1"/>
                </a:solidFill>
              </a:rPr>
              <a:t>qualificar profissionais e gestores, fortalecer capacidades locais e estimular a organização territorial</a:t>
            </a:r>
            <a:r>
              <a:rPr lang="pt-BR" dirty="0">
                <a:solidFill>
                  <a:schemeClr val="bg1"/>
                </a:solidFill>
              </a:rPr>
              <a:t> para o enfrentamento dos riscos e desastres em cada município.</a:t>
            </a:r>
          </a:p>
          <a:p>
            <a:pPr marL="7702" marR="28881">
              <a:lnSpc>
                <a:spcPct val="149800"/>
              </a:lnSpc>
              <a:spcBef>
                <a:spcPts val="61"/>
              </a:spcBef>
            </a:pPr>
            <a:endParaRPr lang="pt-BR" sz="1467" noProof="0" dirty="0">
              <a:latin typeface="Sora" panose="020B0604020202020204" charset="0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400" y="809042"/>
            <a:ext cx="7008613" cy="5238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27D2C5A6-E9E0-3DDA-9B22-D14B478810D4}"/>
              </a:ext>
            </a:extLst>
          </p:cNvPr>
          <p:cNvSpPr/>
          <p:nvPr/>
        </p:nvSpPr>
        <p:spPr>
          <a:xfrm>
            <a:off x="-93301" y="5817978"/>
            <a:ext cx="12332460" cy="1268622"/>
          </a:xfrm>
          <a:custGeom>
            <a:avLst/>
            <a:gdLst/>
            <a:ahLst/>
            <a:cxnLst/>
            <a:rect l="l" t="t" r="r" b="b"/>
            <a:pathLst>
              <a:path w="18498690" h="4094004">
                <a:moveTo>
                  <a:pt x="0" y="0"/>
                </a:moveTo>
                <a:lnTo>
                  <a:pt x="18498690" y="0"/>
                </a:lnTo>
                <a:lnTo>
                  <a:pt x="18498690" y="4094004"/>
                </a:lnTo>
                <a:lnTo>
                  <a:pt x="0" y="4094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454"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DC968F66-34B8-0303-0B3C-587D13363556}"/>
              </a:ext>
            </a:extLst>
          </p:cNvPr>
          <p:cNvGrpSpPr/>
          <p:nvPr/>
        </p:nvGrpSpPr>
        <p:grpSpPr>
          <a:xfrm>
            <a:off x="8876643" y="6211331"/>
            <a:ext cx="3076083" cy="429071"/>
            <a:chOff x="5987590" y="9100371"/>
            <a:chExt cx="4614125" cy="643607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04F5533-30C1-145E-ABF0-549E9B3E01F8}"/>
                </a:ext>
              </a:extLst>
            </p:cNvPr>
            <p:cNvSpPr/>
            <p:nvPr/>
          </p:nvSpPr>
          <p:spPr>
            <a:xfrm>
              <a:off x="7543800" y="9100371"/>
              <a:ext cx="3057915" cy="643607"/>
            </a:xfrm>
            <a:custGeom>
              <a:avLst/>
              <a:gdLst/>
              <a:ahLst/>
              <a:cxnLst/>
              <a:rect l="l" t="t" r="r" b="b"/>
              <a:pathLst>
                <a:path w="7802741" h="643607">
                  <a:moveTo>
                    <a:pt x="0" y="0"/>
                  </a:moveTo>
                  <a:lnTo>
                    <a:pt x="7802741" y="0"/>
                  </a:lnTo>
                  <a:lnTo>
                    <a:pt x="7802741" y="643607"/>
                  </a:lnTo>
                  <a:lnTo>
                    <a:pt x="0" y="64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5165"/>
              </a:stretch>
            </a:blipFill>
          </p:spPr>
          <p:txBody>
            <a:bodyPr/>
            <a:lstStyle/>
            <a:p>
              <a:endParaRPr lang="pt-BR" sz="1200" noProof="0" dirty="0"/>
            </a:p>
          </p:txBody>
        </p: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D54A383F-7971-2D50-21D9-F4CD578D3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13186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590" y="9220729"/>
              <a:ext cx="1187899" cy="402889"/>
            </a:xfrm>
            <a:prstGeom prst="rect">
              <a:avLst/>
            </a:prstGeom>
          </p:spPr>
        </p:pic>
      </p:grpSp>
      <p:grpSp>
        <p:nvGrpSpPr>
          <p:cNvPr id="15" name="Group 7">
            <a:extLst>
              <a:ext uri="{FF2B5EF4-FFF2-40B4-BE49-F238E27FC236}">
                <a16:creationId xmlns:a16="http://schemas.microsoft.com/office/drawing/2014/main" id="{8D399E29-E35E-B4FE-521A-D815C63C326D}"/>
              </a:ext>
            </a:extLst>
          </p:cNvPr>
          <p:cNvGrpSpPr/>
          <p:nvPr/>
        </p:nvGrpSpPr>
        <p:grpSpPr>
          <a:xfrm rot="21427190">
            <a:off x="-676279" y="-2626476"/>
            <a:ext cx="13420240" cy="3231151"/>
            <a:chOff x="0" y="0"/>
            <a:chExt cx="12255875" cy="2950811"/>
          </a:xfrm>
          <a:solidFill>
            <a:srgbClr val="008E38"/>
          </a:solidFill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8F8A4036-C869-6E2F-4FBA-018CCB1EB504}"/>
                </a:ext>
              </a:extLst>
            </p:cNvPr>
            <p:cNvSpPr/>
            <p:nvPr/>
          </p:nvSpPr>
          <p:spPr>
            <a:xfrm>
              <a:off x="0" y="0"/>
              <a:ext cx="12255875" cy="2950811"/>
            </a:xfrm>
            <a:custGeom>
              <a:avLst/>
              <a:gdLst/>
              <a:ahLst/>
              <a:cxnLst/>
              <a:rect l="l" t="t" r="r" b="b"/>
              <a:pathLst>
                <a:path w="12255875" h="2950811">
                  <a:moveTo>
                    <a:pt x="0" y="0"/>
                  </a:moveTo>
                  <a:lnTo>
                    <a:pt x="12255875" y="0"/>
                  </a:lnTo>
                  <a:lnTo>
                    <a:pt x="12255875" y="2950811"/>
                  </a:lnTo>
                  <a:lnTo>
                    <a:pt x="0" y="295081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 sz="1200" noProof="0" dirty="0"/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C14A0EE1-B024-6FBD-EAA9-EF592977AD70}"/>
                </a:ext>
              </a:extLst>
            </p:cNvPr>
            <p:cNvSpPr txBox="1"/>
            <p:nvPr/>
          </p:nvSpPr>
          <p:spPr>
            <a:xfrm>
              <a:off x="0" y="-38100"/>
              <a:ext cx="12255875" cy="2988911"/>
            </a:xfrm>
            <a:prstGeom prst="rect">
              <a:avLst/>
            </a:prstGeom>
            <a:grpFill/>
          </p:spPr>
          <p:txBody>
            <a:bodyPr lIns="14651" tIns="14651" rIns="14651" bIns="14651" rtlCol="0" anchor="ctr"/>
            <a:lstStyle/>
            <a:p>
              <a:pPr algn="ctr">
                <a:lnSpc>
                  <a:spcPts val="1027"/>
                </a:lnSpc>
              </a:pPr>
              <a:endParaRPr lang="pt-BR" sz="1200" noProof="0" dirty="0"/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038C9FDA-A3B3-DB05-206E-0966D10FBF02}"/>
              </a:ext>
            </a:extLst>
          </p:cNvPr>
          <p:cNvSpPr/>
          <p:nvPr/>
        </p:nvSpPr>
        <p:spPr>
          <a:xfrm>
            <a:off x="2946400" y="5211023"/>
            <a:ext cx="711200" cy="330615"/>
          </a:xfrm>
          <a:prstGeom prst="rect">
            <a:avLst/>
          </a:prstGeom>
          <a:solidFill>
            <a:srgbClr val="E4E3E8"/>
          </a:solidFill>
          <a:ln>
            <a:solidFill>
              <a:srgbClr val="E4E1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noProof="0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33A49FB-3E2F-A8BF-7156-F792D9C88E62}"/>
              </a:ext>
            </a:extLst>
          </p:cNvPr>
          <p:cNvSpPr/>
          <p:nvPr/>
        </p:nvSpPr>
        <p:spPr>
          <a:xfrm>
            <a:off x="4470401" y="3930047"/>
            <a:ext cx="505400" cy="210153"/>
          </a:xfrm>
          <a:prstGeom prst="rect">
            <a:avLst/>
          </a:prstGeom>
          <a:solidFill>
            <a:srgbClr val="EFEFEF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0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DE12D-70BF-C637-6E57-B61D37F9A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EE47C4CA-D91D-D8C5-BDBA-6C71797D7E25}"/>
              </a:ext>
            </a:extLst>
          </p:cNvPr>
          <p:cNvGrpSpPr/>
          <p:nvPr/>
        </p:nvGrpSpPr>
        <p:grpSpPr>
          <a:xfrm>
            <a:off x="428" y="13671"/>
            <a:ext cx="11907660" cy="6843367"/>
            <a:chOff x="0" y="22543"/>
            <a:chExt cx="19636613" cy="1128522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60FF7594-BDBF-2084-35A9-9CCB8CDA5F5F}"/>
                </a:ext>
              </a:extLst>
            </p:cNvPr>
            <p:cNvSpPr/>
            <p:nvPr/>
          </p:nvSpPr>
          <p:spPr>
            <a:xfrm>
              <a:off x="0" y="22543"/>
              <a:ext cx="9360535" cy="11285220"/>
            </a:xfrm>
            <a:custGeom>
              <a:avLst/>
              <a:gdLst/>
              <a:ahLst/>
              <a:cxnLst/>
              <a:rect l="l" t="t" r="r" b="b"/>
              <a:pathLst>
                <a:path w="9360535" h="11285220">
                  <a:moveTo>
                    <a:pt x="9359790" y="285"/>
                  </a:moveTo>
                  <a:lnTo>
                    <a:pt x="0" y="285"/>
                  </a:lnTo>
                  <a:lnTo>
                    <a:pt x="0" y="11284966"/>
                  </a:lnTo>
                  <a:lnTo>
                    <a:pt x="9359790" y="11284966"/>
                  </a:lnTo>
                  <a:lnTo>
                    <a:pt x="9359790" y="285"/>
                  </a:lnTo>
                  <a:close/>
                </a:path>
              </a:pathLst>
            </a:custGeom>
            <a:solidFill>
              <a:srgbClr val="C5E6F8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B100BEBB-C26D-A0C2-942F-57B2979AF020}"/>
                </a:ext>
              </a:extLst>
            </p:cNvPr>
            <p:cNvSpPr/>
            <p:nvPr/>
          </p:nvSpPr>
          <p:spPr>
            <a:xfrm>
              <a:off x="761" y="217164"/>
              <a:ext cx="12554585" cy="11045825"/>
            </a:xfrm>
            <a:custGeom>
              <a:avLst/>
              <a:gdLst/>
              <a:ahLst/>
              <a:cxnLst/>
              <a:rect l="l" t="t" r="r" b="b"/>
              <a:pathLst>
                <a:path w="12554585" h="11045825">
                  <a:moveTo>
                    <a:pt x="578559" y="2018994"/>
                  </a:moveTo>
                  <a:lnTo>
                    <a:pt x="631631" y="2020518"/>
                  </a:lnTo>
                  <a:lnTo>
                    <a:pt x="680359" y="2025090"/>
                  </a:lnTo>
                  <a:lnTo>
                    <a:pt x="725481" y="2033091"/>
                  </a:lnTo>
                  <a:lnTo>
                    <a:pt x="767695" y="2044267"/>
                  </a:lnTo>
                  <a:lnTo>
                    <a:pt x="807724" y="2058998"/>
                  </a:lnTo>
                  <a:lnTo>
                    <a:pt x="846293" y="2077286"/>
                  </a:lnTo>
                  <a:lnTo>
                    <a:pt x="884113" y="2099256"/>
                  </a:lnTo>
                  <a:lnTo>
                    <a:pt x="921882" y="2124910"/>
                  </a:lnTo>
                  <a:lnTo>
                    <a:pt x="960337" y="2154500"/>
                  </a:lnTo>
                  <a:lnTo>
                    <a:pt x="1000201" y="2188154"/>
                  </a:lnTo>
                  <a:lnTo>
                    <a:pt x="1042161" y="2225872"/>
                  </a:lnTo>
                  <a:lnTo>
                    <a:pt x="1086965" y="2267781"/>
                  </a:lnTo>
                  <a:lnTo>
                    <a:pt x="1135313" y="2314008"/>
                  </a:lnTo>
                  <a:lnTo>
                    <a:pt x="1162871" y="2340550"/>
                  </a:lnTo>
                  <a:lnTo>
                    <a:pt x="1191229" y="2367601"/>
                  </a:lnTo>
                  <a:lnTo>
                    <a:pt x="1220413" y="2395159"/>
                  </a:lnTo>
                  <a:lnTo>
                    <a:pt x="1250511" y="2422971"/>
                  </a:lnTo>
                  <a:lnTo>
                    <a:pt x="1281524" y="2451038"/>
                  </a:lnTo>
                  <a:lnTo>
                    <a:pt x="1313654" y="2479231"/>
                  </a:lnTo>
                  <a:lnTo>
                    <a:pt x="1346800" y="2507424"/>
                  </a:lnTo>
                  <a:lnTo>
                    <a:pt x="1381090" y="2535490"/>
                  </a:lnTo>
                  <a:lnTo>
                    <a:pt x="1416522" y="2563303"/>
                  </a:lnTo>
                  <a:lnTo>
                    <a:pt x="1453351" y="2590734"/>
                  </a:lnTo>
                  <a:lnTo>
                    <a:pt x="1491323" y="2617784"/>
                  </a:lnTo>
                  <a:lnTo>
                    <a:pt x="1530819" y="2644200"/>
                  </a:lnTo>
                  <a:lnTo>
                    <a:pt x="1571712" y="2669853"/>
                  </a:lnTo>
                  <a:lnTo>
                    <a:pt x="1614002" y="2694744"/>
                  </a:lnTo>
                  <a:lnTo>
                    <a:pt x="1657943" y="2718620"/>
                  </a:lnTo>
                  <a:lnTo>
                    <a:pt x="1703534" y="2741479"/>
                  </a:lnTo>
                  <a:lnTo>
                    <a:pt x="1750650" y="2763196"/>
                  </a:lnTo>
                  <a:lnTo>
                    <a:pt x="1799671" y="2783515"/>
                  </a:lnTo>
                  <a:lnTo>
                    <a:pt x="1850343" y="2802565"/>
                  </a:lnTo>
                  <a:lnTo>
                    <a:pt x="1903046" y="2819963"/>
                  </a:lnTo>
                  <a:lnTo>
                    <a:pt x="1957528" y="2835838"/>
                  </a:lnTo>
                  <a:lnTo>
                    <a:pt x="2013915" y="2849934"/>
                  </a:lnTo>
                  <a:lnTo>
                    <a:pt x="2072460" y="2862126"/>
                  </a:lnTo>
                  <a:lnTo>
                    <a:pt x="2133038" y="2872286"/>
                  </a:lnTo>
                  <a:lnTo>
                    <a:pt x="2195774" y="2880414"/>
                  </a:lnTo>
                  <a:lnTo>
                    <a:pt x="2205045" y="2931085"/>
                  </a:lnTo>
                  <a:lnTo>
                    <a:pt x="2215205" y="2981503"/>
                  </a:lnTo>
                  <a:lnTo>
                    <a:pt x="2226253" y="3031413"/>
                  </a:lnTo>
                  <a:lnTo>
                    <a:pt x="2238318" y="3081069"/>
                  </a:lnTo>
                  <a:lnTo>
                    <a:pt x="2251399" y="3130343"/>
                  </a:lnTo>
                  <a:lnTo>
                    <a:pt x="2265368" y="3179237"/>
                  </a:lnTo>
                  <a:lnTo>
                    <a:pt x="2280227" y="3227750"/>
                  </a:lnTo>
                  <a:lnTo>
                    <a:pt x="2295974" y="3275882"/>
                  </a:lnTo>
                  <a:lnTo>
                    <a:pt x="2312738" y="3323506"/>
                  </a:lnTo>
                  <a:lnTo>
                    <a:pt x="2330264" y="3370748"/>
                  </a:lnTo>
                  <a:lnTo>
                    <a:pt x="2348805" y="3417483"/>
                  </a:lnTo>
                  <a:lnTo>
                    <a:pt x="2368109" y="3463837"/>
                  </a:lnTo>
                  <a:lnTo>
                    <a:pt x="2388301" y="3509810"/>
                  </a:lnTo>
                  <a:lnTo>
                    <a:pt x="2409383" y="3555148"/>
                  </a:lnTo>
                  <a:lnTo>
                    <a:pt x="2431353" y="3600105"/>
                  </a:lnTo>
                  <a:lnTo>
                    <a:pt x="2345757" y="3794156"/>
                  </a:lnTo>
                  <a:lnTo>
                    <a:pt x="2338391" y="3794283"/>
                  </a:lnTo>
                  <a:lnTo>
                    <a:pt x="2331280" y="3794537"/>
                  </a:lnTo>
                  <a:lnTo>
                    <a:pt x="2323914" y="3794537"/>
                  </a:lnTo>
                  <a:lnTo>
                    <a:pt x="2257113" y="3793267"/>
                  </a:lnTo>
                  <a:lnTo>
                    <a:pt x="2192472" y="3789838"/>
                  </a:lnTo>
                  <a:lnTo>
                    <a:pt x="2129863" y="3784250"/>
                  </a:lnTo>
                  <a:lnTo>
                    <a:pt x="2069412" y="3776503"/>
                  </a:lnTo>
                  <a:lnTo>
                    <a:pt x="2010867" y="3766978"/>
                  </a:lnTo>
                  <a:lnTo>
                    <a:pt x="1954226" y="3755422"/>
                  </a:lnTo>
                  <a:lnTo>
                    <a:pt x="1899617" y="3742214"/>
                  </a:lnTo>
                  <a:lnTo>
                    <a:pt x="1846787" y="3727228"/>
                  </a:lnTo>
                  <a:lnTo>
                    <a:pt x="1795734" y="3710846"/>
                  </a:lnTo>
                  <a:lnTo>
                    <a:pt x="1746332" y="3692939"/>
                  </a:lnTo>
                  <a:lnTo>
                    <a:pt x="1698709" y="3673636"/>
                  </a:lnTo>
                  <a:lnTo>
                    <a:pt x="1652736" y="3653189"/>
                  </a:lnTo>
                  <a:lnTo>
                    <a:pt x="1608287" y="3631600"/>
                  </a:lnTo>
                  <a:lnTo>
                    <a:pt x="1565362" y="3608994"/>
                  </a:lnTo>
                  <a:lnTo>
                    <a:pt x="1523834" y="3585373"/>
                  </a:lnTo>
                  <a:lnTo>
                    <a:pt x="1483830" y="3561116"/>
                  </a:lnTo>
                  <a:lnTo>
                    <a:pt x="1445096" y="3535971"/>
                  </a:lnTo>
                  <a:lnTo>
                    <a:pt x="1407759" y="3510318"/>
                  </a:lnTo>
                  <a:lnTo>
                    <a:pt x="1371565" y="3484156"/>
                  </a:lnTo>
                  <a:lnTo>
                    <a:pt x="1336641" y="3457487"/>
                  </a:lnTo>
                  <a:lnTo>
                    <a:pt x="1302860" y="3430691"/>
                  </a:lnTo>
                  <a:lnTo>
                    <a:pt x="1270094" y="3403640"/>
                  </a:lnTo>
                  <a:lnTo>
                    <a:pt x="1238498" y="3376463"/>
                  </a:lnTo>
                  <a:lnTo>
                    <a:pt x="1207828" y="3349286"/>
                  </a:lnTo>
                  <a:lnTo>
                    <a:pt x="1178098" y="3322236"/>
                  </a:lnTo>
                  <a:lnTo>
                    <a:pt x="1149244" y="3295439"/>
                  </a:lnTo>
                  <a:lnTo>
                    <a:pt x="1121216" y="3269024"/>
                  </a:lnTo>
                  <a:lnTo>
                    <a:pt x="1067433" y="3217463"/>
                  </a:lnTo>
                  <a:lnTo>
                    <a:pt x="1019098" y="3171236"/>
                  </a:lnTo>
                  <a:lnTo>
                    <a:pt x="974293" y="3129327"/>
                  </a:lnTo>
                  <a:lnTo>
                    <a:pt x="932334" y="3091609"/>
                  </a:lnTo>
                  <a:lnTo>
                    <a:pt x="892482" y="3057955"/>
                  </a:lnTo>
                  <a:lnTo>
                    <a:pt x="854015" y="3028365"/>
                  </a:lnTo>
                  <a:lnTo>
                    <a:pt x="816246" y="3002712"/>
                  </a:lnTo>
                  <a:lnTo>
                    <a:pt x="778426" y="2980741"/>
                  </a:lnTo>
                  <a:lnTo>
                    <a:pt x="739857" y="2962454"/>
                  </a:lnTo>
                  <a:lnTo>
                    <a:pt x="699828" y="2947722"/>
                  </a:lnTo>
                  <a:lnTo>
                    <a:pt x="657614" y="2936546"/>
                  </a:lnTo>
                  <a:lnTo>
                    <a:pt x="612492" y="2928672"/>
                  </a:lnTo>
                  <a:lnTo>
                    <a:pt x="563751" y="2923974"/>
                  </a:lnTo>
                  <a:lnTo>
                    <a:pt x="510692" y="2922450"/>
                  </a:lnTo>
                  <a:lnTo>
                    <a:pt x="457417" y="2923974"/>
                  </a:lnTo>
                  <a:lnTo>
                    <a:pt x="408510" y="2928672"/>
                  </a:lnTo>
                  <a:lnTo>
                    <a:pt x="363236" y="2936673"/>
                  </a:lnTo>
                  <a:lnTo>
                    <a:pt x="320870" y="2947976"/>
                  </a:lnTo>
                  <a:lnTo>
                    <a:pt x="280701" y="2962835"/>
                  </a:lnTo>
                  <a:lnTo>
                    <a:pt x="241992" y="2981249"/>
                  </a:lnTo>
                  <a:lnTo>
                    <a:pt x="204033" y="3003474"/>
                  </a:lnTo>
                  <a:lnTo>
                    <a:pt x="166073" y="3029381"/>
                  </a:lnTo>
                  <a:lnTo>
                    <a:pt x="127428" y="3059225"/>
                  </a:lnTo>
                  <a:lnTo>
                    <a:pt x="87343" y="3093133"/>
                  </a:lnTo>
                  <a:lnTo>
                    <a:pt x="45109" y="3131232"/>
                  </a:lnTo>
                  <a:lnTo>
                    <a:pt x="0" y="3173395"/>
                  </a:lnTo>
                  <a:lnTo>
                    <a:pt x="0" y="2334962"/>
                  </a:lnTo>
                  <a:lnTo>
                    <a:pt x="5479" y="2329756"/>
                  </a:lnTo>
                  <a:lnTo>
                    <a:pt x="10937" y="2324422"/>
                  </a:lnTo>
                  <a:lnTo>
                    <a:pt x="16366" y="2319215"/>
                  </a:lnTo>
                  <a:lnTo>
                    <a:pt x="70107" y="2267781"/>
                  </a:lnTo>
                  <a:lnTo>
                    <a:pt x="114911" y="2225872"/>
                  </a:lnTo>
                  <a:lnTo>
                    <a:pt x="156879" y="2188154"/>
                  </a:lnTo>
                  <a:lnTo>
                    <a:pt x="196743" y="2154500"/>
                  </a:lnTo>
                  <a:lnTo>
                    <a:pt x="235198" y="2124910"/>
                  </a:lnTo>
                  <a:lnTo>
                    <a:pt x="272979" y="2099256"/>
                  </a:lnTo>
                  <a:lnTo>
                    <a:pt x="310799" y="2077286"/>
                  </a:lnTo>
                  <a:lnTo>
                    <a:pt x="349355" y="2058998"/>
                  </a:lnTo>
                  <a:lnTo>
                    <a:pt x="389397" y="2044267"/>
                  </a:lnTo>
                  <a:lnTo>
                    <a:pt x="431611" y="2033091"/>
                  </a:lnTo>
                  <a:lnTo>
                    <a:pt x="476745" y="2025090"/>
                  </a:lnTo>
                  <a:lnTo>
                    <a:pt x="525487" y="2020518"/>
                  </a:lnTo>
                  <a:lnTo>
                    <a:pt x="578559" y="2018994"/>
                  </a:lnTo>
                  <a:close/>
                </a:path>
                <a:path w="12554585" h="11045825">
                  <a:moveTo>
                    <a:pt x="3114342" y="422772"/>
                  </a:moveTo>
                  <a:lnTo>
                    <a:pt x="3150790" y="391404"/>
                  </a:lnTo>
                  <a:lnTo>
                    <a:pt x="3188635" y="360162"/>
                  </a:lnTo>
                  <a:lnTo>
                    <a:pt x="3227877" y="329175"/>
                  </a:lnTo>
                  <a:lnTo>
                    <a:pt x="3268770" y="298569"/>
                  </a:lnTo>
                  <a:lnTo>
                    <a:pt x="3311314" y="268598"/>
                  </a:lnTo>
                  <a:lnTo>
                    <a:pt x="3355509" y="239515"/>
                  </a:lnTo>
                  <a:lnTo>
                    <a:pt x="3401609" y="211195"/>
                  </a:lnTo>
                  <a:lnTo>
                    <a:pt x="3449486" y="184018"/>
                  </a:lnTo>
                  <a:lnTo>
                    <a:pt x="3499269" y="157984"/>
                  </a:lnTo>
                  <a:lnTo>
                    <a:pt x="3551211" y="133473"/>
                  </a:lnTo>
                  <a:lnTo>
                    <a:pt x="3504857" y="158491"/>
                  </a:lnTo>
                  <a:lnTo>
                    <a:pt x="3459011" y="184399"/>
                  </a:lnTo>
                  <a:lnTo>
                    <a:pt x="3413800" y="211195"/>
                  </a:lnTo>
                  <a:lnTo>
                    <a:pt x="3369097" y="238880"/>
                  </a:lnTo>
                  <a:lnTo>
                    <a:pt x="3325029" y="267455"/>
                  </a:lnTo>
                  <a:lnTo>
                    <a:pt x="3281597" y="296791"/>
                  </a:lnTo>
                  <a:lnTo>
                    <a:pt x="3238799" y="327016"/>
                  </a:lnTo>
                  <a:lnTo>
                    <a:pt x="3196636" y="358130"/>
                  </a:lnTo>
                  <a:lnTo>
                    <a:pt x="3155108" y="390007"/>
                  </a:lnTo>
                  <a:lnTo>
                    <a:pt x="3114342" y="422772"/>
                  </a:lnTo>
                  <a:close/>
                </a:path>
                <a:path w="12554585" h="11045825">
                  <a:moveTo>
                    <a:pt x="578559" y="0"/>
                  </a:moveTo>
                  <a:lnTo>
                    <a:pt x="645384" y="1142"/>
                  </a:lnTo>
                  <a:lnTo>
                    <a:pt x="710064" y="4571"/>
                  </a:lnTo>
                  <a:lnTo>
                    <a:pt x="772635" y="10286"/>
                  </a:lnTo>
                  <a:lnTo>
                    <a:pt x="833149" y="17906"/>
                  </a:lnTo>
                  <a:lnTo>
                    <a:pt x="891669" y="27558"/>
                  </a:lnTo>
                  <a:lnTo>
                    <a:pt x="948246" y="39115"/>
                  </a:lnTo>
                  <a:lnTo>
                    <a:pt x="1002931" y="52322"/>
                  </a:lnTo>
                  <a:lnTo>
                    <a:pt x="1055775" y="67181"/>
                  </a:lnTo>
                  <a:lnTo>
                    <a:pt x="1106827" y="83690"/>
                  </a:lnTo>
                  <a:lnTo>
                    <a:pt x="1156153" y="101597"/>
                  </a:lnTo>
                  <a:lnTo>
                    <a:pt x="1203802" y="120773"/>
                  </a:lnTo>
                  <a:lnTo>
                    <a:pt x="1249826" y="141347"/>
                  </a:lnTo>
                  <a:lnTo>
                    <a:pt x="1294224" y="162936"/>
                  </a:lnTo>
                  <a:lnTo>
                    <a:pt x="1337149" y="185542"/>
                  </a:lnTo>
                  <a:lnTo>
                    <a:pt x="1378677" y="209036"/>
                  </a:lnTo>
                  <a:lnTo>
                    <a:pt x="1418681" y="233420"/>
                  </a:lnTo>
                  <a:lnTo>
                    <a:pt x="1457415" y="258438"/>
                  </a:lnTo>
                  <a:lnTo>
                    <a:pt x="1494752" y="284218"/>
                  </a:lnTo>
                  <a:lnTo>
                    <a:pt x="1530946" y="310380"/>
                  </a:lnTo>
                  <a:lnTo>
                    <a:pt x="1565870" y="336922"/>
                  </a:lnTo>
                  <a:lnTo>
                    <a:pt x="1599651" y="363845"/>
                  </a:lnTo>
                  <a:lnTo>
                    <a:pt x="1632289" y="390896"/>
                  </a:lnTo>
                  <a:lnTo>
                    <a:pt x="1664038" y="418073"/>
                  </a:lnTo>
                  <a:lnTo>
                    <a:pt x="1694645" y="445123"/>
                  </a:lnTo>
                  <a:lnTo>
                    <a:pt x="1724362" y="472174"/>
                  </a:lnTo>
                  <a:lnTo>
                    <a:pt x="1753190" y="498970"/>
                  </a:lnTo>
                  <a:lnTo>
                    <a:pt x="1781256" y="525512"/>
                  </a:lnTo>
                  <a:lnTo>
                    <a:pt x="1835103" y="576946"/>
                  </a:lnTo>
                  <a:lnTo>
                    <a:pt x="1883362" y="623173"/>
                  </a:lnTo>
                  <a:lnTo>
                    <a:pt x="1928192" y="665209"/>
                  </a:lnTo>
                  <a:lnTo>
                    <a:pt x="1970228" y="702927"/>
                  </a:lnTo>
                  <a:lnTo>
                    <a:pt x="2009978" y="736454"/>
                  </a:lnTo>
                  <a:lnTo>
                    <a:pt x="2048458" y="766044"/>
                  </a:lnTo>
                  <a:lnTo>
                    <a:pt x="2086303" y="791824"/>
                  </a:lnTo>
                  <a:lnTo>
                    <a:pt x="2124021" y="813795"/>
                  </a:lnTo>
                  <a:lnTo>
                    <a:pt x="2162628" y="831955"/>
                  </a:lnTo>
                  <a:lnTo>
                    <a:pt x="2202632" y="846687"/>
                  </a:lnTo>
                  <a:lnTo>
                    <a:pt x="2244922" y="857990"/>
                  </a:lnTo>
                  <a:lnTo>
                    <a:pt x="2290006" y="865864"/>
                  </a:lnTo>
                  <a:lnTo>
                    <a:pt x="2338772" y="870562"/>
                  </a:lnTo>
                  <a:lnTo>
                    <a:pt x="2391857" y="872086"/>
                  </a:lnTo>
                  <a:lnTo>
                    <a:pt x="2445323" y="870436"/>
                  </a:lnTo>
                  <a:lnTo>
                    <a:pt x="2494470" y="865737"/>
                  </a:lnTo>
                  <a:lnTo>
                    <a:pt x="2540062" y="857609"/>
                  </a:lnTo>
                  <a:lnTo>
                    <a:pt x="2582606" y="846179"/>
                  </a:lnTo>
                  <a:lnTo>
                    <a:pt x="2622991" y="831066"/>
                  </a:lnTo>
                  <a:lnTo>
                    <a:pt x="2661852" y="812398"/>
                  </a:lnTo>
                  <a:lnTo>
                    <a:pt x="2699951" y="790047"/>
                  </a:lnTo>
                  <a:lnTo>
                    <a:pt x="2738177" y="763758"/>
                  </a:lnTo>
                  <a:lnTo>
                    <a:pt x="2777165" y="733533"/>
                  </a:lnTo>
                  <a:lnTo>
                    <a:pt x="2817550" y="699244"/>
                  </a:lnTo>
                  <a:lnTo>
                    <a:pt x="2860094" y="660637"/>
                  </a:lnTo>
                  <a:lnTo>
                    <a:pt x="2826059" y="697847"/>
                  </a:lnTo>
                  <a:lnTo>
                    <a:pt x="2792786" y="735565"/>
                  </a:lnTo>
                  <a:lnTo>
                    <a:pt x="2760148" y="774045"/>
                  </a:lnTo>
                  <a:lnTo>
                    <a:pt x="2728272" y="813033"/>
                  </a:lnTo>
                  <a:lnTo>
                    <a:pt x="2697030" y="852783"/>
                  </a:lnTo>
                  <a:lnTo>
                    <a:pt x="2666678" y="893041"/>
                  </a:lnTo>
                  <a:lnTo>
                    <a:pt x="2637088" y="933934"/>
                  </a:lnTo>
                  <a:lnTo>
                    <a:pt x="2608260" y="975462"/>
                  </a:lnTo>
                  <a:lnTo>
                    <a:pt x="2580193" y="1017498"/>
                  </a:lnTo>
                  <a:lnTo>
                    <a:pt x="2552889" y="1060169"/>
                  </a:lnTo>
                  <a:lnTo>
                    <a:pt x="2526474" y="1103348"/>
                  </a:lnTo>
                  <a:lnTo>
                    <a:pt x="2500820" y="1147035"/>
                  </a:lnTo>
                  <a:lnTo>
                    <a:pt x="2476056" y="1191356"/>
                  </a:lnTo>
                  <a:lnTo>
                    <a:pt x="2452181" y="1236186"/>
                  </a:lnTo>
                  <a:lnTo>
                    <a:pt x="2429067" y="1281397"/>
                  </a:lnTo>
                  <a:lnTo>
                    <a:pt x="2406843" y="1327243"/>
                  </a:lnTo>
                  <a:lnTo>
                    <a:pt x="2385507" y="1373597"/>
                  </a:lnTo>
                  <a:lnTo>
                    <a:pt x="2365061" y="1420459"/>
                  </a:lnTo>
                  <a:lnTo>
                    <a:pt x="2345503" y="1467701"/>
                  </a:lnTo>
                  <a:lnTo>
                    <a:pt x="2326835" y="1515452"/>
                  </a:lnTo>
                  <a:lnTo>
                    <a:pt x="2309055" y="1563584"/>
                  </a:lnTo>
                  <a:lnTo>
                    <a:pt x="2292292" y="1612224"/>
                  </a:lnTo>
                  <a:lnTo>
                    <a:pt x="2276417" y="1661372"/>
                  </a:lnTo>
                  <a:lnTo>
                    <a:pt x="2261431" y="1710773"/>
                  </a:lnTo>
                  <a:lnTo>
                    <a:pt x="2247462" y="1760683"/>
                  </a:lnTo>
                  <a:lnTo>
                    <a:pt x="2234508" y="1810974"/>
                  </a:lnTo>
                  <a:lnTo>
                    <a:pt x="2222443" y="1861645"/>
                  </a:lnTo>
                  <a:lnTo>
                    <a:pt x="2183582" y="1849454"/>
                  </a:lnTo>
                  <a:lnTo>
                    <a:pt x="2146372" y="1833960"/>
                  </a:lnTo>
                  <a:lnTo>
                    <a:pt x="2110178" y="1815419"/>
                  </a:lnTo>
                  <a:lnTo>
                    <a:pt x="2074492" y="1793448"/>
                  </a:lnTo>
                  <a:lnTo>
                    <a:pt x="2038552" y="1768049"/>
                  </a:lnTo>
                  <a:lnTo>
                    <a:pt x="2001850" y="1739094"/>
                  </a:lnTo>
                  <a:lnTo>
                    <a:pt x="1963751" y="1706582"/>
                  </a:lnTo>
                  <a:lnTo>
                    <a:pt x="1923620" y="1670388"/>
                  </a:lnTo>
                  <a:lnTo>
                    <a:pt x="1880949" y="1630384"/>
                  </a:lnTo>
                  <a:lnTo>
                    <a:pt x="1835103" y="1586443"/>
                  </a:lnTo>
                  <a:lnTo>
                    <a:pt x="1808561" y="1560917"/>
                  </a:lnTo>
                  <a:lnTo>
                    <a:pt x="1781256" y="1534883"/>
                  </a:lnTo>
                  <a:lnTo>
                    <a:pt x="1753190" y="1508467"/>
                  </a:lnTo>
                  <a:lnTo>
                    <a:pt x="1724362" y="1481671"/>
                  </a:lnTo>
                  <a:lnTo>
                    <a:pt x="1694645" y="1454621"/>
                  </a:lnTo>
                  <a:lnTo>
                    <a:pt x="1664038" y="1427570"/>
                  </a:lnTo>
                  <a:lnTo>
                    <a:pt x="1632289" y="1400393"/>
                  </a:lnTo>
                  <a:lnTo>
                    <a:pt x="1599651" y="1373343"/>
                  </a:lnTo>
                  <a:lnTo>
                    <a:pt x="1565870" y="1346419"/>
                  </a:lnTo>
                  <a:lnTo>
                    <a:pt x="1530946" y="1319877"/>
                  </a:lnTo>
                  <a:lnTo>
                    <a:pt x="1494752" y="1293589"/>
                  </a:lnTo>
                  <a:lnTo>
                    <a:pt x="1457415" y="1267935"/>
                  </a:lnTo>
                  <a:lnTo>
                    <a:pt x="1418681" y="1242917"/>
                  </a:lnTo>
                  <a:lnTo>
                    <a:pt x="1378677" y="1218534"/>
                  </a:lnTo>
                  <a:lnTo>
                    <a:pt x="1337149" y="1195039"/>
                  </a:lnTo>
                  <a:lnTo>
                    <a:pt x="1294224" y="1172307"/>
                  </a:lnTo>
                  <a:lnTo>
                    <a:pt x="1249826" y="1150717"/>
                  </a:lnTo>
                  <a:lnTo>
                    <a:pt x="1203802" y="1130271"/>
                  </a:lnTo>
                  <a:lnTo>
                    <a:pt x="1156153" y="1111094"/>
                  </a:lnTo>
                  <a:lnTo>
                    <a:pt x="1106827" y="1093188"/>
                  </a:lnTo>
                  <a:lnTo>
                    <a:pt x="1055775" y="1076678"/>
                  </a:lnTo>
                  <a:lnTo>
                    <a:pt x="1002931" y="1061820"/>
                  </a:lnTo>
                  <a:lnTo>
                    <a:pt x="948246" y="1048485"/>
                  </a:lnTo>
                  <a:lnTo>
                    <a:pt x="891669" y="1037055"/>
                  </a:lnTo>
                  <a:lnTo>
                    <a:pt x="833149" y="1027404"/>
                  </a:lnTo>
                  <a:lnTo>
                    <a:pt x="772635" y="1019657"/>
                  </a:lnTo>
                  <a:lnTo>
                    <a:pt x="710064" y="1014069"/>
                  </a:lnTo>
                  <a:lnTo>
                    <a:pt x="645384" y="1010640"/>
                  </a:lnTo>
                  <a:lnTo>
                    <a:pt x="578559" y="1009497"/>
                  </a:lnTo>
                  <a:lnTo>
                    <a:pt x="522604" y="1010259"/>
                  </a:lnTo>
                  <a:lnTo>
                    <a:pt x="468160" y="1012672"/>
                  </a:lnTo>
                  <a:lnTo>
                    <a:pt x="415190" y="1016609"/>
                  </a:lnTo>
                  <a:lnTo>
                    <a:pt x="363680" y="1022070"/>
                  </a:lnTo>
                  <a:lnTo>
                    <a:pt x="313580" y="1028927"/>
                  </a:lnTo>
                  <a:lnTo>
                    <a:pt x="264877" y="1037182"/>
                  </a:lnTo>
                  <a:lnTo>
                    <a:pt x="217520" y="1046707"/>
                  </a:lnTo>
                  <a:lnTo>
                    <a:pt x="171496" y="1057375"/>
                  </a:lnTo>
                  <a:lnTo>
                    <a:pt x="126755" y="1069312"/>
                  </a:lnTo>
                  <a:lnTo>
                    <a:pt x="83284" y="1082393"/>
                  </a:lnTo>
                  <a:lnTo>
                    <a:pt x="41042" y="1096363"/>
                  </a:lnTo>
                  <a:lnTo>
                    <a:pt x="0" y="1111475"/>
                  </a:lnTo>
                  <a:lnTo>
                    <a:pt x="0" y="101978"/>
                  </a:lnTo>
                  <a:lnTo>
                    <a:pt x="41042" y="86865"/>
                  </a:lnTo>
                  <a:lnTo>
                    <a:pt x="83284" y="72896"/>
                  </a:lnTo>
                  <a:lnTo>
                    <a:pt x="126755" y="59815"/>
                  </a:lnTo>
                  <a:lnTo>
                    <a:pt x="171496" y="47877"/>
                  </a:lnTo>
                  <a:lnTo>
                    <a:pt x="217520" y="37210"/>
                  </a:lnTo>
                  <a:lnTo>
                    <a:pt x="264877" y="27685"/>
                  </a:lnTo>
                  <a:lnTo>
                    <a:pt x="313580" y="19430"/>
                  </a:lnTo>
                  <a:lnTo>
                    <a:pt x="363680" y="12572"/>
                  </a:lnTo>
                  <a:lnTo>
                    <a:pt x="415190" y="7238"/>
                  </a:lnTo>
                  <a:lnTo>
                    <a:pt x="468160" y="3174"/>
                  </a:lnTo>
                  <a:lnTo>
                    <a:pt x="522604" y="761"/>
                  </a:lnTo>
                  <a:lnTo>
                    <a:pt x="578559" y="0"/>
                  </a:lnTo>
                  <a:close/>
                </a:path>
                <a:path w="12554585" h="11045825">
                  <a:moveTo>
                    <a:pt x="5054091" y="3947695"/>
                  </a:moveTo>
                  <a:lnTo>
                    <a:pt x="6282912" y="4550548"/>
                  </a:lnTo>
                  <a:lnTo>
                    <a:pt x="6825823" y="4816988"/>
                  </a:lnTo>
                  <a:lnTo>
                    <a:pt x="9443354" y="6090512"/>
                  </a:lnTo>
                  <a:lnTo>
                    <a:pt x="6650567" y="6927166"/>
                  </a:lnTo>
                  <a:lnTo>
                    <a:pt x="6650567" y="7635428"/>
                  </a:lnTo>
                  <a:lnTo>
                    <a:pt x="7209226" y="7874943"/>
                  </a:lnTo>
                  <a:lnTo>
                    <a:pt x="7203638" y="8536978"/>
                  </a:lnTo>
                  <a:lnTo>
                    <a:pt x="7334953" y="8599587"/>
                  </a:lnTo>
                  <a:lnTo>
                    <a:pt x="7285678" y="8630320"/>
                  </a:lnTo>
                  <a:lnTo>
                    <a:pt x="7238436" y="8662070"/>
                  </a:lnTo>
                  <a:lnTo>
                    <a:pt x="7193098" y="8694708"/>
                  </a:lnTo>
                  <a:lnTo>
                    <a:pt x="7149665" y="8727981"/>
                  </a:lnTo>
                  <a:lnTo>
                    <a:pt x="7108010" y="8761635"/>
                  </a:lnTo>
                  <a:lnTo>
                    <a:pt x="7068006" y="8795416"/>
                  </a:lnTo>
                  <a:lnTo>
                    <a:pt x="7029653" y="8829324"/>
                  </a:lnTo>
                  <a:lnTo>
                    <a:pt x="6992697" y="8863106"/>
                  </a:lnTo>
                  <a:lnTo>
                    <a:pt x="6957011" y="8896379"/>
                  </a:lnTo>
                  <a:lnTo>
                    <a:pt x="6922595" y="8929017"/>
                  </a:lnTo>
                  <a:lnTo>
                    <a:pt x="6889448" y="8960893"/>
                  </a:lnTo>
                  <a:lnTo>
                    <a:pt x="6841063" y="9007247"/>
                  </a:lnTo>
                  <a:lnTo>
                    <a:pt x="6796233" y="9049156"/>
                  </a:lnTo>
                  <a:lnTo>
                    <a:pt x="6754197" y="9086874"/>
                  </a:lnTo>
                  <a:lnTo>
                    <a:pt x="6714447" y="9120401"/>
                  </a:lnTo>
                  <a:lnTo>
                    <a:pt x="6675967" y="9150118"/>
                  </a:lnTo>
                  <a:lnTo>
                    <a:pt x="6638122" y="9175772"/>
                  </a:lnTo>
                  <a:lnTo>
                    <a:pt x="6600277" y="9197742"/>
                  </a:lnTo>
                  <a:lnTo>
                    <a:pt x="6561797" y="9216030"/>
                  </a:lnTo>
                  <a:lnTo>
                    <a:pt x="6521666" y="9230761"/>
                  </a:lnTo>
                  <a:lnTo>
                    <a:pt x="6479503" y="9241937"/>
                  </a:lnTo>
                  <a:lnTo>
                    <a:pt x="6434292" y="9249811"/>
                  </a:lnTo>
                  <a:lnTo>
                    <a:pt x="6385525" y="9254510"/>
                  </a:lnTo>
                  <a:lnTo>
                    <a:pt x="6332440" y="9256034"/>
                  </a:lnTo>
                  <a:lnTo>
                    <a:pt x="6279356" y="9254510"/>
                  </a:lnTo>
                  <a:lnTo>
                    <a:pt x="6230589" y="9249811"/>
                  </a:lnTo>
                  <a:lnTo>
                    <a:pt x="6185505" y="9241937"/>
                  </a:lnTo>
                  <a:lnTo>
                    <a:pt x="6143215" y="9230761"/>
                  </a:lnTo>
                  <a:lnTo>
                    <a:pt x="6103211" y="9216030"/>
                  </a:lnTo>
                  <a:lnTo>
                    <a:pt x="6064604" y="9197742"/>
                  </a:lnTo>
                  <a:lnTo>
                    <a:pt x="6026759" y="9175772"/>
                  </a:lnTo>
                  <a:lnTo>
                    <a:pt x="5989041" y="9150118"/>
                  </a:lnTo>
                  <a:lnTo>
                    <a:pt x="5950561" y="9120401"/>
                  </a:lnTo>
                  <a:lnTo>
                    <a:pt x="5910684" y="9086874"/>
                  </a:lnTo>
                  <a:lnTo>
                    <a:pt x="5868775" y="9049156"/>
                  </a:lnTo>
                  <a:lnTo>
                    <a:pt x="5823945" y="9007247"/>
                  </a:lnTo>
                  <a:lnTo>
                    <a:pt x="5775560" y="8960893"/>
                  </a:lnTo>
                  <a:lnTo>
                    <a:pt x="5745588" y="8932192"/>
                  </a:lnTo>
                  <a:lnTo>
                    <a:pt x="5714855" y="8902855"/>
                  </a:lnTo>
                  <a:lnTo>
                    <a:pt x="5682979" y="8873011"/>
                  </a:lnTo>
                  <a:lnTo>
                    <a:pt x="5650087" y="8842786"/>
                  </a:lnTo>
                  <a:lnTo>
                    <a:pt x="5616052" y="8812307"/>
                  </a:lnTo>
                  <a:lnTo>
                    <a:pt x="5580873" y="8781701"/>
                  </a:lnTo>
                  <a:lnTo>
                    <a:pt x="5544298" y="8751221"/>
                  </a:lnTo>
                  <a:lnTo>
                    <a:pt x="5506326" y="8720996"/>
                  </a:lnTo>
                  <a:lnTo>
                    <a:pt x="5466957" y="8691152"/>
                  </a:lnTo>
                  <a:lnTo>
                    <a:pt x="5426064" y="8661816"/>
                  </a:lnTo>
                  <a:lnTo>
                    <a:pt x="5383520" y="8633114"/>
                  </a:lnTo>
                  <a:lnTo>
                    <a:pt x="5339326" y="8605302"/>
                  </a:lnTo>
                  <a:lnTo>
                    <a:pt x="5293353" y="8578379"/>
                  </a:lnTo>
                  <a:lnTo>
                    <a:pt x="5245602" y="8552598"/>
                  </a:lnTo>
                  <a:lnTo>
                    <a:pt x="5195946" y="8528088"/>
                  </a:lnTo>
                  <a:lnTo>
                    <a:pt x="5144258" y="8505102"/>
                  </a:lnTo>
                  <a:lnTo>
                    <a:pt x="5090539" y="8483512"/>
                  </a:lnTo>
                  <a:lnTo>
                    <a:pt x="5034787" y="8463701"/>
                  </a:lnTo>
                  <a:lnTo>
                    <a:pt x="5049392" y="5025770"/>
                  </a:lnTo>
                  <a:lnTo>
                    <a:pt x="5054091" y="3947695"/>
                  </a:lnTo>
                  <a:close/>
                </a:path>
                <a:path w="12554585" h="11045825">
                  <a:moveTo>
                    <a:pt x="578559" y="1009497"/>
                  </a:moveTo>
                  <a:lnTo>
                    <a:pt x="645384" y="1010640"/>
                  </a:lnTo>
                  <a:lnTo>
                    <a:pt x="710064" y="1014069"/>
                  </a:lnTo>
                  <a:lnTo>
                    <a:pt x="772635" y="1019657"/>
                  </a:lnTo>
                  <a:lnTo>
                    <a:pt x="833149" y="1027404"/>
                  </a:lnTo>
                  <a:lnTo>
                    <a:pt x="891669" y="1037055"/>
                  </a:lnTo>
                  <a:lnTo>
                    <a:pt x="948246" y="1048485"/>
                  </a:lnTo>
                  <a:lnTo>
                    <a:pt x="1002931" y="1061820"/>
                  </a:lnTo>
                  <a:lnTo>
                    <a:pt x="1055775" y="1076678"/>
                  </a:lnTo>
                  <a:lnTo>
                    <a:pt x="1106827" y="1093188"/>
                  </a:lnTo>
                  <a:lnTo>
                    <a:pt x="1156153" y="1111094"/>
                  </a:lnTo>
                  <a:lnTo>
                    <a:pt x="1203802" y="1130271"/>
                  </a:lnTo>
                  <a:lnTo>
                    <a:pt x="1249826" y="1150717"/>
                  </a:lnTo>
                  <a:lnTo>
                    <a:pt x="1294224" y="1172307"/>
                  </a:lnTo>
                  <a:lnTo>
                    <a:pt x="1337149" y="1195039"/>
                  </a:lnTo>
                  <a:lnTo>
                    <a:pt x="1378677" y="1218534"/>
                  </a:lnTo>
                  <a:lnTo>
                    <a:pt x="1418681" y="1242917"/>
                  </a:lnTo>
                  <a:lnTo>
                    <a:pt x="1457415" y="1267935"/>
                  </a:lnTo>
                  <a:lnTo>
                    <a:pt x="1494752" y="1293589"/>
                  </a:lnTo>
                  <a:lnTo>
                    <a:pt x="1530946" y="1319877"/>
                  </a:lnTo>
                  <a:lnTo>
                    <a:pt x="1565870" y="1346419"/>
                  </a:lnTo>
                  <a:lnTo>
                    <a:pt x="1599651" y="1373343"/>
                  </a:lnTo>
                  <a:lnTo>
                    <a:pt x="1632289" y="1400393"/>
                  </a:lnTo>
                  <a:lnTo>
                    <a:pt x="1664038" y="1427570"/>
                  </a:lnTo>
                  <a:lnTo>
                    <a:pt x="1694645" y="1454621"/>
                  </a:lnTo>
                  <a:lnTo>
                    <a:pt x="1724362" y="1481671"/>
                  </a:lnTo>
                  <a:lnTo>
                    <a:pt x="1753190" y="1508467"/>
                  </a:lnTo>
                  <a:lnTo>
                    <a:pt x="1781256" y="1534883"/>
                  </a:lnTo>
                  <a:lnTo>
                    <a:pt x="1835103" y="1586443"/>
                  </a:lnTo>
                  <a:lnTo>
                    <a:pt x="1880949" y="1630384"/>
                  </a:lnTo>
                  <a:lnTo>
                    <a:pt x="1923620" y="1670388"/>
                  </a:lnTo>
                  <a:lnTo>
                    <a:pt x="1963751" y="1706582"/>
                  </a:lnTo>
                  <a:lnTo>
                    <a:pt x="2001850" y="1739094"/>
                  </a:lnTo>
                  <a:lnTo>
                    <a:pt x="2038552" y="1768049"/>
                  </a:lnTo>
                  <a:lnTo>
                    <a:pt x="2074492" y="1793448"/>
                  </a:lnTo>
                  <a:lnTo>
                    <a:pt x="2110178" y="1815419"/>
                  </a:lnTo>
                  <a:lnTo>
                    <a:pt x="2146372" y="1833960"/>
                  </a:lnTo>
                  <a:lnTo>
                    <a:pt x="2183582" y="1849454"/>
                  </a:lnTo>
                  <a:lnTo>
                    <a:pt x="2222443" y="1861645"/>
                  </a:lnTo>
                  <a:lnTo>
                    <a:pt x="2221554" y="1865582"/>
                  </a:lnTo>
                  <a:lnTo>
                    <a:pt x="2220792" y="1869519"/>
                  </a:lnTo>
                  <a:lnTo>
                    <a:pt x="2219903" y="1873456"/>
                  </a:lnTo>
                  <a:lnTo>
                    <a:pt x="2209363" y="1923239"/>
                  </a:lnTo>
                  <a:lnTo>
                    <a:pt x="2199838" y="1973403"/>
                  </a:lnTo>
                  <a:lnTo>
                    <a:pt x="2191202" y="2023947"/>
                  </a:lnTo>
                  <a:lnTo>
                    <a:pt x="2183582" y="2074746"/>
                  </a:lnTo>
                  <a:lnTo>
                    <a:pt x="2176978" y="2125799"/>
                  </a:lnTo>
                  <a:lnTo>
                    <a:pt x="2171264" y="2177232"/>
                  </a:lnTo>
                  <a:lnTo>
                    <a:pt x="2166565" y="2228920"/>
                  </a:lnTo>
                  <a:lnTo>
                    <a:pt x="2163009" y="2280989"/>
                  </a:lnTo>
                  <a:lnTo>
                    <a:pt x="2160342" y="2333312"/>
                  </a:lnTo>
                  <a:lnTo>
                    <a:pt x="2158691" y="2385761"/>
                  </a:lnTo>
                  <a:lnTo>
                    <a:pt x="2158183" y="2438592"/>
                  </a:lnTo>
                  <a:lnTo>
                    <a:pt x="2158691" y="2486851"/>
                  </a:lnTo>
                  <a:lnTo>
                    <a:pt x="2159961" y="2534728"/>
                  </a:lnTo>
                  <a:lnTo>
                    <a:pt x="2162247" y="2582479"/>
                  </a:lnTo>
                  <a:lnTo>
                    <a:pt x="2165295" y="2629976"/>
                  </a:lnTo>
                  <a:lnTo>
                    <a:pt x="2169232" y="2677346"/>
                  </a:lnTo>
                  <a:lnTo>
                    <a:pt x="2173931" y="2724335"/>
                  </a:lnTo>
                  <a:lnTo>
                    <a:pt x="2179518" y="2771196"/>
                  </a:lnTo>
                  <a:lnTo>
                    <a:pt x="2187138" y="2825932"/>
                  </a:lnTo>
                  <a:lnTo>
                    <a:pt x="2195774" y="2880414"/>
                  </a:lnTo>
                  <a:lnTo>
                    <a:pt x="2133038" y="2872286"/>
                  </a:lnTo>
                  <a:lnTo>
                    <a:pt x="2072460" y="2862126"/>
                  </a:lnTo>
                  <a:lnTo>
                    <a:pt x="2013915" y="2849934"/>
                  </a:lnTo>
                  <a:lnTo>
                    <a:pt x="1957528" y="2835838"/>
                  </a:lnTo>
                  <a:lnTo>
                    <a:pt x="1903046" y="2819963"/>
                  </a:lnTo>
                  <a:lnTo>
                    <a:pt x="1850343" y="2802565"/>
                  </a:lnTo>
                  <a:lnTo>
                    <a:pt x="1799671" y="2783515"/>
                  </a:lnTo>
                  <a:lnTo>
                    <a:pt x="1750650" y="2763196"/>
                  </a:lnTo>
                  <a:lnTo>
                    <a:pt x="1703534" y="2741479"/>
                  </a:lnTo>
                  <a:lnTo>
                    <a:pt x="1657943" y="2718620"/>
                  </a:lnTo>
                  <a:lnTo>
                    <a:pt x="1614002" y="2694744"/>
                  </a:lnTo>
                  <a:lnTo>
                    <a:pt x="1571712" y="2669853"/>
                  </a:lnTo>
                  <a:lnTo>
                    <a:pt x="1530819" y="2644200"/>
                  </a:lnTo>
                  <a:lnTo>
                    <a:pt x="1491323" y="2617784"/>
                  </a:lnTo>
                  <a:lnTo>
                    <a:pt x="1453351" y="2590734"/>
                  </a:lnTo>
                  <a:lnTo>
                    <a:pt x="1416522" y="2563303"/>
                  </a:lnTo>
                  <a:lnTo>
                    <a:pt x="1381090" y="2535490"/>
                  </a:lnTo>
                  <a:lnTo>
                    <a:pt x="1346800" y="2507424"/>
                  </a:lnTo>
                  <a:lnTo>
                    <a:pt x="1313654" y="2479231"/>
                  </a:lnTo>
                  <a:lnTo>
                    <a:pt x="1281524" y="2451038"/>
                  </a:lnTo>
                  <a:lnTo>
                    <a:pt x="1250511" y="2422971"/>
                  </a:lnTo>
                  <a:lnTo>
                    <a:pt x="1220413" y="2395159"/>
                  </a:lnTo>
                  <a:lnTo>
                    <a:pt x="1191229" y="2367601"/>
                  </a:lnTo>
                  <a:lnTo>
                    <a:pt x="1162871" y="2340550"/>
                  </a:lnTo>
                  <a:lnTo>
                    <a:pt x="1135313" y="2314008"/>
                  </a:lnTo>
                  <a:lnTo>
                    <a:pt x="1086965" y="2267781"/>
                  </a:lnTo>
                  <a:lnTo>
                    <a:pt x="1042161" y="2225872"/>
                  </a:lnTo>
                  <a:lnTo>
                    <a:pt x="1000201" y="2188154"/>
                  </a:lnTo>
                  <a:lnTo>
                    <a:pt x="960337" y="2154500"/>
                  </a:lnTo>
                  <a:lnTo>
                    <a:pt x="921882" y="2124910"/>
                  </a:lnTo>
                  <a:lnTo>
                    <a:pt x="884113" y="2099256"/>
                  </a:lnTo>
                  <a:lnTo>
                    <a:pt x="846293" y="2077286"/>
                  </a:lnTo>
                  <a:lnTo>
                    <a:pt x="807724" y="2058998"/>
                  </a:lnTo>
                  <a:lnTo>
                    <a:pt x="767695" y="2044267"/>
                  </a:lnTo>
                  <a:lnTo>
                    <a:pt x="725481" y="2033091"/>
                  </a:lnTo>
                  <a:lnTo>
                    <a:pt x="680359" y="2025090"/>
                  </a:lnTo>
                  <a:lnTo>
                    <a:pt x="631631" y="2020518"/>
                  </a:lnTo>
                  <a:lnTo>
                    <a:pt x="578559" y="2018994"/>
                  </a:lnTo>
                  <a:lnTo>
                    <a:pt x="525487" y="2020518"/>
                  </a:lnTo>
                  <a:lnTo>
                    <a:pt x="476745" y="2025090"/>
                  </a:lnTo>
                  <a:lnTo>
                    <a:pt x="431611" y="2033091"/>
                  </a:lnTo>
                  <a:lnTo>
                    <a:pt x="389397" y="2044267"/>
                  </a:lnTo>
                  <a:lnTo>
                    <a:pt x="349355" y="2058998"/>
                  </a:lnTo>
                  <a:lnTo>
                    <a:pt x="310799" y="2077286"/>
                  </a:lnTo>
                  <a:lnTo>
                    <a:pt x="272979" y="2099256"/>
                  </a:lnTo>
                  <a:lnTo>
                    <a:pt x="235198" y="2124910"/>
                  </a:lnTo>
                  <a:lnTo>
                    <a:pt x="196743" y="2154500"/>
                  </a:lnTo>
                  <a:lnTo>
                    <a:pt x="156879" y="2188154"/>
                  </a:lnTo>
                  <a:lnTo>
                    <a:pt x="114911" y="2225872"/>
                  </a:lnTo>
                  <a:lnTo>
                    <a:pt x="70107" y="2267781"/>
                  </a:lnTo>
                  <a:lnTo>
                    <a:pt x="21757" y="2314008"/>
                  </a:lnTo>
                  <a:lnTo>
                    <a:pt x="16366" y="2319215"/>
                  </a:lnTo>
                  <a:lnTo>
                    <a:pt x="10937" y="2324422"/>
                  </a:lnTo>
                  <a:lnTo>
                    <a:pt x="5479" y="2329756"/>
                  </a:lnTo>
                  <a:lnTo>
                    <a:pt x="0" y="2334962"/>
                  </a:lnTo>
                  <a:lnTo>
                    <a:pt x="0" y="1990928"/>
                  </a:lnTo>
                  <a:lnTo>
                    <a:pt x="0" y="1325465"/>
                  </a:lnTo>
                  <a:lnTo>
                    <a:pt x="0" y="1111475"/>
                  </a:lnTo>
                  <a:lnTo>
                    <a:pt x="41042" y="1096363"/>
                  </a:lnTo>
                  <a:lnTo>
                    <a:pt x="83284" y="1082393"/>
                  </a:lnTo>
                  <a:lnTo>
                    <a:pt x="126755" y="1069312"/>
                  </a:lnTo>
                  <a:lnTo>
                    <a:pt x="171496" y="1057375"/>
                  </a:lnTo>
                  <a:lnTo>
                    <a:pt x="217520" y="1046707"/>
                  </a:lnTo>
                  <a:lnTo>
                    <a:pt x="264877" y="1037182"/>
                  </a:lnTo>
                  <a:lnTo>
                    <a:pt x="313580" y="1028927"/>
                  </a:lnTo>
                  <a:lnTo>
                    <a:pt x="363680" y="1022070"/>
                  </a:lnTo>
                  <a:lnTo>
                    <a:pt x="415190" y="1016609"/>
                  </a:lnTo>
                  <a:lnTo>
                    <a:pt x="468160" y="1012672"/>
                  </a:lnTo>
                  <a:lnTo>
                    <a:pt x="522604" y="1010259"/>
                  </a:lnTo>
                  <a:lnTo>
                    <a:pt x="578559" y="1009497"/>
                  </a:lnTo>
                  <a:close/>
                </a:path>
                <a:path w="12554585" h="11045825">
                  <a:moveTo>
                    <a:pt x="6282912" y="4550548"/>
                  </a:moveTo>
                  <a:lnTo>
                    <a:pt x="6321900" y="4521847"/>
                  </a:lnTo>
                  <a:lnTo>
                    <a:pt x="6360380" y="4492511"/>
                  </a:lnTo>
                  <a:lnTo>
                    <a:pt x="6398225" y="4462286"/>
                  </a:lnTo>
                  <a:lnTo>
                    <a:pt x="6435562" y="4431553"/>
                  </a:lnTo>
                  <a:lnTo>
                    <a:pt x="6472264" y="4400057"/>
                  </a:lnTo>
                  <a:lnTo>
                    <a:pt x="6508458" y="4367927"/>
                  </a:lnTo>
                  <a:lnTo>
                    <a:pt x="6544017" y="4335162"/>
                  </a:lnTo>
                  <a:lnTo>
                    <a:pt x="6578941" y="4301635"/>
                  </a:lnTo>
                  <a:lnTo>
                    <a:pt x="6613230" y="4267600"/>
                  </a:lnTo>
                  <a:lnTo>
                    <a:pt x="6646885" y="4232930"/>
                  </a:lnTo>
                  <a:lnTo>
                    <a:pt x="6679904" y="4197497"/>
                  </a:lnTo>
                  <a:lnTo>
                    <a:pt x="6712161" y="4161557"/>
                  </a:lnTo>
                  <a:lnTo>
                    <a:pt x="6743910" y="4125109"/>
                  </a:lnTo>
                  <a:lnTo>
                    <a:pt x="6774897" y="4087899"/>
                  </a:lnTo>
                  <a:lnTo>
                    <a:pt x="6805250" y="4050308"/>
                  </a:lnTo>
                  <a:lnTo>
                    <a:pt x="6834967" y="4011955"/>
                  </a:lnTo>
                  <a:lnTo>
                    <a:pt x="6863922" y="3973094"/>
                  </a:lnTo>
                  <a:lnTo>
                    <a:pt x="6892115" y="3933725"/>
                  </a:lnTo>
                  <a:lnTo>
                    <a:pt x="6919674" y="3893848"/>
                  </a:lnTo>
                  <a:lnTo>
                    <a:pt x="6946470" y="3853336"/>
                  </a:lnTo>
                  <a:lnTo>
                    <a:pt x="6972504" y="3812316"/>
                  </a:lnTo>
                  <a:lnTo>
                    <a:pt x="6997777" y="3770915"/>
                  </a:lnTo>
                  <a:lnTo>
                    <a:pt x="7022287" y="3728879"/>
                  </a:lnTo>
                  <a:lnTo>
                    <a:pt x="7046162" y="3686335"/>
                  </a:lnTo>
                  <a:lnTo>
                    <a:pt x="7069149" y="3643410"/>
                  </a:lnTo>
                  <a:lnTo>
                    <a:pt x="7091373" y="3599851"/>
                  </a:lnTo>
                  <a:lnTo>
                    <a:pt x="7112709" y="3555910"/>
                  </a:lnTo>
                  <a:lnTo>
                    <a:pt x="7133409" y="3511588"/>
                  </a:lnTo>
                  <a:lnTo>
                    <a:pt x="7153221" y="3466758"/>
                  </a:lnTo>
                  <a:lnTo>
                    <a:pt x="7172143" y="3421420"/>
                  </a:lnTo>
                  <a:lnTo>
                    <a:pt x="7190304" y="3375828"/>
                  </a:lnTo>
                  <a:lnTo>
                    <a:pt x="7207575" y="3329601"/>
                  </a:lnTo>
                  <a:lnTo>
                    <a:pt x="7224085" y="3283121"/>
                  </a:lnTo>
                  <a:lnTo>
                    <a:pt x="7239706" y="3236132"/>
                  </a:lnTo>
                  <a:lnTo>
                    <a:pt x="7254437" y="3188889"/>
                  </a:lnTo>
                  <a:lnTo>
                    <a:pt x="7268280" y="3141138"/>
                  </a:lnTo>
                  <a:lnTo>
                    <a:pt x="7281233" y="3093133"/>
                  </a:lnTo>
                  <a:lnTo>
                    <a:pt x="7293171" y="3044621"/>
                  </a:lnTo>
                  <a:lnTo>
                    <a:pt x="7304347" y="2995854"/>
                  </a:lnTo>
                  <a:lnTo>
                    <a:pt x="7314634" y="2946706"/>
                  </a:lnTo>
                  <a:lnTo>
                    <a:pt x="7323904" y="2897304"/>
                  </a:lnTo>
                  <a:lnTo>
                    <a:pt x="7332159" y="2847522"/>
                  </a:lnTo>
                  <a:lnTo>
                    <a:pt x="7339652" y="2797358"/>
                  </a:lnTo>
                  <a:lnTo>
                    <a:pt x="7346129" y="2746940"/>
                  </a:lnTo>
                  <a:lnTo>
                    <a:pt x="7351590" y="2696268"/>
                  </a:lnTo>
                  <a:lnTo>
                    <a:pt x="7356035" y="2645216"/>
                  </a:lnTo>
                  <a:lnTo>
                    <a:pt x="7359591" y="2594036"/>
                  </a:lnTo>
                  <a:lnTo>
                    <a:pt x="7362130" y="2542475"/>
                  </a:lnTo>
                  <a:lnTo>
                    <a:pt x="7363654" y="2490661"/>
                  </a:lnTo>
                  <a:lnTo>
                    <a:pt x="7364162" y="2438592"/>
                  </a:lnTo>
                  <a:lnTo>
                    <a:pt x="7363654" y="2386269"/>
                  </a:lnTo>
                  <a:lnTo>
                    <a:pt x="7362130" y="2334201"/>
                  </a:lnTo>
                  <a:lnTo>
                    <a:pt x="7359591" y="2282386"/>
                  </a:lnTo>
                  <a:lnTo>
                    <a:pt x="7356035" y="2230825"/>
                  </a:lnTo>
                  <a:lnTo>
                    <a:pt x="7351463" y="2179645"/>
                  </a:lnTo>
                  <a:lnTo>
                    <a:pt x="7345875" y="2128593"/>
                  </a:lnTo>
                  <a:lnTo>
                    <a:pt x="7339398" y="2077921"/>
                  </a:lnTo>
                  <a:lnTo>
                    <a:pt x="7331905" y="2027630"/>
                  </a:lnTo>
                  <a:lnTo>
                    <a:pt x="7323396" y="1977467"/>
                  </a:lnTo>
                  <a:lnTo>
                    <a:pt x="7313999" y="1927811"/>
                  </a:lnTo>
                  <a:lnTo>
                    <a:pt x="7303712" y="1878409"/>
                  </a:lnTo>
                  <a:lnTo>
                    <a:pt x="7292409" y="1829388"/>
                  </a:lnTo>
                  <a:lnTo>
                    <a:pt x="7280345" y="1780748"/>
                  </a:lnTo>
                  <a:lnTo>
                    <a:pt x="7267264" y="1732363"/>
                  </a:lnTo>
                  <a:lnTo>
                    <a:pt x="7253167" y="1684485"/>
                  </a:lnTo>
                  <a:lnTo>
                    <a:pt x="7238309" y="1636988"/>
                  </a:lnTo>
                  <a:lnTo>
                    <a:pt x="7222561" y="1589745"/>
                  </a:lnTo>
                  <a:lnTo>
                    <a:pt x="7205924" y="1543011"/>
                  </a:lnTo>
                  <a:lnTo>
                    <a:pt x="7188526" y="1496784"/>
                  </a:lnTo>
                  <a:lnTo>
                    <a:pt x="7170111" y="1450811"/>
                  </a:lnTo>
                  <a:lnTo>
                    <a:pt x="7150935" y="1405346"/>
                  </a:lnTo>
                  <a:lnTo>
                    <a:pt x="7130996" y="1360389"/>
                  </a:lnTo>
                  <a:lnTo>
                    <a:pt x="7110169" y="1315813"/>
                  </a:lnTo>
                  <a:lnTo>
                    <a:pt x="7088452" y="1271618"/>
                  </a:lnTo>
                  <a:lnTo>
                    <a:pt x="7066101" y="1228058"/>
                  </a:lnTo>
                  <a:lnTo>
                    <a:pt x="7042861" y="1184880"/>
                  </a:lnTo>
                  <a:lnTo>
                    <a:pt x="7018858" y="1142209"/>
                  </a:lnTo>
                  <a:lnTo>
                    <a:pt x="6993967" y="1100046"/>
                  </a:lnTo>
                  <a:lnTo>
                    <a:pt x="6968440" y="1058391"/>
                  </a:lnTo>
                  <a:lnTo>
                    <a:pt x="6942152" y="1017244"/>
                  </a:lnTo>
                  <a:lnTo>
                    <a:pt x="6915102" y="976732"/>
                  </a:lnTo>
                  <a:lnTo>
                    <a:pt x="6887289" y="936601"/>
                  </a:lnTo>
                  <a:lnTo>
                    <a:pt x="6858715" y="897105"/>
                  </a:lnTo>
                  <a:lnTo>
                    <a:pt x="6829506" y="858117"/>
                  </a:lnTo>
                  <a:lnTo>
                    <a:pt x="6799535" y="819764"/>
                  </a:lnTo>
                  <a:lnTo>
                    <a:pt x="6768928" y="782046"/>
                  </a:lnTo>
                  <a:lnTo>
                    <a:pt x="6737687" y="744836"/>
                  </a:lnTo>
                  <a:lnTo>
                    <a:pt x="6784422" y="747376"/>
                  </a:lnTo>
                  <a:lnTo>
                    <a:pt x="6831157" y="750297"/>
                  </a:lnTo>
                  <a:lnTo>
                    <a:pt x="6877765" y="753852"/>
                  </a:lnTo>
                  <a:lnTo>
                    <a:pt x="6924499" y="757916"/>
                  </a:lnTo>
                  <a:lnTo>
                    <a:pt x="6971107" y="762361"/>
                  </a:lnTo>
                  <a:lnTo>
                    <a:pt x="7017588" y="767441"/>
                  </a:lnTo>
                  <a:lnTo>
                    <a:pt x="7064196" y="772902"/>
                  </a:lnTo>
                  <a:lnTo>
                    <a:pt x="7110677" y="778871"/>
                  </a:lnTo>
                  <a:lnTo>
                    <a:pt x="7157031" y="785221"/>
                  </a:lnTo>
                  <a:lnTo>
                    <a:pt x="7203384" y="792205"/>
                  </a:lnTo>
                  <a:lnTo>
                    <a:pt x="7249738" y="799698"/>
                  </a:lnTo>
                  <a:lnTo>
                    <a:pt x="7295965" y="807572"/>
                  </a:lnTo>
                  <a:lnTo>
                    <a:pt x="7342065" y="815954"/>
                  </a:lnTo>
                  <a:lnTo>
                    <a:pt x="7388038" y="824844"/>
                  </a:lnTo>
                  <a:lnTo>
                    <a:pt x="7434138" y="834241"/>
                  </a:lnTo>
                  <a:lnTo>
                    <a:pt x="7479983" y="844147"/>
                  </a:lnTo>
                  <a:lnTo>
                    <a:pt x="7525702" y="854434"/>
                  </a:lnTo>
                  <a:lnTo>
                    <a:pt x="7571421" y="865229"/>
                  </a:lnTo>
                  <a:lnTo>
                    <a:pt x="7617013" y="876658"/>
                  </a:lnTo>
                  <a:lnTo>
                    <a:pt x="7662478" y="888469"/>
                  </a:lnTo>
                  <a:lnTo>
                    <a:pt x="7707943" y="900788"/>
                  </a:lnTo>
                  <a:lnTo>
                    <a:pt x="7753154" y="913487"/>
                  </a:lnTo>
                  <a:lnTo>
                    <a:pt x="7798237" y="926822"/>
                  </a:lnTo>
                  <a:lnTo>
                    <a:pt x="7843321" y="940538"/>
                  </a:lnTo>
                  <a:lnTo>
                    <a:pt x="7888151" y="954761"/>
                  </a:lnTo>
                  <a:lnTo>
                    <a:pt x="7932981" y="969493"/>
                  </a:lnTo>
                  <a:lnTo>
                    <a:pt x="7977557" y="984733"/>
                  </a:lnTo>
                  <a:lnTo>
                    <a:pt x="8022006" y="1000480"/>
                  </a:lnTo>
                  <a:lnTo>
                    <a:pt x="8066328" y="1016609"/>
                  </a:lnTo>
                  <a:lnTo>
                    <a:pt x="8110523" y="1033372"/>
                  </a:lnTo>
                  <a:lnTo>
                    <a:pt x="8154590" y="1050517"/>
                  </a:lnTo>
                  <a:lnTo>
                    <a:pt x="8198404" y="1068170"/>
                  </a:lnTo>
                  <a:lnTo>
                    <a:pt x="8242091" y="1086330"/>
                  </a:lnTo>
                  <a:lnTo>
                    <a:pt x="8285651" y="1104872"/>
                  </a:lnTo>
                  <a:lnTo>
                    <a:pt x="8328957" y="1124048"/>
                  </a:lnTo>
                  <a:lnTo>
                    <a:pt x="8372136" y="1143606"/>
                  </a:lnTo>
                  <a:lnTo>
                    <a:pt x="8415188" y="1163671"/>
                  </a:lnTo>
                  <a:lnTo>
                    <a:pt x="8457986" y="1184245"/>
                  </a:lnTo>
                  <a:lnTo>
                    <a:pt x="8500657" y="1205326"/>
                  </a:lnTo>
                  <a:lnTo>
                    <a:pt x="8543074" y="1226915"/>
                  </a:lnTo>
                  <a:lnTo>
                    <a:pt x="8585237" y="1248886"/>
                  </a:lnTo>
                  <a:lnTo>
                    <a:pt x="8627272" y="1271364"/>
                  </a:lnTo>
                  <a:lnTo>
                    <a:pt x="8669054" y="1294351"/>
                  </a:lnTo>
                  <a:lnTo>
                    <a:pt x="8710709" y="1317845"/>
                  </a:lnTo>
                  <a:lnTo>
                    <a:pt x="8751983" y="1341848"/>
                  </a:lnTo>
                  <a:lnTo>
                    <a:pt x="8793257" y="1366358"/>
                  </a:lnTo>
                  <a:lnTo>
                    <a:pt x="8834150" y="1391249"/>
                  </a:lnTo>
                  <a:lnTo>
                    <a:pt x="8874789" y="1416649"/>
                  </a:lnTo>
                  <a:lnTo>
                    <a:pt x="8915301" y="1442556"/>
                  </a:lnTo>
                  <a:lnTo>
                    <a:pt x="8955559" y="1468971"/>
                  </a:lnTo>
                  <a:lnTo>
                    <a:pt x="8995436" y="1495895"/>
                  </a:lnTo>
                  <a:lnTo>
                    <a:pt x="9035186" y="1523199"/>
                  </a:lnTo>
                  <a:lnTo>
                    <a:pt x="9074682" y="1551138"/>
                  </a:lnTo>
                  <a:lnTo>
                    <a:pt x="9113924" y="1579459"/>
                  </a:lnTo>
                  <a:lnTo>
                    <a:pt x="9152785" y="1608287"/>
                  </a:lnTo>
                  <a:lnTo>
                    <a:pt x="9191519" y="1637496"/>
                  </a:lnTo>
                  <a:lnTo>
                    <a:pt x="9229999" y="1667340"/>
                  </a:lnTo>
                  <a:lnTo>
                    <a:pt x="9268098" y="1697566"/>
                  </a:lnTo>
                  <a:lnTo>
                    <a:pt x="9305943" y="1728299"/>
                  </a:lnTo>
                  <a:lnTo>
                    <a:pt x="9343534" y="1759540"/>
                  </a:lnTo>
                  <a:lnTo>
                    <a:pt x="9380744" y="1791289"/>
                  </a:lnTo>
                  <a:lnTo>
                    <a:pt x="9417827" y="1823546"/>
                  </a:lnTo>
                  <a:lnTo>
                    <a:pt x="9454530" y="1856185"/>
                  </a:lnTo>
                  <a:lnTo>
                    <a:pt x="9490851" y="1889458"/>
                  </a:lnTo>
                  <a:lnTo>
                    <a:pt x="9526918" y="1923112"/>
                  </a:lnTo>
                  <a:lnTo>
                    <a:pt x="9562731" y="1957274"/>
                  </a:lnTo>
                  <a:lnTo>
                    <a:pt x="9598163" y="1991817"/>
                  </a:lnTo>
                  <a:lnTo>
                    <a:pt x="9633341" y="2026995"/>
                  </a:lnTo>
                  <a:lnTo>
                    <a:pt x="9668138" y="2062554"/>
                  </a:lnTo>
                  <a:lnTo>
                    <a:pt x="9702681" y="2098621"/>
                  </a:lnTo>
                  <a:lnTo>
                    <a:pt x="9736716" y="2135197"/>
                  </a:lnTo>
                  <a:lnTo>
                    <a:pt x="9770625" y="2172280"/>
                  </a:lnTo>
                  <a:lnTo>
                    <a:pt x="9804025" y="2209871"/>
                  </a:lnTo>
                  <a:lnTo>
                    <a:pt x="9837171" y="2247843"/>
                  </a:lnTo>
                  <a:lnTo>
                    <a:pt x="9869936" y="2286323"/>
                  </a:lnTo>
                  <a:lnTo>
                    <a:pt x="9902320" y="2325311"/>
                  </a:lnTo>
                  <a:lnTo>
                    <a:pt x="9934450" y="2364807"/>
                  </a:lnTo>
                  <a:lnTo>
                    <a:pt x="9966073" y="2404811"/>
                  </a:lnTo>
                  <a:lnTo>
                    <a:pt x="9997441" y="2445196"/>
                  </a:lnTo>
                  <a:lnTo>
                    <a:pt x="10028428" y="2486089"/>
                  </a:lnTo>
                  <a:lnTo>
                    <a:pt x="10058907" y="2527490"/>
                  </a:lnTo>
                  <a:lnTo>
                    <a:pt x="10089133" y="2569399"/>
                  </a:lnTo>
                  <a:lnTo>
                    <a:pt x="10118977" y="2611815"/>
                  </a:lnTo>
                  <a:lnTo>
                    <a:pt x="10148313" y="2654613"/>
                  </a:lnTo>
                  <a:lnTo>
                    <a:pt x="10177395" y="2697919"/>
                  </a:lnTo>
                  <a:lnTo>
                    <a:pt x="10205970" y="2741860"/>
                  </a:lnTo>
                  <a:lnTo>
                    <a:pt x="10234163" y="2786055"/>
                  </a:lnTo>
                  <a:lnTo>
                    <a:pt x="10261975" y="2830885"/>
                  </a:lnTo>
                  <a:lnTo>
                    <a:pt x="10289406" y="2876096"/>
                  </a:lnTo>
                  <a:lnTo>
                    <a:pt x="10316330" y="2921942"/>
                  </a:lnTo>
                  <a:lnTo>
                    <a:pt x="10342872" y="2968168"/>
                  </a:lnTo>
                  <a:lnTo>
                    <a:pt x="10511397" y="3259880"/>
                  </a:lnTo>
                  <a:lnTo>
                    <a:pt x="10239878" y="3194604"/>
                  </a:lnTo>
                  <a:lnTo>
                    <a:pt x="10006077" y="3168061"/>
                  </a:lnTo>
                  <a:lnTo>
                    <a:pt x="9842124" y="3163998"/>
                  </a:lnTo>
                  <a:lnTo>
                    <a:pt x="9780403" y="3166156"/>
                  </a:lnTo>
                  <a:lnTo>
                    <a:pt x="9753353" y="3632743"/>
                  </a:lnTo>
                  <a:lnTo>
                    <a:pt x="9785610" y="3918358"/>
                  </a:lnTo>
                  <a:lnTo>
                    <a:pt x="9913877" y="4139968"/>
                  </a:lnTo>
                  <a:lnTo>
                    <a:pt x="10175363" y="4414789"/>
                  </a:lnTo>
                  <a:lnTo>
                    <a:pt x="10220955" y="4457714"/>
                  </a:lnTo>
                  <a:lnTo>
                    <a:pt x="10268579" y="4497464"/>
                  </a:lnTo>
                  <a:lnTo>
                    <a:pt x="10317854" y="4534166"/>
                  </a:lnTo>
                  <a:lnTo>
                    <a:pt x="10368525" y="4567947"/>
                  </a:lnTo>
                  <a:lnTo>
                    <a:pt x="10420594" y="4598934"/>
                  </a:lnTo>
                  <a:lnTo>
                    <a:pt x="10473552" y="4627255"/>
                  </a:lnTo>
                  <a:lnTo>
                    <a:pt x="10527271" y="4652908"/>
                  </a:lnTo>
                  <a:lnTo>
                    <a:pt x="10581499" y="4676148"/>
                  </a:lnTo>
                  <a:lnTo>
                    <a:pt x="10636108" y="4697103"/>
                  </a:lnTo>
                  <a:lnTo>
                    <a:pt x="10690589" y="4715771"/>
                  </a:lnTo>
                  <a:lnTo>
                    <a:pt x="10745071" y="4732281"/>
                  </a:lnTo>
                  <a:lnTo>
                    <a:pt x="10798918" y="4747013"/>
                  </a:lnTo>
                  <a:lnTo>
                    <a:pt x="10852256" y="4759712"/>
                  </a:lnTo>
                  <a:lnTo>
                    <a:pt x="10904579" y="4770761"/>
                  </a:lnTo>
                  <a:lnTo>
                    <a:pt x="10955759" y="4780159"/>
                  </a:lnTo>
                  <a:lnTo>
                    <a:pt x="11005541" y="4788159"/>
                  </a:lnTo>
                  <a:lnTo>
                    <a:pt x="11053673" y="4794636"/>
                  </a:lnTo>
                  <a:lnTo>
                    <a:pt x="11100027" y="4799970"/>
                  </a:lnTo>
                  <a:lnTo>
                    <a:pt x="11144222" y="4804161"/>
                  </a:lnTo>
                  <a:lnTo>
                    <a:pt x="11186004" y="4807336"/>
                  </a:lnTo>
                  <a:lnTo>
                    <a:pt x="11225246" y="4809622"/>
                  </a:lnTo>
                  <a:lnTo>
                    <a:pt x="11294967" y="4811908"/>
                  </a:lnTo>
                  <a:lnTo>
                    <a:pt x="11325065" y="4812289"/>
                  </a:lnTo>
                  <a:lnTo>
                    <a:pt x="11351608" y="4812162"/>
                  </a:lnTo>
                  <a:lnTo>
                    <a:pt x="11374340" y="4811781"/>
                  </a:lnTo>
                  <a:lnTo>
                    <a:pt x="11393009" y="4811273"/>
                  </a:lnTo>
                  <a:lnTo>
                    <a:pt x="11407486" y="4810765"/>
                  </a:lnTo>
                  <a:lnTo>
                    <a:pt x="12554394" y="6795598"/>
                  </a:lnTo>
                  <a:lnTo>
                    <a:pt x="12509945" y="6815028"/>
                  </a:lnTo>
                  <a:lnTo>
                    <a:pt x="12466004" y="6835983"/>
                  </a:lnTo>
                  <a:lnTo>
                    <a:pt x="12422445" y="6858588"/>
                  </a:lnTo>
                  <a:lnTo>
                    <a:pt x="12379520" y="6882718"/>
                  </a:lnTo>
                  <a:lnTo>
                    <a:pt x="12337230" y="6908752"/>
                  </a:lnTo>
                  <a:lnTo>
                    <a:pt x="12295702" y="6936437"/>
                  </a:lnTo>
                  <a:lnTo>
                    <a:pt x="12255063" y="6966027"/>
                  </a:lnTo>
                  <a:lnTo>
                    <a:pt x="12215567" y="6997523"/>
                  </a:lnTo>
                  <a:lnTo>
                    <a:pt x="12177214" y="7030923"/>
                  </a:lnTo>
                  <a:lnTo>
                    <a:pt x="12140004" y="7066355"/>
                  </a:lnTo>
                  <a:lnTo>
                    <a:pt x="12096571" y="7112455"/>
                  </a:lnTo>
                  <a:lnTo>
                    <a:pt x="12056186" y="7160333"/>
                  </a:lnTo>
                  <a:lnTo>
                    <a:pt x="12018722" y="7209861"/>
                  </a:lnTo>
                  <a:lnTo>
                    <a:pt x="11984052" y="7260914"/>
                  </a:lnTo>
                  <a:lnTo>
                    <a:pt x="11952175" y="7313110"/>
                  </a:lnTo>
                  <a:lnTo>
                    <a:pt x="11922839" y="7366321"/>
                  </a:lnTo>
                  <a:lnTo>
                    <a:pt x="11896043" y="7420422"/>
                  </a:lnTo>
                  <a:lnTo>
                    <a:pt x="11871532" y="7475031"/>
                  </a:lnTo>
                  <a:lnTo>
                    <a:pt x="11849435" y="7530020"/>
                  </a:lnTo>
                  <a:lnTo>
                    <a:pt x="11829497" y="7585137"/>
                  </a:lnTo>
                  <a:lnTo>
                    <a:pt x="11811590" y="7640126"/>
                  </a:lnTo>
                  <a:lnTo>
                    <a:pt x="11795588" y="7694989"/>
                  </a:lnTo>
                  <a:lnTo>
                    <a:pt x="11781492" y="7749217"/>
                  </a:lnTo>
                  <a:lnTo>
                    <a:pt x="11769173" y="7802809"/>
                  </a:lnTo>
                  <a:lnTo>
                    <a:pt x="11758378" y="7855386"/>
                  </a:lnTo>
                  <a:lnTo>
                    <a:pt x="11749108" y="7906820"/>
                  </a:lnTo>
                  <a:lnTo>
                    <a:pt x="11741361" y="7956983"/>
                  </a:lnTo>
                  <a:lnTo>
                    <a:pt x="11734757" y="8005369"/>
                  </a:lnTo>
                  <a:lnTo>
                    <a:pt x="11729550" y="8052104"/>
                  </a:lnTo>
                  <a:lnTo>
                    <a:pt x="11725232" y="8096807"/>
                  </a:lnTo>
                  <a:lnTo>
                    <a:pt x="11721930" y="8139224"/>
                  </a:lnTo>
                  <a:lnTo>
                    <a:pt x="11719517" y="8179228"/>
                  </a:lnTo>
                  <a:lnTo>
                    <a:pt x="11716977" y="8250981"/>
                  </a:lnTo>
                  <a:lnTo>
                    <a:pt x="11716342" y="8310288"/>
                  </a:lnTo>
                  <a:lnTo>
                    <a:pt x="11716723" y="8334799"/>
                  </a:lnTo>
                  <a:lnTo>
                    <a:pt x="11717231" y="8355499"/>
                  </a:lnTo>
                  <a:lnTo>
                    <a:pt x="11717739" y="8372263"/>
                  </a:lnTo>
                  <a:lnTo>
                    <a:pt x="11718374" y="8384836"/>
                  </a:lnTo>
                  <a:lnTo>
                    <a:pt x="11717104" y="8384836"/>
                  </a:lnTo>
                  <a:lnTo>
                    <a:pt x="11715707" y="8384836"/>
                  </a:lnTo>
                  <a:lnTo>
                    <a:pt x="11714437" y="8384963"/>
                  </a:lnTo>
                  <a:lnTo>
                    <a:pt x="11715072" y="8372390"/>
                  </a:lnTo>
                  <a:lnTo>
                    <a:pt x="11715580" y="8355626"/>
                  </a:lnTo>
                  <a:lnTo>
                    <a:pt x="11716088" y="8334926"/>
                  </a:lnTo>
                  <a:lnTo>
                    <a:pt x="11716342" y="8310415"/>
                  </a:lnTo>
                  <a:lnTo>
                    <a:pt x="11716342" y="8282476"/>
                  </a:lnTo>
                  <a:lnTo>
                    <a:pt x="11714818" y="8216692"/>
                  </a:lnTo>
                  <a:lnTo>
                    <a:pt x="11710755" y="8139351"/>
                  </a:lnTo>
                  <a:lnTo>
                    <a:pt x="11707580" y="8096934"/>
                  </a:lnTo>
                  <a:lnTo>
                    <a:pt x="11703262" y="8052231"/>
                  </a:lnTo>
                  <a:lnTo>
                    <a:pt x="11697928" y="8005623"/>
                  </a:lnTo>
                  <a:lnTo>
                    <a:pt x="11691451" y="7957110"/>
                  </a:lnTo>
                  <a:lnTo>
                    <a:pt x="11683704" y="7906947"/>
                  </a:lnTo>
                  <a:lnTo>
                    <a:pt x="11674433" y="7855513"/>
                  </a:lnTo>
                  <a:lnTo>
                    <a:pt x="11663639" y="7802936"/>
                  </a:lnTo>
                  <a:lnTo>
                    <a:pt x="11651320" y="7749344"/>
                  </a:lnTo>
                  <a:lnTo>
                    <a:pt x="11637223" y="7695116"/>
                  </a:lnTo>
                  <a:lnTo>
                    <a:pt x="11621222" y="7640253"/>
                  </a:lnTo>
                  <a:lnTo>
                    <a:pt x="11603315" y="7585264"/>
                  </a:lnTo>
                  <a:lnTo>
                    <a:pt x="11583377" y="7530147"/>
                  </a:lnTo>
                  <a:lnTo>
                    <a:pt x="11561279" y="7475158"/>
                  </a:lnTo>
                  <a:lnTo>
                    <a:pt x="11536769" y="7420422"/>
                  </a:lnTo>
                  <a:lnTo>
                    <a:pt x="11509973" y="7366448"/>
                  </a:lnTo>
                  <a:lnTo>
                    <a:pt x="11480636" y="7313110"/>
                  </a:lnTo>
                  <a:lnTo>
                    <a:pt x="11448760" y="7260914"/>
                  </a:lnTo>
                  <a:lnTo>
                    <a:pt x="11414090" y="7209861"/>
                  </a:lnTo>
                  <a:lnTo>
                    <a:pt x="11376626" y="7160333"/>
                  </a:lnTo>
                  <a:lnTo>
                    <a:pt x="11336241" y="7112455"/>
                  </a:lnTo>
                  <a:lnTo>
                    <a:pt x="11292808" y="7066355"/>
                  </a:lnTo>
                  <a:lnTo>
                    <a:pt x="10880831" y="6796487"/>
                  </a:lnTo>
                  <a:lnTo>
                    <a:pt x="10445993" y="6674443"/>
                  </a:lnTo>
                  <a:lnTo>
                    <a:pt x="10101959" y="6643075"/>
                  </a:lnTo>
                  <a:lnTo>
                    <a:pt x="9962136" y="6645361"/>
                  </a:lnTo>
                  <a:lnTo>
                    <a:pt x="9943467" y="6949264"/>
                  </a:lnTo>
                  <a:lnTo>
                    <a:pt x="9955405" y="7151443"/>
                  </a:lnTo>
                  <a:lnTo>
                    <a:pt x="10013950" y="7342827"/>
                  </a:lnTo>
                  <a:lnTo>
                    <a:pt x="10135486" y="7614219"/>
                  </a:lnTo>
                  <a:lnTo>
                    <a:pt x="9777863" y="7426899"/>
                  </a:lnTo>
                  <a:lnTo>
                    <a:pt x="7203638" y="8536978"/>
                  </a:lnTo>
                  <a:lnTo>
                    <a:pt x="7209226" y="7874943"/>
                  </a:lnTo>
                  <a:lnTo>
                    <a:pt x="9777863" y="6899608"/>
                  </a:lnTo>
                  <a:lnTo>
                    <a:pt x="9443354" y="6649424"/>
                  </a:lnTo>
                  <a:lnTo>
                    <a:pt x="6650567" y="7635428"/>
                  </a:lnTo>
                  <a:lnTo>
                    <a:pt x="6650567" y="6927166"/>
                  </a:lnTo>
                  <a:lnTo>
                    <a:pt x="9443354" y="6090512"/>
                  </a:lnTo>
                  <a:lnTo>
                    <a:pt x="6825823" y="4816988"/>
                  </a:lnTo>
                  <a:lnTo>
                    <a:pt x="6282912" y="4550548"/>
                  </a:lnTo>
                  <a:close/>
                </a:path>
                <a:path w="12554585" h="11045825">
                  <a:moveTo>
                    <a:pt x="4583187" y="8385090"/>
                  </a:moveTo>
                  <a:lnTo>
                    <a:pt x="4567312" y="8384582"/>
                  </a:lnTo>
                  <a:lnTo>
                    <a:pt x="4551310" y="8384328"/>
                  </a:lnTo>
                  <a:lnTo>
                    <a:pt x="4535182" y="8384074"/>
                  </a:lnTo>
                  <a:lnTo>
                    <a:pt x="4518926" y="8383947"/>
                  </a:lnTo>
                  <a:lnTo>
                    <a:pt x="4454920" y="8385090"/>
                  </a:lnTo>
                  <a:lnTo>
                    <a:pt x="4392945" y="8388265"/>
                  </a:lnTo>
                  <a:lnTo>
                    <a:pt x="4333003" y="8393344"/>
                  </a:lnTo>
                  <a:lnTo>
                    <a:pt x="4274838" y="8400456"/>
                  </a:lnTo>
                  <a:lnTo>
                    <a:pt x="4218452" y="8409219"/>
                  </a:lnTo>
                  <a:lnTo>
                    <a:pt x="4163970" y="8419887"/>
                  </a:lnTo>
                  <a:lnTo>
                    <a:pt x="4111140" y="8432078"/>
                  </a:lnTo>
                  <a:lnTo>
                    <a:pt x="4060087" y="8445794"/>
                  </a:lnTo>
                  <a:lnTo>
                    <a:pt x="4010685" y="8461034"/>
                  </a:lnTo>
                  <a:lnTo>
                    <a:pt x="3962807" y="8477543"/>
                  </a:lnTo>
                  <a:lnTo>
                    <a:pt x="3916581" y="8495323"/>
                  </a:lnTo>
                  <a:lnTo>
                    <a:pt x="3871751" y="8514372"/>
                  </a:lnTo>
                  <a:lnTo>
                    <a:pt x="3828445" y="8534438"/>
                  </a:lnTo>
                  <a:lnTo>
                    <a:pt x="3786536" y="8555392"/>
                  </a:lnTo>
                  <a:lnTo>
                    <a:pt x="3746024" y="8577363"/>
                  </a:lnTo>
                  <a:lnTo>
                    <a:pt x="3706782" y="8600095"/>
                  </a:lnTo>
                  <a:lnTo>
                    <a:pt x="3668937" y="8623590"/>
                  </a:lnTo>
                  <a:lnTo>
                    <a:pt x="3632235" y="8647719"/>
                  </a:lnTo>
                  <a:lnTo>
                    <a:pt x="3596676" y="8672356"/>
                  </a:lnTo>
                  <a:lnTo>
                    <a:pt x="3562259" y="8697502"/>
                  </a:lnTo>
                  <a:lnTo>
                    <a:pt x="3528986" y="8722901"/>
                  </a:lnTo>
                  <a:lnTo>
                    <a:pt x="3496729" y="8748554"/>
                  </a:lnTo>
                  <a:lnTo>
                    <a:pt x="3493808" y="7311840"/>
                  </a:lnTo>
                  <a:lnTo>
                    <a:pt x="4583187" y="6642694"/>
                  </a:lnTo>
                  <a:lnTo>
                    <a:pt x="4583187" y="8385090"/>
                  </a:lnTo>
                  <a:close/>
                </a:path>
                <a:path w="12554585" h="11045825">
                  <a:moveTo>
                    <a:pt x="9098" y="5450194"/>
                  </a:moveTo>
                  <a:lnTo>
                    <a:pt x="2163390" y="4207530"/>
                  </a:lnTo>
                  <a:lnTo>
                    <a:pt x="2613974" y="3947695"/>
                  </a:lnTo>
                  <a:lnTo>
                    <a:pt x="2640009" y="3947695"/>
                  </a:lnTo>
                  <a:lnTo>
                    <a:pt x="5054091" y="3947695"/>
                  </a:lnTo>
                  <a:lnTo>
                    <a:pt x="3714402" y="4822449"/>
                  </a:lnTo>
                  <a:lnTo>
                    <a:pt x="2707698" y="5479784"/>
                  </a:lnTo>
                  <a:lnTo>
                    <a:pt x="1607652" y="5467719"/>
                  </a:lnTo>
                  <a:lnTo>
                    <a:pt x="9098" y="5450194"/>
                  </a:lnTo>
                  <a:close/>
                </a:path>
                <a:path w="12554585" h="11045825">
                  <a:moveTo>
                    <a:pt x="1267961" y="8489354"/>
                  </a:moveTo>
                  <a:lnTo>
                    <a:pt x="1267961" y="9157484"/>
                  </a:lnTo>
                  <a:lnTo>
                    <a:pt x="1267961" y="9974404"/>
                  </a:lnTo>
                  <a:lnTo>
                    <a:pt x="1573490" y="9746241"/>
                  </a:lnTo>
                  <a:lnTo>
                    <a:pt x="1774272" y="9596385"/>
                  </a:lnTo>
                  <a:lnTo>
                    <a:pt x="1864566" y="9717286"/>
                  </a:lnTo>
                  <a:lnTo>
                    <a:pt x="1666832" y="9864920"/>
                  </a:lnTo>
                  <a:lnTo>
                    <a:pt x="1267961" y="10162791"/>
                  </a:lnTo>
                  <a:lnTo>
                    <a:pt x="1267961" y="11045431"/>
                  </a:lnTo>
                  <a:lnTo>
                    <a:pt x="1117571" y="11045431"/>
                  </a:lnTo>
                  <a:lnTo>
                    <a:pt x="910147" y="11045431"/>
                  </a:lnTo>
                  <a:lnTo>
                    <a:pt x="910147" y="10109312"/>
                  </a:lnTo>
                  <a:lnTo>
                    <a:pt x="910147" y="9134244"/>
                  </a:lnTo>
                  <a:lnTo>
                    <a:pt x="910147" y="8489354"/>
                  </a:lnTo>
                  <a:lnTo>
                    <a:pt x="1117571" y="8489354"/>
                  </a:lnTo>
                  <a:lnTo>
                    <a:pt x="1267961" y="8489354"/>
                  </a:lnTo>
                  <a:close/>
                </a:path>
                <a:path w="12554585" h="11045825">
                  <a:moveTo>
                    <a:pt x="234677" y="7060640"/>
                  </a:moveTo>
                  <a:lnTo>
                    <a:pt x="267315" y="7025716"/>
                  </a:lnTo>
                  <a:lnTo>
                    <a:pt x="301236" y="6991935"/>
                  </a:lnTo>
                  <a:lnTo>
                    <a:pt x="336414" y="6959551"/>
                  </a:lnTo>
                  <a:lnTo>
                    <a:pt x="372811" y="6928563"/>
                  </a:lnTo>
                  <a:lnTo>
                    <a:pt x="410377" y="6898846"/>
                  </a:lnTo>
                  <a:lnTo>
                    <a:pt x="449073" y="6870653"/>
                  </a:lnTo>
                  <a:lnTo>
                    <a:pt x="488874" y="6843857"/>
                  </a:lnTo>
                  <a:lnTo>
                    <a:pt x="529716" y="6818457"/>
                  </a:lnTo>
                  <a:lnTo>
                    <a:pt x="571587" y="6794709"/>
                  </a:lnTo>
                  <a:lnTo>
                    <a:pt x="614435" y="6772611"/>
                  </a:lnTo>
                  <a:lnTo>
                    <a:pt x="658224" y="6752038"/>
                  </a:lnTo>
                  <a:lnTo>
                    <a:pt x="702914" y="6733115"/>
                  </a:lnTo>
                  <a:lnTo>
                    <a:pt x="748468" y="6715844"/>
                  </a:lnTo>
                  <a:lnTo>
                    <a:pt x="794834" y="6700350"/>
                  </a:lnTo>
                  <a:lnTo>
                    <a:pt x="841988" y="6686635"/>
                  </a:lnTo>
                  <a:lnTo>
                    <a:pt x="889879" y="6674697"/>
                  </a:lnTo>
                  <a:lnTo>
                    <a:pt x="938480" y="6664537"/>
                  </a:lnTo>
                  <a:lnTo>
                    <a:pt x="987742" y="6656409"/>
                  </a:lnTo>
                  <a:lnTo>
                    <a:pt x="1037627" y="6650059"/>
                  </a:lnTo>
                  <a:lnTo>
                    <a:pt x="1088108" y="6645742"/>
                  </a:lnTo>
                  <a:lnTo>
                    <a:pt x="1130995" y="6643583"/>
                  </a:lnTo>
                  <a:lnTo>
                    <a:pt x="1171481" y="6642694"/>
                  </a:lnTo>
                  <a:lnTo>
                    <a:pt x="1219791" y="6643583"/>
                  </a:lnTo>
                  <a:lnTo>
                    <a:pt x="1267631" y="6646377"/>
                  </a:lnTo>
                  <a:lnTo>
                    <a:pt x="1314924" y="6650821"/>
                  </a:lnTo>
                  <a:lnTo>
                    <a:pt x="1361786" y="6657044"/>
                  </a:lnTo>
                  <a:lnTo>
                    <a:pt x="1408140" y="6664918"/>
                  </a:lnTo>
                  <a:lnTo>
                    <a:pt x="1453732" y="6674443"/>
                  </a:lnTo>
                  <a:lnTo>
                    <a:pt x="1498816" y="6685619"/>
                  </a:lnTo>
                  <a:lnTo>
                    <a:pt x="1543264" y="6698445"/>
                  </a:lnTo>
                  <a:lnTo>
                    <a:pt x="1586951" y="6712796"/>
                  </a:lnTo>
                  <a:lnTo>
                    <a:pt x="1629876" y="6728797"/>
                  </a:lnTo>
                  <a:lnTo>
                    <a:pt x="1672166" y="6746196"/>
                  </a:lnTo>
                  <a:lnTo>
                    <a:pt x="1713567" y="6765119"/>
                  </a:lnTo>
                  <a:lnTo>
                    <a:pt x="1754206" y="6785438"/>
                  </a:lnTo>
                  <a:lnTo>
                    <a:pt x="1794083" y="6807154"/>
                  </a:lnTo>
                  <a:lnTo>
                    <a:pt x="1832944" y="6830268"/>
                  </a:lnTo>
                  <a:lnTo>
                    <a:pt x="1870916" y="6854651"/>
                  </a:lnTo>
                  <a:lnTo>
                    <a:pt x="1907999" y="6880432"/>
                  </a:lnTo>
                  <a:lnTo>
                    <a:pt x="1943939" y="6907482"/>
                  </a:lnTo>
                  <a:lnTo>
                    <a:pt x="1978990" y="6935675"/>
                  </a:lnTo>
                  <a:lnTo>
                    <a:pt x="2013026" y="6965138"/>
                  </a:lnTo>
                  <a:lnTo>
                    <a:pt x="2045918" y="6995872"/>
                  </a:lnTo>
                  <a:lnTo>
                    <a:pt x="2077667" y="7027621"/>
                  </a:lnTo>
                  <a:lnTo>
                    <a:pt x="2108400" y="7060513"/>
                  </a:lnTo>
                  <a:lnTo>
                    <a:pt x="2137863" y="7094548"/>
                  </a:lnTo>
                  <a:lnTo>
                    <a:pt x="2166057" y="7129599"/>
                  </a:lnTo>
                  <a:lnTo>
                    <a:pt x="2193107" y="7165666"/>
                  </a:lnTo>
                  <a:lnTo>
                    <a:pt x="2218887" y="7202622"/>
                  </a:lnTo>
                  <a:lnTo>
                    <a:pt x="2243271" y="7240595"/>
                  </a:lnTo>
                  <a:lnTo>
                    <a:pt x="2266384" y="7279583"/>
                  </a:lnTo>
                  <a:lnTo>
                    <a:pt x="2288101" y="7319333"/>
                  </a:lnTo>
                  <a:lnTo>
                    <a:pt x="2308420" y="7359971"/>
                  </a:lnTo>
                  <a:lnTo>
                    <a:pt x="2327343" y="7401372"/>
                  </a:lnTo>
                  <a:lnTo>
                    <a:pt x="2344741" y="7443662"/>
                  </a:lnTo>
                  <a:lnTo>
                    <a:pt x="2360616" y="7486587"/>
                  </a:lnTo>
                  <a:lnTo>
                    <a:pt x="2375093" y="7530401"/>
                  </a:lnTo>
                  <a:lnTo>
                    <a:pt x="2387793" y="7574723"/>
                  </a:lnTo>
                  <a:lnTo>
                    <a:pt x="2399096" y="7619807"/>
                  </a:lnTo>
                  <a:lnTo>
                    <a:pt x="2408621" y="7665526"/>
                  </a:lnTo>
                  <a:lnTo>
                    <a:pt x="2416494" y="7711753"/>
                  </a:lnTo>
                  <a:lnTo>
                    <a:pt x="2422717" y="7758614"/>
                  </a:lnTo>
                  <a:lnTo>
                    <a:pt x="2427162" y="7805984"/>
                  </a:lnTo>
                  <a:lnTo>
                    <a:pt x="2429956" y="7853862"/>
                  </a:lnTo>
                  <a:lnTo>
                    <a:pt x="2430845" y="7902121"/>
                  </a:lnTo>
                  <a:lnTo>
                    <a:pt x="2429956" y="7950380"/>
                  </a:lnTo>
                  <a:lnTo>
                    <a:pt x="2427162" y="7998257"/>
                  </a:lnTo>
                  <a:lnTo>
                    <a:pt x="2422717" y="8045627"/>
                  </a:lnTo>
                  <a:lnTo>
                    <a:pt x="2416494" y="8092362"/>
                  </a:lnTo>
                  <a:lnTo>
                    <a:pt x="2408621" y="8138716"/>
                  </a:lnTo>
                  <a:lnTo>
                    <a:pt x="2399096" y="8184308"/>
                  </a:lnTo>
                  <a:lnTo>
                    <a:pt x="2387920" y="8229392"/>
                  </a:lnTo>
                  <a:lnTo>
                    <a:pt x="2375093" y="8273713"/>
                  </a:lnTo>
                  <a:lnTo>
                    <a:pt x="2360743" y="8317400"/>
                  </a:lnTo>
                  <a:lnTo>
                    <a:pt x="2344741" y="8360452"/>
                  </a:lnTo>
                  <a:lnTo>
                    <a:pt x="2327343" y="8402615"/>
                  </a:lnTo>
                  <a:lnTo>
                    <a:pt x="2308547" y="8444143"/>
                  </a:lnTo>
                  <a:lnTo>
                    <a:pt x="2288228" y="8484655"/>
                  </a:lnTo>
                  <a:lnTo>
                    <a:pt x="2266511" y="8524532"/>
                  </a:lnTo>
                  <a:lnTo>
                    <a:pt x="2243398" y="8563393"/>
                  </a:lnTo>
                  <a:lnTo>
                    <a:pt x="2218887" y="8601365"/>
                  </a:lnTo>
                  <a:lnTo>
                    <a:pt x="2193234" y="8638321"/>
                  </a:lnTo>
                  <a:lnTo>
                    <a:pt x="2166184" y="8674388"/>
                  </a:lnTo>
                  <a:lnTo>
                    <a:pt x="2137863" y="8709439"/>
                  </a:lnTo>
                  <a:lnTo>
                    <a:pt x="2108400" y="8743348"/>
                  </a:lnTo>
                  <a:lnTo>
                    <a:pt x="2077794" y="8776240"/>
                  </a:lnTo>
                  <a:lnTo>
                    <a:pt x="2046045" y="8807989"/>
                  </a:lnTo>
                  <a:lnTo>
                    <a:pt x="2013153" y="8838722"/>
                  </a:lnTo>
                  <a:lnTo>
                    <a:pt x="1979117" y="8868185"/>
                  </a:lnTo>
                  <a:lnTo>
                    <a:pt x="1944066" y="8896379"/>
                  </a:lnTo>
                  <a:lnTo>
                    <a:pt x="1908126" y="8923429"/>
                  </a:lnTo>
                  <a:lnTo>
                    <a:pt x="1871043" y="8949209"/>
                  </a:lnTo>
                  <a:lnTo>
                    <a:pt x="1833071" y="8973593"/>
                  </a:lnTo>
                  <a:lnTo>
                    <a:pt x="1794210" y="8996706"/>
                  </a:lnTo>
                  <a:lnTo>
                    <a:pt x="1754460" y="9018423"/>
                  </a:lnTo>
                  <a:lnTo>
                    <a:pt x="1713821" y="9038742"/>
                  </a:lnTo>
                  <a:lnTo>
                    <a:pt x="1672420" y="9057538"/>
                  </a:lnTo>
                  <a:lnTo>
                    <a:pt x="1630130" y="9075063"/>
                  </a:lnTo>
                  <a:lnTo>
                    <a:pt x="1587205" y="9090938"/>
                  </a:lnTo>
                  <a:lnTo>
                    <a:pt x="1543518" y="9105288"/>
                  </a:lnTo>
                  <a:lnTo>
                    <a:pt x="1499070" y="9118115"/>
                  </a:lnTo>
                  <a:lnTo>
                    <a:pt x="1453986" y="9129291"/>
                  </a:lnTo>
                  <a:lnTo>
                    <a:pt x="1408394" y="9138816"/>
                  </a:lnTo>
                  <a:lnTo>
                    <a:pt x="1362167" y="9146816"/>
                  </a:lnTo>
                  <a:lnTo>
                    <a:pt x="1315305" y="9153039"/>
                  </a:lnTo>
                  <a:lnTo>
                    <a:pt x="1267961" y="9157484"/>
                  </a:lnTo>
                  <a:lnTo>
                    <a:pt x="1267961" y="8489354"/>
                  </a:lnTo>
                  <a:lnTo>
                    <a:pt x="1117571" y="8489354"/>
                  </a:lnTo>
                  <a:lnTo>
                    <a:pt x="910147" y="8489354"/>
                  </a:lnTo>
                  <a:lnTo>
                    <a:pt x="910147" y="9134244"/>
                  </a:lnTo>
                  <a:lnTo>
                    <a:pt x="862181" y="9123068"/>
                  </a:lnTo>
                  <a:lnTo>
                    <a:pt x="814938" y="9110241"/>
                  </a:lnTo>
                  <a:lnTo>
                    <a:pt x="768444" y="9095510"/>
                  </a:lnTo>
                  <a:lnTo>
                    <a:pt x="722751" y="9079127"/>
                  </a:lnTo>
                  <a:lnTo>
                    <a:pt x="677896" y="9060967"/>
                  </a:lnTo>
                  <a:lnTo>
                    <a:pt x="630170" y="9039504"/>
                  </a:lnTo>
                  <a:lnTo>
                    <a:pt x="583524" y="9016010"/>
                  </a:lnTo>
                  <a:lnTo>
                    <a:pt x="538021" y="8990737"/>
                  </a:lnTo>
                  <a:lnTo>
                    <a:pt x="493700" y="8963560"/>
                  </a:lnTo>
                  <a:lnTo>
                    <a:pt x="450622" y="8934732"/>
                  </a:lnTo>
                  <a:lnTo>
                    <a:pt x="408815" y="8904125"/>
                  </a:lnTo>
                  <a:lnTo>
                    <a:pt x="368341" y="8871995"/>
                  </a:lnTo>
                  <a:lnTo>
                    <a:pt x="329239" y="8838087"/>
                  </a:lnTo>
                  <a:lnTo>
                    <a:pt x="291559" y="8802782"/>
                  </a:lnTo>
                  <a:lnTo>
                    <a:pt x="255352" y="8765826"/>
                  </a:lnTo>
                  <a:lnTo>
                    <a:pt x="220669" y="8727473"/>
                  </a:lnTo>
                  <a:lnTo>
                    <a:pt x="187561" y="8687723"/>
                  </a:lnTo>
                  <a:lnTo>
                    <a:pt x="155164" y="8645433"/>
                  </a:lnTo>
                  <a:lnTo>
                    <a:pt x="124545" y="8601746"/>
                  </a:lnTo>
                  <a:lnTo>
                    <a:pt x="95768" y="8556662"/>
                  </a:lnTo>
                  <a:lnTo>
                    <a:pt x="68875" y="8510308"/>
                  </a:lnTo>
                  <a:lnTo>
                    <a:pt x="43916" y="8462812"/>
                  </a:lnTo>
                  <a:lnTo>
                    <a:pt x="20943" y="8414045"/>
                  </a:lnTo>
                  <a:lnTo>
                    <a:pt x="0" y="8364262"/>
                  </a:lnTo>
                  <a:lnTo>
                    <a:pt x="0" y="7439471"/>
                  </a:lnTo>
                  <a:lnTo>
                    <a:pt x="19402" y="7393118"/>
                  </a:lnTo>
                  <a:lnTo>
                    <a:pt x="40572" y="7347780"/>
                  </a:lnTo>
                  <a:lnTo>
                    <a:pt x="63466" y="7303458"/>
                  </a:lnTo>
                  <a:lnTo>
                    <a:pt x="88044" y="7260025"/>
                  </a:lnTo>
                  <a:lnTo>
                    <a:pt x="114261" y="7217862"/>
                  </a:lnTo>
                  <a:lnTo>
                    <a:pt x="142071" y="7176715"/>
                  </a:lnTo>
                  <a:lnTo>
                    <a:pt x="171445" y="7136838"/>
                  </a:lnTo>
                  <a:lnTo>
                    <a:pt x="202331" y="7098104"/>
                  </a:lnTo>
                  <a:lnTo>
                    <a:pt x="234677" y="7060640"/>
                  </a:lnTo>
                  <a:close/>
                </a:path>
                <a:path w="12554585" h="11045825">
                  <a:moveTo>
                    <a:pt x="1976578" y="9068840"/>
                  </a:moveTo>
                  <a:lnTo>
                    <a:pt x="2023439" y="9071253"/>
                  </a:lnTo>
                  <a:lnTo>
                    <a:pt x="2069031" y="9078238"/>
                  </a:lnTo>
                  <a:lnTo>
                    <a:pt x="2112972" y="9089541"/>
                  </a:lnTo>
                  <a:lnTo>
                    <a:pt x="2155135" y="9104907"/>
                  </a:lnTo>
                  <a:lnTo>
                    <a:pt x="2195139" y="9124211"/>
                  </a:lnTo>
                  <a:lnTo>
                    <a:pt x="2232984" y="9147197"/>
                  </a:lnTo>
                  <a:lnTo>
                    <a:pt x="2268289" y="9173613"/>
                  </a:lnTo>
                  <a:lnTo>
                    <a:pt x="2300927" y="9203203"/>
                  </a:lnTo>
                  <a:lnTo>
                    <a:pt x="2330518" y="9235714"/>
                  </a:lnTo>
                  <a:lnTo>
                    <a:pt x="2356806" y="9271019"/>
                  </a:lnTo>
                  <a:lnTo>
                    <a:pt x="2379792" y="9308864"/>
                  </a:lnTo>
                  <a:lnTo>
                    <a:pt x="2399096" y="9348995"/>
                  </a:lnTo>
                  <a:lnTo>
                    <a:pt x="2414589" y="9391158"/>
                  </a:lnTo>
                  <a:lnTo>
                    <a:pt x="2425892" y="9435099"/>
                  </a:lnTo>
                  <a:lnTo>
                    <a:pt x="2432877" y="9480564"/>
                  </a:lnTo>
                  <a:lnTo>
                    <a:pt x="2435163" y="9527426"/>
                  </a:lnTo>
                  <a:lnTo>
                    <a:pt x="2432877" y="9574415"/>
                  </a:lnTo>
                  <a:lnTo>
                    <a:pt x="2425892" y="9619879"/>
                  </a:lnTo>
                  <a:lnTo>
                    <a:pt x="2414589" y="9663820"/>
                  </a:lnTo>
                  <a:lnTo>
                    <a:pt x="2399096" y="9705983"/>
                  </a:lnTo>
                  <a:lnTo>
                    <a:pt x="2379792" y="9746114"/>
                  </a:lnTo>
                  <a:lnTo>
                    <a:pt x="2356806" y="9783832"/>
                  </a:lnTo>
                  <a:lnTo>
                    <a:pt x="2330518" y="9819137"/>
                  </a:lnTo>
                  <a:lnTo>
                    <a:pt x="2300927" y="9851763"/>
                  </a:lnTo>
                  <a:lnTo>
                    <a:pt x="2268289" y="9881366"/>
                  </a:lnTo>
                  <a:lnTo>
                    <a:pt x="2232984" y="9907768"/>
                  </a:lnTo>
                  <a:lnTo>
                    <a:pt x="2195139" y="9930729"/>
                  </a:lnTo>
                  <a:lnTo>
                    <a:pt x="2155135" y="9950046"/>
                  </a:lnTo>
                  <a:lnTo>
                    <a:pt x="2112972" y="9965463"/>
                  </a:lnTo>
                  <a:lnTo>
                    <a:pt x="2069031" y="9976766"/>
                  </a:lnTo>
                  <a:lnTo>
                    <a:pt x="2023439" y="9983725"/>
                  </a:lnTo>
                  <a:lnTo>
                    <a:pt x="1976578" y="9986087"/>
                  </a:lnTo>
                  <a:lnTo>
                    <a:pt x="1926033" y="9983319"/>
                  </a:lnTo>
                  <a:lnTo>
                    <a:pt x="1877139" y="9975191"/>
                  </a:lnTo>
                  <a:lnTo>
                    <a:pt x="1830150" y="9962009"/>
                  </a:lnTo>
                  <a:lnTo>
                    <a:pt x="1785320" y="9944102"/>
                  </a:lnTo>
                  <a:lnTo>
                    <a:pt x="1743030" y="9921738"/>
                  </a:lnTo>
                  <a:lnTo>
                    <a:pt x="1703407" y="9895247"/>
                  </a:lnTo>
                  <a:lnTo>
                    <a:pt x="1666832" y="9864920"/>
                  </a:lnTo>
                  <a:lnTo>
                    <a:pt x="1864566" y="9717286"/>
                  </a:lnTo>
                  <a:lnTo>
                    <a:pt x="1774272" y="9596385"/>
                  </a:lnTo>
                  <a:lnTo>
                    <a:pt x="1573490" y="9746241"/>
                  </a:lnTo>
                  <a:lnTo>
                    <a:pt x="1554186" y="9706110"/>
                  </a:lnTo>
                  <a:lnTo>
                    <a:pt x="1538693" y="9663947"/>
                  </a:lnTo>
                  <a:lnTo>
                    <a:pt x="1527390" y="9620006"/>
                  </a:lnTo>
                  <a:lnTo>
                    <a:pt x="1520405" y="9574415"/>
                  </a:lnTo>
                  <a:lnTo>
                    <a:pt x="1517992" y="9527426"/>
                  </a:lnTo>
                  <a:lnTo>
                    <a:pt x="1520405" y="9480564"/>
                  </a:lnTo>
                  <a:lnTo>
                    <a:pt x="1527390" y="9435099"/>
                  </a:lnTo>
                  <a:lnTo>
                    <a:pt x="1538693" y="9391158"/>
                  </a:lnTo>
                  <a:lnTo>
                    <a:pt x="1554059" y="9348995"/>
                  </a:lnTo>
                  <a:lnTo>
                    <a:pt x="1573363" y="9308864"/>
                  </a:lnTo>
                  <a:lnTo>
                    <a:pt x="1596349" y="9271019"/>
                  </a:lnTo>
                  <a:lnTo>
                    <a:pt x="1622764" y="9235714"/>
                  </a:lnTo>
                  <a:lnTo>
                    <a:pt x="1652355" y="9203203"/>
                  </a:lnTo>
                  <a:lnTo>
                    <a:pt x="1684866" y="9173613"/>
                  </a:lnTo>
                  <a:lnTo>
                    <a:pt x="1720171" y="9147197"/>
                  </a:lnTo>
                  <a:lnTo>
                    <a:pt x="1758016" y="9124211"/>
                  </a:lnTo>
                  <a:lnTo>
                    <a:pt x="1798147" y="9104907"/>
                  </a:lnTo>
                  <a:lnTo>
                    <a:pt x="1840183" y="9089541"/>
                  </a:lnTo>
                  <a:lnTo>
                    <a:pt x="1884124" y="9078238"/>
                  </a:lnTo>
                  <a:lnTo>
                    <a:pt x="1929716" y="9071253"/>
                  </a:lnTo>
                  <a:lnTo>
                    <a:pt x="1976578" y="9068840"/>
                  </a:lnTo>
                  <a:close/>
                </a:path>
                <a:path w="12554585" h="11045825">
                  <a:moveTo>
                    <a:pt x="6650567" y="7635428"/>
                  </a:moveTo>
                  <a:lnTo>
                    <a:pt x="9443354" y="6649424"/>
                  </a:lnTo>
                  <a:lnTo>
                    <a:pt x="9777863" y="6899608"/>
                  </a:lnTo>
                  <a:lnTo>
                    <a:pt x="7209226" y="7874943"/>
                  </a:lnTo>
                  <a:lnTo>
                    <a:pt x="6650567" y="7635428"/>
                  </a:lnTo>
                  <a:close/>
                </a:path>
              </a:pathLst>
            </a:custGeom>
            <a:ln w="10667">
              <a:solidFill>
                <a:srgbClr val="004899"/>
              </a:solidFill>
            </a:ln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CB3AEB85-DEE6-E3E1-C25D-6DE1496C4D8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7240"/>
              <a:ext cx="13305707" cy="11219404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298D82E-2CDD-A62B-B350-610828C392CE}"/>
                </a:ext>
              </a:extLst>
            </p:cNvPr>
            <p:cNvSpPr/>
            <p:nvPr/>
          </p:nvSpPr>
          <p:spPr>
            <a:xfrm>
              <a:off x="8278368" y="444684"/>
              <a:ext cx="11358245" cy="10418445"/>
            </a:xfrm>
            <a:custGeom>
              <a:avLst/>
              <a:gdLst/>
              <a:ahLst/>
              <a:cxnLst/>
              <a:rect l="l" t="t" r="r" b="b"/>
              <a:pathLst>
                <a:path w="11358244" h="10418445">
                  <a:moveTo>
                    <a:pt x="11357621" y="274"/>
                  </a:moveTo>
                  <a:lnTo>
                    <a:pt x="-209" y="274"/>
                  </a:lnTo>
                  <a:lnTo>
                    <a:pt x="-209" y="10418075"/>
                  </a:lnTo>
                  <a:lnTo>
                    <a:pt x="11357621" y="10418075"/>
                  </a:lnTo>
                  <a:lnTo>
                    <a:pt x="11357621" y="274"/>
                  </a:lnTo>
                  <a:close/>
                </a:path>
              </a:pathLst>
            </a:custGeom>
            <a:solidFill>
              <a:srgbClr val="004899"/>
            </a:solidFill>
          </p:spPr>
          <p:txBody>
            <a:bodyPr wrap="square" lIns="0" tIns="0" rIns="0" bIns="0" rtlCol="0"/>
            <a:lstStyle/>
            <a:p>
              <a:endParaRPr lang="pt-BR" sz="1091" noProof="0" dirty="0"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ED399B55-632B-24EC-6281-363204196876}"/>
              </a:ext>
            </a:extLst>
          </p:cNvPr>
          <p:cNvSpPr txBox="1"/>
          <p:nvPr/>
        </p:nvSpPr>
        <p:spPr>
          <a:xfrm>
            <a:off x="5554490" y="2055372"/>
            <a:ext cx="5819546" cy="2540329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INVESTIMENTOS NO BRASIL</a:t>
            </a: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dirty="0">
                <a:solidFill>
                  <a:schemeClr val="bg1"/>
                </a:solidFill>
              </a:rPr>
              <a:t>Atualmente a Carteira de obras de Contenção de Encostas abrange metas em mais de 950 localidades de risco, em 150 municípios de 20 </a:t>
            </a:r>
            <a:r>
              <a:rPr lang="pt-BR" dirty="0" err="1">
                <a:solidFill>
                  <a:schemeClr val="bg1"/>
                </a:solidFill>
              </a:rPr>
              <a:t>UFs</a:t>
            </a:r>
            <a:r>
              <a:rPr lang="pt-BR" dirty="0">
                <a:solidFill>
                  <a:schemeClr val="bg1"/>
                </a:solidFill>
              </a:rPr>
              <a:t>, nas 5 regiões do país.</a:t>
            </a: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dirty="0">
                <a:solidFill>
                  <a:schemeClr val="bg1"/>
                </a:solidFill>
              </a:rPr>
              <a:t>Foram concluídas mais de 80 obras de contenção de encostas nos últimos 3 anos.</a:t>
            </a:r>
          </a:p>
          <a:p>
            <a:pPr marL="7702" marR="28881">
              <a:lnSpc>
                <a:spcPct val="149800"/>
              </a:lnSpc>
              <a:spcBef>
                <a:spcPts val="61"/>
              </a:spcBef>
            </a:pPr>
            <a:endParaRPr lang="pt-BR" sz="1467" u="sng" noProof="0" dirty="0">
              <a:latin typeface="Sora" panose="020B0604020202020204" charset="0"/>
              <a:cs typeface="Calibri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78AFBF41-CB04-4F29-9738-CB4BF622627B}"/>
              </a:ext>
            </a:extLst>
          </p:cNvPr>
          <p:cNvSpPr/>
          <p:nvPr/>
        </p:nvSpPr>
        <p:spPr>
          <a:xfrm>
            <a:off x="-93301" y="5817978"/>
            <a:ext cx="12332460" cy="1268622"/>
          </a:xfrm>
          <a:custGeom>
            <a:avLst/>
            <a:gdLst/>
            <a:ahLst/>
            <a:cxnLst/>
            <a:rect l="l" t="t" r="r" b="b"/>
            <a:pathLst>
              <a:path w="18498690" h="4094004">
                <a:moveTo>
                  <a:pt x="0" y="0"/>
                </a:moveTo>
                <a:lnTo>
                  <a:pt x="18498690" y="0"/>
                </a:lnTo>
                <a:lnTo>
                  <a:pt x="18498690" y="4094004"/>
                </a:lnTo>
                <a:lnTo>
                  <a:pt x="0" y="4094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454"/>
            </a:stretch>
          </a:blipFill>
        </p:spPr>
        <p:txBody>
          <a:bodyPr/>
          <a:lstStyle/>
          <a:p>
            <a:endParaRPr lang="pt-BR" sz="1200" noProof="0" dirty="0"/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09B4AA50-75C5-C833-13DC-A8A1B72190F1}"/>
              </a:ext>
            </a:extLst>
          </p:cNvPr>
          <p:cNvGrpSpPr/>
          <p:nvPr/>
        </p:nvGrpSpPr>
        <p:grpSpPr>
          <a:xfrm>
            <a:off x="8876643" y="6211331"/>
            <a:ext cx="3076083" cy="429071"/>
            <a:chOff x="5987590" y="9100371"/>
            <a:chExt cx="4614125" cy="643607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9197368-FC06-1185-257A-67FE9C114106}"/>
                </a:ext>
              </a:extLst>
            </p:cNvPr>
            <p:cNvSpPr/>
            <p:nvPr/>
          </p:nvSpPr>
          <p:spPr>
            <a:xfrm>
              <a:off x="7543800" y="9100371"/>
              <a:ext cx="3057915" cy="643607"/>
            </a:xfrm>
            <a:custGeom>
              <a:avLst/>
              <a:gdLst/>
              <a:ahLst/>
              <a:cxnLst/>
              <a:rect l="l" t="t" r="r" b="b"/>
              <a:pathLst>
                <a:path w="7802741" h="643607">
                  <a:moveTo>
                    <a:pt x="0" y="0"/>
                  </a:moveTo>
                  <a:lnTo>
                    <a:pt x="7802741" y="0"/>
                  </a:lnTo>
                  <a:lnTo>
                    <a:pt x="7802741" y="643607"/>
                  </a:lnTo>
                  <a:lnTo>
                    <a:pt x="0" y="64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5165"/>
              </a:stretch>
            </a:blipFill>
          </p:spPr>
          <p:txBody>
            <a:bodyPr/>
            <a:lstStyle/>
            <a:p>
              <a:endParaRPr lang="pt-BR" sz="1200" noProof="0" dirty="0"/>
            </a:p>
          </p:txBody>
        </p: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41482D6C-2479-294D-59F5-FDF4BEE4F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13186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590" y="9220729"/>
              <a:ext cx="1187899" cy="402889"/>
            </a:xfrm>
            <a:prstGeom prst="rect">
              <a:avLst/>
            </a:prstGeom>
          </p:spPr>
        </p:pic>
      </p:grpSp>
      <p:grpSp>
        <p:nvGrpSpPr>
          <p:cNvPr id="15" name="Group 7">
            <a:extLst>
              <a:ext uri="{FF2B5EF4-FFF2-40B4-BE49-F238E27FC236}">
                <a16:creationId xmlns:a16="http://schemas.microsoft.com/office/drawing/2014/main" id="{011ADEBC-AE77-5EDA-5620-B99CAB75E27C}"/>
              </a:ext>
            </a:extLst>
          </p:cNvPr>
          <p:cNvGrpSpPr/>
          <p:nvPr/>
        </p:nvGrpSpPr>
        <p:grpSpPr>
          <a:xfrm rot="21427190">
            <a:off x="-676279" y="-2626476"/>
            <a:ext cx="13420240" cy="3231151"/>
            <a:chOff x="0" y="0"/>
            <a:chExt cx="12255875" cy="2950811"/>
          </a:xfrm>
          <a:solidFill>
            <a:srgbClr val="008E38"/>
          </a:solidFill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C26D8E53-271D-CE7C-E179-8CC05D015A30}"/>
                </a:ext>
              </a:extLst>
            </p:cNvPr>
            <p:cNvSpPr/>
            <p:nvPr/>
          </p:nvSpPr>
          <p:spPr>
            <a:xfrm>
              <a:off x="0" y="0"/>
              <a:ext cx="12255875" cy="2950811"/>
            </a:xfrm>
            <a:custGeom>
              <a:avLst/>
              <a:gdLst/>
              <a:ahLst/>
              <a:cxnLst/>
              <a:rect l="l" t="t" r="r" b="b"/>
              <a:pathLst>
                <a:path w="12255875" h="2950811">
                  <a:moveTo>
                    <a:pt x="0" y="0"/>
                  </a:moveTo>
                  <a:lnTo>
                    <a:pt x="12255875" y="0"/>
                  </a:lnTo>
                  <a:lnTo>
                    <a:pt x="12255875" y="2950811"/>
                  </a:lnTo>
                  <a:lnTo>
                    <a:pt x="0" y="295081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 sz="1200" noProof="0" dirty="0"/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461B4554-313E-1952-811F-68D0BF3DB941}"/>
                </a:ext>
              </a:extLst>
            </p:cNvPr>
            <p:cNvSpPr txBox="1"/>
            <p:nvPr/>
          </p:nvSpPr>
          <p:spPr>
            <a:xfrm>
              <a:off x="0" y="-38100"/>
              <a:ext cx="12255875" cy="2988911"/>
            </a:xfrm>
            <a:prstGeom prst="rect">
              <a:avLst/>
            </a:prstGeom>
            <a:grpFill/>
          </p:spPr>
          <p:txBody>
            <a:bodyPr lIns="14651" tIns="14651" rIns="14651" bIns="14651" rtlCol="0" anchor="ctr"/>
            <a:lstStyle/>
            <a:p>
              <a:pPr algn="ctr">
                <a:lnSpc>
                  <a:spcPts val="1027"/>
                </a:lnSpc>
              </a:pPr>
              <a:endParaRPr lang="pt-BR" sz="1200" noProof="0" dirty="0"/>
            </a:p>
          </p:txBody>
        </p:sp>
      </p:grpSp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6792B411-C1CF-39A0-FA1A-617C2B9BAEBD}"/>
              </a:ext>
            </a:extLst>
          </p:cNvPr>
          <p:cNvGraphicFramePr>
            <a:graphicFrameLocks noGrp="1"/>
          </p:cNvGraphicFramePr>
          <p:nvPr/>
        </p:nvGraphicFramePr>
        <p:xfrm>
          <a:off x="54492" y="2045389"/>
          <a:ext cx="4921308" cy="2667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47257">
                  <a:extLst>
                    <a:ext uri="{9D8B030D-6E8A-4147-A177-3AD203B41FA5}">
                      <a16:colId xmlns:a16="http://schemas.microsoft.com/office/drawing/2014/main" val="206160084"/>
                    </a:ext>
                  </a:extLst>
                </a:gridCol>
                <a:gridCol w="930225">
                  <a:extLst>
                    <a:ext uri="{9D8B030D-6E8A-4147-A177-3AD203B41FA5}">
                      <a16:colId xmlns:a16="http://schemas.microsoft.com/office/drawing/2014/main" val="3881031546"/>
                    </a:ext>
                  </a:extLst>
                </a:gridCol>
                <a:gridCol w="1443826">
                  <a:extLst>
                    <a:ext uri="{9D8B030D-6E8A-4147-A177-3AD203B41FA5}">
                      <a16:colId xmlns:a16="http://schemas.microsoft.com/office/drawing/2014/main" val="2855479689"/>
                    </a:ext>
                  </a:extLst>
                </a:gridCol>
              </a:tblGrid>
              <a:tr h="554116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Contratos Ativos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err="1"/>
                        <a:t>Qde</a:t>
                      </a:r>
                      <a:r>
                        <a:rPr lang="pt-BR" sz="1400" dirty="0"/>
                        <a:t>.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Investimento (bilhões R$)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584861360"/>
                  </a:ext>
                </a:extLst>
              </a:tr>
              <a:tr h="34445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pt-BR" sz="1400" b="1" dirty="0"/>
                        <a:t>Encostas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b="1" dirty="0"/>
                        <a:t>214</a:t>
                      </a:r>
                      <a:endParaRPr lang="pt-BR" sz="1400" b="1" strike="sngStrike" dirty="0"/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b="1" dirty="0"/>
                        <a:t>3,796</a:t>
                      </a:r>
                      <a:endParaRPr lang="pt-BR" sz="1400" dirty="0"/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1489603258"/>
                  </a:ext>
                </a:extLst>
              </a:tr>
              <a:tr h="344451">
                <a:tc>
                  <a:txBody>
                    <a:bodyPr/>
                    <a:lstStyle/>
                    <a:p>
                      <a:pPr marL="251460" lvl="0">
                        <a:buNone/>
                      </a:pPr>
                      <a:r>
                        <a:rPr lang="pt-BR" sz="1400" dirty="0"/>
                        <a:t>Retomada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37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</a:rPr>
                        <a:t>0,825</a:t>
                      </a:r>
                      <a:endParaRPr lang="pt-BR" sz="14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615975075"/>
                  </a:ext>
                </a:extLst>
              </a:tr>
              <a:tr h="344451">
                <a:tc>
                  <a:txBody>
                    <a:bodyPr/>
                    <a:lstStyle/>
                    <a:p>
                      <a:pPr marL="251460" lvl="0">
                        <a:buNone/>
                      </a:pPr>
                      <a:r>
                        <a:rPr lang="pt-BR" sz="1400" dirty="0"/>
                        <a:t>Seleção 2023/2024 (OGU)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77</a:t>
                      </a:r>
                      <a:endParaRPr lang="pt-BR" sz="1400" strike="sngStrike" dirty="0"/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1,439</a:t>
                      </a:r>
                      <a:endParaRPr lang="pt-BR" sz="1400" strike="sngStrike" dirty="0"/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1226794627"/>
                  </a:ext>
                </a:extLst>
              </a:tr>
              <a:tr h="344451">
                <a:tc>
                  <a:txBody>
                    <a:bodyPr/>
                    <a:lstStyle/>
                    <a:p>
                      <a:pPr marL="251460" lvl="0">
                        <a:buNone/>
                      </a:pPr>
                      <a:r>
                        <a:rPr lang="pt-BR" sz="14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Seleção 2023/2024 (FGTS)</a:t>
                      </a:r>
                      <a:endParaRPr lang="pt-BR" sz="1400" dirty="0"/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5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0,083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818439947"/>
                  </a:ext>
                </a:extLst>
              </a:tr>
              <a:tr h="344451">
                <a:tc>
                  <a:txBody>
                    <a:bodyPr/>
                    <a:lstStyle/>
                    <a:p>
                      <a:pPr marL="251460" lvl="0">
                        <a:buNone/>
                      </a:pPr>
                      <a:r>
                        <a:rPr lang="pt-BR" sz="1400" dirty="0"/>
                        <a:t>Seleção 2025 (OGU)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94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1,232</a:t>
                      </a:r>
                      <a:endParaRPr lang="pt-BR" sz="1400" strike="sngStrike" dirty="0"/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3587215420"/>
                  </a:ext>
                </a:extLst>
              </a:tr>
              <a:tr h="344451">
                <a:tc>
                  <a:txBody>
                    <a:bodyPr/>
                    <a:lstStyle/>
                    <a:p>
                      <a:pPr marL="251460" lvl="0">
                        <a:buNone/>
                      </a:pPr>
                      <a:r>
                        <a:rPr lang="pt-BR" sz="14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Seleção 2026 (OGU)</a:t>
                      </a:r>
                      <a:endParaRPr lang="pt-BR" sz="1400" dirty="0"/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1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400" dirty="0"/>
                        <a:t>0,217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419027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635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2F27F-25AA-0876-682F-6615F0B2D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F6C9012-9B45-841A-AFB6-8CE34D72AFC8}"/>
              </a:ext>
            </a:extLst>
          </p:cNvPr>
          <p:cNvSpPr/>
          <p:nvPr/>
        </p:nvSpPr>
        <p:spPr>
          <a:xfrm>
            <a:off x="327516" y="270122"/>
            <a:ext cx="11624329" cy="6317755"/>
          </a:xfrm>
          <a:custGeom>
            <a:avLst/>
            <a:gdLst/>
            <a:ahLst/>
            <a:cxnLst/>
            <a:rect l="l" t="t" r="r" b="b"/>
            <a:pathLst>
              <a:path w="19169380" h="10418445">
                <a:moveTo>
                  <a:pt x="19168375" y="274"/>
                </a:moveTo>
                <a:lnTo>
                  <a:pt x="-11" y="274"/>
                </a:lnTo>
                <a:lnTo>
                  <a:pt x="-11" y="10418075"/>
                </a:lnTo>
                <a:lnTo>
                  <a:pt x="19168375" y="10418075"/>
                </a:lnTo>
                <a:lnTo>
                  <a:pt x="19168375" y="274"/>
                </a:lnTo>
                <a:close/>
              </a:path>
            </a:pathLst>
          </a:custGeom>
          <a:solidFill>
            <a:srgbClr val="C5E6F8"/>
          </a:solidFill>
        </p:spPr>
        <p:txBody>
          <a:bodyPr wrap="square" lIns="0" tIns="0" rIns="0" bIns="0" rtlCol="0"/>
          <a:lstStyle/>
          <a:p>
            <a:endParaRPr lang="pt-BR" sz="1091" noProof="0" dirty="0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72C6CF09-D3D6-5093-52D6-029F20ABA54A}"/>
              </a:ext>
            </a:extLst>
          </p:cNvPr>
          <p:cNvGrpSpPr/>
          <p:nvPr/>
        </p:nvGrpSpPr>
        <p:grpSpPr>
          <a:xfrm>
            <a:off x="8788401" y="6121401"/>
            <a:ext cx="3076083" cy="429071"/>
            <a:chOff x="5987590" y="9100371"/>
            <a:chExt cx="4614125" cy="643607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8C14E402-20E2-CBD3-7788-B3ABDC07BEB0}"/>
                </a:ext>
              </a:extLst>
            </p:cNvPr>
            <p:cNvSpPr/>
            <p:nvPr/>
          </p:nvSpPr>
          <p:spPr>
            <a:xfrm>
              <a:off x="7543800" y="9100371"/>
              <a:ext cx="3057915" cy="643607"/>
            </a:xfrm>
            <a:custGeom>
              <a:avLst/>
              <a:gdLst/>
              <a:ahLst/>
              <a:cxnLst/>
              <a:rect l="l" t="t" r="r" b="b"/>
              <a:pathLst>
                <a:path w="7802741" h="643607">
                  <a:moveTo>
                    <a:pt x="0" y="0"/>
                  </a:moveTo>
                  <a:lnTo>
                    <a:pt x="7802741" y="0"/>
                  </a:lnTo>
                  <a:lnTo>
                    <a:pt x="7802741" y="643607"/>
                  </a:lnTo>
                  <a:lnTo>
                    <a:pt x="0" y="64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5165"/>
              </a:stretch>
            </a:blipFill>
          </p:spPr>
          <p:txBody>
            <a:bodyPr/>
            <a:lstStyle/>
            <a:p>
              <a:endParaRPr lang="pt-BR" sz="1200" noProof="0" dirty="0"/>
            </a:p>
          </p:txBody>
        </p:sp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2D3BB204-999C-4CC6-7E75-CB40FF23F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13186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590" y="9220729"/>
              <a:ext cx="1187899" cy="402889"/>
            </a:xfrm>
            <a:prstGeom prst="rect">
              <a:avLst/>
            </a:prstGeom>
          </p:spPr>
        </p:pic>
      </p:grpSp>
      <p:sp>
        <p:nvSpPr>
          <p:cNvPr id="32" name="TextBox 8">
            <a:extLst>
              <a:ext uri="{FF2B5EF4-FFF2-40B4-BE49-F238E27FC236}">
                <a16:creationId xmlns:a16="http://schemas.microsoft.com/office/drawing/2014/main" id="{22FB528D-8DD4-1CBD-7DF8-76117F64581E}"/>
              </a:ext>
            </a:extLst>
          </p:cNvPr>
          <p:cNvSpPr txBox="1"/>
          <p:nvPr/>
        </p:nvSpPr>
        <p:spPr>
          <a:xfrm>
            <a:off x="8936390" y="2333094"/>
            <a:ext cx="2614065" cy="268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3"/>
              </a:lnSpc>
            </a:pPr>
            <a:r>
              <a:rPr lang="pt-BR" sz="2400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03   PMRR</a:t>
            </a:r>
            <a:endParaRPr lang="pt-BR" sz="1200" noProof="0" dirty="0"/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10BB0EA9-90EE-55B8-ECA9-34D71F7C802B}"/>
              </a:ext>
            </a:extLst>
          </p:cNvPr>
          <p:cNvSpPr txBox="1"/>
          <p:nvPr/>
        </p:nvSpPr>
        <p:spPr>
          <a:xfrm>
            <a:off x="7321757" y="4965328"/>
            <a:ext cx="4517154" cy="734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83"/>
              </a:lnSpc>
            </a:pPr>
            <a:r>
              <a:rPr lang="pt-BR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08 Operações</a:t>
            </a:r>
          </a:p>
          <a:p>
            <a:pPr algn="ctr">
              <a:lnSpc>
                <a:spcPts val="1883"/>
              </a:lnSpc>
            </a:pPr>
            <a:r>
              <a:rPr lang="pt-BR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ctr">
              <a:lnSpc>
                <a:spcPts val="1883"/>
              </a:lnSpc>
            </a:pPr>
            <a:r>
              <a:rPr lang="pt-BR" b="1" noProof="0" dirty="0">
                <a:solidFill>
                  <a:srgbClr val="C00000"/>
                </a:solidFill>
                <a:latin typeface="Poppins Bold"/>
                <a:ea typeface="Poppins Bold"/>
                <a:cs typeface="Poppins Bold"/>
                <a:sym typeface="Poppins Bold"/>
              </a:rPr>
              <a:t>R$ 192,5 milhões em investimentos</a:t>
            </a:r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B55EA067-83A9-A40A-48DC-DCFE1D82E227}"/>
              </a:ext>
            </a:extLst>
          </p:cNvPr>
          <p:cNvSpPr txBox="1"/>
          <p:nvPr/>
        </p:nvSpPr>
        <p:spPr>
          <a:xfrm>
            <a:off x="8335128" y="967125"/>
            <a:ext cx="2438522" cy="250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pt-BR" sz="2005" b="1" noProof="0" dirty="0">
                <a:solidFill>
                  <a:srgbClr val="1211C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Contratos ativos no RS</a:t>
            </a:r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F64B575A-6E2D-4560-E300-CE0ABB097D60}"/>
              </a:ext>
            </a:extLst>
          </p:cNvPr>
          <p:cNvSpPr txBox="1"/>
          <p:nvPr/>
        </p:nvSpPr>
        <p:spPr>
          <a:xfrm>
            <a:off x="9098570" y="3653850"/>
            <a:ext cx="243852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"/>
              </a:lnSpc>
            </a:pPr>
            <a:r>
              <a:rPr lang="pt-BR" sz="2005" b="1" noProof="0" dirty="0">
                <a:solidFill>
                  <a:srgbClr val="1211CA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Serviço Geológico do Brasil</a:t>
            </a:r>
          </a:p>
        </p:txBody>
      </p:sp>
      <p:grpSp>
        <p:nvGrpSpPr>
          <p:cNvPr id="41" name="Group 17">
            <a:extLst>
              <a:ext uri="{FF2B5EF4-FFF2-40B4-BE49-F238E27FC236}">
                <a16:creationId xmlns:a16="http://schemas.microsoft.com/office/drawing/2014/main" id="{7E7FA05B-AB35-95A3-1D70-302A5C90AE40}"/>
              </a:ext>
            </a:extLst>
          </p:cNvPr>
          <p:cNvGrpSpPr/>
          <p:nvPr/>
        </p:nvGrpSpPr>
        <p:grpSpPr>
          <a:xfrm rot="-5400000">
            <a:off x="4201346" y="3333354"/>
            <a:ext cx="5879863" cy="125301"/>
            <a:chOff x="0" y="0"/>
            <a:chExt cx="2322909" cy="49502"/>
          </a:xfrm>
        </p:grpSpPr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59F0FEE6-9781-47FA-2F9D-EEC88CF85228}"/>
                </a:ext>
              </a:extLst>
            </p:cNvPr>
            <p:cNvSpPr/>
            <p:nvPr/>
          </p:nvSpPr>
          <p:spPr>
            <a:xfrm>
              <a:off x="0" y="0"/>
              <a:ext cx="2322909" cy="49502"/>
            </a:xfrm>
            <a:custGeom>
              <a:avLst/>
              <a:gdLst/>
              <a:ahLst/>
              <a:cxnLst/>
              <a:rect l="l" t="t" r="r" b="b"/>
              <a:pathLst>
                <a:path w="2322909" h="49502">
                  <a:moveTo>
                    <a:pt x="0" y="0"/>
                  </a:moveTo>
                  <a:lnTo>
                    <a:pt x="2322909" y="0"/>
                  </a:lnTo>
                  <a:lnTo>
                    <a:pt x="2322909" y="49502"/>
                  </a:lnTo>
                  <a:lnTo>
                    <a:pt x="0" y="49502"/>
                  </a:lnTo>
                  <a:close/>
                </a:path>
              </a:pathLst>
            </a:custGeom>
            <a:solidFill>
              <a:srgbClr val="FFB00A"/>
            </a:solidFill>
          </p:spPr>
          <p:txBody>
            <a:bodyPr/>
            <a:lstStyle/>
            <a:p>
              <a:endParaRPr lang="pt-BR" sz="1200" noProof="0" dirty="0"/>
            </a:p>
          </p:txBody>
        </p:sp>
        <p:sp>
          <p:nvSpPr>
            <p:cNvPr id="43" name="TextBox 19">
              <a:extLst>
                <a:ext uri="{FF2B5EF4-FFF2-40B4-BE49-F238E27FC236}">
                  <a16:creationId xmlns:a16="http://schemas.microsoft.com/office/drawing/2014/main" id="{C812C0C8-7021-9C76-75BD-A2D907A64CF8}"/>
                </a:ext>
              </a:extLst>
            </p:cNvPr>
            <p:cNvSpPr txBox="1"/>
            <p:nvPr/>
          </p:nvSpPr>
          <p:spPr>
            <a:xfrm>
              <a:off x="0" y="-38100"/>
              <a:ext cx="2322909" cy="8760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lang="pt-BR" sz="1200" noProof="0" dirty="0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87CE78A2-0240-4CFE-D4B7-859C32681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8" y="524140"/>
            <a:ext cx="6048415" cy="55186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32620B1-19AD-2CC3-A0B5-8F8FC0881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92" y="524140"/>
            <a:ext cx="6029043" cy="5500985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108C09D-7D6E-8F92-E6D6-B427633EA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186417"/>
              </p:ext>
            </p:extLst>
          </p:nvPr>
        </p:nvGraphicFramePr>
        <p:xfrm>
          <a:off x="7282814" y="1366852"/>
          <a:ext cx="4543150" cy="2946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630">
                  <a:extLst>
                    <a:ext uri="{9D8B030D-6E8A-4147-A177-3AD203B41FA5}">
                      <a16:colId xmlns:a16="http://schemas.microsoft.com/office/drawing/2014/main" val="4165109743"/>
                    </a:ext>
                  </a:extLst>
                </a:gridCol>
                <a:gridCol w="908630">
                  <a:extLst>
                    <a:ext uri="{9D8B030D-6E8A-4147-A177-3AD203B41FA5}">
                      <a16:colId xmlns:a16="http://schemas.microsoft.com/office/drawing/2014/main" val="1659944194"/>
                    </a:ext>
                  </a:extLst>
                </a:gridCol>
                <a:gridCol w="908630">
                  <a:extLst>
                    <a:ext uri="{9D8B030D-6E8A-4147-A177-3AD203B41FA5}">
                      <a16:colId xmlns:a16="http://schemas.microsoft.com/office/drawing/2014/main" val="3608686434"/>
                    </a:ext>
                  </a:extLst>
                </a:gridCol>
                <a:gridCol w="964096">
                  <a:extLst>
                    <a:ext uri="{9D8B030D-6E8A-4147-A177-3AD203B41FA5}">
                      <a16:colId xmlns:a16="http://schemas.microsoft.com/office/drawing/2014/main" val="2488538048"/>
                    </a:ext>
                  </a:extLst>
                </a:gridCol>
                <a:gridCol w="853164">
                  <a:extLst>
                    <a:ext uri="{9D8B030D-6E8A-4147-A177-3AD203B41FA5}">
                      <a16:colId xmlns:a16="http://schemas.microsoft.com/office/drawing/2014/main" val="4175023698"/>
                    </a:ext>
                  </a:extLst>
                </a:gridCol>
              </a:tblGrid>
              <a:tr h="4139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Programa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Ano de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Município Beneficiado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 de repasse (R$)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Qde de metas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038945"/>
                  </a:ext>
                </a:extLst>
              </a:tr>
              <a:tr h="443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1ª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Porto Alegre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117.928.153,40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1161293"/>
                  </a:ext>
                </a:extLst>
              </a:tr>
              <a:tr h="2984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1ª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33.692.400,00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7184776"/>
                  </a:ext>
                </a:extLst>
              </a:tr>
              <a:tr h="2984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2ª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Bento Gonçalves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8.662.500,00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0201335"/>
                  </a:ext>
                </a:extLst>
              </a:tr>
              <a:tr h="2984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2ª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Canela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1.470.000,00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7122715"/>
                  </a:ext>
                </a:extLst>
              </a:tr>
              <a:tr h="2984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2ª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Caxias do Sul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1.233.478,35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8785593"/>
                  </a:ext>
                </a:extLst>
              </a:tr>
              <a:tr h="2984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2ª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Encantado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2.125.066,98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32694650"/>
                  </a:ext>
                </a:extLst>
              </a:tr>
              <a:tr h="2984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2ª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Muçum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12.191.113,97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952099"/>
                  </a:ext>
                </a:extLst>
              </a:tr>
              <a:tr h="2984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 2ª Seleção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Três Coroas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15.212.273,65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3017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5360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41D1A5FC-F1DA-42FE-AD1A-742F0F182B33}"/>
</file>

<file path=customXml/itemProps2.xml><?xml version="1.0" encoding="utf-8"?>
<ds:datastoreItem xmlns:ds="http://schemas.openxmlformats.org/officeDocument/2006/customXml" ds:itemID="{5F6B15AC-24E3-4D58-AE32-25794502C6AB}"/>
</file>

<file path=customXml/itemProps3.xml><?xml version="1.0" encoding="utf-8"?>
<ds:datastoreItem xmlns:ds="http://schemas.openxmlformats.org/officeDocument/2006/customXml" ds:itemID="{95BC6D1D-60BD-4BB9-AE36-6DA37B8170DB}"/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441</Words>
  <Application>Microsoft Office PowerPoint</Application>
  <PresentationFormat>Widescreen</PresentationFormat>
  <Paragraphs>101</Paragraphs>
  <Slides>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Montserrat Ultra-Bold</vt:lpstr>
      <vt:lpstr>Poppins</vt:lpstr>
      <vt:lpstr>Poppins Bold</vt:lpstr>
      <vt:lpstr>Sora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Luiz Belino Ferreira Sales</dc:creator>
  <cp:lastModifiedBy>Rodolfo Baesso Moura</cp:lastModifiedBy>
  <cp:revision>2</cp:revision>
  <dcterms:created xsi:type="dcterms:W3CDTF">2026-09-08T11:08:23Z</dcterms:created>
  <dcterms:modified xsi:type="dcterms:W3CDTF">2026-09-08T20:25:39Z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2026-09-08T12:44:42Z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1f1be804-ebdf-42f4-bda1-7f29abe6d47a</vt:lpwstr>
  </property>
  <property fmtid="{D5CDD505-2E9C-101B-9397-08002B2CF9AE}" pid="7" name="MSIP_Label_defa4170-0d19-0005-0004-bc88714345d2_ActionId">
    <vt:lpwstr>a451bc3f-b0ee-41ec-be6a-1262997c6f64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0x0101003A0AA4D18C88AB45ADF58F1FD264F67E</vt:lpwstr>
  </property>
</Properties>
</file>