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4"/>
  </p:notesMasterIdLst>
  <p:sldIdLst>
    <p:sldId id="2572" r:id="rId2"/>
    <p:sldId id="1144" r:id="rId3"/>
    <p:sldId id="2588" r:id="rId4"/>
    <p:sldId id="2589" r:id="rId5"/>
    <p:sldId id="2592" r:id="rId6"/>
    <p:sldId id="2591" r:id="rId7"/>
    <p:sldId id="2590" r:id="rId8"/>
    <p:sldId id="2594" r:id="rId9"/>
    <p:sldId id="2597" r:id="rId10"/>
    <p:sldId id="2595" r:id="rId11"/>
    <p:sldId id="2600" r:id="rId12"/>
    <p:sldId id="2598" r:id="rId13"/>
    <p:sldId id="2607" r:id="rId14"/>
    <p:sldId id="2603" r:id="rId15"/>
    <p:sldId id="2577" r:id="rId16"/>
    <p:sldId id="2602" r:id="rId17"/>
    <p:sldId id="2606" r:id="rId18"/>
    <p:sldId id="2604" r:id="rId19"/>
    <p:sldId id="2593" r:id="rId20"/>
    <p:sldId id="2584" r:id="rId21"/>
    <p:sldId id="2580" r:id="rId22"/>
    <p:sldId id="2605" r:id="rId23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2AED10-9E9E-63E3-0F45-DF5E72894A6F}" name="Usuário Convidado" initials="UC" userId="Usuário Convidado" providerId="Windows Live"/>
  <p188:author id="{B9DDF879-2159-32C9-1D36-19137FF9D7E6}" name="Fabiani Bender" initials="FB" userId="Fabiani Bend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C00"/>
    <a:srgbClr val="EEFB71"/>
    <a:srgbClr val="0E20E6"/>
    <a:srgbClr val="000000"/>
    <a:srgbClr val="2D4241"/>
    <a:srgbClr val="274C63"/>
    <a:srgbClr val="FF1111"/>
    <a:srgbClr val="FF0000"/>
    <a:srgbClr val="294E63"/>
    <a:srgbClr val="C9D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94223F-3ED9-4CA2-86DD-985CA89B45AA}" v="752" dt="2026-08-25T20:06:31.8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6" autoAdjust="0"/>
    <p:restoredTop sz="94658"/>
  </p:normalViewPr>
  <p:slideViewPr>
    <p:cSldViewPr snapToGrid="0">
      <p:cViewPr varScale="1">
        <p:scale>
          <a:sx n="84" d="100"/>
          <a:sy n="84" d="100"/>
        </p:scale>
        <p:origin x="3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s Marcelo Zeri" userId="492e25e385fd213d" providerId="LiveId" clId="{8D2C957B-FFF9-5906-8D74-F6947F7B7D81}"/>
    <pc:docChg chg="custSel modSld">
      <pc:chgData name="Luis Marcelo Zeri" userId="492e25e385fd213d" providerId="LiveId" clId="{8D2C957B-FFF9-5906-8D74-F6947F7B7D81}" dt="2026-08-20T13:19:33.030" v="10" actId="1076"/>
      <pc:docMkLst>
        <pc:docMk/>
      </pc:docMkLst>
      <pc:sldChg chg="addSp delSp modSp mod modShow">
        <pc:chgData name="Luis Marcelo Zeri" userId="492e25e385fd213d" providerId="LiveId" clId="{8D2C957B-FFF9-5906-8D74-F6947F7B7D81}" dt="2026-08-20T13:19:33.030" v="10" actId="1076"/>
        <pc:sldMkLst>
          <pc:docMk/>
          <pc:sldMk cId="3774568762" sldId="2567"/>
        </pc:sldMkLst>
        <pc:picChg chg="add mod">
          <ac:chgData name="Luis Marcelo Zeri" userId="492e25e385fd213d" providerId="LiveId" clId="{8D2C957B-FFF9-5906-8D74-F6947F7B7D81}" dt="2026-08-20T13:19:33.030" v="10" actId="1076"/>
          <ac:picMkLst>
            <pc:docMk/>
            <pc:sldMk cId="3774568762" sldId="2567"/>
            <ac:picMk id="5" creationId="{78935A9D-42D0-1CDF-3D1C-15BE2122D157}"/>
          </ac:picMkLst>
        </pc:picChg>
      </pc:sldChg>
      <pc:sldChg chg="addSp delSp modSp mod">
        <pc:chgData name="Luis Marcelo Zeri" userId="492e25e385fd213d" providerId="LiveId" clId="{8D2C957B-FFF9-5906-8D74-F6947F7B7D81}" dt="2026-08-20T13:18:53.301" v="3" actId="1076"/>
        <pc:sldMkLst>
          <pc:docMk/>
          <pc:sldMk cId="1937982981" sldId="2583"/>
        </pc:sldMkLst>
        <pc:picChg chg="add mod">
          <ac:chgData name="Luis Marcelo Zeri" userId="492e25e385fd213d" providerId="LiveId" clId="{8D2C957B-FFF9-5906-8D74-F6947F7B7D81}" dt="2026-08-20T13:18:53.301" v="3" actId="1076"/>
          <ac:picMkLst>
            <pc:docMk/>
            <pc:sldMk cId="1937982981" sldId="2583"/>
            <ac:picMk id="7" creationId="{1CFD3BFE-DB78-4557-50E8-72E1CC8991C2}"/>
          </ac:picMkLst>
        </pc:picChg>
      </pc:sldChg>
    </pc:docChg>
  </pc:docChgLst>
  <pc:docChgLst>
    <pc:chgData name="Christopher Cunningham" userId="335a4b35d066f102" providerId="LiveId" clId="{ABC0B5D9-7704-448C-8883-70DE6F7B7436}"/>
    <pc:docChg chg="undo custSel addSld modSld sldOrd">
      <pc:chgData name="Christopher Cunningham" userId="335a4b35d066f102" providerId="LiveId" clId="{ABC0B5D9-7704-448C-8883-70DE6F7B7436}" dt="2026-08-26T18:45:32.911" v="1599" actId="207"/>
      <pc:docMkLst>
        <pc:docMk/>
      </pc:docMkLst>
      <pc:sldChg chg="addSp delSp modSp mod modShow">
        <pc:chgData name="Christopher Cunningham" userId="335a4b35d066f102" providerId="LiveId" clId="{ABC0B5D9-7704-448C-8883-70DE6F7B7436}" dt="2026-08-25T19:30:04.302" v="148" actId="1036"/>
        <pc:sldMkLst>
          <pc:docMk/>
          <pc:sldMk cId="1436676993" sldId="1144"/>
        </pc:sldMkLst>
        <pc:spChg chg="mod">
          <ac:chgData name="Christopher Cunningham" userId="335a4b35d066f102" providerId="LiveId" clId="{ABC0B5D9-7704-448C-8883-70DE6F7B7436}" dt="2026-08-25T19:20:49.584" v="140" actId="1076"/>
          <ac:spMkLst>
            <pc:docMk/>
            <pc:sldMk cId="1436676993" sldId="1144"/>
            <ac:spMk id="5" creationId="{CE8077B7-BAB2-1ED7-68F8-071BB2566C34}"/>
          </ac:spMkLst>
        </pc:spChg>
        <pc:picChg chg="add mod modCrop">
          <ac:chgData name="Christopher Cunningham" userId="335a4b35d066f102" providerId="LiveId" clId="{ABC0B5D9-7704-448C-8883-70DE6F7B7436}" dt="2026-08-25T19:20:45.340" v="139" actId="1076"/>
          <ac:picMkLst>
            <pc:docMk/>
            <pc:sldMk cId="1436676993" sldId="1144"/>
            <ac:picMk id="3" creationId="{389CFF17-23A1-A6F9-6DD3-BB92CD5B371E}"/>
          </ac:picMkLst>
        </pc:picChg>
        <pc:picChg chg="mod">
          <ac:chgData name="Christopher Cunningham" userId="335a4b35d066f102" providerId="LiveId" clId="{ABC0B5D9-7704-448C-8883-70DE6F7B7436}" dt="2026-08-25T19:30:04.302" v="148" actId="1036"/>
          <ac:picMkLst>
            <pc:docMk/>
            <pc:sldMk cId="1436676993" sldId="1144"/>
            <ac:picMk id="6" creationId="{B8FB305F-75CE-3D93-41B5-BB8B66173BAA}"/>
          </ac:picMkLst>
        </pc:picChg>
        <pc:picChg chg="del">
          <ac:chgData name="Christopher Cunningham" userId="335a4b35d066f102" providerId="LiveId" clId="{ABC0B5D9-7704-448C-8883-70DE6F7B7436}" dt="2026-08-25T19:19:49.387" v="132" actId="478"/>
          <ac:picMkLst>
            <pc:docMk/>
            <pc:sldMk cId="1436676993" sldId="1144"/>
            <ac:picMk id="15" creationId="{EEAB88D2-98D5-AB0E-5D4A-E9BAEE499024}"/>
          </ac:picMkLst>
        </pc:picChg>
      </pc:sldChg>
      <pc:sldChg chg="ord">
        <pc:chgData name="Christopher Cunningham" userId="335a4b35d066f102" providerId="LiveId" clId="{ABC0B5D9-7704-448C-8883-70DE6F7B7436}" dt="2026-08-26T14:19:13.284" v="953"/>
        <pc:sldMkLst>
          <pc:docMk/>
          <pc:sldMk cId="1917802016" sldId="2562"/>
        </pc:sldMkLst>
      </pc:sldChg>
      <pc:sldChg chg="addSp modSp mod">
        <pc:chgData name="Christopher Cunningham" userId="335a4b35d066f102" providerId="LiveId" clId="{ABC0B5D9-7704-448C-8883-70DE6F7B7436}" dt="2026-08-25T18:49:27.171" v="130" actId="1076"/>
        <pc:sldMkLst>
          <pc:docMk/>
          <pc:sldMk cId="519285439" sldId="2572"/>
        </pc:sldMkLst>
        <pc:spChg chg="mod">
          <ac:chgData name="Christopher Cunningham" userId="335a4b35d066f102" providerId="LiveId" clId="{ABC0B5D9-7704-448C-8883-70DE6F7B7436}" dt="2026-08-25T18:46:38.761" v="32" actId="14100"/>
          <ac:spMkLst>
            <pc:docMk/>
            <pc:sldMk cId="519285439" sldId="2572"/>
            <ac:spMk id="4" creationId="{BAE2AB38-C4A8-1399-2ECB-6A432FABC18A}"/>
          </ac:spMkLst>
        </pc:spChg>
        <pc:spChg chg="mod">
          <ac:chgData name="Christopher Cunningham" userId="335a4b35d066f102" providerId="LiveId" clId="{ABC0B5D9-7704-448C-8883-70DE6F7B7436}" dt="2026-08-25T18:49:02.775" v="129" actId="1076"/>
          <ac:spMkLst>
            <pc:docMk/>
            <pc:sldMk cId="519285439" sldId="2572"/>
            <ac:spMk id="8" creationId="{BC4C3BBE-9C3C-9C5D-624E-0260597090D1}"/>
          </ac:spMkLst>
        </pc:spChg>
        <pc:spChg chg="mod">
          <ac:chgData name="Christopher Cunningham" userId="335a4b35d066f102" providerId="LiveId" clId="{ABC0B5D9-7704-448C-8883-70DE6F7B7436}" dt="2026-08-25T18:48:58.923" v="128" actId="1076"/>
          <ac:spMkLst>
            <pc:docMk/>
            <pc:sldMk cId="519285439" sldId="2572"/>
            <ac:spMk id="17" creationId="{DDC3C199-C5EF-7D1F-4123-C5B08CB7554E}"/>
          </ac:spMkLst>
        </pc:spChg>
        <pc:graphicFrameChg chg="mod">
          <ac:chgData name="Christopher Cunningham" userId="335a4b35d066f102" providerId="LiveId" clId="{ABC0B5D9-7704-448C-8883-70DE6F7B7436}" dt="2026-08-25T18:49:27.171" v="130" actId="1076"/>
          <ac:graphicFrameMkLst>
            <pc:docMk/>
            <pc:sldMk cId="519285439" sldId="2572"/>
            <ac:graphicFrameMk id="7" creationId="{FEF647AE-B41D-B45C-FEB4-2D7A09080B29}"/>
          </ac:graphicFrameMkLst>
        </pc:graphicFrameChg>
        <pc:picChg chg="add mod">
          <ac:chgData name="Christopher Cunningham" userId="335a4b35d066f102" providerId="LiveId" clId="{ABC0B5D9-7704-448C-8883-70DE6F7B7436}" dt="2026-08-25T18:46:12.258" v="30" actId="1076"/>
          <ac:picMkLst>
            <pc:docMk/>
            <pc:sldMk cId="519285439" sldId="2572"/>
            <ac:picMk id="3" creationId="{A8F7C4A3-7CB4-EAE6-8895-AE767F367F1E}"/>
          </ac:picMkLst>
        </pc:picChg>
      </pc:sldChg>
      <pc:sldChg chg="addSp delSp mod">
        <pc:chgData name="Christopher Cunningham" userId="335a4b35d066f102" providerId="LiveId" clId="{ABC0B5D9-7704-448C-8883-70DE6F7B7436}" dt="2026-08-25T19:21:21.796" v="142" actId="478"/>
        <pc:sldMkLst>
          <pc:docMk/>
          <pc:sldMk cId="1937982981" sldId="2583"/>
        </pc:sldMkLst>
        <pc:spChg chg="add del">
          <ac:chgData name="Christopher Cunningham" userId="335a4b35d066f102" providerId="LiveId" clId="{ABC0B5D9-7704-448C-8883-70DE6F7B7436}" dt="2026-08-25T19:21:21.796" v="142" actId="478"/>
          <ac:spMkLst>
            <pc:docMk/>
            <pc:sldMk cId="1937982981" sldId="2583"/>
            <ac:spMk id="4" creationId="{69D04613-985E-775C-1F41-692E4ABF96B1}"/>
          </ac:spMkLst>
        </pc:spChg>
      </pc:sldChg>
      <pc:sldChg chg="addSp delSp modSp mod ord setBg">
        <pc:chgData name="Christopher Cunningham" userId="335a4b35d066f102" providerId="LiveId" clId="{ABC0B5D9-7704-448C-8883-70DE6F7B7436}" dt="2026-08-25T20:05:48.492" v="914"/>
        <pc:sldMkLst>
          <pc:docMk/>
          <pc:sldMk cId="2829597217" sldId="2585"/>
        </pc:sldMkLst>
        <pc:spChg chg="del">
          <ac:chgData name="Christopher Cunningham" userId="335a4b35d066f102" providerId="LiveId" clId="{ABC0B5D9-7704-448C-8883-70DE6F7B7436}" dt="2026-08-25T19:59:15.409" v="161" actId="478"/>
          <ac:spMkLst>
            <pc:docMk/>
            <pc:sldMk cId="2829597217" sldId="2585"/>
            <ac:spMk id="3" creationId="{1588314A-5486-A6B5-7539-CCE7CD789D61}"/>
          </ac:spMkLst>
        </pc:spChg>
        <pc:spChg chg="add del">
          <ac:chgData name="Christopher Cunningham" userId="335a4b35d066f102" providerId="LiveId" clId="{ABC0B5D9-7704-448C-8883-70DE6F7B7436}" dt="2026-08-25T19:59:36.621" v="165" actId="478"/>
          <ac:spMkLst>
            <pc:docMk/>
            <pc:sldMk cId="2829597217" sldId="2585"/>
            <ac:spMk id="5" creationId="{15017DD4-9DA4-480B-4E24-6E21C6132F4E}"/>
          </ac:spMkLst>
        </pc:spChg>
        <pc:spChg chg="del mod">
          <ac:chgData name="Christopher Cunningham" userId="335a4b35d066f102" providerId="LiveId" clId="{ABC0B5D9-7704-448C-8883-70DE6F7B7436}" dt="2026-08-25T19:59:18.433" v="162" actId="478"/>
          <ac:spMkLst>
            <pc:docMk/>
            <pc:sldMk cId="2829597217" sldId="2585"/>
            <ac:spMk id="10" creationId="{E740840F-555B-E1D0-5AB3-AEE47344420B}"/>
          </ac:spMkLst>
        </pc:spChg>
        <pc:picChg chg="del">
          <ac:chgData name="Christopher Cunningham" userId="335a4b35d066f102" providerId="LiveId" clId="{ABC0B5D9-7704-448C-8883-70DE6F7B7436}" dt="2026-08-25T19:59:12.944" v="160" actId="478"/>
          <ac:picMkLst>
            <pc:docMk/>
            <pc:sldMk cId="2829597217" sldId="2585"/>
            <ac:picMk id="12" creationId="{2080C2C4-C557-D1F9-A140-1EE0015FF275}"/>
          </ac:picMkLst>
        </pc:picChg>
      </pc:sldChg>
      <pc:sldChg chg="add">
        <pc:chgData name="Christopher Cunningham" userId="335a4b35d066f102" providerId="LiveId" clId="{ABC0B5D9-7704-448C-8883-70DE6F7B7436}" dt="2026-08-25T19:58:40.891" v="155" actId="2890"/>
        <pc:sldMkLst>
          <pc:docMk/>
          <pc:sldMk cId="2942745130" sldId="2586"/>
        </pc:sldMkLst>
      </pc:sldChg>
      <pc:sldChg chg="delSp add mod ord">
        <pc:chgData name="Christopher Cunningham" userId="335a4b35d066f102" providerId="LiveId" clId="{ABC0B5D9-7704-448C-8883-70DE6F7B7436}" dt="2026-08-26T18:27:19.081" v="1457" actId="21"/>
        <pc:sldMkLst>
          <pc:docMk/>
          <pc:sldMk cId="2082524024" sldId="2587"/>
        </pc:sldMkLst>
        <pc:picChg chg="del">
          <ac:chgData name="Christopher Cunningham" userId="335a4b35d066f102" providerId="LiveId" clId="{ABC0B5D9-7704-448C-8883-70DE6F7B7436}" dt="2026-08-26T18:27:19.081" v="1457" actId="21"/>
          <ac:picMkLst>
            <pc:docMk/>
            <pc:sldMk cId="2082524024" sldId="2587"/>
            <ac:picMk id="12" creationId="{5E2106EC-BFE6-0D2A-D820-127C8D13997E}"/>
          </ac:picMkLst>
        </pc:picChg>
      </pc:sldChg>
      <pc:sldChg chg="addSp delSp modSp add mod">
        <pc:chgData name="Christopher Cunningham" userId="335a4b35d066f102" providerId="LiveId" clId="{ABC0B5D9-7704-448C-8883-70DE6F7B7436}" dt="2026-08-26T17:58:28.002" v="1300" actId="14100"/>
        <pc:sldMkLst>
          <pc:docMk/>
          <pc:sldMk cId="2772675877" sldId="2588"/>
        </pc:sldMkLst>
        <pc:spChg chg="del">
          <ac:chgData name="Christopher Cunningham" userId="335a4b35d066f102" providerId="LiveId" clId="{ABC0B5D9-7704-448C-8883-70DE6F7B7436}" dt="2026-08-25T20:06:23.772" v="917" actId="478"/>
          <ac:spMkLst>
            <pc:docMk/>
            <pc:sldMk cId="2772675877" sldId="2588"/>
            <ac:spMk id="5" creationId="{1988D67C-8C27-7C9B-054B-5A81879EC647}"/>
          </ac:spMkLst>
        </pc:spChg>
        <pc:spChg chg="add">
          <ac:chgData name="Christopher Cunningham" userId="335a4b35d066f102" providerId="LiveId" clId="{ABC0B5D9-7704-448C-8883-70DE6F7B7436}" dt="2026-08-25T20:06:26.591" v="918" actId="22"/>
          <ac:spMkLst>
            <pc:docMk/>
            <pc:sldMk cId="2772675877" sldId="2588"/>
            <ac:spMk id="9" creationId="{A7EA502A-7C12-BAD6-AF05-B29D6C3CDCA4}"/>
          </ac:spMkLst>
        </pc:spChg>
        <pc:spChg chg="del">
          <ac:chgData name="Christopher Cunningham" userId="335a4b35d066f102" providerId="LiveId" clId="{ABC0B5D9-7704-448C-8883-70DE6F7B7436}" dt="2026-08-25T20:55:24.422" v="937" actId="478"/>
          <ac:spMkLst>
            <pc:docMk/>
            <pc:sldMk cId="2772675877" sldId="2588"/>
            <ac:spMk id="12" creationId="{139D8670-8ED0-F51F-BB5B-9ABF2808D27A}"/>
          </ac:spMkLst>
        </pc:spChg>
        <pc:spChg chg="add del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14" creationId="{7DA7E538-5B36-06ED-7C0C-023E08D567B4}"/>
          </ac:spMkLst>
        </pc:spChg>
        <pc:spChg chg="add del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16" creationId="{F2D446AD-450C-4C69-7C6D-5AD1CF91DE70}"/>
          </ac:spMkLst>
        </pc:spChg>
        <pc:spChg chg="add del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18" creationId="{E53E11D3-B3C9-89FB-662A-047D8EA061E7}"/>
          </ac:spMkLst>
        </pc:spChg>
        <pc:spChg chg="add del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20" creationId="{F3720EA0-B3C0-CA12-4F32-819BD659C726}"/>
          </ac:spMkLst>
        </pc:spChg>
        <pc:spChg chg="del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22" creationId="{FB129700-3D84-18EF-A032-F8A0E2ECCD63}"/>
          </ac:spMkLst>
        </pc:spChg>
        <pc:spChg chg="add del mod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24" creationId="{52427BF3-7BA2-F928-9E12-C64273C90C6D}"/>
          </ac:spMkLst>
        </pc:spChg>
        <pc:spChg chg="add del mod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26" creationId="{FFAD61E1-32DA-3229-5EF2-A526CD87F450}"/>
          </ac:spMkLst>
        </pc:spChg>
        <pc:spChg chg="add del mod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28" creationId="{D91366E1-008E-662A-F682-4C61C6B555F9}"/>
          </ac:spMkLst>
        </pc:spChg>
        <pc:spChg chg="del mod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30" creationId="{C22CF1C4-935C-A592-56C7-C537D43C5A88}"/>
          </ac:spMkLst>
        </pc:spChg>
        <pc:spChg chg="add mod">
          <ac:chgData name="Christopher Cunningham" userId="335a4b35d066f102" providerId="LiveId" clId="{ABC0B5D9-7704-448C-8883-70DE6F7B7436}" dt="2026-08-26T14:24:03.668" v="977" actId="20577"/>
          <ac:spMkLst>
            <pc:docMk/>
            <pc:sldMk cId="2772675877" sldId="2588"/>
            <ac:spMk id="32" creationId="{9F061B6C-4398-A879-0CF5-A0B6C832850F}"/>
          </ac:spMkLst>
        </pc:spChg>
        <pc:spChg chg="add del">
          <ac:chgData name="Christopher Cunningham" userId="335a4b35d066f102" providerId="LiveId" clId="{ABC0B5D9-7704-448C-8883-70DE6F7B7436}" dt="2026-08-26T14:24:22.420" v="978" actId="478"/>
          <ac:spMkLst>
            <pc:docMk/>
            <pc:sldMk cId="2772675877" sldId="2588"/>
            <ac:spMk id="34" creationId="{C30F2ED8-24EF-4151-4874-858B814C6821}"/>
          </ac:spMkLst>
        </pc:spChg>
        <pc:spChg chg="add mod">
          <ac:chgData name="Christopher Cunningham" userId="335a4b35d066f102" providerId="LiveId" clId="{ABC0B5D9-7704-448C-8883-70DE6F7B7436}" dt="2026-08-26T17:58:06.500" v="1279" actId="20577"/>
          <ac:spMkLst>
            <pc:docMk/>
            <pc:sldMk cId="2772675877" sldId="2588"/>
            <ac:spMk id="44" creationId="{3C2CDACB-E8FF-BAF4-6237-E06601CD65EF}"/>
          </ac:spMkLst>
        </pc:spChg>
        <pc:spChg chg="add mod">
          <ac:chgData name="Christopher Cunningham" userId="335a4b35d066f102" providerId="LiveId" clId="{ABC0B5D9-7704-448C-8883-70DE6F7B7436}" dt="2026-08-26T17:58:28.002" v="1300" actId="14100"/>
          <ac:spMkLst>
            <pc:docMk/>
            <pc:sldMk cId="2772675877" sldId="2588"/>
            <ac:spMk id="46" creationId="{76ED8DFB-FF9F-C315-9206-0B20DC94AA15}"/>
          </ac:spMkLst>
        </pc:spChg>
        <pc:picChg chg="del">
          <ac:chgData name="Christopher Cunningham" userId="335a4b35d066f102" providerId="LiveId" clId="{ABC0B5D9-7704-448C-8883-70DE6F7B7436}" dt="2026-08-25T20:06:21.521" v="916" actId="478"/>
          <ac:picMkLst>
            <pc:docMk/>
            <pc:sldMk cId="2772675877" sldId="2588"/>
            <ac:picMk id="3" creationId="{D5F25FF3-4B67-3D7F-E60D-E04C65A412FB}"/>
          </ac:picMkLst>
        </pc:picChg>
        <pc:picChg chg="del">
          <ac:chgData name="Christopher Cunningham" userId="335a4b35d066f102" providerId="LiveId" clId="{ABC0B5D9-7704-448C-8883-70DE6F7B7436}" dt="2026-08-25T20:55:11.349" v="935" actId="478"/>
          <ac:picMkLst>
            <pc:docMk/>
            <pc:sldMk cId="2772675877" sldId="2588"/>
            <ac:picMk id="7" creationId="{963A112C-1A87-1110-150B-F248F272D1BB}"/>
          </ac:picMkLst>
        </pc:picChg>
        <pc:picChg chg="del">
          <ac:chgData name="Christopher Cunningham" userId="335a4b35d066f102" providerId="LiveId" clId="{ABC0B5D9-7704-448C-8883-70DE6F7B7436}" dt="2026-08-25T20:06:31.896" v="919" actId="478"/>
          <ac:picMkLst>
            <pc:docMk/>
            <pc:sldMk cId="2772675877" sldId="2588"/>
            <ac:picMk id="11" creationId="{37403CB6-7204-F0C0-5069-51D46545FC98}"/>
          </ac:picMkLst>
        </pc:picChg>
        <pc:picChg chg="del">
          <ac:chgData name="Christopher Cunningham" userId="335a4b35d066f102" providerId="LiveId" clId="{ABC0B5D9-7704-448C-8883-70DE6F7B7436}" dt="2026-08-25T21:05:28.414" v="946" actId="478"/>
          <ac:picMkLst>
            <pc:docMk/>
            <pc:sldMk cId="2772675877" sldId="2588"/>
            <ac:picMk id="36" creationId="{D3CC72C3-D9FF-2CE5-F8E3-72526CB2E0C3}"/>
          </ac:picMkLst>
        </pc:picChg>
        <pc:picChg chg="add mod ord">
          <ac:chgData name="Christopher Cunningham" userId="335a4b35d066f102" providerId="LiveId" clId="{ABC0B5D9-7704-448C-8883-70DE6F7B7436}" dt="2026-08-25T20:55:17.721" v="936" actId="1038"/>
          <ac:picMkLst>
            <pc:docMk/>
            <pc:sldMk cId="2772675877" sldId="2588"/>
            <ac:picMk id="38" creationId="{CBAE6101-F25B-4216-97FA-622E275FE411}"/>
          </ac:picMkLst>
        </pc:picChg>
        <pc:picChg chg="add mod modCrop">
          <ac:chgData name="Christopher Cunningham" userId="335a4b35d066f102" providerId="LiveId" clId="{ABC0B5D9-7704-448C-8883-70DE6F7B7436}" dt="2026-08-25T21:05:57.299" v="949" actId="732"/>
          <ac:picMkLst>
            <pc:docMk/>
            <pc:sldMk cId="2772675877" sldId="2588"/>
            <ac:picMk id="40" creationId="{5CFAAA62-2BB2-6A31-26E2-46DB41DD9416}"/>
          </ac:picMkLst>
        </pc:picChg>
        <pc:picChg chg="add mod">
          <ac:chgData name="Christopher Cunningham" userId="335a4b35d066f102" providerId="LiveId" clId="{ABC0B5D9-7704-448C-8883-70DE6F7B7436}" dt="2026-08-26T17:56:47.569" v="1199" actId="1035"/>
          <ac:picMkLst>
            <pc:docMk/>
            <pc:sldMk cId="2772675877" sldId="2588"/>
            <ac:picMk id="42" creationId="{2E5E87B8-1703-032A-85A3-FAB6CBD4339E}"/>
          </ac:picMkLst>
        </pc:picChg>
      </pc:sldChg>
      <pc:sldChg chg="addSp delSp modSp add mod ord">
        <pc:chgData name="Christopher Cunningham" userId="335a4b35d066f102" providerId="LiveId" clId="{ABC0B5D9-7704-448C-8883-70DE6F7B7436}" dt="2026-08-26T18:45:32.911" v="1599" actId="207"/>
        <pc:sldMkLst>
          <pc:docMk/>
          <pc:sldMk cId="1610845683" sldId="2589"/>
        </pc:sldMkLst>
        <pc:spChg chg="del">
          <ac:chgData name="Christopher Cunningham" userId="335a4b35d066f102" providerId="LiveId" clId="{ABC0B5D9-7704-448C-8883-70DE6F7B7436}" dt="2026-08-25T20:52:23.287" v="926" actId="478"/>
          <ac:spMkLst>
            <pc:docMk/>
            <pc:sldMk cId="1610845683" sldId="2589"/>
            <ac:spMk id="5" creationId="{91963FFC-1234-CB8B-42F6-70583600BE1E}"/>
          </ac:spMkLst>
        </pc:spChg>
        <pc:spChg chg="add">
          <ac:chgData name="Christopher Cunningham" userId="335a4b35d066f102" providerId="LiveId" clId="{ABC0B5D9-7704-448C-8883-70DE6F7B7436}" dt="2026-08-26T17:44:02.686" v="993" actId="22"/>
          <ac:spMkLst>
            <pc:docMk/>
            <pc:sldMk cId="1610845683" sldId="2589"/>
            <ac:spMk id="9" creationId="{71EAE420-0B18-1A9D-1AE3-8A201CEDC133}"/>
          </ac:spMkLst>
        </pc:spChg>
        <pc:spChg chg="add del mod">
          <ac:chgData name="Christopher Cunningham" userId="335a4b35d066f102" providerId="LiveId" clId="{ABC0B5D9-7704-448C-8883-70DE6F7B7436}" dt="2026-08-26T18:06:22.183" v="1306" actId="478"/>
          <ac:spMkLst>
            <pc:docMk/>
            <pc:sldMk cId="1610845683" sldId="2589"/>
            <ac:spMk id="11" creationId="{9CBE6AA0-B861-B2B8-BDCD-935100891F81}"/>
          </ac:spMkLst>
        </pc:spChg>
        <pc:spChg chg="mod">
          <ac:chgData name="Christopher Cunningham" userId="335a4b35d066f102" providerId="LiveId" clId="{ABC0B5D9-7704-448C-8883-70DE6F7B7436}" dt="2026-08-26T18:45:01.012" v="1598" actId="1076"/>
          <ac:spMkLst>
            <pc:docMk/>
            <pc:sldMk cId="1610845683" sldId="2589"/>
            <ac:spMk id="12" creationId="{E0ED444E-A252-E667-3EEC-C36696245A31}"/>
          </ac:spMkLst>
        </pc:spChg>
        <pc:spChg chg="add mod">
          <ac:chgData name="Christopher Cunningham" userId="335a4b35d066f102" providerId="LiveId" clId="{ABC0B5D9-7704-448C-8883-70DE6F7B7436}" dt="2026-08-26T18:10:18.927" v="1315" actId="14100"/>
          <ac:spMkLst>
            <pc:docMk/>
            <pc:sldMk cId="1610845683" sldId="2589"/>
            <ac:spMk id="14" creationId="{8809867D-7AFD-7E10-F0C9-7DF6403A030B}"/>
          </ac:spMkLst>
        </pc:spChg>
        <pc:spChg chg="add mod">
          <ac:chgData name="Christopher Cunningham" userId="335a4b35d066f102" providerId="LiveId" clId="{ABC0B5D9-7704-448C-8883-70DE6F7B7436}" dt="2026-08-26T18:45:01.012" v="1598" actId="1076"/>
          <ac:spMkLst>
            <pc:docMk/>
            <pc:sldMk cId="1610845683" sldId="2589"/>
            <ac:spMk id="17" creationId="{BFA10AEB-91FC-DEE2-EE59-7CD2F0CEAB04}"/>
          </ac:spMkLst>
        </pc:spChg>
        <pc:spChg chg="add mod">
          <ac:chgData name="Christopher Cunningham" userId="335a4b35d066f102" providerId="LiveId" clId="{ABC0B5D9-7704-448C-8883-70DE6F7B7436}" dt="2026-08-26T18:45:01.012" v="1598" actId="1076"/>
          <ac:spMkLst>
            <pc:docMk/>
            <pc:sldMk cId="1610845683" sldId="2589"/>
            <ac:spMk id="19" creationId="{28EAA160-BB1F-5D88-F26F-678AA8951897}"/>
          </ac:spMkLst>
        </pc:spChg>
        <pc:spChg chg="add mod">
          <ac:chgData name="Christopher Cunningham" userId="335a4b35d066f102" providerId="LiveId" clId="{ABC0B5D9-7704-448C-8883-70DE6F7B7436}" dt="2026-08-26T18:45:01.012" v="1598" actId="1076"/>
          <ac:spMkLst>
            <pc:docMk/>
            <pc:sldMk cId="1610845683" sldId="2589"/>
            <ac:spMk id="21" creationId="{6458754D-1401-95FA-D7F4-6B36C14074ED}"/>
          </ac:spMkLst>
        </pc:spChg>
        <pc:spChg chg="add mod">
          <ac:chgData name="Christopher Cunningham" userId="335a4b35d066f102" providerId="LiveId" clId="{ABC0B5D9-7704-448C-8883-70DE6F7B7436}" dt="2026-08-26T18:45:32.911" v="1599" actId="207"/>
          <ac:spMkLst>
            <pc:docMk/>
            <pc:sldMk cId="1610845683" sldId="2589"/>
            <ac:spMk id="23" creationId="{C28D29D2-760E-B20C-1073-1A4367F09D26}"/>
          </ac:spMkLst>
        </pc:spChg>
        <pc:picChg chg="del">
          <ac:chgData name="Christopher Cunningham" userId="335a4b35d066f102" providerId="LiveId" clId="{ABC0B5D9-7704-448C-8883-70DE6F7B7436}" dt="2026-08-25T20:52:21.380" v="925" actId="478"/>
          <ac:picMkLst>
            <pc:docMk/>
            <pc:sldMk cId="1610845683" sldId="2589"/>
            <ac:picMk id="3" creationId="{28578081-F3D4-5047-A239-C93BCF20939B}"/>
          </ac:picMkLst>
        </pc:picChg>
        <pc:picChg chg="add mod">
          <ac:chgData name="Christopher Cunningham" userId="335a4b35d066f102" providerId="LiveId" clId="{ABC0B5D9-7704-448C-8883-70DE6F7B7436}" dt="2026-08-26T18:39:24.646" v="1505" actId="1038"/>
          <ac:picMkLst>
            <pc:docMk/>
            <pc:sldMk cId="1610845683" sldId="2589"/>
            <ac:picMk id="7" creationId="{12DC88B5-BF15-A8B8-37D5-9E1D1FFC5DAC}"/>
          </ac:picMkLst>
        </pc:picChg>
        <pc:cxnChg chg="add mod">
          <ac:chgData name="Christopher Cunningham" userId="335a4b35d066f102" providerId="LiveId" clId="{ABC0B5D9-7704-448C-8883-70DE6F7B7436}" dt="2026-08-26T18:40:37.422" v="1509" actId="693"/>
          <ac:cxnSpMkLst>
            <pc:docMk/>
            <pc:sldMk cId="1610845683" sldId="2589"/>
            <ac:cxnSpMk id="16" creationId="{6889C7F4-7FFC-C3ED-8212-00BD5B0C517E}"/>
          </ac:cxnSpMkLst>
        </pc:cxnChg>
      </pc:sldChg>
      <pc:sldChg chg="addSp modSp add mod ord">
        <pc:chgData name="Christopher Cunningham" userId="335a4b35d066f102" providerId="LiveId" clId="{ABC0B5D9-7704-448C-8883-70DE6F7B7436}" dt="2026-08-26T18:26:09.187" v="1455" actId="1038"/>
        <pc:sldMkLst>
          <pc:docMk/>
          <pc:sldMk cId="206255602" sldId="2590"/>
        </pc:sldMkLst>
        <pc:spChg chg="add mod">
          <ac:chgData name="Christopher Cunningham" userId="335a4b35d066f102" providerId="LiveId" clId="{ABC0B5D9-7704-448C-8883-70DE6F7B7436}" dt="2026-08-26T18:26:09.187" v="1455" actId="1038"/>
          <ac:spMkLst>
            <pc:docMk/>
            <pc:sldMk cId="206255602" sldId="2590"/>
            <ac:spMk id="3" creationId="{6E9638A1-9BF1-72D1-EAD8-1FD41AF70F63}"/>
          </ac:spMkLst>
        </pc:spChg>
      </pc:sldChg>
      <pc:sldChg chg="modSp add mod ord">
        <pc:chgData name="Christopher Cunningham" userId="335a4b35d066f102" providerId="LiveId" clId="{ABC0B5D9-7704-448C-8883-70DE6F7B7436}" dt="2026-08-26T18:12:55.243" v="1337"/>
        <pc:sldMkLst>
          <pc:docMk/>
          <pc:sldMk cId="1908812967" sldId="2591"/>
        </pc:sldMkLst>
        <pc:spChg chg="mod">
          <ac:chgData name="Christopher Cunningham" userId="335a4b35d066f102" providerId="LiveId" clId="{ABC0B5D9-7704-448C-8883-70DE6F7B7436}" dt="2026-08-26T18:12:34.477" v="1335" actId="20577"/>
          <ac:spMkLst>
            <pc:docMk/>
            <pc:sldMk cId="1908812967" sldId="2591"/>
            <ac:spMk id="32" creationId="{21CE8C21-A9D1-ECB6-6FDF-39CD1791152E}"/>
          </ac:spMkLst>
        </pc:spChg>
      </pc:sldChg>
      <pc:sldChg chg="addSp delSp modSp add mod">
        <pc:chgData name="Christopher Cunningham" userId="335a4b35d066f102" providerId="LiveId" clId="{ABC0B5D9-7704-448C-8883-70DE6F7B7436}" dt="2026-08-26T18:21:53.531" v="1395" actId="14100"/>
        <pc:sldMkLst>
          <pc:docMk/>
          <pc:sldMk cId="3870399335" sldId="2592"/>
        </pc:sldMkLst>
        <pc:spChg chg="mod">
          <ac:chgData name="Christopher Cunningham" userId="335a4b35d066f102" providerId="LiveId" clId="{ABC0B5D9-7704-448C-8883-70DE6F7B7436}" dt="2026-08-26T18:14:05.409" v="1387" actId="1038"/>
          <ac:spMkLst>
            <pc:docMk/>
            <pc:sldMk cId="3870399335" sldId="2592"/>
            <ac:spMk id="14" creationId="{8F8AF395-2CFC-D7AF-4FDC-16BD145CF83B}"/>
          </ac:spMkLst>
        </pc:spChg>
        <pc:spChg chg="mod">
          <ac:chgData name="Christopher Cunningham" userId="335a4b35d066f102" providerId="LiveId" clId="{ABC0B5D9-7704-448C-8883-70DE6F7B7436}" dt="2026-08-26T18:14:05.409" v="1387" actId="1038"/>
          <ac:spMkLst>
            <pc:docMk/>
            <pc:sldMk cId="3870399335" sldId="2592"/>
            <ac:spMk id="16" creationId="{5A5FFF08-FA77-41A5-4454-60BBA84B2FEE}"/>
          </ac:spMkLst>
        </pc:spChg>
        <pc:spChg chg="mod">
          <ac:chgData name="Christopher Cunningham" userId="335a4b35d066f102" providerId="LiveId" clId="{ABC0B5D9-7704-448C-8883-70DE6F7B7436}" dt="2026-08-26T18:14:05.409" v="1387" actId="1038"/>
          <ac:spMkLst>
            <pc:docMk/>
            <pc:sldMk cId="3870399335" sldId="2592"/>
            <ac:spMk id="18" creationId="{8882CA37-C7E1-444D-F26D-37FF0D50883A}"/>
          </ac:spMkLst>
        </pc:spChg>
        <pc:spChg chg="mod">
          <ac:chgData name="Christopher Cunningham" userId="335a4b35d066f102" providerId="LiveId" clId="{ABC0B5D9-7704-448C-8883-70DE6F7B7436}" dt="2026-08-26T18:14:05.409" v="1387" actId="1038"/>
          <ac:spMkLst>
            <pc:docMk/>
            <pc:sldMk cId="3870399335" sldId="2592"/>
            <ac:spMk id="20" creationId="{ADEC0328-73E8-AB00-4E71-894D59D8A670}"/>
          </ac:spMkLst>
        </pc:spChg>
        <pc:spChg chg="del">
          <ac:chgData name="Christopher Cunningham" userId="335a4b35d066f102" providerId="LiveId" clId="{ABC0B5D9-7704-448C-8883-70DE6F7B7436}" dt="2026-08-26T18:13:53.764" v="1367" actId="478"/>
          <ac:spMkLst>
            <pc:docMk/>
            <pc:sldMk cId="3870399335" sldId="2592"/>
            <ac:spMk id="22" creationId="{2353835C-675C-2364-CBF0-9D5DE7C84AC4}"/>
          </ac:spMkLst>
        </pc:spChg>
        <pc:spChg chg="mod">
          <ac:chgData name="Christopher Cunningham" userId="335a4b35d066f102" providerId="LiveId" clId="{ABC0B5D9-7704-448C-8883-70DE6F7B7436}" dt="2026-08-26T18:14:05.409" v="1387" actId="1038"/>
          <ac:spMkLst>
            <pc:docMk/>
            <pc:sldMk cId="3870399335" sldId="2592"/>
            <ac:spMk id="24" creationId="{D28D75DC-749E-2BC4-30E8-E97EB722E6E1}"/>
          </ac:spMkLst>
        </pc:spChg>
        <pc:spChg chg="mod">
          <ac:chgData name="Christopher Cunningham" userId="335a4b35d066f102" providerId="LiveId" clId="{ABC0B5D9-7704-448C-8883-70DE6F7B7436}" dt="2026-08-26T18:14:05.409" v="1387" actId="1038"/>
          <ac:spMkLst>
            <pc:docMk/>
            <pc:sldMk cId="3870399335" sldId="2592"/>
            <ac:spMk id="26" creationId="{C6AAD643-AC2D-F1DD-54EC-C663FA68AF9A}"/>
          </ac:spMkLst>
        </pc:spChg>
        <pc:spChg chg="mod">
          <ac:chgData name="Christopher Cunningham" userId="335a4b35d066f102" providerId="LiveId" clId="{ABC0B5D9-7704-448C-8883-70DE6F7B7436}" dt="2026-08-26T18:14:05.409" v="1387" actId="1038"/>
          <ac:spMkLst>
            <pc:docMk/>
            <pc:sldMk cId="3870399335" sldId="2592"/>
            <ac:spMk id="28" creationId="{03D386D4-F97F-F18E-695E-3694CC7E7943}"/>
          </ac:spMkLst>
        </pc:spChg>
        <pc:spChg chg="mod">
          <ac:chgData name="Christopher Cunningham" userId="335a4b35d066f102" providerId="LiveId" clId="{ABC0B5D9-7704-448C-8883-70DE6F7B7436}" dt="2026-08-26T18:14:05.409" v="1387" actId="1038"/>
          <ac:spMkLst>
            <pc:docMk/>
            <pc:sldMk cId="3870399335" sldId="2592"/>
            <ac:spMk id="30" creationId="{DB917F7A-BC78-4585-942C-8270A8D4E83B}"/>
          </ac:spMkLst>
        </pc:spChg>
        <pc:spChg chg="mod">
          <ac:chgData name="Christopher Cunningham" userId="335a4b35d066f102" providerId="LiveId" clId="{ABC0B5D9-7704-448C-8883-70DE6F7B7436}" dt="2026-08-26T18:13:33.792" v="1365" actId="313"/>
          <ac:spMkLst>
            <pc:docMk/>
            <pc:sldMk cId="3870399335" sldId="2592"/>
            <ac:spMk id="32" creationId="{8AC3E629-0D91-F821-BD97-19258F9605F9}"/>
          </ac:spMkLst>
        </pc:spChg>
        <pc:spChg chg="del">
          <ac:chgData name="Christopher Cunningham" userId="335a4b35d066f102" providerId="LiveId" clId="{ABC0B5D9-7704-448C-8883-70DE6F7B7436}" dt="2026-08-26T18:13:46.008" v="1366" actId="478"/>
          <ac:spMkLst>
            <pc:docMk/>
            <pc:sldMk cId="3870399335" sldId="2592"/>
            <ac:spMk id="34" creationId="{C07E49BB-0CD9-BF86-F9D9-8F513E836BBC}"/>
          </ac:spMkLst>
        </pc:spChg>
        <pc:picChg chg="add del">
          <ac:chgData name="Christopher Cunningham" userId="335a4b35d066f102" providerId="LiveId" clId="{ABC0B5D9-7704-448C-8883-70DE6F7B7436}" dt="2026-08-26T18:20:14.959" v="1389" actId="22"/>
          <ac:picMkLst>
            <pc:docMk/>
            <pc:sldMk cId="3870399335" sldId="2592"/>
            <ac:picMk id="3" creationId="{D9CA8545-705A-2448-4890-8BED43AEFF57}"/>
          </ac:picMkLst>
        </pc:picChg>
        <pc:picChg chg="add mod modCrop">
          <ac:chgData name="Christopher Cunningham" userId="335a4b35d066f102" providerId="LiveId" clId="{ABC0B5D9-7704-448C-8883-70DE6F7B7436}" dt="2026-08-26T18:21:53.531" v="1395" actId="14100"/>
          <ac:picMkLst>
            <pc:docMk/>
            <pc:sldMk cId="3870399335" sldId="2592"/>
            <ac:picMk id="7" creationId="{290D67A1-2B83-7AB2-BB1B-346503895BB5}"/>
          </ac:picMkLst>
        </pc:picChg>
        <pc:picChg chg="mod">
          <ac:chgData name="Christopher Cunningham" userId="335a4b35d066f102" providerId="LiveId" clId="{ABC0B5D9-7704-448C-8883-70DE6F7B7436}" dt="2026-08-26T18:14:05.409" v="1387" actId="1038"/>
          <ac:picMkLst>
            <pc:docMk/>
            <pc:sldMk cId="3870399335" sldId="2592"/>
            <ac:picMk id="38" creationId="{28751566-DB63-5D95-2EB9-7CE44DDB1A64}"/>
          </ac:picMkLst>
        </pc:picChg>
        <pc:picChg chg="del">
          <ac:chgData name="Christopher Cunningham" userId="335a4b35d066f102" providerId="LiveId" clId="{ABC0B5D9-7704-448C-8883-70DE6F7B7436}" dt="2026-08-26T18:13:53.764" v="1367" actId="478"/>
          <ac:picMkLst>
            <pc:docMk/>
            <pc:sldMk cId="3870399335" sldId="2592"/>
            <ac:picMk id="40" creationId="{A3D80437-4D5A-0CD7-76E9-45C2AB784017}"/>
          </ac:picMkLst>
        </pc:picChg>
      </pc:sldChg>
      <pc:sldChg chg="add">
        <pc:chgData name="Christopher Cunningham" userId="335a4b35d066f102" providerId="LiveId" clId="{ABC0B5D9-7704-448C-8883-70DE6F7B7436}" dt="2026-08-26T18:24:29.462" v="1396" actId="2890"/>
        <pc:sldMkLst>
          <pc:docMk/>
          <pc:sldMk cId="2493205247" sldId="2593"/>
        </pc:sldMkLst>
      </pc:sldChg>
      <pc:sldChg chg="addSp modSp add mod">
        <pc:chgData name="Christopher Cunningham" userId="335a4b35d066f102" providerId="LiveId" clId="{ABC0B5D9-7704-448C-8883-70DE6F7B7436}" dt="2026-08-26T18:27:31.509" v="1459" actId="1076"/>
        <pc:sldMkLst>
          <pc:docMk/>
          <pc:sldMk cId="1448577523" sldId="2594"/>
        </pc:sldMkLst>
        <pc:picChg chg="add mod">
          <ac:chgData name="Christopher Cunningham" userId="335a4b35d066f102" providerId="LiveId" clId="{ABC0B5D9-7704-448C-8883-70DE6F7B7436}" dt="2026-08-26T18:27:31.509" v="1459" actId="1076"/>
          <ac:picMkLst>
            <pc:docMk/>
            <pc:sldMk cId="1448577523" sldId="2594"/>
            <ac:picMk id="5" creationId="{48E69A72-4D75-84CD-DBF3-F69661FB87F9}"/>
          </ac:picMkLst>
        </pc:picChg>
      </pc:sldChg>
    </pc:docChg>
  </pc:docChgLst>
  <pc:docChgLst>
    <pc:chgData name="Luis Marcelo Zeri" userId="492e25e385fd213d" providerId="LiveId" clId="{DAE93274-93E8-53F2-990F-D6A74DB3E665}"/>
    <pc:docChg chg="undo redo custSel addSld delSld modSld">
      <pc:chgData name="Luis Marcelo Zeri" userId="492e25e385fd213d" providerId="LiveId" clId="{DAE93274-93E8-53F2-990F-D6A74DB3E665}" dt="2026-08-18T21:52:26.809" v="61" actId="729"/>
      <pc:docMkLst>
        <pc:docMk/>
      </pc:docMkLst>
      <pc:sldChg chg="add">
        <pc:chgData name="Luis Marcelo Zeri" userId="492e25e385fd213d" providerId="LiveId" clId="{DAE93274-93E8-53F2-990F-D6A74DB3E665}" dt="2026-08-18T19:26:44.365" v="56"/>
        <pc:sldMkLst>
          <pc:docMk/>
          <pc:sldMk cId="3485883309" sldId="257"/>
        </pc:sldMkLst>
      </pc:sldChg>
      <pc:sldChg chg="add">
        <pc:chgData name="Luis Marcelo Zeri" userId="492e25e385fd213d" providerId="LiveId" clId="{DAE93274-93E8-53F2-990F-D6A74DB3E665}" dt="2026-08-18T19:26:44.365" v="56"/>
        <pc:sldMkLst>
          <pc:docMk/>
          <pc:sldMk cId="797760202" sldId="258"/>
        </pc:sldMkLst>
      </pc:sldChg>
      <pc:sldChg chg="add">
        <pc:chgData name="Luis Marcelo Zeri" userId="492e25e385fd213d" providerId="LiveId" clId="{DAE93274-93E8-53F2-990F-D6A74DB3E665}" dt="2026-08-18T19:26:44.365" v="56"/>
        <pc:sldMkLst>
          <pc:docMk/>
          <pc:sldMk cId="3232717844" sldId="259"/>
        </pc:sldMkLst>
      </pc:sldChg>
      <pc:sldChg chg="add">
        <pc:chgData name="Luis Marcelo Zeri" userId="492e25e385fd213d" providerId="LiveId" clId="{DAE93274-93E8-53F2-990F-D6A74DB3E665}" dt="2026-08-18T19:26:44.365" v="56"/>
        <pc:sldMkLst>
          <pc:docMk/>
          <pc:sldMk cId="3949196926" sldId="260"/>
        </pc:sldMkLst>
      </pc:sldChg>
      <pc:sldChg chg="addSp delSp modSp add del mod modShow">
        <pc:chgData name="Luis Marcelo Zeri" userId="492e25e385fd213d" providerId="LiveId" clId="{DAE93274-93E8-53F2-990F-D6A74DB3E665}" dt="2026-08-18T21:52:26.809" v="61" actId="729"/>
        <pc:sldMkLst>
          <pc:docMk/>
          <pc:sldMk cId="1436676993" sldId="1144"/>
        </pc:sldMkLst>
        <pc:spChg chg="mod">
          <ac:chgData name="Luis Marcelo Zeri" userId="492e25e385fd213d" providerId="LiveId" clId="{DAE93274-93E8-53F2-990F-D6A74DB3E665}" dt="2026-08-17T12:54:19.261" v="30" actId="1076"/>
          <ac:spMkLst>
            <pc:docMk/>
            <pc:sldMk cId="1436676993" sldId="1144"/>
            <ac:spMk id="5" creationId="{CE8077B7-BAB2-1ED7-68F8-071BB2566C34}"/>
          </ac:spMkLst>
        </pc:spChg>
        <pc:picChg chg="add mod topLvl">
          <ac:chgData name="Luis Marcelo Zeri" userId="492e25e385fd213d" providerId="LiveId" clId="{DAE93274-93E8-53F2-990F-D6A74DB3E665}" dt="2026-08-17T12:53:54.989" v="22" actId="165"/>
          <ac:picMkLst>
            <pc:docMk/>
            <pc:sldMk cId="1436676993" sldId="1144"/>
            <ac:picMk id="4" creationId="{693283C2-C293-25C6-2AB2-8EE81B36CA13}"/>
          </ac:picMkLst>
        </pc:picChg>
        <pc:picChg chg="add mod topLvl">
          <ac:chgData name="Luis Marcelo Zeri" userId="492e25e385fd213d" providerId="LiveId" clId="{DAE93274-93E8-53F2-990F-D6A74DB3E665}" dt="2026-08-17T12:53:59.708" v="26" actId="1035"/>
          <ac:picMkLst>
            <pc:docMk/>
            <pc:sldMk cId="1436676993" sldId="1144"/>
            <ac:picMk id="6" creationId="{B8FB305F-75CE-3D93-41B5-BB8B66173BAA}"/>
          </ac:picMkLst>
        </pc:picChg>
      </pc:sldChg>
      <pc:sldChg chg="mod modShow">
        <pc:chgData name="Luis Marcelo Zeri" userId="492e25e385fd213d" providerId="LiveId" clId="{DAE93274-93E8-53F2-990F-D6A74DB3E665}" dt="2026-08-18T19:27:29.377" v="57" actId="729"/>
        <pc:sldMkLst>
          <pc:docMk/>
          <pc:sldMk cId="2069614218" sldId="2552"/>
        </pc:sldMkLst>
      </pc:sldChg>
      <pc:sldChg chg="mod modShow">
        <pc:chgData name="Luis Marcelo Zeri" userId="492e25e385fd213d" providerId="LiveId" clId="{DAE93274-93E8-53F2-990F-D6A74DB3E665}" dt="2026-08-18T19:28:01.495" v="59" actId="729"/>
        <pc:sldMkLst>
          <pc:docMk/>
          <pc:sldMk cId="968079781" sldId="2557"/>
        </pc:sldMkLst>
      </pc:sldChg>
      <pc:sldChg chg="mod modShow">
        <pc:chgData name="Luis Marcelo Zeri" userId="492e25e385fd213d" providerId="LiveId" clId="{DAE93274-93E8-53F2-990F-D6A74DB3E665}" dt="2026-08-18T19:17:18.271" v="55" actId="729"/>
        <pc:sldMkLst>
          <pc:docMk/>
          <pc:sldMk cId="3774568762" sldId="2567"/>
        </pc:sldMkLst>
      </pc:sldChg>
      <pc:sldChg chg="addSp modSp mod">
        <pc:chgData name="Luis Marcelo Zeri" userId="492e25e385fd213d" providerId="LiveId" clId="{DAE93274-93E8-53F2-990F-D6A74DB3E665}" dt="2026-08-17T13:44:33.326" v="35" actId="1076"/>
        <pc:sldMkLst>
          <pc:docMk/>
          <pc:sldMk cId="2309139929" sldId="2568"/>
        </pc:sldMkLst>
        <pc:picChg chg="mod">
          <ac:chgData name="Luis Marcelo Zeri" userId="492e25e385fd213d" providerId="LiveId" clId="{DAE93274-93E8-53F2-990F-D6A74DB3E665}" dt="2026-08-17T13:44:33.326" v="35" actId="1076"/>
          <ac:picMkLst>
            <pc:docMk/>
            <pc:sldMk cId="2309139929" sldId="2568"/>
            <ac:picMk id="4098" creationId="{00000000-0000-0000-0000-000000000000}"/>
          </ac:picMkLst>
        </pc:picChg>
      </pc:sldChg>
      <pc:sldChg chg="mod modShow">
        <pc:chgData name="Luis Marcelo Zeri" userId="492e25e385fd213d" providerId="LiveId" clId="{DAE93274-93E8-53F2-990F-D6A74DB3E665}" dt="2026-08-18T19:28:05.545" v="60" actId="729"/>
        <pc:sldMkLst>
          <pc:docMk/>
          <pc:sldMk cId="1693203744" sldId="2569"/>
        </pc:sldMkLst>
      </pc:sldChg>
      <pc:sldChg chg="addSp">
        <pc:chgData name="Luis Marcelo Zeri" userId="492e25e385fd213d" providerId="LiveId" clId="{DAE93274-93E8-53F2-990F-D6A74DB3E665}" dt="2026-08-17T12:50:57.941" v="4"/>
        <pc:sldMkLst>
          <pc:docMk/>
          <pc:sldMk cId="519285439" sldId="2572"/>
        </pc:sldMkLst>
      </pc:sldChg>
      <pc:sldChg chg="delSp mod">
        <pc:chgData name="Luis Marcelo Zeri" userId="492e25e385fd213d" providerId="LiveId" clId="{DAE93274-93E8-53F2-990F-D6A74DB3E665}" dt="2026-08-18T19:27:35.644" v="58" actId="478"/>
        <pc:sldMkLst>
          <pc:docMk/>
          <pc:sldMk cId="2003802499" sldId="2577"/>
        </pc:sldMkLst>
      </pc:sldChg>
      <pc:sldChg chg="addSp delSp mod">
        <pc:chgData name="Luis Marcelo Zeri" userId="492e25e385fd213d" providerId="LiveId" clId="{DAE93274-93E8-53F2-990F-D6A74DB3E665}" dt="2026-08-17T12:51:13.736" v="7" actId="478"/>
        <pc:sldMkLst>
          <pc:docMk/>
          <pc:sldMk cId="3042682240" sldId="2581"/>
        </pc:sldMkLst>
      </pc:sldChg>
      <pc:sldChg chg="addSp delSp modSp add mod">
        <pc:chgData name="Luis Marcelo Zeri" userId="492e25e385fd213d" providerId="LiveId" clId="{DAE93274-93E8-53F2-990F-D6A74DB3E665}" dt="2026-08-17T13:45:45.957" v="54" actId="1076"/>
        <pc:sldMkLst>
          <pc:docMk/>
          <pc:sldMk cId="2829597217" sldId="258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0276AD6-FF07-4BB5-A00D-D501E3B59D0B}" type="datetimeFigureOut">
              <a:t>27/08/2026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9686A31F-087C-41FE-8E1F-C75C49AC4405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46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1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49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99059" rIns="99059" bIns="99059" anchor="t" anchorCtr="0">
            <a:noAutofit/>
          </a:bodyPr>
          <a:lstStyle/>
          <a:p>
            <a:pPr marL="495376" indent="-247688">
              <a:buClr>
                <a:srgbClr val="000000"/>
              </a:buClr>
              <a:buSzPts val="1400"/>
            </a:pPr>
            <a:endParaRPr/>
          </a:p>
        </p:txBody>
      </p:sp>
      <p:sp>
        <p:nvSpPr>
          <p:cNvPr id="226" name="Google Shape;226;p11:notes"/>
          <p:cNvSpPr txBox="1">
            <a:spLocks noGrp="1"/>
          </p:cNvSpPr>
          <p:nvPr>
            <p:ph type="sldNum" idx="12"/>
          </p:nvPr>
        </p:nvSpPr>
        <p:spPr>
          <a:xfrm>
            <a:off x="4023991" y="9721106"/>
            <a:ext cx="3078426" cy="513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b" anchorCtr="0">
            <a:noAutofit/>
          </a:bodyPr>
          <a:lstStyle/>
          <a:p>
            <a:pPr>
              <a:buClr>
                <a:schemeClr val="dk1"/>
              </a:buClr>
              <a:buSzPts val="300"/>
            </a:pPr>
            <a:fld id="{00000000-1234-1234-1234-123412341234}" type="slidenum"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>
                <a:buClr>
                  <a:schemeClr val="dk1"/>
                </a:buClr>
                <a:buSzPts val="300"/>
              </a:pPr>
              <a:t>15</a:t>
            </a:fld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45206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6AD4A-80DD-B70F-9F59-75AAE8A8B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ED281F5-A70E-8277-2A7B-9D8F9ABD71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D9B6B6C-1688-0908-BB7D-03A1B0DBB5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622DC9-8C09-91AA-70F3-101C4AB6D4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86A31F-087C-41FE-8E1F-C75C49AC4405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9357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14AAEF-BAB2-2827-0536-63B028D440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3014F5D-F3AF-36A5-C76B-4B6691FE5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22C370-AB35-B670-F93F-0B21588A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0E5ECD-AB33-0914-3F3F-85B684BF9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F165F20-12C7-07D0-80E3-B67049C4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0347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A41D1-44E7-F492-D7B6-BC64F2E7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7EAEF25-038B-F0A9-583C-959DE16F5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DE3158-64BF-F554-F094-57DE43DC1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139F3AA-3389-7A15-767B-7502A85D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AACD95-B589-4A3D-C812-FE17601A4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420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111415-B959-A9C9-EC9B-611876F9C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26B530-E89E-2C4D-ED53-B8CCB252B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EDA7458-9513-741A-BCCC-716B7D1A5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A7928E-99A4-96EC-FAC4-E16D5476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BD0DB56-C0BA-0D12-1A73-238295B8D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444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205EE0-8F89-5C8F-99DB-19786EE2C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2489252-D946-7C7B-3718-71EC4E8115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2DCB2B-CDB2-1BA7-DCCB-BED94736C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071067E-55EF-AC38-3ABC-81F144F70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F21C14-9095-E6CA-3997-30A63C647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8ED4DD1-FE74-37E9-416E-40CE8B48D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3591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379C6-7413-614B-7A70-CC02C377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3D8CC4-108C-AA4E-0F05-C54265D351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C3E7EA-8AC4-8765-A5B1-6364CDD24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8D5E29D-181B-8BBF-F4AA-448AC3929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0E3081-C650-55AC-DD71-8F51B8C3F4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C60962-9342-17C4-1996-0B360C7BA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5486B8B-BF47-6A6E-0454-28D5F42E5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4B1E442-A4F7-0B6F-0C24-65EE7C9C6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9993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BB00F5-6A4C-941A-91C7-0523F82F5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97173BD-8C6D-3FE4-1604-B02B0C285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6ADCA24-DDC1-DBCD-B0E2-9564299C6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B8C8CD7-590F-A064-49A0-DB6A8EF52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59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EBB0F96-6787-39DB-B5D3-CD8B31CE3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D4093A0-937D-8B96-BCDF-8CA854A7C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A5B82FE-6A13-CA84-D3D2-137FEABD5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752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D0FA2-8DBA-D3E5-B41D-F60CBADB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74197C-E3BE-62E9-7F14-8808269C79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302F138-BEC1-CEA5-7171-BCFABD1E02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DF2509F-E3B9-A13E-FF83-5B5657F14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E1EECA-1355-73CD-ABD1-603CE8CA2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D051C24-019D-AD03-A834-414D8B882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7269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A1450F-57DF-1E80-2543-7BA7A4336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39EE74E-5E80-9744-FE46-270BC79BA1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F321A89-21DA-4AB4-EBC7-1D20D263FF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973520-907D-B61C-E0B6-1476B4FB8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1929953-BF64-075A-35A0-8390D8BDA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0822E2F-B6AA-74AE-E933-4134664A6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8534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F729A-4215-396E-30B7-54ACC981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7F0DE3-D1C7-65FA-225B-9FF8FAFBE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72EE59-C0AA-CDCD-809E-D9E214A29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F6017F-0DBC-9313-CD7B-E713DC834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9FBB15-AA1C-5959-2C33-6F31801A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184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39DFE1-0CE8-154B-503B-A4E144755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C4DB8F4-1204-F47C-96F6-50A0BCBA39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AC1DAAA-C5B7-1551-7B8F-736B6C447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2EB62F-EDD3-C7FA-90C5-66CEBE637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094092-E4C4-1F25-FA6D-6F6D2F151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154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5F57F3-A87D-00F2-F222-B96BF272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B7A2220-8010-8D49-78DF-4C2505553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C7791A-EA3D-E1DD-2C73-F344BAE709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8ABCC-73E4-4831-8D85-B400D3BAABA0}" type="datetimeFigureOut">
              <a:rPr lang="pt-BR" smtClean="0"/>
              <a:t>27/08/2026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8DADA4-D4B9-E64A-065A-E08EDB6D2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58CCC5-AD1E-632E-B205-823F080E12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D8A76-E4B1-46BB-BFCF-1BA2993936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89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alertasecas.cemaden.gov.br/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7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8.pn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8.png"/><Relationship Id="rId7" Type="http://schemas.openxmlformats.org/officeDocument/2006/relationships/image" Target="../media/image4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jp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hyperlink" Target="https://alertasecas.cemaden.gov.br/" TargetMode="External"/><Relationship Id="rId4" Type="http://schemas.openxmlformats.org/officeDocument/2006/relationships/image" Target="../media/image51.png"/><Relationship Id="rId9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5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DE225-D598-5C1A-19C7-F9EE3720B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BAE2AB38-C4A8-1399-2ECB-6A432FABC18A}"/>
              </a:ext>
            </a:extLst>
          </p:cNvPr>
          <p:cNvSpPr/>
          <p:nvPr/>
        </p:nvSpPr>
        <p:spPr>
          <a:xfrm>
            <a:off x="0" y="-1"/>
            <a:ext cx="6705600" cy="1549831"/>
          </a:xfrm>
          <a:prstGeom prst="rect">
            <a:avLst/>
          </a:prstGeom>
          <a:solidFill>
            <a:srgbClr val="0260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EF647AE-B41D-B45C-FEB4-2D7A09080B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7544427"/>
              </p:ext>
            </p:extLst>
          </p:nvPr>
        </p:nvGraphicFramePr>
        <p:xfrm>
          <a:off x="1131944" y="2978617"/>
          <a:ext cx="4068000" cy="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6214">
                  <a:extLst>
                    <a:ext uri="{9D8B030D-6E8A-4147-A177-3AD203B41FA5}">
                      <a16:colId xmlns:a16="http://schemas.microsoft.com/office/drawing/2014/main" val="2302783104"/>
                    </a:ext>
                  </a:extLst>
                </a:gridCol>
                <a:gridCol w="967232">
                  <a:extLst>
                    <a:ext uri="{9D8B030D-6E8A-4147-A177-3AD203B41FA5}">
                      <a16:colId xmlns:a16="http://schemas.microsoft.com/office/drawing/2014/main" val="1331752944"/>
                    </a:ext>
                  </a:extLst>
                </a:gridCol>
                <a:gridCol w="824414">
                  <a:extLst>
                    <a:ext uri="{9D8B030D-6E8A-4147-A177-3AD203B41FA5}">
                      <a16:colId xmlns:a16="http://schemas.microsoft.com/office/drawing/2014/main" val="1840144649"/>
                    </a:ext>
                  </a:extLst>
                </a:gridCol>
                <a:gridCol w="530140">
                  <a:extLst>
                    <a:ext uri="{9D8B030D-6E8A-4147-A177-3AD203B41FA5}">
                      <a16:colId xmlns:a16="http://schemas.microsoft.com/office/drawing/2014/main" val="3921222530"/>
                    </a:ext>
                  </a:extLst>
                </a:gridCol>
              </a:tblGrid>
              <a:tr h="54000">
                <a:tc>
                  <a:txBody>
                    <a:bodyPr/>
                    <a:lstStyle/>
                    <a:p>
                      <a:endParaRPr lang="pt-BR" sz="1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8356C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A9C1E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0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CA815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sz="100" dirty="0"/>
                    </a:p>
                  </a:txBody>
                  <a:tcPr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48F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7198043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BC4C3BBE-9C3C-9C5D-624E-0260597090D1}"/>
              </a:ext>
            </a:extLst>
          </p:cNvPr>
          <p:cNvSpPr txBox="1"/>
          <p:nvPr/>
        </p:nvSpPr>
        <p:spPr>
          <a:xfrm>
            <a:off x="-514682" y="1956293"/>
            <a:ext cx="7361252" cy="954107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28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703020202090204" pitchFamily="34" charset="0"/>
                <a:ea typeface="Calibri"/>
                <a:cs typeface="Calibri"/>
              </a:rPr>
              <a:t>El Nino 2026/2027 e Impactos</a:t>
            </a:r>
          </a:p>
          <a:p>
            <a:pPr algn="ctr"/>
            <a:r>
              <a:rPr lang="pt-BR" sz="28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703020202090204" pitchFamily="34" charset="0"/>
                <a:ea typeface="Calibri"/>
                <a:cs typeface="Calibri"/>
              </a:rPr>
              <a:t>Região Nordeste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DDC3C199-C5EF-7D1F-4123-C5B08CB7554E}"/>
              </a:ext>
            </a:extLst>
          </p:cNvPr>
          <p:cNvSpPr txBox="1"/>
          <p:nvPr/>
        </p:nvSpPr>
        <p:spPr>
          <a:xfrm>
            <a:off x="1131944" y="3433355"/>
            <a:ext cx="406800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solidFill>
                  <a:srgbClr val="244E68"/>
                </a:solidFill>
                <a:latin typeface="Trebuchet MS"/>
                <a:cs typeface="Calibri"/>
              </a:rPr>
              <a:t>Christopher Cunningham</a:t>
            </a:r>
          </a:p>
          <a:p>
            <a:pPr algn="ctr"/>
            <a:r>
              <a:rPr lang="en-GB" sz="2400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cs typeface="Calibri"/>
              </a:rPr>
              <a:t>CEMADEN/MCTI</a:t>
            </a:r>
          </a:p>
          <a:p>
            <a:pPr algn="ctr"/>
            <a:endParaRPr lang="en-GB" sz="2400" dirty="0">
              <a:solidFill>
                <a:srgbClr val="244E68"/>
              </a:solidFill>
              <a:latin typeface="Trebuchet MS"/>
              <a:cs typeface="Calibri"/>
            </a:endParaRPr>
          </a:p>
          <a:p>
            <a:pPr algn="ctr"/>
            <a:r>
              <a:rPr lang="en-GB" sz="24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/>
                <a:cs typeface="Calibri"/>
              </a:rPr>
              <a:t>Fortaleza</a:t>
            </a:r>
          </a:p>
          <a:p>
            <a:pPr algn="ctr"/>
            <a:r>
              <a:rPr lang="en-GB" sz="2400" dirty="0">
                <a:solidFill>
                  <a:srgbClr val="244E68"/>
                </a:solidFill>
                <a:latin typeface="Trebuchet MS"/>
                <a:cs typeface="Calibri"/>
              </a:rPr>
              <a:t>27 de </a:t>
            </a:r>
            <a:r>
              <a:rPr lang="en-GB" sz="2400" dirty="0" err="1">
                <a:solidFill>
                  <a:srgbClr val="244E68"/>
                </a:solidFill>
                <a:latin typeface="Trebuchet MS"/>
                <a:cs typeface="Calibri"/>
              </a:rPr>
              <a:t>agosto</a:t>
            </a:r>
            <a:r>
              <a:rPr lang="en-GB" sz="2400" dirty="0">
                <a:solidFill>
                  <a:srgbClr val="244E68"/>
                </a:solidFill>
                <a:latin typeface="Trebuchet MS"/>
                <a:cs typeface="Calibri"/>
              </a:rPr>
              <a:t> de 2026</a:t>
            </a:r>
            <a:endParaRPr lang="en-GB" sz="2400" b="1" dirty="0">
              <a:solidFill>
                <a:srgbClr val="244E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/>
              <a:cs typeface="Calibri"/>
            </a:endParaRPr>
          </a:p>
        </p:txBody>
      </p:sp>
      <p:grpSp>
        <p:nvGrpSpPr>
          <p:cNvPr id="18" name="Agrupar 15">
            <a:extLst>
              <a:ext uri="{FF2B5EF4-FFF2-40B4-BE49-F238E27FC236}">
                <a16:creationId xmlns:a16="http://schemas.microsoft.com/office/drawing/2014/main" id="{821F78AF-7D1B-76D4-4C6D-7BF251047845}"/>
              </a:ext>
            </a:extLst>
          </p:cNvPr>
          <p:cNvGrpSpPr/>
          <p:nvPr/>
        </p:nvGrpSpPr>
        <p:grpSpPr>
          <a:xfrm>
            <a:off x="517279" y="5929975"/>
            <a:ext cx="5168119" cy="684111"/>
            <a:chOff x="1207288" y="2734751"/>
            <a:chExt cx="8653421" cy="1071093"/>
          </a:xfrm>
        </p:grpSpPr>
        <p:pic>
          <p:nvPicPr>
            <p:cNvPr id="19" name="Imagem 18">
              <a:extLst>
                <a:ext uri="{FF2B5EF4-FFF2-40B4-BE49-F238E27FC236}">
                  <a16:creationId xmlns:a16="http://schemas.microsoft.com/office/drawing/2014/main" id="{3B38DB39-BD17-E33A-650C-00106F18B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0708" y="2734752"/>
              <a:ext cx="5040000" cy="1071092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:a16="http://schemas.microsoft.com/office/drawing/2014/main" id="{A509EF3F-D1D4-6273-3C41-674BDD1EF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055" b="861"/>
            <a:stretch>
              <a:fillRect/>
            </a:stretch>
          </p:blipFill>
          <p:spPr>
            <a:xfrm>
              <a:off x="8458201" y="2734751"/>
              <a:ext cx="1402508" cy="1071092"/>
            </a:xfrm>
            <a:prstGeom prst="rect">
              <a:avLst/>
            </a:prstGeom>
          </p:spPr>
        </p:pic>
        <p:grpSp>
          <p:nvGrpSpPr>
            <p:cNvPr id="21" name="Agrupar 14">
              <a:extLst>
                <a:ext uri="{FF2B5EF4-FFF2-40B4-BE49-F238E27FC236}">
                  <a16:creationId xmlns:a16="http://schemas.microsoft.com/office/drawing/2014/main" id="{C55D0331-3162-6CEA-9667-C1CE24DA4E2B}"/>
                </a:ext>
              </a:extLst>
            </p:cNvPr>
            <p:cNvGrpSpPr/>
            <p:nvPr/>
          </p:nvGrpSpPr>
          <p:grpSpPr>
            <a:xfrm>
              <a:off x="1207288" y="2861185"/>
              <a:ext cx="3353282" cy="944658"/>
              <a:chOff x="1127278" y="3728080"/>
              <a:chExt cx="3353282" cy="944658"/>
            </a:xfrm>
          </p:grpSpPr>
          <p:pic>
            <p:nvPicPr>
              <p:cNvPr id="22" name="Imagem 21">
                <a:extLst>
                  <a:ext uri="{FF2B5EF4-FFF2-40B4-BE49-F238E27FC236}">
                    <a16:creationId xmlns:a16="http://schemas.microsoft.com/office/drawing/2014/main" id="{6E955993-185B-16C0-5D43-16AD8CF84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334" b="41374"/>
              <a:stretch>
                <a:fillRect/>
              </a:stretch>
            </p:blipFill>
            <p:spPr>
              <a:xfrm>
                <a:off x="1127278" y="3728080"/>
                <a:ext cx="1874683" cy="876078"/>
              </a:xfrm>
              <a:prstGeom prst="rect">
                <a:avLst/>
              </a:prstGeom>
            </p:spPr>
          </p:pic>
          <p:pic>
            <p:nvPicPr>
              <p:cNvPr id="23" name="Imagem 22">
                <a:extLst>
                  <a:ext uri="{FF2B5EF4-FFF2-40B4-BE49-F238E27FC236}">
                    <a16:creationId xmlns:a16="http://schemas.microsoft.com/office/drawing/2014/main" id="{9C7D1344-E5D8-DF68-0C73-AEB1FA56D6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8667"/>
              <a:stretch>
                <a:fillRect/>
              </a:stretch>
            </p:blipFill>
            <p:spPr>
              <a:xfrm>
                <a:off x="2665093" y="3989070"/>
                <a:ext cx="1815467" cy="683668"/>
              </a:xfrm>
              <a:prstGeom prst="rect">
                <a:avLst/>
              </a:prstGeom>
            </p:spPr>
          </p:pic>
        </p:grpSp>
      </p:grp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34"/>
          <a:stretch/>
        </p:blipFill>
        <p:spPr bwMode="auto">
          <a:xfrm>
            <a:off x="6681272" y="0"/>
            <a:ext cx="55107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8F7C4A3-7CB4-EAE6-8895-AE767F367F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1358" y="243914"/>
            <a:ext cx="2782884" cy="116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285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CE8077B7-BAB2-1ED7-68F8-071BB2566C34}"/>
              </a:ext>
            </a:extLst>
          </p:cNvPr>
          <p:cNvSpPr txBox="1">
            <a:spLocks/>
          </p:cNvSpPr>
          <p:nvPr/>
        </p:nvSpPr>
        <p:spPr>
          <a:xfrm>
            <a:off x="1775525" y="900181"/>
            <a:ext cx="8562213" cy="71780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altLang="pt-BR" sz="3200" dirty="0">
                <a:solidFill>
                  <a:srgbClr val="025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P&amp;D em c</a:t>
            </a:r>
            <a:r>
              <a:rPr lang="pt-BR" sz="3200" dirty="0">
                <a:solidFill>
                  <a:srgbClr val="025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onhecimento  do risco, monitoramento, comunicação e divulgação de alertas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A92F54BA-F69F-B301-4253-C9A6D309E34B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693283C2-C293-25C6-2AB2-8EE81B36CA1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B8FB305F-75CE-3D93-41B5-BB8B66173BA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89CFF17-23A1-A6F9-6DD3-BB92CD5B37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1175"/>
          <a:stretch>
            <a:fillRect/>
          </a:stretch>
        </p:blipFill>
        <p:spPr>
          <a:xfrm>
            <a:off x="927131" y="1725038"/>
            <a:ext cx="10337738" cy="458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676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000E1-AEC3-63AA-8525-9C28281DC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42FA6A7F-D921-5054-5BF2-AA74A1D7D3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34A8744D-D8F4-7408-89F4-E1F4862E023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A7EA502A-7C12-BAD6-AF05-B29D6C3CDCA4}"/>
              </a:ext>
            </a:extLst>
          </p:cNvPr>
          <p:cNvSpPr txBox="1">
            <a:spLocks/>
          </p:cNvSpPr>
          <p:nvPr/>
        </p:nvSpPr>
        <p:spPr>
          <a:xfrm>
            <a:off x="387929" y="157669"/>
            <a:ext cx="9292402" cy="789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9F061B6C-4398-A879-0CF5-A0B6C832850F}"/>
              </a:ext>
            </a:extLst>
          </p:cNvPr>
          <p:cNvSpPr txBox="1"/>
          <p:nvPr/>
        </p:nvSpPr>
        <p:spPr>
          <a:xfrm>
            <a:off x="373257" y="88793"/>
            <a:ext cx="3887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O que é um El Niño ??!</a:t>
            </a:r>
          </a:p>
        </p:txBody>
      </p:sp>
      <p:pic>
        <p:nvPicPr>
          <p:cNvPr id="42" name="Imagem 41">
            <a:extLst>
              <a:ext uri="{FF2B5EF4-FFF2-40B4-BE49-F238E27FC236}">
                <a16:creationId xmlns:a16="http://schemas.microsoft.com/office/drawing/2014/main" id="{2E5E87B8-1703-032A-85A3-FAB6CBD433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0760"/>
            <a:ext cx="12192000" cy="4373720"/>
          </a:xfrm>
          <a:prstGeom prst="rect">
            <a:avLst/>
          </a:prstGeom>
        </p:spPr>
      </p:pic>
      <p:sp>
        <p:nvSpPr>
          <p:cNvPr id="44" name="TextBox 4">
            <a:extLst>
              <a:ext uri="{FF2B5EF4-FFF2-40B4-BE49-F238E27FC236}">
                <a16:creationId xmlns:a16="http://schemas.microsoft.com/office/drawing/2014/main" id="{3C2CDACB-E8FF-BAF4-6237-E06601CD65EF}"/>
              </a:ext>
            </a:extLst>
          </p:cNvPr>
          <p:cNvSpPr txBox="1"/>
          <p:nvPr/>
        </p:nvSpPr>
        <p:spPr>
          <a:xfrm>
            <a:off x="114300" y="1015967"/>
            <a:ext cx="4023360" cy="471380"/>
          </a:xfrm>
          <a:prstGeom prst="rect">
            <a:avLst/>
          </a:prstGeom>
          <a:solidFill>
            <a:srgbClr val="EEFB71"/>
          </a:solidFill>
        </p:spPr>
        <p:txBody>
          <a:bodyPr wrap="square" lIns="91440" tIns="45720" rIns="91440" bIns="45720" rtlCol="0" anchor="t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400" b="1" noProof="0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É um fenômeno </a:t>
            </a:r>
            <a:r>
              <a:rPr lang="pt-BR" sz="24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natural</a:t>
            </a:r>
            <a:endParaRPr lang="pt-BR" sz="2400" b="1" noProof="0" dirty="0">
              <a:solidFill>
                <a:srgbClr val="244E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Box 4">
            <a:extLst>
              <a:ext uri="{FF2B5EF4-FFF2-40B4-BE49-F238E27FC236}">
                <a16:creationId xmlns:a16="http://schemas.microsoft.com/office/drawing/2014/main" id="{76ED8DFB-FF9F-C315-9206-0B20DC94AA15}"/>
              </a:ext>
            </a:extLst>
          </p:cNvPr>
          <p:cNvSpPr txBox="1"/>
          <p:nvPr/>
        </p:nvSpPr>
        <p:spPr>
          <a:xfrm>
            <a:off x="198120" y="6147893"/>
            <a:ext cx="8180070" cy="471380"/>
          </a:xfrm>
          <a:prstGeom prst="rect">
            <a:avLst/>
          </a:prstGeom>
          <a:solidFill>
            <a:srgbClr val="EEFB71"/>
          </a:solidFill>
        </p:spPr>
        <p:txBody>
          <a:bodyPr wrap="square" lIns="91440" tIns="45720" rIns="91440" bIns="45720" rtlCol="0" anchor="t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400" b="1" noProof="0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Aquecimento intenso das águas do Oceano Pacífico </a:t>
            </a:r>
          </a:p>
        </p:txBody>
      </p:sp>
    </p:spTree>
    <p:extLst>
      <p:ext uri="{BB962C8B-B14F-4D97-AF65-F5344CB8AC3E}">
        <p14:creationId xmlns:p14="http://schemas.microsoft.com/office/powerpoint/2010/main" val="2772675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B974E-7D30-35AE-E7F9-A4E5094F0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E0ED444E-A252-E667-3EEC-C36696245A31}"/>
              </a:ext>
            </a:extLst>
          </p:cNvPr>
          <p:cNvSpPr/>
          <p:nvPr/>
        </p:nvSpPr>
        <p:spPr>
          <a:xfrm>
            <a:off x="1601724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9A8278D9-8CAE-2819-64F2-ED092C3FE23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53278CA5-C5DE-C8B5-7187-916166AB56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2DC88B5-BF15-A8B8-37D5-9E1D1FFC5D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429" y="1836272"/>
            <a:ext cx="9389051" cy="4036901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1EAE420-0B18-1A9D-1AE3-8A201CEDC133}"/>
              </a:ext>
            </a:extLst>
          </p:cNvPr>
          <p:cNvSpPr txBox="1"/>
          <p:nvPr/>
        </p:nvSpPr>
        <p:spPr>
          <a:xfrm>
            <a:off x="373257" y="88793"/>
            <a:ext cx="3887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O que é um El Niño ??!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8809867D-7AFD-7E10-F0C9-7DF6403A030B}"/>
              </a:ext>
            </a:extLst>
          </p:cNvPr>
          <p:cNvSpPr txBox="1"/>
          <p:nvPr/>
        </p:nvSpPr>
        <p:spPr>
          <a:xfrm>
            <a:off x="114300" y="1015967"/>
            <a:ext cx="3760470" cy="471380"/>
          </a:xfrm>
          <a:prstGeom prst="rect">
            <a:avLst/>
          </a:prstGeom>
          <a:solidFill>
            <a:srgbClr val="EEFB71"/>
          </a:solidFill>
        </p:spPr>
        <p:txBody>
          <a:bodyPr wrap="square" lIns="91440" tIns="45720" rIns="91440" bIns="45720" rtlCol="0" anchor="t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400" b="1" noProof="0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É um fenômeno </a:t>
            </a:r>
            <a:r>
              <a:rPr lang="pt-BR" sz="2400" b="1" dirty="0">
                <a:solidFill>
                  <a:srgbClr val="24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cíclico</a:t>
            </a:r>
            <a:endParaRPr lang="pt-BR" sz="2400" b="1" noProof="0" dirty="0">
              <a:solidFill>
                <a:srgbClr val="244E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6889C7F4-7FFC-C3ED-8212-00BD5B0C517E}"/>
              </a:ext>
            </a:extLst>
          </p:cNvPr>
          <p:cNvCxnSpPr/>
          <p:nvPr/>
        </p:nvCxnSpPr>
        <p:spPr>
          <a:xfrm>
            <a:off x="3314700" y="4080510"/>
            <a:ext cx="8583930" cy="0"/>
          </a:xfrm>
          <a:prstGeom prst="line">
            <a:avLst/>
          </a:prstGeom>
          <a:ln w="762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ta: para Cima 16">
            <a:extLst>
              <a:ext uri="{FF2B5EF4-FFF2-40B4-BE49-F238E27FC236}">
                <a16:creationId xmlns:a16="http://schemas.microsoft.com/office/drawing/2014/main" id="{BFA10AEB-91FC-DEE2-EE59-7CD2F0CEAB04}"/>
              </a:ext>
            </a:extLst>
          </p:cNvPr>
          <p:cNvSpPr/>
          <p:nvPr/>
        </p:nvSpPr>
        <p:spPr>
          <a:xfrm>
            <a:off x="867535" y="2868930"/>
            <a:ext cx="1325880" cy="1211580"/>
          </a:xfrm>
          <a:prstGeom prst="upArrow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: para Cima 18">
            <a:extLst>
              <a:ext uri="{FF2B5EF4-FFF2-40B4-BE49-F238E27FC236}">
                <a16:creationId xmlns:a16="http://schemas.microsoft.com/office/drawing/2014/main" id="{28EAA160-BB1F-5D88-F26F-678AA8951897}"/>
              </a:ext>
            </a:extLst>
          </p:cNvPr>
          <p:cNvSpPr/>
          <p:nvPr/>
        </p:nvSpPr>
        <p:spPr>
          <a:xfrm rot="10800000">
            <a:off x="871345" y="4164330"/>
            <a:ext cx="1325880" cy="1211580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458754D-1401-95FA-D7F4-6B36C14074ED}"/>
              </a:ext>
            </a:extLst>
          </p:cNvPr>
          <p:cNvSpPr txBox="1"/>
          <p:nvPr/>
        </p:nvSpPr>
        <p:spPr>
          <a:xfrm>
            <a:off x="803353" y="2220605"/>
            <a:ext cx="1454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rgbClr val="C00000"/>
                </a:solidFill>
                <a:latin typeface="Aptos Black" panose="020B0004020202020204" pitchFamily="34" charset="0"/>
              </a:rPr>
              <a:t> El Niño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28D29D2-760E-B20C-1073-1A4367F09D26}"/>
              </a:ext>
            </a:extLst>
          </p:cNvPr>
          <p:cNvSpPr txBox="1"/>
          <p:nvPr/>
        </p:nvSpPr>
        <p:spPr>
          <a:xfrm>
            <a:off x="796321" y="5448300"/>
            <a:ext cx="1520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accent1"/>
                </a:solidFill>
                <a:latin typeface="Aptos Black" panose="020B0004020202020204" pitchFamily="34" charset="0"/>
              </a:rPr>
              <a:t> La Niña</a:t>
            </a:r>
          </a:p>
        </p:txBody>
      </p:sp>
    </p:spTree>
    <p:extLst>
      <p:ext uri="{BB962C8B-B14F-4D97-AF65-F5344CB8AC3E}">
        <p14:creationId xmlns:p14="http://schemas.microsoft.com/office/powerpoint/2010/main" val="1610845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AFCA1-ACE3-6EBE-883C-60E77B550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>
            <a:extLst>
              <a:ext uri="{FF2B5EF4-FFF2-40B4-BE49-F238E27FC236}">
                <a16:creationId xmlns:a16="http://schemas.microsoft.com/office/drawing/2014/main" id="{28751566-DB63-5D95-2EB9-7CE44DDB1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381" y="1155368"/>
            <a:ext cx="7955868" cy="4850358"/>
          </a:xfrm>
          <a:prstGeom prst="rect">
            <a:avLst/>
          </a:prstGeom>
        </p:spPr>
      </p:pic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89FAC6F7-4315-DEDB-59F9-EDA6689D4B3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EB08B41B-52E5-0582-1E12-C15698905E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22D05A29-F540-B6AA-FBB6-3F54E902F9C3}"/>
              </a:ext>
            </a:extLst>
          </p:cNvPr>
          <p:cNvSpPr txBox="1">
            <a:spLocks/>
          </p:cNvSpPr>
          <p:nvPr/>
        </p:nvSpPr>
        <p:spPr>
          <a:xfrm>
            <a:off x="387929" y="157669"/>
            <a:ext cx="9292402" cy="789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F8AF395-2CFC-D7AF-4FDC-16BD145CF83B}"/>
              </a:ext>
            </a:extLst>
          </p:cNvPr>
          <p:cNvSpPr/>
          <p:nvPr/>
        </p:nvSpPr>
        <p:spPr>
          <a:xfrm>
            <a:off x="7166610" y="3486686"/>
            <a:ext cx="400050" cy="5257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5A5FFF08-FA77-41A5-4454-60BBA84B2FEE}"/>
              </a:ext>
            </a:extLst>
          </p:cNvPr>
          <p:cNvSpPr/>
          <p:nvPr/>
        </p:nvSpPr>
        <p:spPr>
          <a:xfrm>
            <a:off x="4697730" y="3219986"/>
            <a:ext cx="2440305" cy="5257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8882CA37-C7E1-444D-F26D-37FF0D50883A}"/>
              </a:ext>
            </a:extLst>
          </p:cNvPr>
          <p:cNvSpPr/>
          <p:nvPr/>
        </p:nvSpPr>
        <p:spPr>
          <a:xfrm>
            <a:off x="2640330" y="3219986"/>
            <a:ext cx="2057400" cy="5257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DEC0328-73E8-AB00-4E71-894D59D8A670}"/>
              </a:ext>
            </a:extLst>
          </p:cNvPr>
          <p:cNvSpPr/>
          <p:nvPr/>
        </p:nvSpPr>
        <p:spPr>
          <a:xfrm>
            <a:off x="4063364" y="3225701"/>
            <a:ext cx="1868805" cy="5257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D28D75DC-749E-2BC4-30E8-E97EB722E6E1}"/>
              </a:ext>
            </a:extLst>
          </p:cNvPr>
          <p:cNvSpPr txBox="1"/>
          <p:nvPr/>
        </p:nvSpPr>
        <p:spPr>
          <a:xfrm>
            <a:off x="2423529" y="2793287"/>
            <a:ext cx="164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arrow" panose="020B0606020202030204" pitchFamily="34" charset="0"/>
              </a:rPr>
              <a:t>Niño 4: 0,0˚C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C6AAD643-AC2D-F1DD-54EC-C663FA68AF9A}"/>
              </a:ext>
            </a:extLst>
          </p:cNvPr>
          <p:cNvSpPr txBox="1"/>
          <p:nvPr/>
        </p:nvSpPr>
        <p:spPr>
          <a:xfrm>
            <a:off x="4093611" y="2810163"/>
            <a:ext cx="164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 Narrow" panose="020B0606020202030204" pitchFamily="34" charset="0"/>
              </a:rPr>
              <a:t>Niño</a:t>
            </a:r>
            <a:r>
              <a:rPr lang="pt-BR" b="1" dirty="0">
                <a:latin typeface="Arial Narrow" panose="020B0606020202030204" pitchFamily="34" charset="0"/>
              </a:rPr>
              <a:t> </a:t>
            </a:r>
            <a:r>
              <a:rPr lang="pt-BR" b="1" dirty="0">
                <a:solidFill>
                  <a:schemeClr val="bg1"/>
                </a:solidFill>
                <a:latin typeface="Arial Narrow" panose="020B0606020202030204" pitchFamily="34" charset="0"/>
              </a:rPr>
              <a:t>3.4: 1,8˚C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3D386D4-F97F-F18E-695E-3694CC7E7943}"/>
              </a:ext>
            </a:extLst>
          </p:cNvPr>
          <p:cNvSpPr txBox="1"/>
          <p:nvPr/>
        </p:nvSpPr>
        <p:spPr>
          <a:xfrm>
            <a:off x="5763694" y="2810163"/>
            <a:ext cx="164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arrow" panose="020B0606020202030204" pitchFamily="34" charset="0"/>
              </a:rPr>
              <a:t>Niño 3: 2,5˚C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DB917F7A-BC78-4585-942C-8270A8D4E83B}"/>
              </a:ext>
            </a:extLst>
          </p:cNvPr>
          <p:cNvSpPr txBox="1"/>
          <p:nvPr/>
        </p:nvSpPr>
        <p:spPr>
          <a:xfrm>
            <a:off x="5917649" y="4018183"/>
            <a:ext cx="164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arrow" panose="020B0606020202030204" pitchFamily="34" charset="0"/>
              </a:rPr>
              <a:t>Niño 1+2: 3,2˚C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AC3E629-0D91-F821-BD97-19258F9605F9}"/>
              </a:ext>
            </a:extLst>
          </p:cNvPr>
          <p:cNvSpPr txBox="1"/>
          <p:nvPr/>
        </p:nvSpPr>
        <p:spPr>
          <a:xfrm>
            <a:off x="373257" y="88793"/>
            <a:ext cx="52356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Como “medimos” um El Niño?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90D67A1-2B83-7AB2-BB1B-346503895B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86" t="6197" r="1"/>
          <a:stretch>
            <a:fillRect/>
          </a:stretch>
        </p:blipFill>
        <p:spPr>
          <a:xfrm>
            <a:off x="7762457" y="852275"/>
            <a:ext cx="4425783" cy="525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9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0F98E-E63A-D7B8-A819-DE5964E69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m 37">
            <a:extLst>
              <a:ext uri="{FF2B5EF4-FFF2-40B4-BE49-F238E27FC236}">
                <a16:creationId xmlns:a16="http://schemas.microsoft.com/office/drawing/2014/main" id="{049E68E7-797B-A734-1C87-E2C679EE3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79" y="1155368"/>
            <a:ext cx="7955868" cy="4850358"/>
          </a:xfrm>
          <a:prstGeom prst="rect">
            <a:avLst/>
          </a:prstGeom>
        </p:spPr>
      </p:pic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EBBC474F-8BF8-342B-A96F-F22602BE9D8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537D2390-AF12-D6F1-98AD-615474EAF40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1131F4CD-891F-F6CA-3AE8-E28D9DF755E2}"/>
              </a:ext>
            </a:extLst>
          </p:cNvPr>
          <p:cNvSpPr txBox="1">
            <a:spLocks/>
          </p:cNvSpPr>
          <p:nvPr/>
        </p:nvSpPr>
        <p:spPr>
          <a:xfrm>
            <a:off x="387929" y="157669"/>
            <a:ext cx="9292402" cy="7894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FF0000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6E463C2-BE5E-02A6-D3E2-655B0125C9A3}"/>
              </a:ext>
            </a:extLst>
          </p:cNvPr>
          <p:cNvSpPr/>
          <p:nvPr/>
        </p:nvSpPr>
        <p:spPr>
          <a:xfrm>
            <a:off x="7646670" y="3486686"/>
            <a:ext cx="400050" cy="5257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3FEAA105-1720-46E7-C70E-43B4F0101B0E}"/>
              </a:ext>
            </a:extLst>
          </p:cNvPr>
          <p:cNvSpPr/>
          <p:nvPr/>
        </p:nvSpPr>
        <p:spPr>
          <a:xfrm>
            <a:off x="5177790" y="3219986"/>
            <a:ext cx="2440305" cy="5257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B264302-3A1A-46E8-8D10-1F211BA05CE0}"/>
              </a:ext>
            </a:extLst>
          </p:cNvPr>
          <p:cNvSpPr/>
          <p:nvPr/>
        </p:nvSpPr>
        <p:spPr>
          <a:xfrm>
            <a:off x="3120390" y="3219986"/>
            <a:ext cx="2057400" cy="5257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FAF1506-466C-F055-8B1D-44D92A105F81}"/>
              </a:ext>
            </a:extLst>
          </p:cNvPr>
          <p:cNvSpPr/>
          <p:nvPr/>
        </p:nvSpPr>
        <p:spPr>
          <a:xfrm>
            <a:off x="4543424" y="3225701"/>
            <a:ext cx="1868805" cy="52578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DE2AD7D-688B-0673-54FE-888B48BA598D}"/>
              </a:ext>
            </a:extLst>
          </p:cNvPr>
          <p:cNvSpPr txBox="1"/>
          <p:nvPr/>
        </p:nvSpPr>
        <p:spPr>
          <a:xfrm>
            <a:off x="8561789" y="3718729"/>
            <a:ext cx="3343742" cy="369332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pt-B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Anomalias semanais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DCBCD0B-1A45-79E3-DCD3-1AD3647ABF38}"/>
              </a:ext>
            </a:extLst>
          </p:cNvPr>
          <p:cNvSpPr txBox="1"/>
          <p:nvPr/>
        </p:nvSpPr>
        <p:spPr>
          <a:xfrm>
            <a:off x="2903589" y="2793287"/>
            <a:ext cx="164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arrow" panose="020B0606020202030204" pitchFamily="34" charset="0"/>
              </a:rPr>
              <a:t>Niño 4: 0,0˚C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0FBFAD48-E600-8F77-CA8F-3BAE0A9D2F58}"/>
              </a:ext>
            </a:extLst>
          </p:cNvPr>
          <p:cNvSpPr txBox="1"/>
          <p:nvPr/>
        </p:nvSpPr>
        <p:spPr>
          <a:xfrm>
            <a:off x="4573671" y="2810163"/>
            <a:ext cx="164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latin typeface="Arial Narrow" panose="020B0606020202030204" pitchFamily="34" charset="0"/>
              </a:rPr>
              <a:t>Niño</a:t>
            </a:r>
            <a:r>
              <a:rPr lang="pt-BR" b="1" dirty="0">
                <a:latin typeface="Arial Narrow" panose="020B0606020202030204" pitchFamily="34" charset="0"/>
              </a:rPr>
              <a:t> </a:t>
            </a:r>
            <a:r>
              <a:rPr lang="pt-BR" b="1" dirty="0">
                <a:solidFill>
                  <a:schemeClr val="bg1"/>
                </a:solidFill>
                <a:latin typeface="Arial Narrow" panose="020B0606020202030204" pitchFamily="34" charset="0"/>
              </a:rPr>
              <a:t>3.4: 1,8˚C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4690EF5-D505-1C0A-9A03-58FE85E3E14D}"/>
              </a:ext>
            </a:extLst>
          </p:cNvPr>
          <p:cNvSpPr txBox="1"/>
          <p:nvPr/>
        </p:nvSpPr>
        <p:spPr>
          <a:xfrm>
            <a:off x="6243754" y="2810163"/>
            <a:ext cx="164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arrow" panose="020B0606020202030204" pitchFamily="34" charset="0"/>
              </a:rPr>
              <a:t>Niño 3: 2,5˚C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1E5AA7A0-55B9-8845-2841-EB52BF3FC5A9}"/>
              </a:ext>
            </a:extLst>
          </p:cNvPr>
          <p:cNvSpPr txBox="1"/>
          <p:nvPr/>
        </p:nvSpPr>
        <p:spPr>
          <a:xfrm>
            <a:off x="6397709" y="4018183"/>
            <a:ext cx="164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latin typeface="Arial Narrow" panose="020B0606020202030204" pitchFamily="34" charset="0"/>
              </a:rPr>
              <a:t>Niño 1+2: 3,2˚C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21CE8C21-A9D1-ECB6-6FDF-39CD1791152E}"/>
              </a:ext>
            </a:extLst>
          </p:cNvPr>
          <p:cNvSpPr txBox="1"/>
          <p:nvPr/>
        </p:nvSpPr>
        <p:spPr>
          <a:xfrm>
            <a:off x="201417" y="88793"/>
            <a:ext cx="5837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Como está o El Niño atualmente? 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9D3A326D-A592-3FA9-CB92-328E1970C2A7}"/>
              </a:ext>
            </a:extLst>
          </p:cNvPr>
          <p:cNvSpPr txBox="1"/>
          <p:nvPr/>
        </p:nvSpPr>
        <p:spPr>
          <a:xfrm>
            <a:off x="8561789" y="1214746"/>
            <a:ext cx="344520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/>
              <a:t>O atual episódio segue em curso e intensificando-se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/>
              <a:t>A atmosfera passou a corresponder durante junho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000" dirty="0"/>
              <a:t>Indice Oceânico do El Niño (ONI): +1,8˚C (AMJ	2026) </a:t>
            </a: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49A86D2F-A409-BC74-940D-57EC1DE0AD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31"/>
          <a:stretch>
            <a:fillRect/>
          </a:stretch>
        </p:blipFill>
        <p:spPr>
          <a:xfrm>
            <a:off x="8561789" y="4129342"/>
            <a:ext cx="3343742" cy="148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12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FF57F-BCD1-F5EF-8203-4113BB751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39715D6C-04AA-497D-F5EA-AA55B5D87E45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861FA2FA-C896-0515-0437-433D5272822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AA70DBC2-1E80-72FB-8B82-C6EA2C58AC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E9638A1-9BF1-72D1-EAD8-1FD41AF70F63}"/>
              </a:ext>
            </a:extLst>
          </p:cNvPr>
          <p:cNvSpPr txBox="1"/>
          <p:nvPr/>
        </p:nvSpPr>
        <p:spPr>
          <a:xfrm>
            <a:off x="87507" y="88793"/>
            <a:ext cx="6603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Como será o El Niño daqui em diante 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2C1611-E619-E3C0-BDAE-8C3AAC7DB7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792" y="1252446"/>
            <a:ext cx="6096000" cy="54864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D691439-4C94-B51D-C66D-0897210F8D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2446"/>
            <a:ext cx="6096000" cy="54864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109ABBAD-F7B3-208E-EC81-B3E6774CAFAF}"/>
              </a:ext>
            </a:extLst>
          </p:cNvPr>
          <p:cNvSpPr txBox="1"/>
          <p:nvPr/>
        </p:nvSpPr>
        <p:spPr>
          <a:xfrm>
            <a:off x="981982" y="902042"/>
            <a:ext cx="4814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Aptos Black" panose="020B0004020202020204" pitchFamily="34" charset="0"/>
              </a:rPr>
              <a:t>Previsões feitas em ABR/26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8DAC031-1470-8D5E-DCA9-C6FD0964D392}"/>
              </a:ext>
            </a:extLst>
          </p:cNvPr>
          <p:cNvSpPr txBox="1"/>
          <p:nvPr/>
        </p:nvSpPr>
        <p:spPr>
          <a:xfrm>
            <a:off x="6636370" y="902042"/>
            <a:ext cx="4863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Aptos Black" panose="020B0004020202020204" pitchFamily="34" charset="0"/>
              </a:rPr>
              <a:t>Previsões feitas em AGO/26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2B321EF-B82D-1CA3-855E-CD04FCFCE281}"/>
              </a:ext>
            </a:extLst>
          </p:cNvPr>
          <p:cNvSpPr txBox="1"/>
          <p:nvPr/>
        </p:nvSpPr>
        <p:spPr>
          <a:xfrm>
            <a:off x="6636371" y="3995646"/>
            <a:ext cx="138749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solidFill>
                  <a:schemeClr val="accent2"/>
                </a:solidFill>
                <a:latin typeface="Calibri" panose="020F0502020204030204" pitchFamily="34" charset="0"/>
              </a:rPr>
              <a:t>Incerteza</a:t>
            </a:r>
          </a:p>
        </p:txBody>
      </p:sp>
      <p:sp>
        <p:nvSpPr>
          <p:cNvPr id="16" name="Chave Esquerda 15">
            <a:extLst>
              <a:ext uri="{FF2B5EF4-FFF2-40B4-BE49-F238E27FC236}">
                <a16:creationId xmlns:a16="http://schemas.microsoft.com/office/drawing/2014/main" id="{B5D77672-8275-E8EE-8BB0-4F6791F7C53A}"/>
              </a:ext>
            </a:extLst>
          </p:cNvPr>
          <p:cNvSpPr/>
          <p:nvPr/>
        </p:nvSpPr>
        <p:spPr>
          <a:xfrm>
            <a:off x="8023861" y="2095501"/>
            <a:ext cx="617219" cy="2990849"/>
          </a:xfrm>
          <a:prstGeom prst="leftBrace">
            <a:avLst>
              <a:gd name="adj1" fmla="val 8333"/>
              <a:gd name="adj2" fmla="val 71401"/>
            </a:avLst>
          </a:prstGeom>
          <a:ln w="57150">
            <a:solidFill>
              <a:srgbClr val="FF8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55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61A74-3647-29AD-912E-A8BB55E8F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78734CDF-E62C-802A-34FF-F138AFDF0EB2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1B732D55-3A74-2392-C371-7D30C81C49F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5FDC7FCB-201E-6B8F-1531-9C44A372106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5B72458-4C1C-2685-B20D-F406F3666E2A}"/>
              </a:ext>
            </a:extLst>
          </p:cNvPr>
          <p:cNvSpPr txBox="1"/>
          <p:nvPr/>
        </p:nvSpPr>
        <p:spPr>
          <a:xfrm>
            <a:off x="87507" y="88793"/>
            <a:ext cx="66037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Como será o El Niño daqui em diante 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E69A72-4D75-84CD-DBF3-F69661FB8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706" y="921806"/>
            <a:ext cx="8776587" cy="584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77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9315D-5B65-91DB-61F8-C77D01F55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E02A69DD-893A-C9D2-0C08-F1363E31596C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AA075BF9-29ED-67FF-2072-0BC4AD437D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2296B27F-0EFA-59F1-37BC-45CC4ED03B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9C789B2-9748-A302-ABA8-C5A51F52CFF2}"/>
              </a:ext>
            </a:extLst>
          </p:cNvPr>
          <p:cNvSpPr txBox="1"/>
          <p:nvPr/>
        </p:nvSpPr>
        <p:spPr>
          <a:xfrm>
            <a:off x="87507" y="88793"/>
            <a:ext cx="62558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Quais as alterações do clima na AS?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5E431C5-849D-56F6-9B59-76357383AD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35" y="789600"/>
            <a:ext cx="4901058" cy="60684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B1CCFC7-1189-07C1-16F5-562DCE791E32}"/>
              </a:ext>
            </a:extLst>
          </p:cNvPr>
          <p:cNvSpPr txBox="1"/>
          <p:nvPr/>
        </p:nvSpPr>
        <p:spPr>
          <a:xfrm>
            <a:off x="7196311" y="1266023"/>
            <a:ext cx="298273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latin typeface="Calibri" panose="020F0502020204030204" pitchFamily="34" charset="0"/>
              </a:rPr>
              <a:t>Precipitação escassa na região Nordeste durante a estação chuvosa</a:t>
            </a:r>
          </a:p>
          <a:p>
            <a:pPr>
              <a:spcAft>
                <a:spcPts val="1200"/>
              </a:spcAft>
            </a:pPr>
            <a:r>
              <a:rPr lang="pt-BR" sz="2400" b="1" dirty="0">
                <a:latin typeface="Calibri" panose="020F0502020204030204" pitchFamily="34" charset="0"/>
              </a:rPr>
              <a:t>Secas severas, potencial para incêndios de grandes proporções</a:t>
            </a:r>
          </a:p>
          <a:p>
            <a:pPr>
              <a:spcAft>
                <a:spcPts val="1200"/>
              </a:spcAft>
            </a:pPr>
            <a:r>
              <a:rPr lang="pt-BR" sz="2400" b="1" dirty="0">
                <a:latin typeface="Calibri" panose="020F0502020204030204" pitchFamily="34" charset="0"/>
              </a:rPr>
              <a:t>Episódios de altas temperaturas (ondas de calor) em todo o Brasil (todo o ano)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5719F849-191F-5F60-17E4-A74A8596BABB}"/>
              </a:ext>
            </a:extLst>
          </p:cNvPr>
          <p:cNvCxnSpPr>
            <a:cxnSpLocks/>
          </p:cNvCxnSpPr>
          <p:nvPr/>
        </p:nvCxnSpPr>
        <p:spPr>
          <a:xfrm flipV="1">
            <a:off x="5063490" y="1939142"/>
            <a:ext cx="2045970" cy="108980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AC828A69-F401-F836-3978-34818223365C}"/>
              </a:ext>
            </a:extLst>
          </p:cNvPr>
          <p:cNvCxnSpPr>
            <a:cxnSpLocks/>
          </p:cNvCxnSpPr>
          <p:nvPr/>
        </p:nvCxnSpPr>
        <p:spPr>
          <a:xfrm>
            <a:off x="3589020" y="3438451"/>
            <a:ext cx="352044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2804F4D0-9A95-C53F-0490-8C6641CCA2B6}"/>
              </a:ext>
            </a:extLst>
          </p:cNvPr>
          <p:cNvCxnSpPr>
            <a:cxnSpLocks/>
          </p:cNvCxnSpPr>
          <p:nvPr/>
        </p:nvCxnSpPr>
        <p:spPr>
          <a:xfrm>
            <a:off x="4964782" y="4118758"/>
            <a:ext cx="2045970" cy="83043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7894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EBA99-576B-CACD-E76D-E2C36CF9D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06A6E87A-6A0B-20A2-407A-37F2EC3BCC2A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6B979DD0-6D3A-4195-F3C1-7624DB00520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8C2CCB39-037D-88B3-0271-D3BC49754ED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967AE6C-A5E0-0214-7B18-D3E1B9994E7C}"/>
              </a:ext>
            </a:extLst>
          </p:cNvPr>
          <p:cNvSpPr txBox="1"/>
          <p:nvPr/>
        </p:nvSpPr>
        <p:spPr>
          <a:xfrm>
            <a:off x="87507" y="88793"/>
            <a:ext cx="6719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Como se compara este El Niño com outros?</a:t>
            </a: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300D446F-D755-064C-5BB6-8E41A2EA8252}"/>
              </a:ext>
            </a:extLst>
          </p:cNvPr>
          <p:cNvGrpSpPr/>
          <p:nvPr/>
        </p:nvGrpSpPr>
        <p:grpSpPr>
          <a:xfrm>
            <a:off x="1330517" y="789601"/>
            <a:ext cx="9530965" cy="6068399"/>
            <a:chOff x="331762" y="27300"/>
            <a:chExt cx="11436814" cy="6830699"/>
          </a:xfrm>
        </p:grpSpPr>
        <p:pic>
          <p:nvPicPr>
            <p:cNvPr id="159" name="Google Shape;159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1762" y="27300"/>
              <a:ext cx="11436814" cy="68306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5FB84FD9-DAC3-00A3-1307-55613D723F40}"/>
                </a:ext>
              </a:extLst>
            </p:cNvPr>
            <p:cNvSpPr/>
            <p:nvPr/>
          </p:nvSpPr>
          <p:spPr>
            <a:xfrm>
              <a:off x="640080" y="1988820"/>
              <a:ext cx="2137410" cy="914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38872629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8487E-4F76-3123-68EE-607925283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B43B5C7E-FFE1-64D5-377F-6ECD7F4B302D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30487B0E-91AD-E6CA-8D31-AFF5C825B8B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5DF0CFEF-588F-812A-70FB-FCFF205D5F8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CF837D52-3DC7-564E-5A35-74D49FC368AF}"/>
              </a:ext>
            </a:extLst>
          </p:cNvPr>
          <p:cNvSpPr txBox="1"/>
          <p:nvPr/>
        </p:nvSpPr>
        <p:spPr>
          <a:xfrm>
            <a:off x="87507" y="88793"/>
            <a:ext cx="6719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Como se compara este El Niño com outros?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50215E8-9059-FE8B-FA89-DBCA11C9B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061" y="2834241"/>
            <a:ext cx="2800350" cy="158115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B657475-8690-9441-AABC-BF83A72A0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4429" y="956162"/>
            <a:ext cx="8563510" cy="5337308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D44CB5C4-0E95-308D-FE78-2FEC4DB1D777}"/>
              </a:ext>
            </a:extLst>
          </p:cNvPr>
          <p:cNvSpPr txBox="1"/>
          <p:nvPr/>
        </p:nvSpPr>
        <p:spPr>
          <a:xfrm>
            <a:off x="156974" y="2157458"/>
            <a:ext cx="2800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Aptos Black" panose="020B0004020202020204" pitchFamily="34" charset="0"/>
              </a:rPr>
              <a:t>TOP5 MJJ ONI</a:t>
            </a:r>
          </a:p>
        </p:txBody>
      </p:sp>
    </p:spTree>
    <p:extLst>
      <p:ext uri="{BB962C8B-B14F-4D97-AF65-F5344CB8AC3E}">
        <p14:creationId xmlns:p14="http://schemas.microsoft.com/office/powerpoint/2010/main" val="769495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E92CB-4648-D7BD-DFA3-49C90E1D5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336B3B69-4607-8EDB-5B5B-DBD1F99B68F2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655DF134-2051-1979-F641-3A24DD69C0E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B049B144-C326-D842-B89D-35C735F5B2B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5" name="image7.png">
            <a:extLst>
              <a:ext uri="{FF2B5EF4-FFF2-40B4-BE49-F238E27FC236}">
                <a16:creationId xmlns:a16="http://schemas.microsoft.com/office/drawing/2014/main" id="{CAC6726B-756B-2934-839B-A02EF25F59B8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77879" y="914400"/>
            <a:ext cx="8481060" cy="5634990"/>
          </a:xfrm>
          <a:prstGeom prst="rect">
            <a:avLst/>
          </a:prstGeom>
          <a:ln/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6E19DE38-45DC-5362-3CF3-6BBFCA4854CB}"/>
              </a:ext>
            </a:extLst>
          </p:cNvPr>
          <p:cNvSpPr txBox="1"/>
          <p:nvPr/>
        </p:nvSpPr>
        <p:spPr>
          <a:xfrm>
            <a:off x="8558939" y="1197443"/>
            <a:ext cx="3428999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pt-BR" sz="2400" b="1" dirty="0">
                <a:latin typeface="Calibri" panose="020F0502020204030204" pitchFamily="34" charset="0"/>
              </a:rPr>
              <a:t>Região Nordeste – redução das chuvas e aumento das temperaturas (MAM).</a:t>
            </a:r>
          </a:p>
          <a:p>
            <a:pPr>
              <a:spcAft>
                <a:spcPts val="1200"/>
              </a:spcAft>
            </a:pPr>
            <a:r>
              <a:rPr lang="pt-BR" sz="2400" b="1" dirty="0">
                <a:latin typeface="Calibri" panose="020F0502020204030204" pitchFamily="34" charset="0"/>
              </a:rPr>
              <a:t>Períodos de estiagem mais severos e longos, aumentando o risco de insegurança hídrica.</a:t>
            </a:r>
          </a:p>
          <a:p>
            <a:pPr>
              <a:spcAft>
                <a:spcPts val="1200"/>
              </a:spcAft>
            </a:pPr>
            <a:r>
              <a:rPr lang="pt-BR" sz="2400" b="1" dirty="0">
                <a:latin typeface="Calibri" panose="020F0502020204030204" pitchFamily="34" charset="0"/>
              </a:rPr>
              <a:t>1997/1998 foi o pior</a:t>
            </a:r>
          </a:p>
          <a:p>
            <a:pPr>
              <a:spcAft>
                <a:spcPts val="1200"/>
              </a:spcAft>
            </a:pPr>
            <a:r>
              <a:rPr lang="pt-BR" sz="2400" b="1" dirty="0">
                <a:latin typeface="Calibri" panose="020F0502020204030204" pitchFamily="34" charset="0"/>
              </a:rPr>
              <a:t>Importância do panorama no Atlantico Tropical.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B0E0464-1BBF-64D3-456E-43EEC1731B95}"/>
              </a:ext>
            </a:extLst>
          </p:cNvPr>
          <p:cNvSpPr txBox="1"/>
          <p:nvPr/>
        </p:nvSpPr>
        <p:spPr>
          <a:xfrm>
            <a:off x="87507" y="88793"/>
            <a:ext cx="671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Como se compara este El Niño com outros?</a:t>
            </a:r>
          </a:p>
        </p:txBody>
      </p:sp>
    </p:spTree>
    <p:extLst>
      <p:ext uri="{BB962C8B-B14F-4D97-AF65-F5344CB8AC3E}">
        <p14:creationId xmlns:p14="http://schemas.microsoft.com/office/powerpoint/2010/main" val="3694643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FABD5-EFB2-7AD5-E1A5-B5F9C8048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79F33200-0619-32E2-648B-5F2BE94560A9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95A35443-B336-E163-F39D-B1CA47D18FF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B3B1489C-8A92-1923-A297-2463A60DB7A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D03FD14F-07DA-3CE7-A161-A07E366D8AE6}"/>
              </a:ext>
            </a:extLst>
          </p:cNvPr>
          <p:cNvSpPr txBox="1"/>
          <p:nvPr/>
        </p:nvSpPr>
        <p:spPr>
          <a:xfrm>
            <a:off x="87507" y="88793"/>
            <a:ext cx="36615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Dipolo do Atlântico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972C10C-7B6A-CFED-FBA4-F1411789D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07" y="1939142"/>
            <a:ext cx="5269167" cy="379779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A8E2BF3-B9B2-CB10-A368-16C0FDC446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236"/>
          <a:stretch>
            <a:fillRect/>
          </a:stretch>
        </p:blipFill>
        <p:spPr>
          <a:xfrm>
            <a:off x="5356674" y="1916200"/>
            <a:ext cx="6747819" cy="3820740"/>
          </a:xfrm>
          <a:prstGeom prst="rect">
            <a:avLst/>
          </a:prstGeom>
        </p:spPr>
      </p:pic>
      <p:sp>
        <p:nvSpPr>
          <p:cNvPr id="10" name="Arco 9">
            <a:extLst>
              <a:ext uri="{FF2B5EF4-FFF2-40B4-BE49-F238E27FC236}">
                <a16:creationId xmlns:a16="http://schemas.microsoft.com/office/drawing/2014/main" id="{2A377434-D527-0BD3-F848-D3DEC6B58F6E}"/>
              </a:ext>
            </a:extLst>
          </p:cNvPr>
          <p:cNvSpPr/>
          <p:nvPr/>
        </p:nvSpPr>
        <p:spPr>
          <a:xfrm rot="10356129">
            <a:off x="8816473" y="1922546"/>
            <a:ext cx="4469130" cy="1623060"/>
          </a:xfrm>
          <a:prstGeom prst="arc">
            <a:avLst>
              <a:gd name="adj1" fmla="val 13479758"/>
              <a:gd name="adj2" fmla="val 21413431"/>
            </a:avLst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Arco 13">
            <a:extLst>
              <a:ext uri="{FF2B5EF4-FFF2-40B4-BE49-F238E27FC236}">
                <a16:creationId xmlns:a16="http://schemas.microsoft.com/office/drawing/2014/main" id="{7C53557E-F036-893C-4D3B-909D00D692E4}"/>
              </a:ext>
            </a:extLst>
          </p:cNvPr>
          <p:cNvSpPr/>
          <p:nvPr/>
        </p:nvSpPr>
        <p:spPr>
          <a:xfrm rot="19464028">
            <a:off x="7264780" y="4119881"/>
            <a:ext cx="4469130" cy="1844163"/>
          </a:xfrm>
          <a:prstGeom prst="arc">
            <a:avLst>
              <a:gd name="adj1" fmla="val 14586238"/>
              <a:gd name="adj2" fmla="val 20846925"/>
            </a:avLst>
          </a:prstGeom>
          <a:ln w="76200">
            <a:solidFill>
              <a:srgbClr val="FF8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45C8716-140E-89C6-C587-51F6CF0F7EA6}"/>
              </a:ext>
            </a:extLst>
          </p:cNvPr>
          <p:cNvSpPr txBox="1"/>
          <p:nvPr/>
        </p:nvSpPr>
        <p:spPr>
          <a:xfrm>
            <a:off x="7010752" y="4640196"/>
            <a:ext cx="20473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accent2"/>
                </a:solidFill>
                <a:latin typeface="Aptos Black" panose="020B0004020202020204" pitchFamily="34" charset="0"/>
              </a:rPr>
              <a:t>FMAM2027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974D360-0B9B-9617-6043-19284CEAEA82}"/>
              </a:ext>
            </a:extLst>
          </p:cNvPr>
          <p:cNvSpPr txBox="1"/>
          <p:nvPr/>
        </p:nvSpPr>
        <p:spPr>
          <a:xfrm>
            <a:off x="1775525" y="2472466"/>
            <a:ext cx="1061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Aptos Black" panose="020B0004020202020204" pitchFamily="34" charset="0"/>
              </a:rPr>
              <a:t>+ frio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1B94BC4E-8E03-2F7C-07AE-49F8D589B27E}"/>
              </a:ext>
            </a:extLst>
          </p:cNvPr>
          <p:cNvSpPr txBox="1"/>
          <p:nvPr/>
        </p:nvSpPr>
        <p:spPr>
          <a:xfrm>
            <a:off x="2722090" y="3520510"/>
            <a:ext cx="1665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Aptos Black" panose="020B0004020202020204" pitchFamily="34" charset="0"/>
              </a:rPr>
              <a:t>+ quente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560039C-80C4-E658-39E8-DA4440A89DE2}"/>
              </a:ext>
            </a:extLst>
          </p:cNvPr>
          <p:cNvSpPr txBox="1"/>
          <p:nvPr/>
        </p:nvSpPr>
        <p:spPr>
          <a:xfrm>
            <a:off x="1360059" y="1327128"/>
            <a:ext cx="29539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Aptos Black" panose="020B0004020202020204" pitchFamily="34" charset="0"/>
              </a:rPr>
              <a:t>Dipolo favorável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5BB89DC-18FB-CBC6-44F8-F4F6021E51FB}"/>
              </a:ext>
            </a:extLst>
          </p:cNvPr>
          <p:cNvSpPr txBox="1"/>
          <p:nvPr/>
        </p:nvSpPr>
        <p:spPr>
          <a:xfrm>
            <a:off x="5586003" y="1257789"/>
            <a:ext cx="6289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>
                <a:latin typeface="Aptos Black" panose="020B0004020202020204" pitchFamily="34" charset="0"/>
              </a:rPr>
              <a:t>Zona de Convergência </a:t>
            </a:r>
            <a:r>
              <a:rPr lang="pt-BR" sz="2400" dirty="0" err="1">
                <a:latin typeface="Aptos Black" panose="020B0004020202020204" pitchFamily="34" charset="0"/>
              </a:rPr>
              <a:t>InterTropical</a:t>
            </a:r>
            <a:r>
              <a:rPr lang="pt-BR" sz="2400" dirty="0">
                <a:latin typeface="Aptos Black" panose="020B0004020202020204" pitchFamily="34" charset="0"/>
              </a:rPr>
              <a:t> (ZCIT)</a:t>
            </a:r>
            <a:endParaRPr lang="pt-BR" sz="2800" dirty="0">
              <a:latin typeface="Aptos Black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9162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300C6-5745-653F-BF66-DECA6920D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96DF82F7-781C-44BA-66B2-DFD36F4FF5C8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B7566A46-7753-B679-7D98-851CE49D94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87B3EB23-D4BB-EB87-7153-2F2063A49D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12BD531-4DA9-9F0A-0294-A2253255F1BC}"/>
              </a:ext>
            </a:extLst>
          </p:cNvPr>
          <p:cNvSpPr txBox="1"/>
          <p:nvPr/>
        </p:nvSpPr>
        <p:spPr>
          <a:xfrm>
            <a:off x="87507" y="88793"/>
            <a:ext cx="671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Situação atual da seca – IIS1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6FE52BB-835C-DE61-CBAB-465760D8E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952" y="1186519"/>
            <a:ext cx="6105163" cy="5355313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47ABC6D1-8D0B-AE70-F82A-540B90F31586}"/>
              </a:ext>
            </a:extLst>
          </p:cNvPr>
          <p:cNvSpPr txBox="1"/>
          <p:nvPr/>
        </p:nvSpPr>
        <p:spPr>
          <a:xfrm>
            <a:off x="919121" y="1014483"/>
            <a:ext cx="3526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Aptos Black" panose="020B0004020202020204" pitchFamily="34" charset="0"/>
              </a:rPr>
              <a:t>Condição de JUL/26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0ED344F3-41EC-A6B3-9146-CC030670A3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885" y="1626497"/>
            <a:ext cx="4837078" cy="4740013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91E1434C-8CF2-285A-21BC-716A68301F70}"/>
              </a:ext>
            </a:extLst>
          </p:cNvPr>
          <p:cNvSpPr txBox="1"/>
          <p:nvPr/>
        </p:nvSpPr>
        <p:spPr>
          <a:xfrm>
            <a:off x="7010752" y="1014483"/>
            <a:ext cx="3675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Aptos Black" panose="020B0004020202020204" pitchFamily="34" charset="0"/>
              </a:rPr>
              <a:t>Condição de AGO/26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276CBD75-E614-29A6-CA7B-34E0521BB82E}"/>
              </a:ext>
            </a:extLst>
          </p:cNvPr>
          <p:cNvSpPr txBox="1"/>
          <p:nvPr/>
        </p:nvSpPr>
        <p:spPr>
          <a:xfrm>
            <a:off x="5679697" y="6135677"/>
            <a:ext cx="601319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400" b="0" i="0" u="none" strike="noStrike" dirty="0">
                <a:solidFill>
                  <a:srgbClr val="386FE5"/>
                </a:solidFill>
                <a:effectLst/>
                <a:latin typeface="Open Sans" panose="020B0606030504020204" pitchFamily="34" charset="0"/>
                <a:hlinkClick r:id="rId6"/>
              </a:rPr>
              <a:t>https://alertasecas.cemaden.gov.br/</a:t>
            </a:r>
            <a:endParaRPr lang="pt-BR" sz="2800" dirty="0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B95811A7-1496-C17C-37AE-0E2B9B7B0061}"/>
              </a:ext>
            </a:extLst>
          </p:cNvPr>
          <p:cNvSpPr/>
          <p:nvPr/>
        </p:nvSpPr>
        <p:spPr>
          <a:xfrm>
            <a:off x="3348989" y="2796579"/>
            <a:ext cx="868137" cy="883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AE3FC9D3-99FE-1C87-DACA-E8595FCCE0F1}"/>
              </a:ext>
            </a:extLst>
          </p:cNvPr>
          <p:cNvSpPr/>
          <p:nvPr/>
        </p:nvSpPr>
        <p:spPr>
          <a:xfrm>
            <a:off x="9993629" y="2919151"/>
            <a:ext cx="868137" cy="88388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</p:spTree>
    <p:extLst>
      <p:ext uri="{BB962C8B-B14F-4D97-AF65-F5344CB8AC3E}">
        <p14:creationId xmlns:p14="http://schemas.microsoft.com/office/powerpoint/2010/main" val="3355847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"/>
          <p:cNvSpPr txBox="1">
            <a:spLocks noGrp="1"/>
          </p:cNvSpPr>
          <p:nvPr>
            <p:ph type="sldNum" idx="12"/>
          </p:nvPr>
        </p:nvSpPr>
        <p:spPr>
          <a:xfrm>
            <a:off x="7981950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</a:pPr>
            <a:fld id="{00000000-1234-1234-1234-123412341234}" type="slidenum">
              <a:rPr lang="pt-BR"/>
              <a:t>15</a:t>
            </a:fld>
            <a:endParaRPr/>
          </a:p>
        </p:txBody>
      </p:sp>
      <p:sp>
        <p:nvSpPr>
          <p:cNvPr id="229" name="Google Shape;229;p11"/>
          <p:cNvSpPr txBox="1"/>
          <p:nvPr/>
        </p:nvSpPr>
        <p:spPr>
          <a:xfrm>
            <a:off x="2415825" y="657662"/>
            <a:ext cx="7372350" cy="434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t-BR" sz="2400" b="0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Frequência de Ondas de Calor (</a:t>
            </a:r>
            <a:r>
              <a:rPr lang="pt-BR" sz="2400" b="1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Agosto-Dezembro</a:t>
            </a:r>
            <a:r>
              <a:rPr lang="pt-BR" sz="2400" b="0" i="0" u="none" strike="noStrike" cap="none" dirty="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) </a:t>
            </a:r>
            <a:endParaRPr sz="2400" b="0" i="0" u="none" strike="noStrike" cap="none" dirty="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405195" y="6475038"/>
            <a:ext cx="10682514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16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El Niño aumenta as chances para ocorrência de OC</a:t>
            </a:r>
            <a:endParaRPr sz="16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1"/>
          <p:cNvSpPr txBox="1"/>
          <p:nvPr/>
        </p:nvSpPr>
        <p:spPr>
          <a:xfrm>
            <a:off x="8825258" y="2350619"/>
            <a:ext cx="3244200" cy="40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 dirty="0">
                <a:solidFill>
                  <a:srgbClr val="2F5496"/>
                </a:solidFill>
                <a:latin typeface="Calibri"/>
                <a:ea typeface="Calibri"/>
                <a:cs typeface="Calibri"/>
                <a:sym typeface="Calibri"/>
              </a:rPr>
              <a:t>AGO-DEZ em média 4 OC</a:t>
            </a:r>
            <a:endParaRPr sz="2000" b="1" i="0" u="none" strike="noStrike" cap="none" dirty="0">
              <a:solidFill>
                <a:srgbClr val="2F549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1982-1983  3  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1997-1998  4  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2009-2010  5  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2015-2016  </a:t>
            </a:r>
            <a:r>
              <a:rPr lang="pt-BR" sz="1800" b="0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pt-BR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2023-2024  </a:t>
            </a:r>
            <a:r>
              <a:rPr lang="pt-BR" sz="1800" b="1" i="0" u="none" strike="noStrike" cap="none" dirty="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   </a:t>
            </a:r>
            <a:endParaRPr sz="18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pt-BR" sz="20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Anos EN em média 5.6 OC</a:t>
            </a:r>
            <a:endParaRPr sz="20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 descr="data:image/jpg;base64,%20/9j/4AAQSkZJRgABAQEAYABgAAD/2wBDAAUDBAQEAwUEBAQFBQUGBwwIBwcHBw8LCwkMEQ8SEhEPERETFhwXExQaFRERGCEYGh0dHx8fExciJCIeJBweHx7/2wBDAQUFBQcGBw4ICA4eFBEUHh4eHh4eHh4eHh4eHh4eHh4eHh4eHh4eHh4eHh4eHh4eHh4eHh4eHh4eHh4eHh4eHh7/wAARCAAzA2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x+iiivdPzQKKK0fDGkya94j07RYZkhkvrlLdZGGQhY4yR+NJuw4pyaSM6ivaNS/Z/1KKXUbHTPF+h6nq+nwiebTU3JNtIyOOcZGMZ45HNZei/B5LrwNpni7VvG+i6FZ6jlYxeoy4YFhtznBPyk1n7aFtzreX4hPl5fyPK6K9As/hnNe+FfFXiSy8QWNzZeHp3i3RoWF2AAQ6HOADnip9O+E2oXvhzwnrS6xapH4kvls4YzE2YGJYbmOeR8h6etP2ke5CwlZ7R8/xt+Z5xRXrx+A2vp8Rv+ENm1a0jL2DX0F75LGOVVYKygZyCCf5etctf/D27s/hkPHT6jA9t/aDWP2YRkPlXZd27pj5f1oVWD6jlgq8b3jtf8N/zOKor6L8R+Hry3+DUnilfBnga3LaZHIsMVi/2q2hlwokLFsM/8W4jI59K8/8AB3wh1DWfCkHifWPEOkeG9MupBHaSag+DOSSAQOMA4OOcnGcYqVWi1dl1MBVjJRjrdX7aHmlFdP8AErwPrXgLX/7J1gRSeZH5tvcQkmOZM4yueevUHpXe6b8Bby90jRbr/hMtEtrvWrRbmxs7gMjy5RWKg9yNwzgGqdSKSdzOGDrTk4KOq3PG6K9P8H/BrWNau/ElrqmrWWgyeHXVb03SllAZWbeGBxtwuc+hFcn478O6d4cvba303xVpfiJJoy7TWBysRzjaeTz3pqpFuyZM8LVhDnkrL+lsc5RXp/hT4M654h+HMvjK31G2hURTzQWTxsZZ1izkqenJBA/D1rF1L4e3dr8LNO8f2+pW95aXlwLd7dIyHgfLD5ieDyuP+BCj2kb2uN4Sso8zjpa/yOKor1LUPgvq1p470HwcNYtJdR1W1N1LtibbaIASS/PP3WHbpVTxB8JdU0f4laN4Kl1S1lbV0R7e9SM+Xhtw6Zzxt/UUvaw7lPBV1vHrb5nnFFdF4y8K3Hhnx3c+E57yK4mt544TOikKS4U5wef4q6PxR8J9W0T4m6T4DXUbe8vNSSN0nSNlSNWZgSR14CE0+ePczWGqu+mzt8zzqiu8+KXww1bwLrGl6c13Fqx1NT9mktoyAzhgpQA9Tkr+dber/BO70XS3k1vxn4a03VUtGuzpk1wRJsAzjPr9AeaXtYWTvuX9Tr80o8u255RRX0P8IvDV1rHwvh1eDwh4JnFsJvs66haSSXN7JGCSxfdyCcrt6cV5r8Pfhxq3jq31PXDe6doej2bFrm9uvkiRjyVUD0BHoBxSVWOt+hcsDUShy682pwVFdz8SvhpqvgvT9P1f+0LHWNG1Di2v7JiY2bGcH0yASOoODWn4R+E6a14Bg8Zaj4x0jQtPmneAG9UgBlYgDdnHODT9pG17kLCVnN0+XVa/I8zorevvD0MfjaPw3Ya1Z6nHLcxW8d/b8wuXIG4eoBP6V6bqH7PWpRXd3pen+MdDvtZtrf7QdOG5JWTseScZ7E8USqRja7CnhK1S/Ir2PFKK9Y8O/Bd9S8I6R4i1Dxlo+ix6rIYreG8RlYyhmXZnOCflNN0j4Ia7deNtZ8Lahq1hp8ul2q3jXLKzxSxMeGHQjoc56YNL20NdSlgMQ7e7v/w55TRXrGi/B6w1zxBDomh/Efw9qdzLbyTg2ylwNhUbTg8E7s/gawvDvw11DVPCGv8AiW61GDTrfRrn7LIkkZZpZcgbVIPqyj8aftY9xPB1l079um5wlFeq6l8D/ENv8SLTwRaalZXdzPZfbZLnayRwxbipJByTzjp1yKxPGvgm08GnTtQg8TeH/FEMl0Y3tbSY7iyH5ldRyFPQnIPNCqxezFLB1oJuSskcLRX0L8a/DV9oXw4k1SXwr4ItnuJIYLh9OsWSeyDDeBkkgHopbAJyK5Dw58E9Tv8AQdM1XWvEui+HjqxA0+3vXPmT5GV44xkEHHJ5FSq0Wrs1qZfVjU9nFXdr9jymit7xv4T1fwf4nm8P61GiXUZUh0OUkRujqe4P+Ir1C/8A2ddWhuP7PtfGGhXGrtb/AGiGwfdFJKnqM54yCM4xVOpFWu9zKng61RyUY6rc8Ror0zwV8IrzXvDeq65qniGw8PQaVePaXgvoz+6ddudxzgcsBXHeMNDs9D1/+zNP1+w12HYjC8sjmIluq9TyKanFuyJnhqkIKclozEor12b4F6rF8RLLwYfEFkZ7vTmv1uBA2xVVtu3Gc5ql4V+C3iDXPH+u+Eje29m+jAGa6kjYo+4/JgdfmHzD2FL2sO5p9QxF0uXrb5nl9FereHvgzJqXhy+16+8YaTo9lZ6jNYSSXaMF3xvszuzgAnpWdq/wh8Q6b8R9J8GSXVpO+rASWl7CS0TR8lnx14AOR+tHtYX3E8FXSUuXf9djzqiu7+Jnwx1jwT4g0vR/tMWrPqiA2klshAkfdt2AHvkr+Yrb134K3WhaVNJrHjTwzZarDaG6fTJLgiQIO2e57cDk/nR7WNlruL6nWvJcu255TRXsel/A+11Lw/Pr1r8SPDr6fbAfap1VikBIBwxzgHkVk+HfhBd6xHrGp/8ACUaLaeHdMnMP9szORDcMMZKe3IGSevAzS9tDuU8BX093fzR5lRXo3if4P+J9H8RaJpNrNZatDrjbdPvbaT9zJxk5J6YX5u/HTNO+IHwrXwjpV3dSeNfD19eWUiR3OnxSlZ1ZugCnk+vbimqsXbUl4OslJuO255vRXoXww+F83jfw9quuN4hsNHs9MkCzvdISoG3duJBwAKsa/wDB7XtH8V6BpEuoWNzY69OsNlqdsS8JJx1HXoc+46Gj2sb2uCwdZwU1HR/8Mea0V6V4++F+n+EbPUPtHxA0C71Oy2h9MjyLhiccYJ64OfpXmtVGakrozrUZ0Zcs1qFFFFUZBWj4Z0qbXfEem6LbnEt9dR26n03MBn8M5rOrtfgS8Ufxh8LtNjb9vQDPqQQP1xUydotmlGKnUjF9Wj7U03TbLQ9JtND0uEQWVjEsUSD27n1JPJPrUtSXH+vkz/eNR14bdz7+yWiCiilpAJRXhvxn+MuqaLHeaZ4a0PVbV7dvLutVu7B1jiJOAIwwwxJ6MePTNa/7PfirV9R+FVx4h8UahPcv9quJPOuCCY4UA9B7Ma9CWXVoYdV5bN2S6mCxEHUdNbnrdFeP2nx00m6YPb2RMLH5TcsIGI9R8zV22mePvDt2bbz7h7AXR228lyhSKVu6rIflz7EjPalXyzF0I81SDSMqWYYarP2cJps6qiiiuA7Aoqra6lpt3cSW9rqFncTx/wCsjinV2T6gHIq1TAKKKKQBRUUlzbx3MNtJPGk027yo2YBn2jLYHfGRmpaYBRRRSAKKKKACiiloASilowfSgBKKCQGCkgMeg7mlwaAEope+KKAEoopaAEopcH0NYfjzTda1fwlfaf4f1H+ztRlC+VPuZOAwLLuX5k3KCu4cjORQBt0teWWvgv4lLe+FpLrxkrRWEEceoiO4mUOwlZpMKc+fvjKx7pCCu3cOTioj4H+Iy2FhG/jWW8mt9bWabN5LAJdPjTZHEWUE+YeGc9GamOx6vRXkkngT4obNcFv8QnhkvdUW8sZC7uLWIPMfJ2sOVKtCCAQMKeMgE6Xhrwl8QrPxnpOpan4t+16bb2UUV3CJ5D5rLBsdPLI2nMv73zSd/wDDjFAWPSaK8/8AFHhbx5f/ABBfV9H8VHS9JNkIli8132SeXKpPkEeWcs8Tbycjy8d60/hZofifQdBuLXxRq51K5e48yH/SJLjyU2KCvmSAM2WDPgj5d20cCgLHW0UtJQIKKKKQBRRRQAUUUUAFFFFABRRRQB+eNFFFe+fngV0nwumhtviR4cuLiaOGGPUoGeSRgqqocZJJ4Arm6KTV1YqEuWSl2Pse+8YeFLrxX43tdAudB03xP/Z8a2usS3SNHeAxjC7iQAVOBgE9jzgisfwZq83/AAozwzpui+IPBdvq0DN9pi124VlVd8mflByGyRz6Zr5PwPQUYHoK5/qyta5639rycuZx7+W7v/Xc+gfhvdaWdB+Inw31fxHodlqWpTNJbXqzYs5WYfNsc4+UED3we+K1rvWPD/h2P4WeBk8RaXqNzpeqJc391bThoIRlur9By569hk4r5oOMe1epwfAbx5LY295jRoormJZY/Mv1UlSARwR6GidOKd5MVDFVpx5adO7X5Xv/AEz6D8L+P/DF/wDEHX9O1HWNMifSZy+nXj3SBJYJo1LoHJwcOM4B9PSvK7JtH1r4EaX4bm1nToZrnxWfOSS6RWjhM7lnIJ4G3nPTpXmFv8M/FN14YsPEVlb2t5YX14tlH5E250lZygDrj5fm4z7j1rZtfgh41utZvdIhfRWvLIxrPH9uHylwWUdOTgZx7ioVOEftf0jeWLxNVWdK97/jr+SPfJPGnw31bx1rfhJtTmjFzpA0+S4kniGnGNVJAjbd98ea3tx7V5/qVnoXxG+FPh/wtH4u0TRtX8MzNa3Md7cLHFKq5QyIejAgBgRxyRxXB3vwQ8cWmsafpEq6Sbu/kkjhRL0HBRC7buOOAareLvg3458M6Fca1f2VnPZWp/0hrW5WUxD1YdcDv6URhBWtIKuIxM1L2lHTW++2j/A3P2mvFGh61qehaHoN8mpQaHY/Z5LxOVlf5RgHvgKMkcZNemzWfh/XtK+Fer3HjXQNOt/DVlDPeRyXqecWCQkIFzwcxkHPI9DXktt8CPHk+n2t8P7GjhuoVmi82/CkqwBHBHoRXOr8N/E7eAp/G8dvbSaRA7pIyzAyDbJ5bHbjpnv6c1XLBpJS2/Uy9riI1JznSvza/JW/4B9D+A/HWi694q+JOqafq2j2X2sW0OnNqcqxxzmOJ0DsrHJUnr7EV4d8brXVp/FenzapqnhO9ubqBYlOgyfuIwGwN/oct19Kx9Q+HXiax8AWvji6t7dNIuioi/e5lO5iFOzHQ4/LFb9j8CfiPdaTHfx6TbRmWLzUtZbpEnZf9w9D7EinGMIPm5hVauIxFP2bpu++nm77Hu1h4x+HXhjxT4S8JLqks0tlphtEubeeJrACQDcZW3feJiB9t3vXL/C5vC0c3jP4caxrmnR6Tb6vFqOmztdRiN4/MV9qsTg/cQHHqa8V8F/DTxf4tuL+HS9NWIae5ju5LuQQpE4/gJP8Xt2rK8beE9Z8Ha2dG123ihuhGsgEcqyKyN0II/rg1Kox+FS1Llj61lUlT93X0s1a34fgfQ/hrxd4bl+I/wAQviJrGqwfZbKH+zdOjinTz5YlHzNEpPJJUYI4+Y1OdY8Fa9afDXxFpGrJbroeoi0aLU7qJbpbfaU3SDd2KIc+jZryh/gF8RvsK3cNjp1xuhEyRRXi+YykZ4BxWJ4I+Ffi3xhbahcaXb2kQ0+f7PdLeT+S0b4yQQR2pclPdSL+s4pNQlS3u/V3vc7341+Eobnx1qXjy08XeFrmxe7t5FtYdQD3JGY0PygY45PXoK9N1LVPCa/HW88a3WvaXJZ6P4cUQmO7iYySs8u4IM/MwQEYH98etfLvjrwhqvgzVotN1hrNp5IRMptpxKu0kjkjvweK6fw98EviBrmi2+rWul20ENym+3S5uViklXGQQp9R64qpQjyq8tDOniKvtZKFLW92vPX/ADPVtW8W+CNT+HPh/wASaPczl/C2ux3Is9Tni+2SxGQGXChvm++CD/se1ZHxe8DaP441m++I+m+PtCh0a6gXb9plIdZ0iAWHHbOM46jJ4NeY+E/hX4w8S6tq2l2dlBb3ukMq3kV3MIjGWzjsc9DzXXa94b+IXhzwVpvw7utD0gWOuagghv0uDMHuCflAYsViOB1VRkA9eaXKoy92Wv6Fe1qVqbdWn7vz3Wi/yPVdJ8W/D/wZe+A/CsmrTT3VlaeWLiyuIns0eYbXM7bv7wJGOmc96563bwpceHfHfwpi8TaTp0l1qTX2mXUtypt5Y5NkgXeDj5Su0jOfY14vN8M/F6eO5PBMOmpdavGiySJBIDGiMAdzOcADBHX6Vb8V/CTxj4ZFgdSt7Ax392tnC8N2rgTMeFbuPrihU4J/FqDxeIad6Wi067Ws1+R23xZ1TQvDnwT0P4aWOuWOuanFcfaLqazk3xRDc7YDD3fAHXAJOK6v4QasU+AFhpuka54RtNXW/ldotdmXyxH5jZO3Oc9MHFeV+JPgn428PaRe6nqX9kJDZQNPKq3wL7QMnC4yTWJ4q+HHifw34W03xNqVtbnTtS2eQ8Mu9vnXcoYY4yKfLCUbc3Uj22IpVXUdNpKNrdkW9TjmsPjXA+paho9xJ/a0E89xpsg+yDc6sdh7KM/hg16/8Yfi9p3hfx5qLeFdD0a+1Wewjh/t1bnzSFI+6FXj5cDv6ZrxTx78OvE3gix0671+C2ij1AHyFjm3sMAEhhjj7wqHWfAuvaP4O0nxXeJbDTNVcJalJcuSQTyuOPumrcYSs2zGNbEUFOMY2d7vuv6vue8eE/Fvgmx+E/w7tvFEOm6sTqBEwluFZ7Fy0pE7J1xnGc44bNbHhrXIovjp40vtS8S+H3hutJiXTLg3cYgKBjtQnd1BzuHU9ehFeFv8GvGqeMLbwq0On/2lc2TXsY+0/J5QbactjrntUXg34Q+MPFmkzanpMenfZobp7RzNdCM+YmMgAj3GKydOnq+Y64YrFJxj7Lb9Fb9fkd54g1zWfDPxQ8HeKNa1rwbdpHMbaRfDsnypCxw5kH0c4PtWv+0JrPh3SPDFp4c8NatY3i6xr8mqXptp0kCDcGwxU8DcRjPZPavIofhb4yPjpPBc2mx2uryRNLGs0oEciKCSyuMgjg/yq74u+DnjjwvoU+tX9lZzWNscXD2lyspi5xlh1x/Kq5Yc0feMnWxHs6lqbs/XTa57H4+1uK4/aC03UPDvjrQtJMeiFPtc8izW8rb2/ctg454PUEYyOaueKofAev6z4TOuX/hGPxOuoLc31zpdyogaGPcxDucZ3EIAG5yeOM14n4Y+C3j7xBokGrWem20Ftcjdbi6uVieYYyCqnnB7Zx61w+uaTqGiarcaTq1nJaXts+yWGQcqf6juD3pKlF6KWw6mNqwTlUpaSd9b2PqfV/FXgDxzZfEHwxb6tNb3V0hcTahPEltJLEAkZgO7plEPPJ61geJI/DnxZ0LwXqtv4y0bRJ9GRYtRtL2cRyR42btgPU5TjsQRzxivG/Afw08W+NrWa80TT4/sUB2vdXMoiiDegJ6n6dKt2/wk8ZT+OJPBv2WyXVUtfteGulMbRZAyGGfUcHBo9nCL0lsU8XXqxTlSupadddbr9fU1/wBpHxdpPi74mR3WizC4srK2jtRcD7srBmZmHt82M98V7r4mfwq/xU0T4hXXjjQINO0XTXiaFLxZJpHIcYCqemH7ZJxjFfN3jT4X+KvCdvaTakthMbu5FtDHZ3ImkaQgkDaBntWvcfAj4kQaW18dHtndIvNa1juka4C/7g6n2BzTlGHKlzE062JjUqSdK7bT66W2PYPhp4ws9Y8I+OL7TdV8PabqOp65LcWUOtTKsWwiPBdSckYB6d68G+LtvfQeP5LjUtR8P31zdLFM8miPm1XAChR6HC5I964tlwxVlwQcEEcivQ/DHwY8feINEh1ez0y3gtrgbrYXVwsTzjGQVU84PbOM1ahGk+a5zzxFXGQVOMG2u3+XzPfL/wAReHn/AGitFvhr2lmzXw3LE9wLyPy1cyfdLZwD7Uvg/wCKnhS+1nQSl9YWup6qX/tuSSUII/s0Tqm5jgfM2COelfNF58P/ABFaeCZfF1xDarpkV21o+JgZBKrlCMDgjI6g1H4d8D67r/hTWPEunx2zafpClrsyS7XAC7vlXHPFZ+whbfyOtZliFPSG/vfLT9E/vPctO8V+F9J+C3iM6nbaVr5PiO5kXS5bxVMym4G1wBkkd+mDio/hd8QrTxH411b4g+KZNO0q10HSTbaZYRTKHw2WYRhiC7YXHQD5gOK8a8VfDnxP4a8Lab4m1K2t/wCztR2eQ8Mu9hvTcoYY4yKXxv8ADfxR4Pi0mTW7WBG1YkWqRy73yNuQwxwfnWn7ODW+5m8ZiYtNw0ilp+Tf6Ht+p+LvA954F8JeKtHupm/4RXWFY2mozRm9eBjiQhQ3zY3Kwx/d9q5v4weDvD/izxFq3jzT/iN4bSwurZZ44Zbj9/5ixhRHs6gHb9QTjFZHxe+H1v4R8I+GNNi8MG31K9nCXGqS34kLTEAGLaowEycg8dD7mqn/AAz78QPK87/iR+Xnb5n9oLtz6ZxUxUF7ylY1rOvUvSlS5rWva+jt/kaXwz1TTbf9m3x1p9xqFpDeTy5ht5JlWST5Y/uqTk9D0q58P77Q/GXwCuPhzN4g03Q9Ytbs3EDX8nlxTr5m8fN+JHcjAODXmmtfD7xFpPg+38WXcdqdNuLprWMxzbnMgZlPy46ZRv0rcj+CPxDbQTq8ml20CeS0/wBnnukSfYBknaTxx2JFaSUN+bqc9OpX0j7O6UbP0ep6J4y17R9M074e/D/Q/G2nx3+jXKzXOtI2+3tiEYYyMhs7yMZxgAHGa1fjBqPhq++GGpyeMdS8H6r4jB2aVdaK+6eQ8YZhyV75GSuPevHfBnwh8ceK9Fj1jTdPt4bGVtsEt1cLF5xzj5AeSM9+hrlPFHh/V/C+tz6Nrli9new43Rtggg9GBHBB9RUqnFtJS1RU8XWjTcpU/dlot7bWX/DntH7Prade/CDxv4euNc0rTLvUm8qA310sS8xYzzzj6CtzVvEXhjRrv4XeA7LxBZao+i6nDPfX0cg8iMAMMb846ue/AAzXzQQPSirdG8m7mEMxcKcYKOq0v5XufSf7RE2paxpGtzW3iLwBPoqSRzwx28wbUXC7RjIyCc5/CvmykwPQUtXThyKxz4vE/WKnPawUUUVocwVZ0q+uNM1S01K0bZcWsyTRH0ZSCP1FVqKATad0ffXgrxLpvjbw1a+INHkWRZkAuIQcvBLj5kYex/Mc1qsCpwwIPoa+AdB17W9BuWuNE1a906Vhhmtp2j3D0ODz+NfUf7NfxK1DxpY3vh/xFOLjV7CMTQXJADTw5wQ2OrKSOe+R6c+ZWwrgnJbH1uBzWOIkqc1aX4M9arD8XeJ9L8OWgl1C4w7j93EgzI/0H9TxW7Xgnj3T73T/AIkxXGuSNPaT3SSRzMPlMO4fL7bRxj/GtMuwsMRVcZvZXt1Z0Y/EzoU04rfS/Y6b4o2uoeJvh5DFf2yWaXd1HKsDNlo41DNudjwD3x0FLp3hS8H7Od5YaDH59ze2sq2qROEDLLJjcGbAxtOQe/vUv7QujeKfEfhyx0XwtbrILu4xdzGZUWOIDuSeQSe2elbM3jjTLLx1p/wtS2eGWDR4riOcnEchAAESDvhQWz7YrreKf1SFOmlu5W7W0/rr1MIYZ/WZ1Jt25VFfM8r8DeF/G3gbQjB/wi9nd2yu00n72K4nycZJJGT06A16R4O8RaF4+0i90O/sI5EVAtzZypgAHjOOxB9OnBBq7qmn6xNq8s8OtXVpZ7VKoirtQhTknJ5GeSOnFHhKyvoNXY3GptdK0P3SqDndkN8pz09f/rV5VbG1atX949/JJ37pq343NMPgalKfNBvl63af66Hnel+L7/4UfEA+CPEd5Ne+Gp9r6ddzHdJaxscLk91BBU+mMj0r1D4oyXH/AAgd7JZtK0ZaE3DW5Jc2xkXziuOf9Xu6dq8N+K9hqXxY+LJ0/wALQCex0yJbOa/I/cIwYlyW74JwAOTive9J0tvDng3TtHh1Qk2ccUAubluZMHGM9s9B7YFb11FKM/tdUdkG22uhi+JdX0TRfB0uoeDv7F85UiSJ7Tyv3ULSKrScfwqDnJ4Bxms1tV8VRxW1sdWSOG71m1tYLnzre6nWORG8xWKAJ1AKnGee+K1bWSK3lmkg1Tw3DKwZJwlmELkHBB7tyDUkeLE7bTVfD0NpJOzRBbZV2v1H3eMgHr15A61gppdDSzMSLVfEdmZrqXxBNdJYeJYtI8mSCILPDI8YJkIXO8ebwRgfKOOTUI8aan/wkkU2mTzX1ldpqAitLiWEuzwIxXbGih0G5SvzEkg9Aa6dLuZpjHNrGhqFlMkqNb7WLr0OD16fe9uKgt9yypJBrnh+O+MxaSRLZQ0pOMZPUnqM+jUe0j1QWZyT6tdf2v4Y1mHxAPEN8dHv737Kqx4SXyFbaoQAhc/LtOT8vrmpv+Ek8WReEtR1mPVIJY/7KW4WV7i3maOcumCiRgYQgsCrZwQOc5rprOby7jzbTV/DsMrM5bbaBDv7sehzwQemansbeWae4SwvPDjSzHMyxWQJdc5y2Op5HWq9ouwuVj/Dtzqlt411DQr3VJdShGnwXsbzRorxszujKNgA2/KCM8j1rq6zdLttSiuZZdQntJ9y7VaKHY+M5AJ9PaqXxA8PP4p8K3Oix3xsmmeN/MKF0bY6vsdQQWRtu1hkZBPNYyd2UjZvbq2srWS6vLiG2t4l3SSyuFVB6kngVKrKwDKwIPQg9a8q8VfCO41zw/eaWuvQWn2nT9PswIrRhDGbWd5SQhcna+/bjPAHU1NH8KbkeOIfE3/CW30CrbpA9lboUh+WzNuJEBJ2uCSwP4HOAaQ9D1CvPn8FeJjqN/dL4vuXhuF1AW9qzMEt2uPuEEcnbhcD+H5tvXit4e+Gl9oum6TBba7aR3GmSXMiSw2TIJmltvJV5AZG3ODh2ORk9h1rX+GHhHVvBGhWfh/+3Rq2nwSTuZbiIif5yrKoOSMBvNJ9mUduQCpe+EfEsmsajdweKmW0u47kLbO74gkeBI42Qg8AFWYr64Iwc5nufCes3N94k87VFNnqll5dsDcSl4ZgoCuCMbFBGcDJJPUciuc8ZfCrSb6x8Radba3Y6ReeI9Wt7+ItGMgRBMwhdwLhnVmOO7nirV/8OVl1TXZn8R2SPqmlf2d88B8+0Z4FiCxt5g2xfIXCbc7i3zUAatx4N1T+3nu7S/RLYaJ/Z0Aa4k3QTbXBkAIOcll53A/L3wKZp3g3xFaaJ/Z6+JWaVbe7iWYPIOZWjaM4zlQoRh1JG4kEZwOTl+EKyeGrTQ/+FhSXMhu7m8hnu8SyPHLHGgkXDrmWIJlJeQMkkVval4Lub+z8S2I8ZWX9n63eW91ErRlnSUCLEcjCQCSOQRcqApYOcGgZvDw5rH/CB6hov26OO8uXdrcC4lZLdCwIiEh/eFQARu6/McDAFVrTwz4ngu9EmTX4o4NOmlle13SSLKskhzEXY5ZUjOFLAnPPHFcnefDyPTG0G/bx5Ah8LIJLwT2/miKPzzMfLTeTCCp8vkMdgUA8c3rHwFK2reEdRtfHAVdLnub60t/KwbxbiZpJMgtkjyn2Djjr7UCPVK83+PN5eWekaY1ndT27NO4YxSFSRtHXFekVh+L40ktoA6KwDnqM9q8DifEPDZVWqrol+aMMRlss0pvCRnyOfXe3Xuu3c+TfFPijxha+ItPOka3q/wBq2/ukindi7buBtz830xXt/wAbNI8Saz4M02+sry90/XrWzWaaG1naMSsVBkjwDyc5x9Md68w/aDZrTxVpc1qxgkW0yrxHaQd55BFbXgf4natP4bhg1eF9QmtXMSXMkmGdOCATjkj1+lckOP8AEQyDAywNFRrUGndu/OufWMtFo1dPffSx9DU4Bp8M5BHMsfiuejLSXutON20mrOV9bHk+hfEHxpompR31p4i1JpI2BMc9w0kbjurKxIIr7MsfEAv/AAfpusLH5Muo2kcyxn+AsoJ/LNeDeFvh/wCEvHHji81K+uZtNi4uH06LG2cj75D/AMI7kAdzg12fxH+JXh3wrdx2MqSyzRxqsNnbKP3UYGFyScLx2619vx1xXR4mwGFo8O4dyxlVO8YrWCsua72916c212mnqfKcNKjJTxNSqnQT37v0eqv23PVtBvftdsFc/vY+G9x6188/EnxF4ouNQ1hHvr+3mjMscUEMjJsxnAAHfp9a674afFTQfEGrpbWvn2d7zi3uAP3q99pBwTjt1rx3Tdd1XUvijZtdapd3K/2oEUySlvl8zgc9q/M5YnNcvpU8PmdKVPEYdqUoy054rWLv1vZq6urpn1MuBZ8XqVTL8UoQp+893futO3n3JPhVqHjOTxxY/brzxA1qEm3+dJNs/wBS+M5464r0H4c6vqtx4ysIZ9SvJY2MmVediD+7btmvR7y5mg0688tmw1vIrLnggqa8k8BXUdl4pt72YMY7eOaVwoycLE5OPyq8+4//ANdMVQxFOh7GUPdcU7p63TvZd7Wsfm/EuVzyjNMFT9o5KUk+32ont+iXE76pArzSMpJyCxI6Guqr570j49eC4b+GZ7XWNoz0t19P96vR/h38VvDfjrWJtK0aDUY54oDOxuIlVdoIHUMeeRXqcAZDm9LKK1bEUZJKbu30XLE/QM6xeHliYxhJXa/Vne0UUV9OecFFFFABRRRQAUUUUAFFFFAH540Um5P76/nRuT++v5179mfntmLRSbk/vr+dG5P76/nRZhZi0Um5P76/nRuT++v50WYWYN90/Svsn4iaFqWteEfDUenfDvTfFbjSgnn3V2kLWhaNMFQ3XPX/AIDXxtuT++v51ONQugABfzgDoBOf8ayqUnNproduExSoRlFxvzW/rVM+nP2aD/whHgEan4puzBZa9q8Vtp1vIAQJOV83noCV6+iA1wdvoWr6D+1bp9trUr3E8+si5juWH+vjckqw/ljsQRXjjXUjoqNcuyp91TJkL9OeKGupWlWVrp2kX7rmUlh9DmkqLu3fc0eOTp04cvwNPf7/APgdj6H8MD/jNS/4/wCW9x/6TV03i7+x4vhd8TLnwLYXE+o3F/NBrkdxKS8eCRJIijIxtYkdOM5+7ivlEXMgm84XLCX++JPm/PrSrdSrv23Trv8Av4lI3fXnmpeHbad9rGkMy5YyjybuT9Lq3Y+wvHOh6jrXgnwomn/DvTfFjDSUXzrq7SE2hMSYK7uuev4VkfCK8sNO+A+h6Pr22Ox1fUrvSLpnICoZDMASTx95QPxr5XXULpQFW/nAHAAnPH61G1wzReU1wTHnOwyfLn1xS+rPl5blvNF7T2ihra3Ty8vLqfWfxJ8QaPJ8KVuLONZNF0PxLZ2UYU5V4rdkDEY68hvrU2ueFdd1z476F8R9J1a1l8Kx20cjXi3YCRxqrbkxno2c+nJz0r5F+0N5Pk+efKznZv8Alz646UouZFhMK3LCI9UEnyn8OlCwzWzCWac7vOHbrbVX8tj6p8J6vq/iDxH47k8PeH9H8UeE77Uws1lJdpFNK2xVeRA3BU7QfmxnqD1ryb9pXw34Z8M+Obe18NzMvm2wkurQzGX7M+cBQxJI4/hzxj0Iry6K4aFt0NwY26ZR8H9Ka0gZizSBmJySWyTVwouMrpnPXxvtqXJKOt9+2t9NP1PtLX/DGt3vxI8C+K7a4istH0jTT9vuZJggwV+5jPIPr0FZXw7u7XxJZ/FS70XS7fX7e81U+RaSOI4rv90owWPADEE5r5He9nkjMcl5K6f3WmJH5ZpIbqWEFYbp4geoSUrn8jWf1Z23Or+1Vz8yhprfXyt2O0+Mmj3+i+MY/wC0PCNp4W8+3SWPT7W4WZNoJUtuXjJKnivffHHh7V/iB4w8B+M/Bt/btoVmsTzSLchPsgVw7ZXPXb8pA54weK+TZrh5mDTXBkYDALybjj8aI7mSNGSO5ZEb7yrJgH6itJUpNLXVHJSxcYSneLalZ72eny/Q+x/D2taDrXxF+J15at9q0+HS7eC5ktmH74pHKH2noTj5QfasPXPsdv4Y+FNr4MtHfwlLrdvMbiWQvLFIXJVHz05Z889Vx9flSK4eIMIrhowwwwWTGR74pVupVjEa3TqgOQolIAPrjNR9W13/AKsdLzVuNnDXX8XftsfX8Oo2KfG/4haB9uh0/WdW0q3j064kbb84gIwD6gsrY6nHtXJ3/wAP9I8NeBNBvdW8PrpPieHW7KEO2qNP9qPnRiSZV3bRuGeMZAFfNUk7SSeZJOXf+8z5P506S6kkZWkundl+6WkJI+nNNYdrZkyzKM0+anrrbyu79t/PQ+qv2lfDuramms3dn8OtOvIkskkbxA14izwqnzMBGTk4AI/Gukt7zw7c+EfCHhrxRJDHZXGiW2oxPKwUCS2MTkZPqD07gEd6+NGv7plKtfTMpGCDMSD+tRSTtIqrJOXCjChnyAPb0pfVnZK+xbzRe0lNQ+Lvbv6I+g/2p9Y/4SDwF4H1sKVW+a4nQHqFYKVH5YrY1jXtJ8P/ALOfgK41bwtY+IopWSNIbpyqxttc7xgHnjH418yvcM6Kj3BZV+6rPkL9B2oa4do1ja4ZkX7qmTIH0Haq+r6KPYweYydSdTl1kkvut5eR9rXpz+0xohC7QfC83Hp++Fec+EPDeseLP2dPEOh6DCst/N4lkaMNKIwAssZLbj0wAT6184/bbjzBJ9sl3gYDeccgemc0R3k8alY7yRFJyQspAz+BqVhmtn2NpZmpt80NHfr3t5eR9hf2hZN8bfAPh4X0V/quk6Pcx6hNG+7DmJRgn1JVmweeR61keLzpMPwp+Itx4DsJ7i9n1OaLXIrmUs8ZDESOqjI27SSPYk/w4r5RjnaOTzI5yj/3lfB/OnLdSrv23Trv+/iUjd9eeaPqz01B5q2pJw3v8rpLt5fM+p/G/h3WPiRqHgDxT4H1C3bSLKOMTFbkJ9iZWVmYrnOQBtIHPy+lcR8cta+GetfFfVJtZl124FvBDbpNozQFHdQ2/cZOuMqAR6GvDo7mSJWWK5aNW+8FkwD9cVHuT+8v5iqjQae5jWx/tIu0NW03fVaK2i6H014Rtbfxt8AtF8P+Go01GXStS8zU9Ia7FvLdQiR22ls8bgynPTI68V03hLw34e8M/tB6faaDZCyaXwzLJdwfa2naOTzUAVmZiRgAD0wK+Qop2iffFOY26ZR8H9Kct1IsplW6dZD1cSYY/jmk8O3fXQ0hmUY8rdPVW19O2mn3n0N4mtJPCvxG8LeJte+HWl+FNJg1lllvLe7SU3BfO13C8jbgv+ddpp3hXXdO/aA1L4kXuq2kfhOS0aQXhu1KPGYgojxngAjdnpwMda+RZruaZQs13JKoOQHlLDP4mkNzIYRCbljEOiGT5fy6UPDtrfyFHMYxlfke6a16rTotjuPEl98OdQl1vUhH4kbV7m+uZ7dY/JWyKtMzRg5+cDYRn36V7L8YvCWv/FJ/C2v+Ar21n0WOyEeBdiJbR8kliOoOMKccjb0r5f3J/fX86fHcyRoyR3LIrfeVZMA/WrlSd009jCni0oyjOOkrbabfefSOheENf179lx/DWj2iXepxazKGjWdAp2TncQ5IUjj15qr8OdC1Tw18FfipoutWv2a/t4j5sW9X25t9w5UkHgjvXz1FeTwoEivJI0/upKQPyBoN5MQ4N3IQ/wB/Mp+b6881PsZaq/W5osdBOMlB3UeXfya7H2Xb33h248LeD/C3ih4YrK50K31KOSVgoElsYm25PqD+QNV9btf+Fh+JfhZrDQn7H/pmqyKwztRfKaMH/gRQV8cyTtIFWScuFGFDPnaPb0qRb24UALeyqFGABMRgeg5qPqrWqZ0PNuZcsoaafg0+3r959VfERtC+IPwm8ZR6Br767daXqB1JVNs8Ztsf8sl3D5htWTBHWvPlA/4Y4PAx/bn/ALUrxi0N2wcWbTtn74hJOfripPs+peT5PkXnlZzs2Ntz9OlHJGHuuXW5lPGTqtz9nq4taX+8+ho72z039nD4dajqKb7O28QQTTjGfkWaUn68DNM+O3w88X+NPGlx4u8P31ld+H5dOVobk3ypHGix/NH1/iOT6fNyRXz4bfUmiELQ3hjHIQo20fhQINTEJhEN6Ij1QK238ulJKKd1JDlipTh7OdN2svLVK3Y+jvE+g6p8T/hT4BPgS4t2/soJFewC5EZt5AirvIz/AAlWPrhsjOa439rjWNM1Lx5p1nY3UV3cadYCC8mjIIMhYnbkdx39M15HDBqcOfJhvY89disufypn2K9/587n/v03+FOChGV+ZaEV8TOrTcfZtN2v8uytoV6KsfYr3/nzuP8Av03+FH2K9/587j/v03+Fbe1h3R5/san8r+4r0VY+xXv/AD53H/fpv8KPsV7/AM+dx/36b/Cj2sO6D2NT+V/cV6KsfYr3/nzuP+/Tf4UfYr3/AJ87j/v03+FHtYd0Hsan8r+4r0VY+xXv/Pncf9+m/wAKPsV7/wA+dx/36b/Cj2sO6D2NT+V/cV69W/ZRkkT406csedsltcLIPVfLJ/mBXmP2K9/587j/AL9N/hX0F+yP4Smsry/8aaogtoxCbSxWU7WdmI3uAecDAGfc+lZV61NU37yO3LsNVliYWi9Hf7j6FbqazPEmh6d4g0x9P1KHfGeUYcNG395T2NXvtFv/AM/EP/fwUfaLf/n4h/7+CvJhWUJKUZWaPspUnNOMo6HKaQdW8OWq6XrUcmoadENtvqECFmReyyoORj+8M1n+KvDNl4ing1ix+xX1xAB5bM5BUjoVkT5kP6cV3f2i3/5+If8Av4Kryw6VLL5si2Zk/v5UN+Y5qMasPjYOFbr2dvnpaz9H8iKVGpRtydO/9a/NHDQweLZl+yS6esS9PMub0Sr+QyT+Ire0fw9DDY3EFzvu5bsYuZdxTeP7owchfbNdAj2aD5ZYB/20B/rT/tFv/wA/EP8A32K8vB5TgsJW9vFuU+jlK7Xp2PSrY7E1qXspaJ72Vr+pBpWnWem2kdrZW0FtBGMJFDGERfoBVmWOOVQssauoIYBhkZHQ037Rb/8APxD/AN/BR9ot/wDn4h/7+CvVdWL6nEoS7EX9n2G4t9httxGCfKXJH5Ug03TgqqLC1AU5UeSvB9Rx7D8qm+0W/wDz8Q/9/BR9ot/+fiH/AL+Cj2ke4ckuxC+m6c+7fYWrbjlswqcnrzxSjT9PHSxthzniJf8ACnteWanDXlsp9DKo/rSfbrH/AJ/bX/v8v+NPnj3JbtuMfTdOdmZtPtGZvvEwrk/XinwWdpBIZIbWCJznLJGATnryKPt1j/z+2v8A3+X/ABo+3WP/AD+2v/f5f8aOePcXMieioPt1j/z+2v8A3+X/ABo+3WP/AD+2v/f5f8aOePcLonoqD7dY/wDP7a/9/l/xo+3WP/P7a/8Af5f8aOePcLonoqD7dY/8/tr/AN/l/wAaPt1j/wA/tr/3+X/Gjnj3C6OZ8VeBbTX/AB34c8XSX80FzoIkWKFY1ZJQ7KTnPIPyDFUPG/wv0jxbd6lNqGo38A1CaxmkFuwRkNrv2bWHIJ8zOe2BXa/brH/n9tf+/wAv+NH26x/5/bX/AL/L/jRzx7j5l3PPNM+D2jWOq+Hb4arey/2Ja2luEkiiJn+zK4jO/buQHzG3qpAbjNVJvgjoh0GDSLfXdWto4NVOqRyJsLiVVC265I+5CoAUfrXp326x/wCf21/7/L/jR9usf+f21/7/AC/40c8e4c3meeT/AApiuZPF1rNrDxaZ4icM4htovtIDyCSdWmKbmViNqqSQqk+2H2Xwj0231vQNUk1vULiTRoLaFfMjiLyi23+V+827kGJCGCkB8DNegfbrH/n9tf8Av8v+NH26x/5/bX/v8v8AjRzx7hzeZPVTUrFL5ER3ZdpyMCpPt1j/AM/tr/3+X/GgX1iDn7ba/wDf5f8AGubF4fD4yjKhXSlGW6Kp1nSkpwdmjzTxt8L/AAz4x1Syu7rxJJEUU28ccDxnzCCSQCc8jPTtVvUPhf4VXTbGztb86ba2cTgYdSZCDl3Zj1Pr6e1bVn4V8I2s8E8U6+ZBKJVLXgOSCpUHnoCi4+nOeaL/AMK+E76US3N2zuhuPLIv8CMTkmQKAcYJPfNclPJ8upUfYQppR7Xfr3udWa5liM2wccDjajnSjqo7L8LficoPhTpJureXTfGV1a3Fuy3QMPlsSg6EjP3D+RrI1v4FeGfEWv3GqSeMrp7jUHa4VI/KbK5/h5yVHTPtXo9j4b8KWc0ksE8YMkDwMGuwQQ6hXbr94gAZ9uAKNI8N+FdLvba8tLhRNbg7S94GDNhhuIzycO49OenSvWyasskqutl7VOTVm1a9rp21v1SPFpZfhKND6vTjaF728+55lofwI8K6brFjqNp42uWnglE8IBi+fYwzjB6Z4NW9G+CHhjT/ABAdYi8W3Ez21yLx4z5WIwW3fMQeF9zXcjwb4HWBLeMQRQpCYtiXmA2Qw3E5zuG9sHPf2GJo/DPhGO3vbeOaJYr21NrKguxgRkAMF54J2rk+1dGb162dtTx37x2tdrpvbS3c9XK8bUymTlgp8jd07dnvvcvRadpEkM8KX8Ujyp5W4SqSm9eMD1IPHrXHaf8ADPw9bmS6i8Ru6G3lQtuj2hWRkZs57ZP5Vsw+CPA0PlGNlUxPBIpGoEHfCu2Nvvdgfp7U5fBvg1bNrRLorE0MkDgXw+aOTO5evTnjHTArwqHD2Aw6jGlRS5XdWvv389up5+OoUMfWhXxPvSjs29up5cP2c/BsPzN43uwETzDu8kYX+8eenvXdfCr4SaT4D1ubWdP1q7v2uLYw7ZUQLtJDbgV+lbUnhDwbJdfazMgudgQTC9G4YYMCOcZ3AHp+nFdDpz6Tp9hb2Nrd2qQW8axxqZ1OFAwOSa+no5ljaGGnhKcmqct1bfbyv0RU6dGdRVJfEi/RVf7dY/8AP9a/9/l/xo+3WP8Az/Wv/f5f8a8/kl2NeePcsUVX+3WP/P8AWv8A3+X/ABo+3WP/AD/Wv/f5f8aOSXYOePcsUVX+3WP/AD/Wv/f5f8aPt1j/AM/1r/3+X/Gjkl2Dnj3LFFV/t1j/AM/1r/3+X/Gj7dY/8/1r/wB/l/xo5Jdg549yxRVf7dY/8/1r/wB/l/xoo5Jdg549z81qKKK+3PngooooAKKKKACiiigAooooAKKKKACiiigAooooAKKKKACiiigAooooAKKKKACiiigAooooAKKKKACiiigAooooAKKKKACiiigAooooAKKKKACiiigAooooA9g/Zq/1+u/7kH83r2fJ9TRRX878ef8AI9r/APbv/pMT9k4T/wCRTS/7e/8ASmGT6mjJ9TRRXyB9EGT6mjJ9TRRQAZPqaMn1NFFABk+poyfU0UUAGT6mjJ9TRRQAZPqaMn1NFFABk+ppDyeaKKADA9BRgegooosMMD0FGB6CiiiwBgegowPQUUUWAMD0FGB6CiiiwBgegowPQUUUWA4zxcq/2y3yj/Vr2rI2r/dH5UUV7tD+HH0PwTP/APkZ1/8AE/zDav8AdH5UbV/uj8qKK1PIDav90flRtX+6PyoooANq/wB0flRtX+6PyoooANq/3R+VG1f7o/KiigA2r/dH5UbV/uj8qKKADav90flRtX+6PyoooANq/wB0flRtX+6PyoooANq/3R+VG1f7o/KiigA2r/dH5UbV/uj8qKKADav90flRtX+6PyoooAikVd33R+VN2r/dH5UUV/T/AA5/yKcL/gj/AOko+bxH8WXqw2r/AHR+VG1f7o/KiivaMQ2r/dH5UbV/uj8qKKADav8AdH5UbV/uj8qKKADav90flRtX+6PyoooANq/3R+VG1f7o/KiigA2r/dH5UbV/uj8qKKADav8AdH5UUUUAf//Z"/>
          <p:cNvSpPr/>
          <p:nvPr/>
        </p:nvSpPr>
        <p:spPr>
          <a:xfrm>
            <a:off x="21272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 descr="data:image/jpg;base64,%20/9j/4AAQSkZJRgABAQEAYABgAAD/2wBDAAUDBAQEAwUEBAQFBQUGBwwIBwcHBw8LCwkMEQ8SEhEPERETFhwXExQaFRERGCEYGh0dHx8fExciJCIeJBweHx7/2wBDAQUFBQcGBw4ICA4eFBEUHh4eHh4eHh4eHh4eHh4eHh4eHh4eHh4eHh4eHh4eHh4eHh4eHh4eHh4eHh4eHh4eHh7/wAARCAAzA2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x+iiivdPzQKKK0fDGkya94j07RYZkhkvrlLdZGGQhY4yR+NJuw4pyaSM6ivaNS/Z/1KKXUbHTPF+h6nq+nwiebTU3JNtIyOOcZGMZ45HNZei/B5LrwNpni7VvG+i6FZ6jlYxeoy4YFhtznBPyk1n7aFtzreX4hPl5fyPK6K9As/hnNe+FfFXiSy8QWNzZeHp3i3RoWF2AAQ6HOADnip9O+E2oXvhzwnrS6xapH4kvls4YzE2YGJYbmOeR8h6etP2ke5CwlZ7R8/xt+Z5xRXrx+A2vp8Rv+ENm1a0jL2DX0F75LGOVVYKygZyCCf5etctf/D27s/hkPHT6jA9t/aDWP2YRkPlXZd27pj5f1oVWD6jlgq8b3jtf8N/zOKor6L8R+Hry3+DUnilfBnga3LaZHIsMVi/2q2hlwokLFsM/8W4jI59K8/8AB3wh1DWfCkHifWPEOkeG9MupBHaSag+DOSSAQOMA4OOcnGcYqVWi1dl1MBVjJRjrdX7aHmlFdP8AErwPrXgLX/7J1gRSeZH5tvcQkmOZM4yueevUHpXe6b8Bby90jRbr/hMtEtrvWrRbmxs7gMjy5RWKg9yNwzgGqdSKSdzOGDrTk4KOq3PG6K9P8H/BrWNau/ElrqmrWWgyeHXVb03SllAZWbeGBxtwuc+hFcn478O6d4cvba303xVpfiJJoy7TWBysRzjaeTz3pqpFuyZM8LVhDnkrL+lsc5RXp/hT4M654h+HMvjK31G2hURTzQWTxsZZ1izkqenJBA/D1rF1L4e3dr8LNO8f2+pW95aXlwLd7dIyHgfLD5ieDyuP+BCj2kb2uN4Sso8zjpa/yOKor1LUPgvq1p470HwcNYtJdR1W1N1LtibbaIASS/PP3WHbpVTxB8JdU0f4laN4Kl1S1lbV0R7e9SM+Xhtw6Zzxt/UUvaw7lPBV1vHrb5nnFFdF4y8K3Hhnx3c+E57yK4mt544TOikKS4U5wef4q6PxR8J9W0T4m6T4DXUbe8vNSSN0nSNlSNWZgSR14CE0+ePczWGqu+mzt8zzqiu8+KXww1bwLrGl6c13Fqx1NT9mktoyAzhgpQA9Tkr+dber/BO70XS3k1vxn4a03VUtGuzpk1wRJsAzjPr9AeaXtYWTvuX9Tr80o8u255RRX0P8IvDV1rHwvh1eDwh4JnFsJvs66haSSXN7JGCSxfdyCcrt6cV5r8Pfhxq3jq31PXDe6doej2bFrm9uvkiRjyVUD0BHoBxSVWOt+hcsDUShy682pwVFdz8SvhpqvgvT9P1f+0LHWNG1Di2v7JiY2bGcH0yASOoODWn4R+E6a14Bg8Zaj4x0jQtPmneAG9UgBlYgDdnHODT9pG17kLCVnN0+XVa/I8zorevvD0MfjaPw3Ya1Z6nHLcxW8d/b8wuXIG4eoBP6V6bqH7PWpRXd3pen+MdDvtZtrf7QdOG5JWTseScZ7E8USqRja7CnhK1S/Ir2PFKK9Y8O/Bd9S8I6R4i1Dxlo+ix6rIYreG8RlYyhmXZnOCflNN0j4Ia7deNtZ8Lahq1hp8ul2q3jXLKzxSxMeGHQjoc56YNL20NdSlgMQ7e7v/w55TRXrGi/B6w1zxBDomh/Efw9qdzLbyTg2ylwNhUbTg8E7s/gawvDvw11DVPCGv8AiW61GDTrfRrn7LIkkZZpZcgbVIPqyj8aftY9xPB1l079um5wlFeq6l8D/ENv8SLTwRaalZXdzPZfbZLnayRwxbipJByTzjp1yKxPGvgm08GnTtQg8TeH/FEMl0Y3tbSY7iyH5ldRyFPQnIPNCqxezFLB1oJuSskcLRX0L8a/DV9oXw4k1SXwr4ItnuJIYLh9OsWSeyDDeBkkgHopbAJyK5Dw58E9Tv8AQdM1XWvEui+HjqxA0+3vXPmT5GV44xkEHHJ5FSq0Wrs1qZfVjU9nFXdr9jymit7xv4T1fwf4nm8P61GiXUZUh0OUkRujqe4P+Ir1C/8A2ddWhuP7PtfGGhXGrtb/AGiGwfdFJKnqM54yCM4xVOpFWu9zKng61RyUY6rc8Ror0zwV8IrzXvDeq65qniGw8PQaVePaXgvoz+6ddudxzgcsBXHeMNDs9D1/+zNP1+w12HYjC8sjmIluq9TyKanFuyJnhqkIKclozEor12b4F6rF8RLLwYfEFkZ7vTmv1uBA2xVVtu3Gc5ql4V+C3iDXPH+u+Eje29m+jAGa6kjYo+4/JgdfmHzD2FL2sO5p9QxF0uXrb5nl9FereHvgzJqXhy+16+8YaTo9lZ6jNYSSXaMF3xvszuzgAnpWdq/wh8Q6b8R9J8GSXVpO+rASWl7CS0TR8lnx14AOR+tHtYX3E8FXSUuXf9djzqiu7+Jnwx1jwT4g0vR/tMWrPqiA2klshAkfdt2AHvkr+Yrb134K3WhaVNJrHjTwzZarDaG6fTJLgiQIO2e57cDk/nR7WNlruL6nWvJcu255TRXsel/A+11Lw/Pr1r8SPDr6fbAfap1VikBIBwxzgHkVk+HfhBd6xHrGp/8ACUaLaeHdMnMP9szORDcMMZKe3IGSevAzS9tDuU8BX093fzR5lRXo3if4P+J9H8RaJpNrNZatDrjbdPvbaT9zJxk5J6YX5u/HTNO+IHwrXwjpV3dSeNfD19eWUiR3OnxSlZ1ZugCnk+vbimqsXbUl4OslJuO255vRXoXww+F83jfw9quuN4hsNHs9MkCzvdISoG3duJBwAKsa/wDB7XtH8V6BpEuoWNzY69OsNlqdsS8JJx1HXoc+46Gj2sb2uCwdZwU1HR/8Mea0V6V4++F+n+EbPUPtHxA0C71Oy2h9MjyLhiccYJ64OfpXmtVGakrozrUZ0Zcs1qFFFFUZBWj4Z0qbXfEem6LbnEt9dR26n03MBn8M5rOrtfgS8Ufxh8LtNjb9vQDPqQQP1xUydotmlGKnUjF9Wj7U03TbLQ9JtND0uEQWVjEsUSD27n1JPJPrUtSXH+vkz/eNR14bdz7+yWiCiilpAJRXhvxn+MuqaLHeaZ4a0PVbV7dvLutVu7B1jiJOAIwwwxJ6MePTNa/7PfirV9R+FVx4h8UahPcv9quJPOuCCY4UA9B7Ma9CWXVoYdV5bN2S6mCxEHUdNbnrdFeP2nx00m6YPb2RMLH5TcsIGI9R8zV22mePvDt2bbz7h7AXR228lyhSKVu6rIflz7EjPalXyzF0I81SDSMqWYYarP2cJps6qiiiuA7Aoqra6lpt3cSW9rqFncTx/wCsjinV2T6gHIq1TAKKKKQBRUUlzbx3MNtJPGk027yo2YBn2jLYHfGRmpaYBRRRSAKKKKACiiloASilowfSgBKKCQGCkgMeg7mlwaAEope+KKAEoopaAEopcH0NYfjzTda1fwlfaf4f1H+ztRlC+VPuZOAwLLuX5k3KCu4cjORQBt0teWWvgv4lLe+FpLrxkrRWEEceoiO4mUOwlZpMKc+fvjKx7pCCu3cOTioj4H+Iy2FhG/jWW8mt9bWabN5LAJdPjTZHEWUE+YeGc9GamOx6vRXkkngT4obNcFv8QnhkvdUW8sZC7uLWIPMfJ2sOVKtCCAQMKeMgE6Xhrwl8QrPxnpOpan4t+16bb2UUV3CJ5D5rLBsdPLI2nMv73zSd/wDDjFAWPSaK8/8AFHhbx5f/ABBfV9H8VHS9JNkIli8132SeXKpPkEeWcs8Tbycjy8d60/hZofifQdBuLXxRq51K5e48yH/SJLjyU2KCvmSAM2WDPgj5d20cCgLHW0UtJQIKKKKQBRRRQAUUUUAFFFFABRRRQB+eNFFFe+fngV0nwumhtviR4cuLiaOGGPUoGeSRgqqocZJJ4Arm6KTV1YqEuWSl2Pse+8YeFLrxX43tdAudB03xP/Z8a2usS3SNHeAxjC7iQAVOBgE9jzgisfwZq83/AAozwzpui+IPBdvq0DN9pi124VlVd8mflByGyRz6Zr5PwPQUYHoK5/qyta5639rycuZx7+W7v/Xc+gfhvdaWdB+Inw31fxHodlqWpTNJbXqzYs5WYfNsc4+UED3we+K1rvWPD/h2P4WeBk8RaXqNzpeqJc391bThoIRlur9By569hk4r5oOMe1epwfAbx5LY295jRoormJZY/Mv1UlSARwR6GidOKd5MVDFVpx5adO7X5Xv/AEz6D8L+P/DF/wDEHX9O1HWNMifSZy+nXj3SBJYJo1LoHJwcOM4B9PSvK7JtH1r4EaX4bm1nToZrnxWfOSS6RWjhM7lnIJ4G3nPTpXmFv8M/FN14YsPEVlb2t5YX14tlH5E250lZygDrj5fm4z7j1rZtfgh41utZvdIhfRWvLIxrPH9uHylwWUdOTgZx7ioVOEftf0jeWLxNVWdK97/jr+SPfJPGnw31bx1rfhJtTmjFzpA0+S4kniGnGNVJAjbd98ea3tx7V5/qVnoXxG+FPh/wtH4u0TRtX8MzNa3Md7cLHFKq5QyIejAgBgRxyRxXB3vwQ8cWmsafpEq6Sbu/kkjhRL0HBRC7buOOAareLvg3458M6Fca1f2VnPZWp/0hrW5WUxD1YdcDv6URhBWtIKuIxM1L2lHTW++2j/A3P2mvFGh61qehaHoN8mpQaHY/Z5LxOVlf5RgHvgKMkcZNemzWfh/XtK+Fer3HjXQNOt/DVlDPeRyXqecWCQkIFzwcxkHPI9DXktt8CPHk+n2t8P7GjhuoVmi82/CkqwBHBHoRXOr8N/E7eAp/G8dvbSaRA7pIyzAyDbJ5bHbjpnv6c1XLBpJS2/Uy9riI1JznSvza/JW/4B9D+A/HWi694q+JOqafq2j2X2sW0OnNqcqxxzmOJ0DsrHJUnr7EV4d8brXVp/FenzapqnhO9ubqBYlOgyfuIwGwN/oct19Kx9Q+HXiax8AWvji6t7dNIuioi/e5lO5iFOzHQ4/LFb9j8CfiPdaTHfx6TbRmWLzUtZbpEnZf9w9D7EinGMIPm5hVauIxFP2bpu++nm77Hu1h4x+HXhjxT4S8JLqks0tlphtEubeeJrACQDcZW3feJiB9t3vXL/C5vC0c3jP4caxrmnR6Tb6vFqOmztdRiN4/MV9qsTg/cQHHqa8V8F/DTxf4tuL+HS9NWIae5ju5LuQQpE4/gJP8Xt2rK8beE9Z8Ha2dG123ihuhGsgEcqyKyN0II/rg1Kox+FS1Llj61lUlT93X0s1a34fgfQ/hrxd4bl+I/wAQviJrGqwfZbKH+zdOjinTz5YlHzNEpPJJUYI4+Y1OdY8Fa9afDXxFpGrJbroeoi0aLU7qJbpbfaU3SDd2KIc+jZryh/gF8RvsK3cNjp1xuhEyRRXi+YykZ4BxWJ4I+Ffi3xhbahcaXb2kQ0+f7PdLeT+S0b4yQQR2pclPdSL+s4pNQlS3u/V3vc7341+Eobnx1qXjy08XeFrmxe7t5FtYdQD3JGY0PygY45PXoK9N1LVPCa/HW88a3WvaXJZ6P4cUQmO7iYySs8u4IM/MwQEYH98etfLvjrwhqvgzVotN1hrNp5IRMptpxKu0kjkjvweK6fw98EviBrmi2+rWul20ENym+3S5uViklXGQQp9R64qpQjyq8tDOniKvtZKFLW92vPX/ADPVtW8W+CNT+HPh/wASaPczl/C2ux3Is9Tni+2SxGQGXChvm++CD/se1ZHxe8DaP441m++I+m+PtCh0a6gXb9plIdZ0iAWHHbOM46jJ4NeY+E/hX4w8S6tq2l2dlBb3ukMq3kV3MIjGWzjsc9DzXXa94b+IXhzwVpvw7utD0gWOuagghv0uDMHuCflAYsViOB1VRkA9eaXKoy92Wv6Fe1qVqbdWn7vz3Wi/yPVdJ8W/D/wZe+A/CsmrTT3VlaeWLiyuIns0eYbXM7bv7wJGOmc96563bwpceHfHfwpi8TaTp0l1qTX2mXUtypt5Y5NkgXeDj5Su0jOfY14vN8M/F6eO5PBMOmpdavGiySJBIDGiMAdzOcADBHX6Vb8V/CTxj4ZFgdSt7Ax392tnC8N2rgTMeFbuPrihU4J/FqDxeIad6Wi067Ws1+R23xZ1TQvDnwT0P4aWOuWOuanFcfaLqazk3xRDc7YDD3fAHXAJOK6v4QasU+AFhpuka54RtNXW/ldotdmXyxH5jZO3Oc9MHFeV+JPgn428PaRe6nqX9kJDZQNPKq3wL7QMnC4yTWJ4q+HHifw34W03xNqVtbnTtS2eQ8Mu9vnXcoYY4yKfLCUbc3Uj22IpVXUdNpKNrdkW9TjmsPjXA+paho9xJ/a0E89xpsg+yDc6sdh7KM/hg16/8Yfi9p3hfx5qLeFdD0a+1Wewjh/t1bnzSFI+6FXj5cDv6ZrxTx78OvE3gix0671+C2ij1AHyFjm3sMAEhhjj7wqHWfAuvaP4O0nxXeJbDTNVcJalJcuSQTyuOPumrcYSs2zGNbEUFOMY2d7vuv6vue8eE/Fvgmx+E/w7tvFEOm6sTqBEwluFZ7Fy0pE7J1xnGc44bNbHhrXIovjp40vtS8S+H3hutJiXTLg3cYgKBjtQnd1BzuHU9ehFeFv8GvGqeMLbwq0On/2lc2TXsY+0/J5QbactjrntUXg34Q+MPFmkzanpMenfZobp7RzNdCM+YmMgAj3GKydOnq+Y64YrFJxj7Lb9Fb9fkd54g1zWfDPxQ8HeKNa1rwbdpHMbaRfDsnypCxw5kH0c4PtWv+0JrPh3SPDFp4c8NatY3i6xr8mqXptp0kCDcGwxU8DcRjPZPavIofhb4yPjpPBc2mx2uryRNLGs0oEciKCSyuMgjg/yq74u+DnjjwvoU+tX9lZzWNscXD2lyspi5xlh1x/Kq5Yc0feMnWxHs6lqbs/XTa57H4+1uK4/aC03UPDvjrQtJMeiFPtc8izW8rb2/ctg454PUEYyOaueKofAev6z4TOuX/hGPxOuoLc31zpdyogaGPcxDucZ3EIAG5yeOM14n4Y+C3j7xBokGrWem20Ftcjdbi6uVieYYyCqnnB7Zx61w+uaTqGiarcaTq1nJaXts+yWGQcqf6juD3pKlF6KWw6mNqwTlUpaSd9b2PqfV/FXgDxzZfEHwxb6tNb3V0hcTahPEltJLEAkZgO7plEPPJ61geJI/DnxZ0LwXqtv4y0bRJ9GRYtRtL2cRyR42btgPU5TjsQRzxivG/Afw08W+NrWa80TT4/sUB2vdXMoiiDegJ6n6dKt2/wk8ZT+OJPBv2WyXVUtfteGulMbRZAyGGfUcHBo9nCL0lsU8XXqxTlSupadddbr9fU1/wBpHxdpPi74mR3WizC4srK2jtRcD7srBmZmHt82M98V7r4mfwq/xU0T4hXXjjQINO0XTXiaFLxZJpHIcYCqemH7ZJxjFfN3jT4X+KvCdvaTakthMbu5FtDHZ3ImkaQgkDaBntWvcfAj4kQaW18dHtndIvNa1juka4C/7g6n2BzTlGHKlzE062JjUqSdK7bT66W2PYPhp4ws9Y8I+OL7TdV8PabqOp65LcWUOtTKsWwiPBdSckYB6d68G+LtvfQeP5LjUtR8P31zdLFM8miPm1XAChR6HC5I964tlwxVlwQcEEcivQ/DHwY8feINEh1ez0y3gtrgbrYXVwsTzjGQVU84PbOM1ahGk+a5zzxFXGQVOMG2u3+XzPfL/wAReHn/AGitFvhr2lmzXw3LE9wLyPy1cyfdLZwD7Uvg/wCKnhS+1nQSl9YWup6qX/tuSSUII/s0Tqm5jgfM2COelfNF58P/ABFaeCZfF1xDarpkV21o+JgZBKrlCMDgjI6g1H4d8D67r/hTWPEunx2zafpClrsyS7XAC7vlXHPFZ+whbfyOtZliFPSG/vfLT9E/vPctO8V+F9J+C3iM6nbaVr5PiO5kXS5bxVMym4G1wBkkd+mDio/hd8QrTxH411b4g+KZNO0q10HSTbaZYRTKHw2WYRhiC7YXHQD5gOK8a8VfDnxP4a8Lab4m1K2t/wCztR2eQ8Mu9hvTcoYY4yKXxv8ADfxR4Pi0mTW7WBG1YkWqRy73yNuQwxwfnWn7ODW+5m8ZiYtNw0ilp+Tf6Ht+p+LvA954F8JeKtHupm/4RXWFY2mozRm9eBjiQhQ3zY3Kwx/d9q5v4weDvD/izxFq3jzT/iN4bSwurZZ44Zbj9/5ixhRHs6gHb9QTjFZHxe+H1v4R8I+GNNi8MG31K9nCXGqS34kLTEAGLaowEycg8dD7mqn/AAz78QPK87/iR+Xnb5n9oLtz6ZxUxUF7ylY1rOvUvSlS5rWva+jt/kaXwz1TTbf9m3x1p9xqFpDeTy5ht5JlWST5Y/uqTk9D0q58P77Q/GXwCuPhzN4g03Q9Ytbs3EDX8nlxTr5m8fN+JHcjAODXmmtfD7xFpPg+38WXcdqdNuLprWMxzbnMgZlPy46ZRv0rcj+CPxDbQTq8ml20CeS0/wBnnukSfYBknaTxx2JFaSUN+bqc9OpX0j7O6UbP0ep6J4y17R9M074e/D/Q/G2nx3+jXKzXOtI2+3tiEYYyMhs7yMZxgAHGa1fjBqPhq++GGpyeMdS8H6r4jB2aVdaK+6eQ8YZhyV75GSuPevHfBnwh8ceK9Fj1jTdPt4bGVtsEt1cLF5xzj5AeSM9+hrlPFHh/V/C+tz6Nrli9new43Rtggg9GBHBB9RUqnFtJS1RU8XWjTcpU/dlot7bWX/DntH7Prade/CDxv4euNc0rTLvUm8qA310sS8xYzzzj6CtzVvEXhjRrv4XeA7LxBZao+i6nDPfX0cg8iMAMMb846ue/AAzXzQQPSirdG8m7mEMxcKcYKOq0v5XufSf7RE2paxpGtzW3iLwBPoqSRzwx28wbUXC7RjIyCc5/CvmykwPQUtXThyKxz4vE/WKnPawUUUVocwVZ0q+uNM1S01K0bZcWsyTRH0ZSCP1FVqKATad0ffXgrxLpvjbw1a+INHkWRZkAuIQcvBLj5kYex/Mc1qsCpwwIPoa+AdB17W9BuWuNE1a906Vhhmtp2j3D0ODz+NfUf7NfxK1DxpY3vh/xFOLjV7CMTQXJADTw5wQ2OrKSOe+R6c+ZWwrgnJbH1uBzWOIkqc1aX4M9arD8XeJ9L8OWgl1C4w7j93EgzI/0H9TxW7Xgnj3T73T/AIkxXGuSNPaT3SSRzMPlMO4fL7bRxj/GtMuwsMRVcZvZXt1Z0Y/EzoU04rfS/Y6b4o2uoeJvh5DFf2yWaXd1HKsDNlo41DNudjwD3x0FLp3hS8H7Od5YaDH59ze2sq2qROEDLLJjcGbAxtOQe/vUv7QujeKfEfhyx0XwtbrILu4xdzGZUWOIDuSeQSe2elbM3jjTLLx1p/wtS2eGWDR4riOcnEchAAESDvhQWz7YrreKf1SFOmlu5W7W0/rr1MIYZ/WZ1Jt25VFfM8r8DeF/G3gbQjB/wi9nd2yu00n72K4nycZJJGT06A16R4O8RaF4+0i90O/sI5EVAtzZypgAHjOOxB9OnBBq7qmn6xNq8s8OtXVpZ7VKoirtQhTknJ5GeSOnFHhKyvoNXY3GptdK0P3SqDndkN8pz09f/rV5VbG1atX949/JJ37pq343NMPgalKfNBvl63af66Hnel+L7/4UfEA+CPEd5Ne+Gp9r6ddzHdJaxscLk91BBU+mMj0r1D4oyXH/AAgd7JZtK0ZaE3DW5Jc2xkXziuOf9Xu6dq8N+K9hqXxY+LJ0/wALQCex0yJbOa/I/cIwYlyW74JwAOTive9J0tvDng3TtHh1Qk2ccUAubluZMHGM9s9B7YFb11FKM/tdUdkG22uhi+JdX0TRfB0uoeDv7F85UiSJ7Tyv3ULSKrScfwqDnJ4Bxms1tV8VRxW1sdWSOG71m1tYLnzre6nWORG8xWKAJ1AKnGee+K1bWSK3lmkg1Tw3DKwZJwlmELkHBB7tyDUkeLE7bTVfD0NpJOzRBbZV2v1H3eMgHr15A61gppdDSzMSLVfEdmZrqXxBNdJYeJYtI8mSCILPDI8YJkIXO8ebwRgfKOOTUI8aan/wkkU2mTzX1ldpqAitLiWEuzwIxXbGih0G5SvzEkg9Aa6dLuZpjHNrGhqFlMkqNb7WLr0OD16fe9uKgt9yypJBrnh+O+MxaSRLZQ0pOMZPUnqM+jUe0j1QWZyT6tdf2v4Y1mHxAPEN8dHv737Kqx4SXyFbaoQAhc/LtOT8vrmpv+Ek8WReEtR1mPVIJY/7KW4WV7i3maOcumCiRgYQgsCrZwQOc5rprOby7jzbTV/DsMrM5bbaBDv7sehzwQemansbeWae4SwvPDjSzHMyxWQJdc5y2Op5HWq9ouwuVj/Dtzqlt411DQr3VJdShGnwXsbzRorxszujKNgA2/KCM8j1rq6zdLttSiuZZdQntJ9y7VaKHY+M5AJ9PaqXxA8PP4p8K3Oix3xsmmeN/MKF0bY6vsdQQWRtu1hkZBPNYyd2UjZvbq2srWS6vLiG2t4l3SSyuFVB6kngVKrKwDKwIPQg9a8q8VfCO41zw/eaWuvQWn2nT9PswIrRhDGbWd5SQhcna+/bjPAHU1NH8KbkeOIfE3/CW30CrbpA9lboUh+WzNuJEBJ2uCSwP4HOAaQ9D1CvPn8FeJjqN/dL4vuXhuF1AW9qzMEt2uPuEEcnbhcD+H5tvXit4e+Gl9oum6TBba7aR3GmSXMiSw2TIJmltvJV5AZG3ODh2ORk9h1rX+GHhHVvBGhWfh/+3Rq2nwSTuZbiIif5yrKoOSMBvNJ9mUduQCpe+EfEsmsajdweKmW0u47kLbO74gkeBI42Qg8AFWYr64Iwc5nufCes3N94k87VFNnqll5dsDcSl4ZgoCuCMbFBGcDJJPUciuc8ZfCrSb6x8Radba3Y6ReeI9Wt7+ItGMgRBMwhdwLhnVmOO7nirV/8OVl1TXZn8R2SPqmlf2d88B8+0Z4FiCxt5g2xfIXCbc7i3zUAatx4N1T+3nu7S/RLYaJ/Z0Aa4k3QTbXBkAIOcll53A/L3wKZp3g3xFaaJ/Z6+JWaVbe7iWYPIOZWjaM4zlQoRh1JG4kEZwOTl+EKyeGrTQ/+FhSXMhu7m8hnu8SyPHLHGgkXDrmWIJlJeQMkkVval4Lub+z8S2I8ZWX9n63eW91ErRlnSUCLEcjCQCSOQRcqApYOcGgZvDw5rH/CB6hov26OO8uXdrcC4lZLdCwIiEh/eFQARu6/McDAFVrTwz4ngu9EmTX4o4NOmlle13SSLKskhzEXY5ZUjOFLAnPPHFcnefDyPTG0G/bx5Ah8LIJLwT2/miKPzzMfLTeTCCp8vkMdgUA8c3rHwFK2reEdRtfHAVdLnub60t/KwbxbiZpJMgtkjyn2Djjr7UCPVK83+PN5eWekaY1ndT27NO4YxSFSRtHXFekVh+L40ktoA6KwDnqM9q8DifEPDZVWqrol+aMMRlss0pvCRnyOfXe3Xuu3c+TfFPijxha+ItPOka3q/wBq2/ukindi7buBtz830xXt/wAbNI8Saz4M02+sry90/XrWzWaaG1naMSsVBkjwDyc5x9Md68w/aDZrTxVpc1qxgkW0yrxHaQd55BFbXgf4natP4bhg1eF9QmtXMSXMkmGdOCATjkj1+lckOP8AEQyDAywNFRrUGndu/OufWMtFo1dPffSx9DU4Bp8M5BHMsfiuejLSXutON20mrOV9bHk+hfEHxpompR31p4i1JpI2BMc9w0kbjurKxIIr7MsfEAv/AAfpusLH5Muo2kcyxn+AsoJ/LNeDeFvh/wCEvHHji81K+uZtNi4uH06LG2cj75D/AMI7kAdzg12fxH+JXh3wrdx2MqSyzRxqsNnbKP3UYGFyScLx2619vx1xXR4mwGFo8O4dyxlVO8YrWCsua72916c212mnqfKcNKjJTxNSqnQT37v0eqv23PVtBvftdsFc/vY+G9x6188/EnxF4ouNQ1hHvr+3mjMscUEMjJsxnAAHfp9a674afFTQfEGrpbWvn2d7zi3uAP3q99pBwTjt1rx3Tdd1XUvijZtdapd3K/2oEUySlvl8zgc9q/M5YnNcvpU8PmdKVPEYdqUoy054rWLv1vZq6urpn1MuBZ8XqVTL8UoQp+893futO3n3JPhVqHjOTxxY/brzxA1qEm3+dJNs/wBS+M5464r0H4c6vqtx4ysIZ9SvJY2MmVediD+7btmvR7y5mg0688tmw1vIrLnggqa8k8BXUdl4pt72YMY7eOaVwoycLE5OPyq8+4//ANdMVQxFOh7GUPdcU7p63TvZd7Wsfm/EuVzyjNMFT9o5KUk+32ont+iXE76pArzSMpJyCxI6Guqr570j49eC4b+GZ7XWNoz0t19P96vR/h38VvDfjrWJtK0aDUY54oDOxuIlVdoIHUMeeRXqcAZDm9LKK1bEUZJKbu30XLE/QM6xeHliYxhJXa/Vne0UUV9OecFFFFABRRRQAUUUUAFFFFAH540Um5P76/nRuT++v5179mfntmLRSbk/vr+dG5P76/nRZhZi0Um5P76/nRuT++v50WYWYN90/Svsn4iaFqWteEfDUenfDvTfFbjSgnn3V2kLWhaNMFQ3XPX/AIDXxtuT++v51ONQugABfzgDoBOf8ayqUnNproduExSoRlFxvzW/rVM+nP2aD/whHgEan4puzBZa9q8Vtp1vIAQJOV83noCV6+iA1wdvoWr6D+1bp9trUr3E8+si5juWH+vjckqw/ljsQRXjjXUjoqNcuyp91TJkL9OeKGupWlWVrp2kX7rmUlh9DmkqLu3fc0eOTp04cvwNPf7/APgdj6H8MD/jNS/4/wCW9x/6TV03i7+x4vhd8TLnwLYXE+o3F/NBrkdxKS8eCRJIijIxtYkdOM5+7ivlEXMgm84XLCX++JPm/PrSrdSrv23Trv8Av4lI3fXnmpeHbad9rGkMy5YyjybuT9Lq3Y+wvHOh6jrXgnwomn/DvTfFjDSUXzrq7SE2hMSYK7uuev4VkfCK8sNO+A+h6Pr22Ox1fUrvSLpnICoZDMASTx95QPxr5XXULpQFW/nAHAAnPH61G1wzReU1wTHnOwyfLn1xS+rPl5blvNF7T2ihra3Ty8vLqfWfxJ8QaPJ8KVuLONZNF0PxLZ2UYU5V4rdkDEY68hvrU2ueFdd1z476F8R9J1a1l8Kx20cjXi3YCRxqrbkxno2c+nJz0r5F+0N5Pk+efKznZv8Alz646UouZFhMK3LCI9UEnyn8OlCwzWzCWac7vOHbrbVX8tj6p8J6vq/iDxH47k8PeH9H8UeE77Uws1lJdpFNK2xVeRA3BU7QfmxnqD1ryb9pXw34Z8M+Obe18NzMvm2wkurQzGX7M+cBQxJI4/hzxj0Iry6K4aFt0NwY26ZR8H9Ka0gZizSBmJySWyTVwouMrpnPXxvtqXJKOt9+2t9NP1PtLX/DGt3vxI8C+K7a4istH0jTT9vuZJggwV+5jPIPr0FZXw7u7XxJZ/FS70XS7fX7e81U+RaSOI4rv90owWPADEE5r5He9nkjMcl5K6f3WmJH5ZpIbqWEFYbp4geoSUrn8jWf1Z23Or+1Vz8yhprfXyt2O0+Mmj3+i+MY/wC0PCNp4W8+3SWPT7W4WZNoJUtuXjJKnivffHHh7V/iB4w8B+M/Bt/btoVmsTzSLchPsgVw7ZXPXb8pA54weK+TZrh5mDTXBkYDALybjj8aI7mSNGSO5ZEb7yrJgH6itJUpNLXVHJSxcYSneLalZ72eny/Q+x/D2taDrXxF+J15at9q0+HS7eC5ktmH74pHKH2noTj5QfasPXPsdv4Y+FNr4MtHfwlLrdvMbiWQvLFIXJVHz05Z889Vx9flSK4eIMIrhowwwwWTGR74pVupVjEa3TqgOQolIAPrjNR9W13/AKsdLzVuNnDXX8XftsfX8Oo2KfG/4haB9uh0/WdW0q3j064kbb84gIwD6gsrY6nHtXJ3/wAP9I8NeBNBvdW8PrpPieHW7KEO2qNP9qPnRiSZV3bRuGeMZAFfNUk7SSeZJOXf+8z5P506S6kkZWkundl+6WkJI+nNNYdrZkyzKM0+anrrbyu79t/PQ+qv2lfDuramms3dn8OtOvIkskkbxA14izwqnzMBGTk4AI/Gukt7zw7c+EfCHhrxRJDHZXGiW2oxPKwUCS2MTkZPqD07gEd6+NGv7plKtfTMpGCDMSD+tRSTtIqrJOXCjChnyAPb0pfVnZK+xbzRe0lNQ+Lvbv6I+g/2p9Y/4SDwF4H1sKVW+a4nQHqFYKVH5YrY1jXtJ8P/ALOfgK41bwtY+IopWSNIbpyqxttc7xgHnjH418yvcM6Kj3BZV+6rPkL9B2oa4do1ja4ZkX7qmTIH0Haq+r6KPYweYydSdTl1kkvut5eR9rXpz+0xohC7QfC83Hp++Fec+EPDeseLP2dPEOh6DCst/N4lkaMNKIwAssZLbj0wAT6184/bbjzBJ9sl3gYDeccgemc0R3k8alY7yRFJyQspAz+BqVhmtn2NpZmpt80NHfr3t5eR9hf2hZN8bfAPh4X0V/quk6Pcx6hNG+7DmJRgn1JVmweeR61keLzpMPwp+Itx4DsJ7i9n1OaLXIrmUs8ZDESOqjI27SSPYk/w4r5RjnaOTzI5yj/3lfB/OnLdSrv23Trv+/iUjd9eeaPqz01B5q2pJw3v8rpLt5fM+p/G/h3WPiRqHgDxT4H1C3bSLKOMTFbkJ9iZWVmYrnOQBtIHPy+lcR8cta+GetfFfVJtZl124FvBDbpNozQFHdQ2/cZOuMqAR6GvDo7mSJWWK5aNW+8FkwD9cVHuT+8v5iqjQae5jWx/tIu0NW03fVaK2i6H014Rtbfxt8AtF8P+Go01GXStS8zU9Ia7FvLdQiR22ls8bgynPTI68V03hLw34e8M/tB6faaDZCyaXwzLJdwfa2naOTzUAVmZiRgAD0wK+Qop2iffFOY26ZR8H9Kct1IsplW6dZD1cSYY/jmk8O3fXQ0hmUY8rdPVW19O2mn3n0N4mtJPCvxG8LeJte+HWl+FNJg1lllvLe7SU3BfO13C8jbgv+ddpp3hXXdO/aA1L4kXuq2kfhOS0aQXhu1KPGYgojxngAjdnpwMda+RZruaZQs13JKoOQHlLDP4mkNzIYRCbljEOiGT5fy6UPDtrfyFHMYxlfke6a16rTotjuPEl98OdQl1vUhH4kbV7m+uZ7dY/JWyKtMzRg5+cDYRn36V7L8YvCWv/FJ/C2v+Ar21n0WOyEeBdiJbR8kliOoOMKccjb0r5f3J/fX86fHcyRoyR3LIrfeVZMA/WrlSd009jCni0oyjOOkrbabfefSOheENf179lx/DWj2iXepxazKGjWdAp2TncQ5IUjj15qr8OdC1Tw18FfipoutWv2a/t4j5sW9X25t9w5UkHgjvXz1FeTwoEivJI0/upKQPyBoN5MQ4N3IQ/wB/Mp+b6881PsZaq/W5osdBOMlB3UeXfya7H2Xb33h248LeD/C3ih4YrK50K31KOSVgoElsYm25PqD+QNV9btf+Fh+JfhZrDQn7H/pmqyKwztRfKaMH/gRQV8cyTtIFWScuFGFDPnaPb0qRb24UALeyqFGABMRgeg5qPqrWqZ0PNuZcsoaafg0+3r959VfERtC+IPwm8ZR6Br767daXqB1JVNs8Ztsf8sl3D5htWTBHWvPlA/4Y4PAx/bn/ALUrxi0N2wcWbTtn74hJOfripPs+peT5PkXnlZzs2Ntz9OlHJGHuuXW5lPGTqtz9nq4taX+8+ho72z039nD4dajqKb7O28QQTTjGfkWaUn68DNM+O3w88X+NPGlx4u8P31ld+H5dOVobk3ypHGix/NH1/iOT6fNyRXz4bfUmiELQ3hjHIQo20fhQINTEJhEN6Ij1QK238ulJKKd1JDlipTh7OdN2svLVK3Y+jvE+g6p8T/hT4BPgS4t2/soJFewC5EZt5AirvIz/AAlWPrhsjOa439rjWNM1Lx5p1nY3UV3cadYCC8mjIIMhYnbkdx39M15HDBqcOfJhvY89disufypn2K9/587n/v03+FOChGV+ZaEV8TOrTcfZtN2v8uytoV6KsfYr3/nzuP8Av03+FH2K9/587j/v03+Fbe1h3R5/san8r+4r0VY+xXv/AD53H/fpv8KPsV7/AM+dx/36b/Cj2sO6D2NT+V/cV6KsfYr3/nzuP+/Tf4UfYr3/AJ87j/v03+FHtYd0Hsan8r+4r0VY+xXv/Pncf9+m/wAKPsV7/wA+dx/36b/Cj2sO6D2NT+V/cV69W/ZRkkT406csedsltcLIPVfLJ/mBXmP2K9/587j/AL9N/hX0F+yP4Smsry/8aaogtoxCbSxWU7WdmI3uAecDAGfc+lZV61NU37yO3LsNVliYWi9Hf7j6FbqazPEmh6d4g0x9P1KHfGeUYcNG395T2NXvtFv/AM/EP/fwUfaLf/n4h/7+CvJhWUJKUZWaPspUnNOMo6HKaQdW8OWq6XrUcmoadENtvqECFmReyyoORj+8M1n+KvDNl4ing1ix+xX1xAB5bM5BUjoVkT5kP6cV3f2i3/5+If8Av4Kryw6VLL5si2Zk/v5UN+Y5qMasPjYOFbr2dvnpaz9H8iKVGpRtydO/9a/NHDQweLZl+yS6esS9PMub0Sr+QyT+Ire0fw9DDY3EFzvu5bsYuZdxTeP7owchfbNdAj2aD5ZYB/20B/rT/tFv/wA/EP8A32K8vB5TgsJW9vFuU+jlK7Xp2PSrY7E1qXspaJ72Vr+pBpWnWem2kdrZW0FtBGMJFDGERfoBVmWOOVQssauoIYBhkZHQ037Rb/8APxD/AN/BR9ot/wDn4h/7+CvVdWL6nEoS7EX9n2G4t9httxGCfKXJH5Ug03TgqqLC1AU5UeSvB9Rx7D8qm+0W/wDz8Q/9/BR9ot/+fiH/AL+Cj2ke4ckuxC+m6c+7fYWrbjlswqcnrzxSjT9PHSxthzniJf8ACnteWanDXlsp9DKo/rSfbrH/AJ/bX/v8v+NPnj3JbtuMfTdOdmZtPtGZvvEwrk/XinwWdpBIZIbWCJznLJGATnryKPt1j/z+2v8A3+X/ABo+3WP/AD+2v/f5f8aOePcXMieioPt1j/z+2v8A3+X/ABo+3WP/AD+2v/f5f8aOePcLonoqD7dY/wDP7a/9/l/xo+3WP/P7a/8Af5f8aOePcLonoqD7dY/8/tr/AN/l/wAaPt1j/wA/tr/3+X/Gjnj3C6OZ8VeBbTX/AB34c8XSX80FzoIkWKFY1ZJQ7KTnPIPyDFUPG/wv0jxbd6lNqGo38A1CaxmkFuwRkNrv2bWHIJ8zOe2BXa/brH/n9tf+/wAv+NH26x/5/bX/AL/L/jRzx7j5l3PPNM+D2jWOq+Hb4arey/2Ja2luEkiiJn+zK4jO/buQHzG3qpAbjNVJvgjoh0GDSLfXdWto4NVOqRyJsLiVVC265I+5CoAUfrXp326x/wCf21/7/L/jR9usf+f21/7/AC/40c8e4c3meeT/AApiuZPF1rNrDxaZ4icM4htovtIDyCSdWmKbmViNqqSQqk+2H2Xwj0231vQNUk1vULiTRoLaFfMjiLyi23+V+827kGJCGCkB8DNegfbrH/n9tf8Av8v+NH26x/5/bX/v8v8AjRzx7hzeZPVTUrFL5ER3ZdpyMCpPt1j/AM/tr/3+X/GgX1iDn7ba/wDf5f8AGubF4fD4yjKhXSlGW6Kp1nSkpwdmjzTxt8L/AAz4x1Syu7rxJJEUU28ccDxnzCCSQCc8jPTtVvUPhf4VXTbGztb86ba2cTgYdSZCDl3Zj1Pr6e1bVn4V8I2s8E8U6+ZBKJVLXgOSCpUHnoCi4+nOeaL/AMK+E76US3N2zuhuPLIv8CMTkmQKAcYJPfNclPJ8upUfYQppR7Xfr3udWa5liM2wccDjajnSjqo7L8LficoPhTpJureXTfGV1a3Fuy3QMPlsSg6EjP3D+RrI1v4FeGfEWv3GqSeMrp7jUHa4VI/KbK5/h5yVHTPtXo9j4b8KWc0ksE8YMkDwMGuwQQ6hXbr94gAZ9uAKNI8N+FdLvba8tLhRNbg7S94GDNhhuIzycO49OenSvWyasskqutl7VOTVm1a9rp21v1SPFpZfhKND6vTjaF728+55lofwI8K6brFjqNp42uWnglE8IBi+fYwzjB6Z4NW9G+CHhjT/ABAdYi8W3Ez21yLx4z5WIwW3fMQeF9zXcjwb4HWBLeMQRQpCYtiXmA2Qw3E5zuG9sHPf2GJo/DPhGO3vbeOaJYr21NrKguxgRkAMF54J2rk+1dGb162dtTx37x2tdrpvbS3c9XK8bUymTlgp8jd07dnvvcvRadpEkM8KX8Ujyp5W4SqSm9eMD1IPHrXHaf8ADPw9bmS6i8Ru6G3lQtuj2hWRkZs57ZP5Vsw+CPA0PlGNlUxPBIpGoEHfCu2Nvvdgfp7U5fBvg1bNrRLorE0MkDgXw+aOTO5evTnjHTArwqHD2Aw6jGlRS5XdWvv389up5+OoUMfWhXxPvSjs29up5cP2c/BsPzN43uwETzDu8kYX+8eenvXdfCr4SaT4D1ubWdP1q7v2uLYw7ZUQLtJDbgV+lbUnhDwbJdfazMgudgQTC9G4YYMCOcZ3AHp+nFdDpz6Tp9hb2Nrd2qQW8axxqZ1OFAwOSa+no5ljaGGnhKcmqct1bfbyv0RU6dGdRVJfEi/RVf7dY/8AP9a/9/l/xo+3WP8Az/Wv/f5f8a8/kl2NeePcsUVX+3WP/P8AWv8A3+X/ABo+3WP/AD/Wv/f5f8aOSXYOePcsUVX+3WP/AD/Wv/f5f8aPt1j/AM/1r/3+X/Gjkl2Dnj3LFFV/t1j/AM/1r/3+X/Gj7dY/8/1r/wB/l/xo5Jdg549yxRVf7dY/8/1r/wB/l/xoo5Jdg549z81qKKK+3PngooooAKKKKACiiigAooooAKKKKACiiigAooooAKKKKACiiigAooooAKKKKACiiigAooooAKKKKACiiigAooooAKKKKACiiigAooooAKKKKACiiigAooooA9g/Zq/1+u/7kH83r2fJ9TRRX878ef8AI9r/APbv/pMT9k4T/wCRTS/7e/8ASmGT6mjJ9TRRXyB9EGT6mjJ9TRRQAZPqaMn1NFFABk+poyfU0UUAGT6mjJ9TRRQAZPqaMn1NFFABk+ppDyeaKKADA9BRgegooosMMD0FGB6CiiiwBgegowPQUUUWAMD0FGB6CiiiwBgegowPQUUUWA4zxcq/2y3yj/Vr2rI2r/dH5UUV7tD+HH0PwTP/APkZ1/8AE/zDav8AdH5UbV/uj8qKK1PIDav90flRtX+6PyoooANq/wB0flRtX+6PyoooANq/3R+VG1f7o/KiigA2r/dH5UbV/uj8qKKADav90flRtX+6PyoooANq/wB0flRtX+6PyoooANq/3R+VG1f7o/KiigA2r/dH5UbV/uj8qKKADav90flRtX+6PyoooAikVd33R+VN2r/dH5UUV/T/AA5/yKcL/gj/AOko+bxH8WXqw2r/AHR+VG1f7o/KiivaMQ2r/dH5UbV/uj8qKKADav8AdH5UbV/uj8qKKADav90flRtX+6PyoooANq/3R+VG1f7o/KiigA2r/dH5UbV/uj8qKKADav8AdH5UUUUAf//Z"/>
          <p:cNvSpPr/>
          <p:nvPr/>
        </p:nvSpPr>
        <p:spPr>
          <a:xfrm>
            <a:off x="36512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11"/>
          <p:cNvPicPr preferRelativeResize="0"/>
          <p:nvPr/>
        </p:nvPicPr>
        <p:blipFill rotWithShape="1">
          <a:blip r:embed="rId3">
            <a:alphaModFix/>
          </a:blip>
          <a:stretch/>
        </p:blipFill>
        <p:spPr>
          <a:xfrm>
            <a:off x="329749" y="0"/>
            <a:ext cx="115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1"/>
          <p:cNvSpPr txBox="1"/>
          <p:nvPr/>
        </p:nvSpPr>
        <p:spPr>
          <a:xfrm>
            <a:off x="11520000" y="176400"/>
            <a:ext cx="476700" cy="365100"/>
          </a:xfrm>
          <a:prstGeom prst="rect">
            <a:avLst/>
          </a:prstGeom>
          <a:solidFill>
            <a:srgbClr val="E6F1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62"/>
              </a:buClr>
              <a:buSzPts val="1800"/>
              <a:buFont typeface="Calibri"/>
              <a:buNone/>
            </a:pPr>
            <a:fld id="{00000000-1234-1234-1234-123412341234}" type="slidenum">
              <a:rPr lang="pt-BR" sz="1800" b="1" i="0" u="none" strike="noStrike" cap="none">
                <a:solidFill>
                  <a:srgbClr val="005D62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800" b="1" i="0" u="none" strike="noStrike" cap="none">
              <a:solidFill>
                <a:srgbClr val="005D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11592758" y="176576"/>
            <a:ext cx="476700" cy="365100"/>
          </a:xfrm>
          <a:prstGeom prst="rect">
            <a:avLst/>
          </a:prstGeom>
          <a:solidFill>
            <a:srgbClr val="E6F1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62"/>
              </a:buClr>
              <a:buSzPts val="1800"/>
              <a:buFont typeface="Calibri"/>
              <a:buNone/>
            </a:pPr>
            <a:fld id="{00000000-1234-1234-1234-123412341234}" type="slidenum">
              <a:rPr lang="pt-BR" sz="1800" b="1" i="0" u="none" strike="noStrike" cap="none">
                <a:solidFill>
                  <a:srgbClr val="005D62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sz="1800" b="1" i="0" u="none" strike="noStrike" cap="none">
              <a:solidFill>
                <a:srgbClr val="005D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7" name="Google Shape;237;p11"/>
          <p:cNvGrpSpPr/>
          <p:nvPr/>
        </p:nvGrpSpPr>
        <p:grpSpPr>
          <a:xfrm>
            <a:off x="342000" y="0"/>
            <a:ext cx="11654700" cy="720000"/>
            <a:chOff x="342000" y="0"/>
            <a:chExt cx="11654700" cy="720000"/>
          </a:xfrm>
        </p:grpSpPr>
        <p:pic>
          <p:nvPicPr>
            <p:cNvPr id="238" name="Google Shape;238;p11"/>
            <p:cNvPicPr preferRelativeResize="0"/>
            <p:nvPr/>
          </p:nvPicPr>
          <p:blipFill rotWithShape="1">
            <a:blip r:embed="rId4">
              <a:alphaModFix/>
            </a:blip>
            <a:stretch/>
          </p:blipFill>
          <p:spPr>
            <a:xfrm>
              <a:off x="342000" y="0"/>
              <a:ext cx="11520000" cy="720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11"/>
            <p:cNvSpPr txBox="1"/>
            <p:nvPr/>
          </p:nvSpPr>
          <p:spPr>
            <a:xfrm>
              <a:off x="11520000" y="176400"/>
              <a:ext cx="476700" cy="365100"/>
            </a:xfrm>
            <a:prstGeom prst="rect">
              <a:avLst/>
            </a:prstGeom>
            <a:solidFill>
              <a:srgbClr val="E6F1E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5D62"/>
                </a:buClr>
                <a:buSzPts val="1800"/>
                <a:buFont typeface="Calibri"/>
                <a:buNone/>
              </a:pPr>
              <a:fld id="{00000000-1234-1234-1234-123412341234}" type="slidenum">
                <a:rPr lang="pt-BR" sz="1800" b="1" i="0" u="none" strike="noStrike" cap="none">
                  <a:solidFill>
                    <a:srgbClr val="005D62"/>
                  </a:solidFill>
                  <a:latin typeface="Calibri"/>
                  <a:ea typeface="Calibri"/>
                  <a:cs typeface="Calibri"/>
                  <a:sym typeface="Calibri"/>
                </a:rPr>
                <a:t>15</a:t>
              </a:fld>
              <a:endParaRPr sz="1800" b="1" i="0" u="none" strike="noStrike" cap="none">
                <a:solidFill>
                  <a:srgbClr val="005D6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0" name="Google Shape;240;p11"/>
          <p:cNvPicPr preferRelativeResize="0"/>
          <p:nvPr/>
        </p:nvPicPr>
        <p:blipFill rotWithShape="1">
          <a:blip r:embed="rId5">
            <a:alphaModFix/>
          </a:blip>
          <a:srcRect t="7033"/>
          <a:stretch/>
        </p:blipFill>
        <p:spPr>
          <a:xfrm>
            <a:off x="0" y="10050"/>
            <a:ext cx="12192000" cy="70080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1"/>
          <p:cNvSpPr txBox="1"/>
          <p:nvPr/>
        </p:nvSpPr>
        <p:spPr>
          <a:xfrm>
            <a:off x="7006029" y="0"/>
            <a:ext cx="4306671" cy="629015"/>
          </a:xfrm>
          <a:prstGeom prst="rect">
            <a:avLst/>
          </a:prstGeom>
          <a:solidFill>
            <a:srgbClr val="E6F1E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" name="Google Shape;243;p11" title="BOXEstados_Freq_1979-2025_AGODEZ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31423" y="1119327"/>
            <a:ext cx="7214319" cy="569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16725" y="7910"/>
            <a:ext cx="4975701" cy="61320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1"/>
          <p:cNvSpPr/>
          <p:nvPr/>
        </p:nvSpPr>
        <p:spPr>
          <a:xfrm>
            <a:off x="10186103" y="3870073"/>
            <a:ext cx="148071" cy="450004"/>
          </a:xfrm>
          <a:prstGeom prst="rightBrace">
            <a:avLst>
              <a:gd name="adj1" fmla="val 8333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612244" y="1465241"/>
            <a:ext cx="35795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Maior frequência das ondas </a:t>
            </a:r>
          </a:p>
          <a:p>
            <a:pPr algn="ctr"/>
            <a:r>
              <a:rPr lang="pt-BR" dirty="0">
                <a:solidFill>
                  <a:srgbClr val="FF0000"/>
                </a:solidFill>
              </a:rPr>
              <a:t>de calor nos últimos anos de El </a:t>
            </a:r>
            <a:r>
              <a:rPr lang="pt-BR" dirty="0" err="1">
                <a:solidFill>
                  <a:srgbClr val="FF0000"/>
                </a:solidFill>
              </a:rPr>
              <a:t>Niño</a:t>
            </a:r>
            <a:endParaRPr lang="pt-BR" dirty="0">
              <a:solidFill>
                <a:srgbClr val="FF0000"/>
              </a:solidFill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B2687F61-46E8-F152-A58A-99BC64781554}"/>
              </a:ext>
            </a:extLst>
          </p:cNvPr>
          <p:cNvCxnSpPr/>
          <p:nvPr/>
        </p:nvCxnSpPr>
        <p:spPr>
          <a:xfrm>
            <a:off x="1874520" y="2891790"/>
            <a:ext cx="610743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E234F92C-168A-7E9F-29A1-7419ACE8DAFB}"/>
              </a:ext>
            </a:extLst>
          </p:cNvPr>
          <p:cNvCxnSpPr/>
          <p:nvPr/>
        </p:nvCxnSpPr>
        <p:spPr>
          <a:xfrm>
            <a:off x="1874520" y="4404360"/>
            <a:ext cx="610743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3C714A-7DAF-9DE8-8878-CA6A49631DFF}"/>
              </a:ext>
            </a:extLst>
          </p:cNvPr>
          <p:cNvSpPr txBox="1"/>
          <p:nvPr/>
        </p:nvSpPr>
        <p:spPr>
          <a:xfrm>
            <a:off x="87507" y="88793"/>
            <a:ext cx="671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Como se compara este El Niño com outros?</a:t>
            </a:r>
          </a:p>
        </p:txBody>
      </p:sp>
    </p:spTree>
    <p:extLst>
      <p:ext uri="{BB962C8B-B14F-4D97-AF65-F5344CB8AC3E}">
        <p14:creationId xmlns:p14="http://schemas.microsoft.com/office/powerpoint/2010/main" val="4102377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8DFB0-8CF0-5F7B-4A4B-44DEC19A1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F:\Cemaden\TSI\2026\Jul26_Parcial\Results-P&amp;Q-ElNino_Jan-Dez_2\BoaEsperanca-P&amp;Q_jan81-jul26.png">
            <a:extLst>
              <a:ext uri="{FF2B5EF4-FFF2-40B4-BE49-F238E27FC236}">
                <a16:creationId xmlns:a16="http://schemas.microsoft.com/office/drawing/2014/main" id="{CBE75DE4-E667-5848-3AF4-B8380221D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6001047" y="3980784"/>
            <a:ext cx="6103446" cy="25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31BF69FD-55E0-FEFA-B788-BD0260371F0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F26C6409-0AE9-774D-E41C-DB7D072EC24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433EE21-DB03-548B-CAC2-841F7DF36424}"/>
              </a:ext>
            </a:extLst>
          </p:cNvPr>
          <p:cNvSpPr txBox="1"/>
          <p:nvPr/>
        </p:nvSpPr>
        <p:spPr>
          <a:xfrm>
            <a:off x="87507" y="88793"/>
            <a:ext cx="671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Como se compara este El Niño com outros?</a:t>
            </a:r>
          </a:p>
        </p:txBody>
      </p:sp>
      <p:pic>
        <p:nvPicPr>
          <p:cNvPr id="10" name="Picture 12" descr="F:\Cemaden\TSI\2026\Jul26_Parcial\Results-P&amp;Q-ElNino_Ago-Dez_1\BoaEsperanca-P&amp;Q_jan81-jul26.png">
            <a:extLst>
              <a:ext uri="{FF2B5EF4-FFF2-40B4-BE49-F238E27FC236}">
                <a16:creationId xmlns:a16="http://schemas.microsoft.com/office/drawing/2014/main" id="{5CE930DF-3C7F-E8E9-0C72-DC553E8CB5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87507" y="3980783"/>
            <a:ext cx="6103447" cy="25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4F5E9ADA-DE13-1991-6747-8807D5DD6A35}"/>
              </a:ext>
            </a:extLst>
          </p:cNvPr>
          <p:cNvSpPr txBox="1"/>
          <p:nvPr/>
        </p:nvSpPr>
        <p:spPr>
          <a:xfrm>
            <a:off x="5321277" y="3796117"/>
            <a:ext cx="1359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Rio Parnaíba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B76F1DBF-BFBB-2EFD-4DF3-F5F5439ED4D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3420" t="63166"/>
          <a:stretch>
            <a:fillRect/>
          </a:stretch>
        </p:blipFill>
        <p:spPr>
          <a:xfrm>
            <a:off x="713838" y="3741152"/>
            <a:ext cx="1089124" cy="1302971"/>
          </a:xfrm>
          <a:prstGeom prst="rect">
            <a:avLst/>
          </a:prstGeom>
        </p:spPr>
      </p:pic>
      <p:pic>
        <p:nvPicPr>
          <p:cNvPr id="25" name="Picture 5" descr="F:\Cemaden\TSI\2026\Jul26_Parcial\Results-P&amp;Q-ElNino_Jan-Dez_2\Sobradinho-P&amp;Q_jan81-jul26.png">
            <a:extLst>
              <a:ext uri="{FF2B5EF4-FFF2-40B4-BE49-F238E27FC236}">
                <a16:creationId xmlns:a16="http://schemas.microsoft.com/office/drawing/2014/main" id="{09A119FE-FD51-3A25-8D01-DEFBD37202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5816757" y="1055206"/>
            <a:ext cx="6375243" cy="25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1" descr="F:\Cemaden\TSI\2026\Jul26_Parcial\Results-P&amp;Q-ElNino_Ago-Dez_1\Sobradinho-P&amp;Q_jan81-jul26.png">
            <a:extLst>
              <a:ext uri="{FF2B5EF4-FFF2-40B4-BE49-F238E27FC236}">
                <a16:creationId xmlns:a16="http://schemas.microsoft.com/office/drawing/2014/main" id="{1641FA97-B9C1-54B5-7BA5-F45BC42F25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/>
        </p:blipFill>
        <p:spPr bwMode="auto">
          <a:xfrm>
            <a:off x="-1" y="1015906"/>
            <a:ext cx="6101309" cy="25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F2DBA294-2DB7-3AC1-1E6E-F3CB943C6B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838" y="789600"/>
            <a:ext cx="985808" cy="1065154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5924CF68-A61B-AE3E-1EE5-616B2B4E1CB8}"/>
              </a:ext>
            </a:extLst>
          </p:cNvPr>
          <p:cNvSpPr txBox="1"/>
          <p:nvPr/>
        </p:nvSpPr>
        <p:spPr>
          <a:xfrm>
            <a:off x="5100929" y="771504"/>
            <a:ext cx="1800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Rio São Francisco</a:t>
            </a:r>
          </a:p>
        </p:txBody>
      </p:sp>
    </p:spTree>
    <p:extLst>
      <p:ext uri="{BB962C8B-B14F-4D97-AF65-F5344CB8AC3E}">
        <p14:creationId xmlns:p14="http://schemas.microsoft.com/office/powerpoint/2010/main" val="703731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DDCC5-6074-7BD6-32CE-CE01D1F40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B3230352-1D23-70B2-9A3B-FA95D9F13098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C6E2188B-AA83-47FF-505D-463EB6DB0BD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8B5B58F4-1276-99E7-ED69-BBF793E2A2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3F2125F-15FE-C1B5-DC32-EC1EA141A58E}"/>
              </a:ext>
            </a:extLst>
          </p:cNvPr>
          <p:cNvSpPr txBox="1"/>
          <p:nvPr/>
        </p:nvSpPr>
        <p:spPr>
          <a:xfrm>
            <a:off x="87507" y="88793"/>
            <a:ext cx="6719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Condição hidrológica atual?</a:t>
            </a:r>
          </a:p>
        </p:txBody>
      </p:sp>
      <p:pic>
        <p:nvPicPr>
          <p:cNvPr id="5" name="Picture 2" descr="F:\Cemaden\TSI\2026\Jul26\Results-P&amp;Q\BoaEsperanca-P&amp;Q_jan81-jul26.png">
            <a:extLst>
              <a:ext uri="{FF2B5EF4-FFF2-40B4-BE49-F238E27FC236}">
                <a16:creationId xmlns:a16="http://schemas.microsoft.com/office/drawing/2014/main" id="{5865DBAE-FAF8-9461-727B-50FF82AC1D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607"/>
          <a:stretch>
            <a:fillRect/>
          </a:stretch>
        </p:blipFill>
        <p:spPr bwMode="auto">
          <a:xfrm>
            <a:off x="1855191" y="3886200"/>
            <a:ext cx="8481618" cy="2834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Cemaden\TSI\2026\Jul26\Results-P&amp;Q\Sobradinho-P&amp;Q_jan81-jul26.png">
            <a:extLst>
              <a:ext uri="{FF2B5EF4-FFF2-40B4-BE49-F238E27FC236}">
                <a16:creationId xmlns:a16="http://schemas.microsoft.com/office/drawing/2014/main" id="{16D26403-683D-5DDF-B003-49884326B8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98"/>
          <a:stretch>
            <a:fillRect/>
          </a:stretch>
        </p:blipFill>
        <p:spPr bwMode="auto">
          <a:xfrm>
            <a:off x="1855191" y="878702"/>
            <a:ext cx="8481618" cy="284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3745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B2CE7-1E20-4219-9363-FE7837690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3FF27BEE-B95E-3340-C007-B44E6AD7530B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DCE14E70-8B0D-9564-2D3C-D20765F7A3F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15E588B6-F0E0-7B17-B785-2C5606C0E8D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AB28228-B9A6-DBFB-CEB6-59AF24660CF5}"/>
              </a:ext>
            </a:extLst>
          </p:cNvPr>
          <p:cNvSpPr txBox="1"/>
          <p:nvPr/>
        </p:nvSpPr>
        <p:spPr>
          <a:xfrm>
            <a:off x="87507" y="88793"/>
            <a:ext cx="3067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solidFill>
                  <a:schemeClr val="bg1">
                    <a:lumMod val="95000"/>
                  </a:schemeClr>
                </a:solidFill>
                <a:latin typeface="Aptos Black" panose="020B0004020202020204" pitchFamily="34" charset="0"/>
              </a:rPr>
              <a:t>Seca Hidrológica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6C72CE1-EC56-11BD-9777-F7ACD266E5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8" r="20142"/>
          <a:stretch>
            <a:fillRect/>
          </a:stretch>
        </p:blipFill>
        <p:spPr>
          <a:xfrm>
            <a:off x="1588566" y="1733145"/>
            <a:ext cx="4788641" cy="4326922"/>
          </a:xfrm>
          <a:prstGeom prst="rect">
            <a:avLst/>
          </a:prstGeom>
        </p:spPr>
      </p:pic>
      <p:sp>
        <p:nvSpPr>
          <p:cNvPr id="7" name="CaixaDeTexto 25">
            <a:extLst>
              <a:ext uri="{FF2B5EF4-FFF2-40B4-BE49-F238E27FC236}">
                <a16:creationId xmlns:a16="http://schemas.microsoft.com/office/drawing/2014/main" id="{2DB4D376-7E87-997E-A471-BE7B20875910}"/>
              </a:ext>
            </a:extLst>
          </p:cNvPr>
          <p:cNvSpPr txBox="1"/>
          <p:nvPr/>
        </p:nvSpPr>
        <p:spPr>
          <a:xfrm rot="17765548">
            <a:off x="4571204" y="3447498"/>
            <a:ext cx="97174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100" b="1" dirty="0"/>
              <a:t>Rio</a:t>
            </a:r>
          </a:p>
          <a:p>
            <a:pPr algn="ctr"/>
            <a:r>
              <a:rPr lang="pt-BR" sz="1100" b="1" dirty="0"/>
              <a:t>São Francisco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D3DD1B1C-437A-6055-0D94-B6F57AECB0FB}"/>
              </a:ext>
            </a:extLst>
          </p:cNvPr>
          <p:cNvSpPr/>
          <p:nvPr/>
        </p:nvSpPr>
        <p:spPr>
          <a:xfrm>
            <a:off x="4476598" y="2645434"/>
            <a:ext cx="1236943" cy="1683843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25">
            <a:extLst>
              <a:ext uri="{FF2B5EF4-FFF2-40B4-BE49-F238E27FC236}">
                <a16:creationId xmlns:a16="http://schemas.microsoft.com/office/drawing/2014/main" id="{BC4B8A3A-8A7E-F973-B740-B0773C074BFD}"/>
              </a:ext>
            </a:extLst>
          </p:cNvPr>
          <p:cNvSpPr txBox="1"/>
          <p:nvPr/>
        </p:nvSpPr>
        <p:spPr>
          <a:xfrm rot="19133173">
            <a:off x="4689398" y="2797873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000" b="1" dirty="0"/>
              <a:t>Rio</a:t>
            </a:r>
          </a:p>
          <a:p>
            <a:pPr algn="ctr"/>
            <a:r>
              <a:rPr lang="pt-BR" sz="1000" b="1" dirty="0"/>
              <a:t>Parnaíba</a:t>
            </a:r>
          </a:p>
        </p:txBody>
      </p:sp>
      <p:sp>
        <p:nvSpPr>
          <p:cNvPr id="10" name="CaixaDeTexto 6">
            <a:extLst>
              <a:ext uri="{FF2B5EF4-FFF2-40B4-BE49-F238E27FC236}">
                <a16:creationId xmlns:a16="http://schemas.microsoft.com/office/drawing/2014/main" id="{2820B3FD-EDE5-9436-F53D-4A39FD843105}"/>
              </a:ext>
            </a:extLst>
          </p:cNvPr>
          <p:cNvSpPr txBox="1"/>
          <p:nvPr/>
        </p:nvSpPr>
        <p:spPr>
          <a:xfrm>
            <a:off x="3306898" y="701352"/>
            <a:ext cx="5731002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2000" b="1" dirty="0">
                <a:solidFill>
                  <a:srgbClr val="002060"/>
                </a:solidFill>
                <a:latin typeface="Arial Narrow"/>
              </a:rPr>
              <a:t>Índice de Seca Bivariado Precipitação-Vazão/Cota</a:t>
            </a:r>
          </a:p>
          <a:p>
            <a:pPr algn="ctr"/>
            <a:r>
              <a:rPr lang="pt-BR" sz="2000" b="1" dirty="0">
                <a:solidFill>
                  <a:srgbClr val="002060"/>
                </a:solidFill>
                <a:latin typeface="Arial Narrow"/>
              </a:rPr>
              <a:t> – TSI </a:t>
            </a:r>
            <a:r>
              <a:rPr lang="pt-BR" sz="2000" b="1" u="sng" dirty="0">
                <a:solidFill>
                  <a:srgbClr val="002060"/>
                </a:solidFill>
                <a:latin typeface="Arial Narrow"/>
              </a:rPr>
              <a:t>(Escalas de 6 e 12 meses</a:t>
            </a:r>
            <a:r>
              <a:rPr lang="pt-BR" sz="2000" b="1" dirty="0">
                <a:solidFill>
                  <a:srgbClr val="002060"/>
                </a:solidFill>
                <a:latin typeface="Arial Narrow"/>
              </a:rPr>
              <a:t>)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3A27BAD9-15AF-415C-7A85-63A4723A5EA1}"/>
              </a:ext>
            </a:extLst>
          </p:cNvPr>
          <p:cNvSpPr txBox="1"/>
          <p:nvPr/>
        </p:nvSpPr>
        <p:spPr>
          <a:xfrm>
            <a:off x="2855641" y="1271481"/>
            <a:ext cx="1620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Julho/2026</a:t>
            </a:r>
          </a:p>
        </p:txBody>
      </p:sp>
      <p:pic>
        <p:nvPicPr>
          <p:cNvPr id="13" name="Picture 2" descr="F:\Cemaden\TSI\2026\Jul26\Results-TSI_Adriana\BoaEsperanca-P&amp;Q_jan81-jul26_TSI-6.png">
            <a:extLst>
              <a:ext uri="{FF2B5EF4-FFF2-40B4-BE49-F238E27FC236}">
                <a16:creationId xmlns:a16="http://schemas.microsoft.com/office/drawing/2014/main" id="{588E1AE9-CE9F-5BA3-2FF5-6E7546F6D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1802983"/>
            <a:ext cx="4608512" cy="174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F:\Cemaden\TSI\2026\Jul26\Results-TSI_Adriana\Sobradinho-P&amp;Q_jan81-jul26_TSI-12.png">
            <a:extLst>
              <a:ext uri="{FF2B5EF4-FFF2-40B4-BE49-F238E27FC236}">
                <a16:creationId xmlns:a16="http://schemas.microsoft.com/office/drawing/2014/main" id="{A42FE43B-1EF3-51F3-258E-85BC94381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050" y="3203838"/>
            <a:ext cx="4591950" cy="163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Conector de seta reta 4">
            <a:extLst>
              <a:ext uri="{FF2B5EF4-FFF2-40B4-BE49-F238E27FC236}">
                <a16:creationId xmlns:a16="http://schemas.microsoft.com/office/drawing/2014/main" id="{0DCD2ABE-514F-5F4D-B73E-546488384482}"/>
              </a:ext>
            </a:extLst>
          </p:cNvPr>
          <p:cNvCxnSpPr/>
          <p:nvPr/>
        </p:nvCxnSpPr>
        <p:spPr>
          <a:xfrm flipV="1">
            <a:off x="4943873" y="2267734"/>
            <a:ext cx="1228527" cy="730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9">
            <a:extLst>
              <a:ext uri="{FF2B5EF4-FFF2-40B4-BE49-F238E27FC236}">
                <a16:creationId xmlns:a16="http://schemas.microsoft.com/office/drawing/2014/main" id="{37D8B426-3688-55A0-75DB-8D99E94F5057}"/>
              </a:ext>
            </a:extLst>
          </p:cNvPr>
          <p:cNvCxnSpPr/>
          <p:nvPr/>
        </p:nvCxnSpPr>
        <p:spPr>
          <a:xfrm>
            <a:off x="5165448" y="3450028"/>
            <a:ext cx="1228527" cy="6295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B086A3A-9BCD-8438-9E2B-C01D88F430CF}"/>
              </a:ext>
            </a:extLst>
          </p:cNvPr>
          <p:cNvSpPr txBox="1"/>
          <p:nvPr/>
        </p:nvSpPr>
        <p:spPr>
          <a:xfrm>
            <a:off x="6816080" y="5598403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Condição Parcial de Normalidade, no entanto observamos um acúmulo de déficits hídricos em ambas as regiões nos últimos anos.</a:t>
            </a:r>
          </a:p>
        </p:txBody>
      </p:sp>
    </p:spTree>
    <p:extLst>
      <p:ext uri="{BB962C8B-B14F-4D97-AF65-F5344CB8AC3E}">
        <p14:creationId xmlns:p14="http://schemas.microsoft.com/office/powerpoint/2010/main" val="3325245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2B410-97CA-EE14-E78B-109AFEB42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4644A248-7C60-FCEE-34F7-A631E68FF603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2BCB30D1-B441-C54B-9AD2-67D325611A2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FFCA94CA-D011-81BB-289B-AA652F4E5EA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2BEA3447-853F-B278-3973-F79752BEE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25" t="13978" r="4242" b="17338"/>
          <a:stretch>
            <a:fillRect/>
          </a:stretch>
        </p:blipFill>
        <p:spPr>
          <a:xfrm>
            <a:off x="3719245" y="1444706"/>
            <a:ext cx="4435969" cy="484416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90162A-E5CC-D3B5-57E9-075530269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465" y="6473750"/>
            <a:ext cx="1052212" cy="27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WHS\Documents\dev\PrevProbFogo\reuniao_impacto\202411\RI\Munic_BR_CPTEC.jpg">
            <a:extLst>
              <a:ext uri="{FF2B5EF4-FFF2-40B4-BE49-F238E27FC236}">
                <a16:creationId xmlns:a16="http://schemas.microsoft.com/office/drawing/2014/main" id="{8B1841C6-1F56-DEC9-59E6-C9D78A1214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5" t="69742" r="57357" b="12791"/>
          <a:stretch/>
        </p:blipFill>
        <p:spPr bwMode="auto">
          <a:xfrm>
            <a:off x="1588008" y="5768341"/>
            <a:ext cx="1393719" cy="1041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8938AD02-2882-CAA3-86DB-E5F52BE52CE6}"/>
              </a:ext>
            </a:extLst>
          </p:cNvPr>
          <p:cNvCxnSpPr>
            <a:cxnSpLocks/>
          </p:cNvCxnSpPr>
          <p:nvPr/>
        </p:nvCxnSpPr>
        <p:spPr>
          <a:xfrm flipH="1">
            <a:off x="7138416" y="3974400"/>
            <a:ext cx="1540240" cy="483300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653A637F-4D1A-5819-13AB-661770E7DFFF}"/>
              </a:ext>
            </a:extLst>
          </p:cNvPr>
          <p:cNvCxnSpPr/>
          <p:nvPr/>
        </p:nvCxnSpPr>
        <p:spPr>
          <a:xfrm flipV="1">
            <a:off x="3924300" y="4223574"/>
            <a:ext cx="2235708" cy="54990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BE182E8A-5C93-80CF-9AAB-012E82E04143}"/>
              </a:ext>
            </a:extLst>
          </p:cNvPr>
          <p:cNvCxnSpPr>
            <a:cxnSpLocks/>
          </p:cNvCxnSpPr>
          <p:nvPr/>
        </p:nvCxnSpPr>
        <p:spPr>
          <a:xfrm flipH="1" flipV="1">
            <a:off x="6336792" y="5183616"/>
            <a:ext cx="1559208" cy="395484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B61659CF-0CCE-5C75-5F73-BFB93CB472D5}"/>
              </a:ext>
            </a:extLst>
          </p:cNvPr>
          <p:cNvCxnSpPr/>
          <p:nvPr/>
        </p:nvCxnSpPr>
        <p:spPr>
          <a:xfrm flipH="1" flipV="1">
            <a:off x="3545840" y="1666240"/>
            <a:ext cx="2038096" cy="1253308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FE29D56-C5EB-A26E-E2B7-A972B641798C}"/>
              </a:ext>
            </a:extLst>
          </p:cNvPr>
          <p:cNvSpPr txBox="1"/>
          <p:nvPr/>
        </p:nvSpPr>
        <p:spPr>
          <a:xfrm>
            <a:off x="2680393" y="1384889"/>
            <a:ext cx="476826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rgbClr val="C00000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Norte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4AB55A8-504C-E935-8336-13DFB28C1F88}"/>
              </a:ext>
            </a:extLst>
          </p:cNvPr>
          <p:cNvSpPr txBox="1"/>
          <p:nvPr/>
        </p:nvSpPr>
        <p:spPr>
          <a:xfrm>
            <a:off x="2847590" y="4079638"/>
            <a:ext cx="965141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rgbClr val="C00000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Centro-Oeste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20AA9AD-9B03-BA13-C5FE-86880CC08460}"/>
              </a:ext>
            </a:extLst>
          </p:cNvPr>
          <p:cNvSpPr txBox="1"/>
          <p:nvPr/>
        </p:nvSpPr>
        <p:spPr>
          <a:xfrm>
            <a:off x="8926181" y="1144195"/>
            <a:ext cx="735613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rgbClr val="C00000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Nordeste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D9F4237-57EB-2E51-E93C-1EB852B95245}"/>
              </a:ext>
            </a:extLst>
          </p:cNvPr>
          <p:cNvSpPr txBox="1"/>
          <p:nvPr/>
        </p:nvSpPr>
        <p:spPr>
          <a:xfrm>
            <a:off x="9154792" y="3564914"/>
            <a:ext cx="735613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rgbClr val="C00000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Sudeste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7BE5CAC-755E-AE93-733B-1A63F200F4C2}"/>
              </a:ext>
            </a:extLst>
          </p:cNvPr>
          <p:cNvSpPr txBox="1"/>
          <p:nvPr/>
        </p:nvSpPr>
        <p:spPr>
          <a:xfrm>
            <a:off x="7959018" y="5389021"/>
            <a:ext cx="448909" cy="253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050" b="1" dirty="0">
                <a:solidFill>
                  <a:srgbClr val="C00000"/>
                </a:solidFill>
                <a:latin typeface="Arial Narrow" panose="020B0606020202030204" pitchFamily="34" charset="0"/>
                <a:cs typeface="Calibri Light" panose="020F0302020204030204" pitchFamily="34" charset="0"/>
              </a:rPr>
              <a:t>Sul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EBB7E210-F6A6-DBDE-8241-E8080CF74248}"/>
              </a:ext>
            </a:extLst>
          </p:cNvPr>
          <p:cNvCxnSpPr>
            <a:cxnSpLocks/>
          </p:cNvCxnSpPr>
          <p:nvPr/>
        </p:nvCxnSpPr>
        <p:spPr>
          <a:xfrm flipH="1">
            <a:off x="7397530" y="1314629"/>
            <a:ext cx="742444" cy="2114371"/>
          </a:xfrm>
          <a:prstGeom prst="line">
            <a:avLst/>
          </a:prstGeom>
          <a:ln>
            <a:solidFill>
              <a:schemeClr val="tx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de cantos arredondados 34">
            <a:extLst>
              <a:ext uri="{FF2B5EF4-FFF2-40B4-BE49-F238E27FC236}">
                <a16:creationId xmlns:a16="http://schemas.microsoft.com/office/drawing/2014/main" id="{C3543E10-CBC5-EB26-1165-E1B72B6FDFF7}"/>
              </a:ext>
            </a:extLst>
          </p:cNvPr>
          <p:cNvSpPr/>
          <p:nvPr/>
        </p:nvSpPr>
        <p:spPr>
          <a:xfrm>
            <a:off x="7778652" y="1018384"/>
            <a:ext cx="3874792" cy="1827873"/>
          </a:xfrm>
          <a:prstGeom prst="round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tângulo de cantos arredondados 35">
            <a:extLst>
              <a:ext uri="{FF2B5EF4-FFF2-40B4-BE49-F238E27FC236}">
                <a16:creationId xmlns:a16="http://schemas.microsoft.com/office/drawing/2014/main" id="{1E12E19B-5D0E-A481-3C6B-77EF05C42BB4}"/>
              </a:ext>
            </a:extLst>
          </p:cNvPr>
          <p:cNvSpPr/>
          <p:nvPr/>
        </p:nvSpPr>
        <p:spPr>
          <a:xfrm>
            <a:off x="7743548" y="952818"/>
            <a:ext cx="4019899" cy="1966729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tângulo de cantos arredondados 36">
            <a:extLst>
              <a:ext uri="{FF2B5EF4-FFF2-40B4-BE49-F238E27FC236}">
                <a16:creationId xmlns:a16="http://schemas.microsoft.com/office/drawing/2014/main" id="{A689CA27-621C-09CB-9756-88857F3A5E36}"/>
              </a:ext>
            </a:extLst>
          </p:cNvPr>
          <p:cNvSpPr/>
          <p:nvPr/>
        </p:nvSpPr>
        <p:spPr>
          <a:xfrm>
            <a:off x="8114787" y="3513226"/>
            <a:ext cx="3442403" cy="1670390"/>
          </a:xfrm>
          <a:prstGeom prst="round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tângulo de cantos arredondados 37">
            <a:extLst>
              <a:ext uri="{FF2B5EF4-FFF2-40B4-BE49-F238E27FC236}">
                <a16:creationId xmlns:a16="http://schemas.microsoft.com/office/drawing/2014/main" id="{269581C3-26D1-6962-0B5C-4EFA78D2894A}"/>
              </a:ext>
            </a:extLst>
          </p:cNvPr>
          <p:cNvSpPr/>
          <p:nvPr/>
        </p:nvSpPr>
        <p:spPr>
          <a:xfrm>
            <a:off x="6685547" y="5321258"/>
            <a:ext cx="3204858" cy="148814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tângulo de cantos arredondados 38">
            <a:extLst>
              <a:ext uri="{FF2B5EF4-FFF2-40B4-BE49-F238E27FC236}">
                <a16:creationId xmlns:a16="http://schemas.microsoft.com/office/drawing/2014/main" id="{8AA14ACA-1668-8836-5D0E-780DB56CCF24}"/>
              </a:ext>
            </a:extLst>
          </p:cNvPr>
          <p:cNvSpPr/>
          <p:nvPr/>
        </p:nvSpPr>
        <p:spPr>
          <a:xfrm>
            <a:off x="7856008" y="1088032"/>
            <a:ext cx="3611806" cy="17035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12">
            <a:extLst>
              <a:ext uri="{FF2B5EF4-FFF2-40B4-BE49-F238E27FC236}">
                <a16:creationId xmlns:a16="http://schemas.microsoft.com/office/drawing/2014/main" id="{1A10AC85-E740-D0C6-1568-A93CB84202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6388" y="5749163"/>
            <a:ext cx="2716209" cy="941142"/>
          </a:xfrm>
          <a:prstGeom prst="rect">
            <a:avLst/>
          </a:prstGeom>
        </p:spPr>
      </p:pic>
      <p:pic>
        <p:nvPicPr>
          <p:cNvPr id="24" name="Picture 16">
            <a:extLst>
              <a:ext uri="{FF2B5EF4-FFF2-40B4-BE49-F238E27FC236}">
                <a16:creationId xmlns:a16="http://schemas.microsoft.com/office/drawing/2014/main" id="{C5061E90-A964-8E35-8769-D38FAF175A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7712" y="3999332"/>
            <a:ext cx="2891968" cy="1062860"/>
          </a:xfrm>
          <a:prstGeom prst="rect">
            <a:avLst/>
          </a:prstGeom>
        </p:spPr>
      </p:pic>
      <p:pic>
        <p:nvPicPr>
          <p:cNvPr id="25" name="Picture 21">
            <a:extLst>
              <a:ext uri="{FF2B5EF4-FFF2-40B4-BE49-F238E27FC236}">
                <a16:creationId xmlns:a16="http://schemas.microsoft.com/office/drawing/2014/main" id="{17774304-E80D-25A8-4E15-CF0408FF9A7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8008" y="4429972"/>
            <a:ext cx="3065857" cy="1106375"/>
          </a:xfrm>
          <a:prstGeom prst="rect">
            <a:avLst/>
          </a:prstGeom>
        </p:spPr>
      </p:pic>
      <p:pic>
        <p:nvPicPr>
          <p:cNvPr id="26" name="Picture 29">
            <a:extLst>
              <a:ext uri="{FF2B5EF4-FFF2-40B4-BE49-F238E27FC236}">
                <a16:creationId xmlns:a16="http://schemas.microsoft.com/office/drawing/2014/main" id="{20FD80D6-200D-49DD-C790-D74B66BB9F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4403" y="1729027"/>
            <a:ext cx="2992969" cy="1065294"/>
          </a:xfrm>
          <a:prstGeom prst="rect">
            <a:avLst/>
          </a:prstGeom>
        </p:spPr>
      </p:pic>
      <p:pic>
        <p:nvPicPr>
          <p:cNvPr id="27" name="Picture 39">
            <a:extLst>
              <a:ext uri="{FF2B5EF4-FFF2-40B4-BE49-F238E27FC236}">
                <a16:creationId xmlns:a16="http://schemas.microsoft.com/office/drawing/2014/main" id="{B9B51B4A-37BB-F990-54EF-109E17F180D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08535" y="1471447"/>
            <a:ext cx="3291145" cy="1162006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7A4667E6-18FC-8774-35EF-B61E257EE5F4}"/>
              </a:ext>
            </a:extLst>
          </p:cNvPr>
          <p:cNvSpPr txBox="1"/>
          <p:nvPr/>
        </p:nvSpPr>
        <p:spPr>
          <a:xfrm>
            <a:off x="87507" y="88793"/>
            <a:ext cx="6719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chemeClr val="bg1">
                    <a:lumMod val="95000"/>
                  </a:schemeClr>
                </a:solidFill>
                <a:latin typeface="Arial Narrow" panose="020B0606020202030204" pitchFamily="34" charset="0"/>
              </a:rPr>
              <a:t>Quais as chances para incêndios?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93EBCFF7-AE35-7486-9F91-52260D7B254C}"/>
              </a:ext>
            </a:extLst>
          </p:cNvPr>
          <p:cNvSpPr txBox="1"/>
          <p:nvPr/>
        </p:nvSpPr>
        <p:spPr>
          <a:xfrm>
            <a:off x="87507" y="785946"/>
            <a:ext cx="7017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>
                <a:latin typeface="Aptos Black" panose="020B0004020202020204" pitchFamily="34" charset="0"/>
              </a:rPr>
              <a:t>Previsão de Probabilidade de fogo (SON)</a:t>
            </a:r>
          </a:p>
        </p:txBody>
      </p:sp>
    </p:spTree>
    <p:extLst>
      <p:ext uri="{BB962C8B-B14F-4D97-AF65-F5344CB8AC3E}">
        <p14:creationId xmlns:p14="http://schemas.microsoft.com/office/powerpoint/2010/main" val="2493205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0B625-1B7C-46BF-90A2-5FAA6606C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seca Amazonia" descr="Vista aerea de rio amazonico com nivel muito baixo durante seca extrem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ABCE020A-522D-4FBC-9154-64842108C1DD}"/>
              </a:ext>
            </a:extLst>
          </p:cNvPr>
          <p:cNvSpPr/>
          <p:nvPr/>
        </p:nvSpPr>
        <p:spPr>
          <a:xfrm>
            <a:off x="0" y="-1"/>
            <a:ext cx="12192000" cy="6858001"/>
          </a:xfrm>
          <a:custGeom>
            <a:avLst/>
            <a:gdLst/>
            <a:ahLst/>
            <a:cxnLst/>
            <a:rect l="l" t="t" r="r" b="b"/>
            <a:pathLst>
              <a:path w="18288000" h="17992725">
                <a:moveTo>
                  <a:pt x="18287998" y="17992723"/>
                </a:moveTo>
                <a:lnTo>
                  <a:pt x="0" y="17992723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7992723"/>
                </a:lnTo>
                <a:close/>
              </a:path>
            </a:pathLst>
          </a:custGeom>
          <a:solidFill>
            <a:srgbClr val="1D2B4E">
              <a:alpha val="55000"/>
            </a:srgbClr>
          </a:solidFill>
        </p:spPr>
        <p:txBody>
          <a:bodyPr wrap="square" lIns="0" tIns="0" rIns="0" bIns="0" rtlCol="0"/>
          <a:lstStyle/>
          <a:p>
            <a:endParaRPr lang="pt-BR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0A19B16-9FAA-4E52-B975-FE88854DAB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150668"/>
              </p:ext>
            </p:extLst>
          </p:nvPr>
        </p:nvGraphicFramePr>
        <p:xfrm>
          <a:off x="406252" y="1485898"/>
          <a:ext cx="11379495" cy="4913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9656">
                  <a:extLst>
                    <a:ext uri="{9D8B030D-6E8A-4147-A177-3AD203B41FA5}">
                      <a16:colId xmlns:a16="http://schemas.microsoft.com/office/drawing/2014/main" val="4163459734"/>
                    </a:ext>
                  </a:extLst>
                </a:gridCol>
                <a:gridCol w="3910988">
                  <a:extLst>
                    <a:ext uri="{9D8B030D-6E8A-4147-A177-3AD203B41FA5}">
                      <a16:colId xmlns:a16="http://schemas.microsoft.com/office/drawing/2014/main" val="3462203409"/>
                    </a:ext>
                  </a:extLst>
                </a:gridCol>
                <a:gridCol w="4668851">
                  <a:extLst>
                    <a:ext uri="{9D8B030D-6E8A-4147-A177-3AD203B41FA5}">
                      <a16:colId xmlns:a16="http://schemas.microsoft.com/office/drawing/2014/main" val="4023224125"/>
                    </a:ext>
                  </a:extLst>
                </a:gridCol>
              </a:tblGrid>
              <a:tr h="5549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900" kern="0">
                          <a:effectLst/>
                        </a:rPr>
                        <a:t>SÍNTESE</a:t>
                      </a:r>
                      <a:endParaRPr lang="pt-BR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900" kern="0">
                          <a:effectLst/>
                        </a:rPr>
                        <a:t>CONCLUSÕES FINAIS</a:t>
                      </a:r>
                      <a:endParaRPr lang="pt-BR" sz="19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1900" kern="0" dirty="0">
                          <a:effectLst/>
                        </a:rPr>
                        <a:t>IMPACTOS ANTECIPADOS</a:t>
                      </a:r>
                      <a:endParaRPr lang="pt-BR" sz="19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8745" marR="118745" anchor="ctr"/>
                </a:tc>
                <a:extLst>
                  <a:ext uri="{0D108BD9-81ED-4DB2-BD59-A6C34878D82A}">
                    <a16:rowId xmlns:a16="http://schemas.microsoft.com/office/drawing/2014/main" val="4145818930"/>
                  </a:ext>
                </a:extLst>
              </a:tr>
              <a:tr h="403992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pt-BR" sz="2400" b="1" kern="0">
                          <a:effectLst/>
                        </a:rPr>
                        <a:t>EL NIÑO 2026-27</a:t>
                      </a:r>
                    </a:p>
                  </a:txBody>
                  <a:tcPr marL="118745" marR="118745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El </a:t>
                      </a:r>
                      <a:r>
                        <a:rPr lang="pt-BR" sz="2000" kern="0" dirty="0" err="1">
                          <a:effectLst/>
                        </a:rPr>
                        <a:t>Niño</a:t>
                      </a:r>
                      <a:r>
                        <a:rPr lang="pt-BR" sz="2000" kern="0" dirty="0">
                          <a:effectLst/>
                        </a:rPr>
                        <a:t> de intensidade muito forte confirmado: 93% de probabilidade entre setembro e novembro de 2026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Anos análogos (1982, 1997, 2015, 2023) mostram déficits de chuva recorrentes e persistentes na Região Nordeste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Ondas de calor mais frequentes em anos de El </a:t>
                      </a:r>
                      <a:r>
                        <a:rPr lang="pt-BR" sz="2000" kern="0" dirty="0" err="1">
                          <a:effectLst/>
                        </a:rPr>
                        <a:t>Niño</a:t>
                      </a:r>
                      <a:r>
                        <a:rPr lang="pt-BR" sz="2000" kern="0" dirty="0">
                          <a:effectLst/>
                        </a:rPr>
                        <a:t> (5,6 contra 4 em média)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Monitoramento e alerta contínuos pelo CEMADEN (IIS, TSI e Plataforma Alerta-Secas)</a:t>
                      </a:r>
                    </a:p>
                  </a:txBody>
                  <a:tcPr marL="118745" marR="118745" anchor="ctr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Agravamento da seca no MATOPIBA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Quedas nos níveis dos rios, afetando navegação, abastecimento e geração de energia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Maiores chances para queimadas se tornarem incêndios &gt; qualidade do ar &gt; maior risco à saúde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Perdas agrícolas e em pastagens; pressão sobre a segurança hídrica e alimentar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Pressão sobre os ecossistemas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pt-BR" sz="2000" kern="0" dirty="0">
                          <a:effectLst/>
                        </a:rPr>
                        <a:t>Temperaturas acima da média e maiores chances para ondas de calor &gt; maior risco à saúde</a:t>
                      </a:r>
                    </a:p>
                  </a:txBody>
                  <a:tcPr marL="118745" marR="11874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C78E0DC1-C91D-48B8-9515-BF783D58B0DC}"/>
              </a:ext>
            </a:extLst>
          </p:cNvPr>
          <p:cNvSpPr txBox="1"/>
          <p:nvPr/>
        </p:nvSpPr>
        <p:spPr>
          <a:xfrm>
            <a:off x="295893" y="440833"/>
            <a:ext cx="9940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 sz="2400" b="1" kern="0" dirty="0">
                <a:solidFill>
                  <a:srgbClr val="FFC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CONCLUSÕES FINAIS E POTENCIAIS IMPACTOS DO EL NIÑO</a:t>
            </a:r>
            <a:endParaRPr lang="pt-BR" sz="2400" kern="100" dirty="0">
              <a:solidFill>
                <a:srgbClr val="FFC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Barra destaque"/>
          <p:cNvSpPr/>
          <p:nvPr/>
        </p:nvSpPr>
        <p:spPr>
          <a:xfrm>
            <a:off x="428335" y="1080032"/>
            <a:ext cx="3200400" cy="50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322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00943-CB5B-6517-F0F6-EC5E89535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650" y="1068198"/>
            <a:ext cx="4834357" cy="252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650" y="3962178"/>
            <a:ext cx="4493313" cy="222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8217188" y="4461828"/>
            <a:ext cx="4000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/>
            <a:r>
              <a:rPr lang="pt-BR" sz="1600" b="1" dirty="0">
                <a:solidFill>
                  <a:schemeClr val="bg1"/>
                </a:solidFill>
              </a:rPr>
              <a:t>SITUAÇÃO ATUAL E PROJEÇÃO HIDROLÓGICA</a:t>
            </a:r>
          </a:p>
          <a:p>
            <a:pPr algn="ctr" fontAlgn="base"/>
            <a:r>
              <a:rPr lang="pt-BR" sz="1600" b="1" dirty="0">
                <a:solidFill>
                  <a:schemeClr val="bg1"/>
                </a:solidFill>
              </a:rPr>
              <a:t> PARA O SISTEMA CANTAREIRA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3963" y="1161452"/>
            <a:ext cx="4650896" cy="233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199" y="3848823"/>
            <a:ext cx="4177989" cy="2842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87"/>
          <a:stretch/>
        </p:blipFill>
        <p:spPr bwMode="auto">
          <a:xfrm>
            <a:off x="8308100" y="3813133"/>
            <a:ext cx="3818374" cy="258766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AutoShape 14" descr="data:image/jpg;base64,%20/9j/4AAQSkZJRgABAQEAYABgAAD/2wBDAAUDBAQEAwUEBAQFBQUGBwwIBwcHBw8LCwkMEQ8SEhEPERETFhwXExQaFRERGCEYGh0dHx8fExciJCIeJBweHx7/2wBDAQUFBQcGBw4ICA4eFBEUHh4eHh4eHh4eHh4eHh4eHh4eHh4eHh4eHh4eHh4eHh4eHh4eHh4eHh4eHh4eHh4eHh7/wAARCAAzA2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x+iiivdPzQKKK0fDGkya94j07RYZkhkvrlLdZGGQhY4yR+NJuw4pyaSM6ivaNS/Z/1KKXUbHTPF+h6nq+nwiebTU3JNtIyOOcZGMZ45HNZei/B5LrwNpni7VvG+i6FZ6jlYxeoy4YFhtznBPyk1n7aFtzreX4hPl5fyPK6K9As/hnNe+FfFXiSy8QWNzZeHp3i3RoWF2AAQ6HOADnip9O+E2oXvhzwnrS6xapH4kvls4YzE2YGJYbmOeR8h6etP2ke5CwlZ7R8/xt+Z5xRXrx+A2vp8Rv+ENm1a0jL2DX0F75LGOVVYKygZyCCf5etctf/D27s/hkPHT6jA9t/aDWP2YRkPlXZd27pj5f1oVWD6jlgq8b3jtf8N/zOKor6L8R+Hry3+DUnilfBnga3LaZHIsMVi/2q2hlwokLFsM/8W4jI59K8/8AB3wh1DWfCkHifWPEOkeG9MupBHaSag+DOSSAQOMA4OOcnGcYqVWi1dl1MBVjJRjrdX7aHmlFdP8AErwPrXgLX/7J1gRSeZH5tvcQkmOZM4yueevUHpXe6b8Bby90jRbr/hMtEtrvWrRbmxs7gMjy5RWKg9yNwzgGqdSKSdzOGDrTk4KOq3PG6K9P8H/BrWNau/ElrqmrWWgyeHXVb03SllAZWbeGBxtwuc+hFcn478O6d4cvba303xVpfiJJoy7TWBysRzjaeTz3pqpFuyZM8LVhDnkrL+lsc5RXp/hT4M654h+HMvjK31G2hURTzQWTxsZZ1izkqenJBA/D1rF1L4e3dr8LNO8f2+pW95aXlwLd7dIyHgfLD5ieDyuP+BCj2kb2uN4Sso8zjpa/yOKor1LUPgvq1p470HwcNYtJdR1W1N1LtibbaIASS/PP3WHbpVTxB8JdU0f4laN4Kl1S1lbV0R7e9SM+Xhtw6Zzxt/UUvaw7lPBV1vHrb5nnFFdF4y8K3Hhnx3c+E57yK4mt544TOikKS4U5wef4q6PxR8J9W0T4m6T4DXUbe8vNSSN0nSNlSNWZgSR14CE0+ePczWGqu+mzt8zzqiu8+KXww1bwLrGl6c13Fqx1NT9mktoyAzhgpQA9Tkr+dber/BO70XS3k1vxn4a03VUtGuzpk1wRJsAzjPr9AeaXtYWTvuX9Tr80o8u255RRX0P8IvDV1rHwvh1eDwh4JnFsJvs66haSSXN7JGCSxfdyCcrt6cV5r8Pfhxq3jq31PXDe6doej2bFrm9uvkiRjyVUD0BHoBxSVWOt+hcsDUShy682pwVFdz8SvhpqvgvT9P1f+0LHWNG1Di2v7JiY2bGcH0yASOoODWn4R+E6a14Bg8Zaj4x0jQtPmneAG9UgBlYgDdnHODT9pG17kLCVnN0+XVa/I8zorevvD0MfjaPw3Ya1Z6nHLcxW8d/b8wuXIG4eoBP6V6bqH7PWpRXd3pen+MdDvtZtrf7QdOG5JWTseScZ7E8USqRja7CnhK1S/Ir2PFKK9Y8O/Bd9S8I6R4i1Dxlo+ix6rIYreG8RlYyhmXZnOCflNN0j4Ia7deNtZ8Lahq1hp8ul2q3jXLKzxSxMeGHQjoc56YNL20NdSlgMQ7e7v/w55TRXrGi/B6w1zxBDomh/Efw9qdzLbyTg2ylwNhUbTg8E7s/gawvDvw11DVPCGv8AiW61GDTrfRrn7LIkkZZpZcgbVIPqyj8aftY9xPB1l079um5wlFeq6l8D/ENv8SLTwRaalZXdzPZfbZLnayRwxbipJByTzjp1yKxPGvgm08GnTtQg8TeH/FEMl0Y3tbSY7iyH5ldRyFPQnIPNCqxezFLB1oJuSskcLRX0L8a/DV9oXw4k1SXwr4ItnuJIYLh9OsWSeyDDeBkkgHopbAJyK5Dw58E9Tv8AQdM1XWvEui+HjqxA0+3vXPmT5GV44xkEHHJ5FSq0Wrs1qZfVjU9nFXdr9jymit7xv4T1fwf4nm8P61GiXUZUh0OUkRujqe4P+Ir1C/8A2ddWhuP7PtfGGhXGrtb/AGiGwfdFJKnqM54yCM4xVOpFWu9zKng61RyUY6rc8Ror0zwV8IrzXvDeq65qniGw8PQaVePaXgvoz+6ddudxzgcsBXHeMNDs9D1/+zNP1+w12HYjC8sjmIluq9TyKanFuyJnhqkIKclozEor12b4F6rF8RLLwYfEFkZ7vTmv1uBA2xVVtu3Gc5ql4V+C3iDXPH+u+Eje29m+jAGa6kjYo+4/JgdfmHzD2FL2sO5p9QxF0uXrb5nl9FereHvgzJqXhy+16+8YaTo9lZ6jNYSSXaMF3xvszuzgAnpWdq/wh8Q6b8R9J8GSXVpO+rASWl7CS0TR8lnx14AOR+tHtYX3E8FXSUuXf9djzqiu7+Jnwx1jwT4g0vR/tMWrPqiA2klshAkfdt2AHvkr+Yrb134K3WhaVNJrHjTwzZarDaG6fTJLgiQIO2e57cDk/nR7WNlruL6nWvJcu255TRXsel/A+11Lw/Pr1r8SPDr6fbAfap1VikBIBwxzgHkVk+HfhBd6xHrGp/8ACUaLaeHdMnMP9szORDcMMZKe3IGSevAzS9tDuU8BX093fzR5lRXo3if4P+J9H8RaJpNrNZatDrjbdPvbaT9zJxk5J6YX5u/HTNO+IHwrXwjpV3dSeNfD19eWUiR3OnxSlZ1ZugCnk+vbimqsXbUl4OslJuO255vRXoXww+F83jfw9quuN4hsNHs9MkCzvdISoG3duJBwAKsa/wDB7XtH8V6BpEuoWNzY69OsNlqdsS8JJx1HXoc+46Gj2sb2uCwdZwU1HR/8Mea0V6V4++F+n+EbPUPtHxA0C71Oy2h9MjyLhiccYJ64OfpXmtVGakrozrUZ0Zcs1qFFFFUZBWj4Z0qbXfEem6LbnEt9dR26n03MBn8M5rOrtfgS8Ufxh8LtNjb9vQDPqQQP1xUydotmlGKnUjF9Wj7U03TbLQ9JtND0uEQWVjEsUSD27n1JPJPrUtSXH+vkz/eNR14bdz7+yWiCiilpAJRXhvxn+MuqaLHeaZ4a0PVbV7dvLutVu7B1jiJOAIwwwxJ6MePTNa/7PfirV9R+FVx4h8UahPcv9quJPOuCCY4UA9B7Ma9CWXVoYdV5bN2S6mCxEHUdNbnrdFeP2nx00m6YPb2RMLH5TcsIGI9R8zV22mePvDt2bbz7h7AXR228lyhSKVu6rIflz7EjPalXyzF0I81SDSMqWYYarP2cJps6qiiiuA7Aoqra6lpt3cSW9rqFncTx/wCsjinV2T6gHIq1TAKKKKQBRUUlzbx3MNtJPGk027yo2YBn2jLYHfGRmpaYBRRRSAKKKKACiiloASilowfSgBKKCQGCkgMeg7mlwaAEope+KKAEoopaAEopcH0NYfjzTda1fwlfaf4f1H+ztRlC+VPuZOAwLLuX5k3KCu4cjORQBt0teWWvgv4lLe+FpLrxkrRWEEceoiO4mUOwlZpMKc+fvjKx7pCCu3cOTioj4H+Iy2FhG/jWW8mt9bWabN5LAJdPjTZHEWUE+YeGc9GamOx6vRXkkngT4obNcFv8QnhkvdUW8sZC7uLWIPMfJ2sOVKtCCAQMKeMgE6Xhrwl8QrPxnpOpan4t+16bb2UUV3CJ5D5rLBsdPLI2nMv73zSd/wDDjFAWPSaK8/8AFHhbx5f/ABBfV9H8VHS9JNkIli8132SeXKpPkEeWcs8Tbycjy8d60/hZofifQdBuLXxRq51K5e48yH/SJLjyU2KCvmSAM2WDPgj5d20cCgLHW0UtJQIKKKKQBRRRQAUUUUAFFFFABRRRQB+eNFFFe+fngV0nwumhtviR4cuLiaOGGPUoGeSRgqqocZJJ4Arm6KTV1YqEuWSl2Pse+8YeFLrxX43tdAudB03xP/Z8a2usS3SNHeAxjC7iQAVOBgE9jzgisfwZq83/AAozwzpui+IPBdvq0DN9pi124VlVd8mflByGyRz6Zr5PwPQUYHoK5/qyta5639rycuZx7+W7v/Xc+gfhvdaWdB+Inw31fxHodlqWpTNJbXqzYs5WYfNsc4+UED3we+K1rvWPD/h2P4WeBk8RaXqNzpeqJc391bThoIRlur9By569hk4r5oOMe1epwfAbx5LY295jRoormJZY/Mv1UlSARwR6GidOKd5MVDFVpx5adO7X5Xv/AEz6D8L+P/DF/wDEHX9O1HWNMifSZy+nXj3SBJYJo1LoHJwcOM4B9PSvK7JtH1r4EaX4bm1nToZrnxWfOSS6RWjhM7lnIJ4G3nPTpXmFv8M/FN14YsPEVlb2t5YX14tlH5E250lZygDrj5fm4z7j1rZtfgh41utZvdIhfRWvLIxrPH9uHylwWUdOTgZx7ioVOEftf0jeWLxNVWdK97/jr+SPfJPGnw31bx1rfhJtTmjFzpA0+S4kniGnGNVJAjbd98ea3tx7V5/qVnoXxG+FPh/wtH4u0TRtX8MzNa3Md7cLHFKq5QyIejAgBgRxyRxXB3vwQ8cWmsafpEq6Sbu/kkjhRL0HBRC7buOOAareLvg3458M6Fca1f2VnPZWp/0hrW5WUxD1YdcDv6URhBWtIKuIxM1L2lHTW++2j/A3P2mvFGh61qehaHoN8mpQaHY/Z5LxOVlf5RgHvgKMkcZNemzWfh/XtK+Fer3HjXQNOt/DVlDPeRyXqecWCQkIFzwcxkHPI9DXktt8CPHk+n2t8P7GjhuoVmi82/CkqwBHBHoRXOr8N/E7eAp/G8dvbSaRA7pIyzAyDbJ5bHbjpnv6c1XLBpJS2/Uy9riI1JznSvza/JW/4B9D+A/HWi694q+JOqafq2j2X2sW0OnNqcqxxzmOJ0DsrHJUnr7EV4d8brXVp/FenzapqnhO9ubqBYlOgyfuIwGwN/oct19Kx9Q+HXiax8AWvji6t7dNIuioi/e5lO5iFOzHQ4/LFb9j8CfiPdaTHfx6TbRmWLzUtZbpEnZf9w9D7EinGMIPm5hVauIxFP2bpu++nm77Hu1h4x+HXhjxT4S8JLqks0tlphtEubeeJrACQDcZW3feJiB9t3vXL/C5vC0c3jP4caxrmnR6Tb6vFqOmztdRiN4/MV9qsTg/cQHHqa8V8F/DTxf4tuL+HS9NWIae5ju5LuQQpE4/gJP8Xt2rK8beE9Z8Ha2dG123ihuhGsgEcqyKyN0II/rg1Kox+FS1Llj61lUlT93X0s1a34fgfQ/hrxd4bl+I/wAQviJrGqwfZbKH+zdOjinTz5YlHzNEpPJJUYI4+Y1OdY8Fa9afDXxFpGrJbroeoi0aLU7qJbpbfaU3SDd2KIc+jZryh/gF8RvsK3cNjp1xuhEyRRXi+YykZ4BxWJ4I+Ffi3xhbahcaXb2kQ0+f7PdLeT+S0b4yQQR2pclPdSL+s4pNQlS3u/V3vc7341+Eobnx1qXjy08XeFrmxe7t5FtYdQD3JGY0PygY45PXoK9N1LVPCa/HW88a3WvaXJZ6P4cUQmO7iYySs8u4IM/MwQEYH98etfLvjrwhqvgzVotN1hrNp5IRMptpxKu0kjkjvweK6fw98EviBrmi2+rWul20ENym+3S5uViklXGQQp9R64qpQjyq8tDOniKvtZKFLW92vPX/ADPVtW8W+CNT+HPh/wASaPczl/C2ux3Is9Tni+2SxGQGXChvm++CD/se1ZHxe8DaP441m++I+m+PtCh0a6gXb9plIdZ0iAWHHbOM46jJ4NeY+E/hX4w8S6tq2l2dlBb3ukMq3kV3MIjGWzjsc9DzXXa94b+IXhzwVpvw7utD0gWOuagghv0uDMHuCflAYsViOB1VRkA9eaXKoy92Wv6Fe1qVqbdWn7vz3Wi/yPVdJ8W/D/wZe+A/CsmrTT3VlaeWLiyuIns0eYbXM7bv7wJGOmc96563bwpceHfHfwpi8TaTp0l1qTX2mXUtypt5Y5NkgXeDj5Su0jOfY14vN8M/F6eO5PBMOmpdavGiySJBIDGiMAdzOcADBHX6Vb8V/CTxj4ZFgdSt7Ax392tnC8N2rgTMeFbuPrihU4J/FqDxeIad6Wi067Ws1+R23xZ1TQvDnwT0P4aWOuWOuanFcfaLqazk3xRDc7YDD3fAHXAJOK6v4QasU+AFhpuka54RtNXW/ldotdmXyxH5jZO3Oc9MHFeV+JPgn428PaRe6nqX9kJDZQNPKq3wL7QMnC4yTWJ4q+HHifw34W03xNqVtbnTtS2eQ8Mu9vnXcoYY4yKfLCUbc3Uj22IpVXUdNpKNrdkW9TjmsPjXA+paho9xJ/a0E89xpsg+yDc6sdh7KM/hg16/8Yfi9p3hfx5qLeFdD0a+1Wewjh/t1bnzSFI+6FXj5cDv6ZrxTx78OvE3gix0671+C2ij1AHyFjm3sMAEhhjj7wqHWfAuvaP4O0nxXeJbDTNVcJalJcuSQTyuOPumrcYSs2zGNbEUFOMY2d7vuv6vue8eE/Fvgmx+E/w7tvFEOm6sTqBEwluFZ7Fy0pE7J1xnGc44bNbHhrXIovjp40vtS8S+H3hutJiXTLg3cYgKBjtQnd1BzuHU9ehFeFv8GvGqeMLbwq0On/2lc2TXsY+0/J5QbactjrntUXg34Q+MPFmkzanpMenfZobp7RzNdCM+YmMgAj3GKydOnq+Y64YrFJxj7Lb9Fb9fkd54g1zWfDPxQ8HeKNa1rwbdpHMbaRfDsnypCxw5kH0c4PtWv+0JrPh3SPDFp4c8NatY3i6xr8mqXptp0kCDcGwxU8DcRjPZPavIofhb4yPjpPBc2mx2uryRNLGs0oEciKCSyuMgjg/yq74u+DnjjwvoU+tX9lZzWNscXD2lyspi5xlh1x/Kq5Yc0feMnWxHs6lqbs/XTa57H4+1uK4/aC03UPDvjrQtJMeiFPtc8izW8rb2/ctg454PUEYyOaueKofAev6z4TOuX/hGPxOuoLc31zpdyogaGPcxDucZ3EIAG5yeOM14n4Y+C3j7xBokGrWem20Ftcjdbi6uVieYYyCqnnB7Zx61w+uaTqGiarcaTq1nJaXts+yWGQcqf6juD3pKlF6KWw6mNqwTlUpaSd9b2PqfV/FXgDxzZfEHwxb6tNb3V0hcTahPEltJLEAkZgO7plEPPJ61geJI/DnxZ0LwXqtv4y0bRJ9GRYtRtL2cRyR42btgPU5TjsQRzxivG/Afw08W+NrWa80TT4/sUB2vdXMoiiDegJ6n6dKt2/wk8ZT+OJPBv2WyXVUtfteGulMbRZAyGGfUcHBo9nCL0lsU8XXqxTlSupadddbr9fU1/wBpHxdpPi74mR3WizC4srK2jtRcD7srBmZmHt82M98V7r4mfwq/xU0T4hXXjjQINO0XTXiaFLxZJpHIcYCqemH7ZJxjFfN3jT4X+KvCdvaTakthMbu5FtDHZ3ImkaQgkDaBntWvcfAj4kQaW18dHtndIvNa1juka4C/7g6n2BzTlGHKlzE062JjUqSdK7bT66W2PYPhp4ws9Y8I+OL7TdV8PabqOp65LcWUOtTKsWwiPBdSckYB6d68G+LtvfQeP5LjUtR8P31zdLFM8miPm1XAChR6HC5I964tlwxVlwQcEEcivQ/DHwY8feINEh1ez0y3gtrgbrYXVwsTzjGQVU84PbOM1ahGk+a5zzxFXGQVOMG2u3+XzPfL/wAReHn/AGitFvhr2lmzXw3LE9wLyPy1cyfdLZwD7Uvg/wCKnhS+1nQSl9YWup6qX/tuSSUII/s0Tqm5jgfM2COelfNF58P/ABFaeCZfF1xDarpkV21o+JgZBKrlCMDgjI6g1H4d8D67r/hTWPEunx2zafpClrsyS7XAC7vlXHPFZ+whbfyOtZliFPSG/vfLT9E/vPctO8V+F9J+C3iM6nbaVr5PiO5kXS5bxVMym4G1wBkkd+mDio/hd8QrTxH411b4g+KZNO0q10HSTbaZYRTKHw2WYRhiC7YXHQD5gOK8a8VfDnxP4a8Lab4m1K2t/wCztR2eQ8Mu9hvTcoYY4yKXxv8ADfxR4Pi0mTW7WBG1YkWqRy73yNuQwxwfnWn7ODW+5m8ZiYtNw0ilp+Tf6Ht+p+LvA954F8JeKtHupm/4RXWFY2mozRm9eBjiQhQ3zY3Kwx/d9q5v4weDvD/izxFq3jzT/iN4bSwurZZ44Zbj9/5ixhRHs6gHb9QTjFZHxe+H1v4R8I+GNNi8MG31K9nCXGqS34kLTEAGLaowEycg8dD7mqn/AAz78QPK87/iR+Xnb5n9oLtz6ZxUxUF7ylY1rOvUvSlS5rWva+jt/kaXwz1TTbf9m3x1p9xqFpDeTy5ht5JlWST5Y/uqTk9D0q58P77Q/GXwCuPhzN4g03Q9Ytbs3EDX8nlxTr5m8fN+JHcjAODXmmtfD7xFpPg+38WXcdqdNuLprWMxzbnMgZlPy46ZRv0rcj+CPxDbQTq8ml20CeS0/wBnnukSfYBknaTxx2JFaSUN+bqc9OpX0j7O6UbP0ep6J4y17R9M074e/D/Q/G2nx3+jXKzXOtI2+3tiEYYyMhs7yMZxgAHGa1fjBqPhq++GGpyeMdS8H6r4jB2aVdaK+6eQ8YZhyV75GSuPevHfBnwh8ceK9Fj1jTdPt4bGVtsEt1cLF5xzj5AeSM9+hrlPFHh/V/C+tz6Nrli9new43Rtggg9GBHBB9RUqnFtJS1RU8XWjTcpU/dlot7bWX/DntH7Prade/CDxv4euNc0rTLvUm8qA310sS8xYzzzj6CtzVvEXhjRrv4XeA7LxBZao+i6nDPfX0cg8iMAMMb846ue/AAzXzQQPSirdG8m7mEMxcKcYKOq0v5XufSf7RE2paxpGtzW3iLwBPoqSRzwx28wbUXC7RjIyCc5/CvmykwPQUtXThyKxz4vE/WKnPawUUUVocwVZ0q+uNM1S01K0bZcWsyTRH0ZSCP1FVqKATad0ffXgrxLpvjbw1a+INHkWRZkAuIQcvBLj5kYex/Mc1qsCpwwIPoa+AdB17W9BuWuNE1a906Vhhmtp2j3D0ODz+NfUf7NfxK1DxpY3vh/xFOLjV7CMTQXJADTw5wQ2OrKSOe+R6c+ZWwrgnJbH1uBzWOIkqc1aX4M9arD8XeJ9L8OWgl1C4w7j93EgzI/0H9TxW7Xgnj3T73T/AIkxXGuSNPaT3SSRzMPlMO4fL7bRxj/GtMuwsMRVcZvZXt1Z0Y/EzoU04rfS/Y6b4o2uoeJvh5DFf2yWaXd1HKsDNlo41DNudjwD3x0FLp3hS8H7Od5YaDH59ze2sq2qROEDLLJjcGbAxtOQe/vUv7QujeKfEfhyx0XwtbrILu4xdzGZUWOIDuSeQSe2elbM3jjTLLx1p/wtS2eGWDR4riOcnEchAAESDvhQWz7YrreKf1SFOmlu5W7W0/rr1MIYZ/WZ1Jt25VFfM8r8DeF/G3gbQjB/wi9nd2yu00n72K4nycZJJGT06A16R4O8RaF4+0i90O/sI5EVAtzZypgAHjOOxB9OnBBq7qmn6xNq8s8OtXVpZ7VKoirtQhTknJ5GeSOnFHhKyvoNXY3GptdK0P3SqDndkN8pz09f/rV5VbG1atX949/JJ37pq343NMPgalKfNBvl63af66Hnel+L7/4UfEA+CPEd5Ne+Gp9r6ddzHdJaxscLk91BBU+mMj0r1D4oyXH/AAgd7JZtK0ZaE3DW5Jc2xkXziuOf9Xu6dq8N+K9hqXxY+LJ0/wALQCex0yJbOa/I/cIwYlyW74JwAOTive9J0tvDng3TtHh1Qk2ccUAubluZMHGM9s9B7YFb11FKM/tdUdkG22uhi+JdX0TRfB0uoeDv7F85UiSJ7Tyv3ULSKrScfwqDnJ4Bxms1tV8VRxW1sdWSOG71m1tYLnzre6nWORG8xWKAJ1AKnGee+K1bWSK3lmkg1Tw3DKwZJwlmELkHBB7tyDUkeLE7bTVfD0NpJOzRBbZV2v1H3eMgHr15A61gppdDSzMSLVfEdmZrqXxBNdJYeJYtI8mSCILPDI8YJkIXO8ebwRgfKOOTUI8aan/wkkU2mTzX1ldpqAitLiWEuzwIxXbGih0G5SvzEkg9Aa6dLuZpjHNrGhqFlMkqNb7WLr0OD16fe9uKgt9yypJBrnh+O+MxaSRLZQ0pOMZPUnqM+jUe0j1QWZyT6tdf2v4Y1mHxAPEN8dHv737Kqx4SXyFbaoQAhc/LtOT8vrmpv+Ek8WReEtR1mPVIJY/7KW4WV7i3maOcumCiRgYQgsCrZwQOc5rprOby7jzbTV/DsMrM5bbaBDv7sehzwQemansbeWae4SwvPDjSzHMyxWQJdc5y2Op5HWq9ouwuVj/Dtzqlt411DQr3VJdShGnwXsbzRorxszujKNgA2/KCM8j1rq6zdLttSiuZZdQntJ9y7VaKHY+M5AJ9PaqXxA8PP4p8K3Oix3xsmmeN/MKF0bY6vsdQQWRtu1hkZBPNYyd2UjZvbq2srWS6vLiG2t4l3SSyuFVB6kngVKrKwDKwIPQg9a8q8VfCO41zw/eaWuvQWn2nT9PswIrRhDGbWd5SQhcna+/bjPAHU1NH8KbkeOIfE3/CW30CrbpA9lboUh+WzNuJEBJ2uCSwP4HOAaQ9D1CvPn8FeJjqN/dL4vuXhuF1AW9qzMEt2uPuEEcnbhcD+H5tvXit4e+Gl9oum6TBba7aR3GmSXMiSw2TIJmltvJV5AZG3ODh2ORk9h1rX+GHhHVvBGhWfh/+3Rq2nwSTuZbiIif5yrKoOSMBvNJ9mUduQCpe+EfEsmsajdweKmW0u47kLbO74gkeBI42Qg8AFWYr64Iwc5nufCes3N94k87VFNnqll5dsDcSl4ZgoCuCMbFBGcDJJPUciuc8ZfCrSb6x8Radba3Y6ReeI9Wt7+ItGMgRBMwhdwLhnVmOO7nirV/8OVl1TXZn8R2SPqmlf2d88B8+0Z4FiCxt5g2xfIXCbc7i3zUAatx4N1T+3nu7S/RLYaJ/Z0Aa4k3QTbXBkAIOcll53A/L3wKZp3g3xFaaJ/Z6+JWaVbe7iWYPIOZWjaM4zlQoRh1JG4kEZwOTl+EKyeGrTQ/+FhSXMhu7m8hnu8SyPHLHGgkXDrmWIJlJeQMkkVval4Lub+z8S2I8ZWX9n63eW91ErRlnSUCLEcjCQCSOQRcqApYOcGgZvDw5rH/CB6hov26OO8uXdrcC4lZLdCwIiEh/eFQARu6/McDAFVrTwz4ngu9EmTX4o4NOmlle13SSLKskhzEXY5ZUjOFLAnPPHFcnefDyPTG0G/bx5Ah8LIJLwT2/miKPzzMfLTeTCCp8vkMdgUA8c3rHwFK2reEdRtfHAVdLnub60t/KwbxbiZpJMgtkjyn2Djjr7UCPVK83+PN5eWekaY1ndT27NO4YxSFSRtHXFekVh+L40ktoA6KwDnqM9q8DifEPDZVWqrol+aMMRlss0pvCRnyOfXe3Xuu3c+TfFPijxha+ItPOka3q/wBq2/ukindi7buBtz830xXt/wAbNI8Saz4M02+sry90/XrWzWaaG1naMSsVBkjwDyc5x9Md68w/aDZrTxVpc1qxgkW0yrxHaQd55BFbXgf4natP4bhg1eF9QmtXMSXMkmGdOCATjkj1+lckOP8AEQyDAywNFRrUGndu/OufWMtFo1dPffSx9DU4Bp8M5BHMsfiuejLSXutON20mrOV9bHk+hfEHxpompR31p4i1JpI2BMc9w0kbjurKxIIr7MsfEAv/AAfpusLH5Muo2kcyxn+AsoJ/LNeDeFvh/wCEvHHji81K+uZtNi4uH06LG2cj75D/AMI7kAdzg12fxH+JXh3wrdx2MqSyzRxqsNnbKP3UYGFyScLx2619vx1xXR4mwGFo8O4dyxlVO8YrWCsua72916c212mnqfKcNKjJTxNSqnQT37v0eqv23PVtBvftdsFc/vY+G9x6188/EnxF4ouNQ1hHvr+3mjMscUEMjJsxnAAHfp9a674afFTQfEGrpbWvn2d7zi3uAP3q99pBwTjt1rx3Tdd1XUvijZtdapd3K/2oEUySlvl8zgc9q/M5YnNcvpU8PmdKVPEYdqUoy054rWLv1vZq6urpn1MuBZ8XqVTL8UoQp+893futO3n3JPhVqHjOTxxY/brzxA1qEm3+dJNs/wBS+M5464r0H4c6vqtx4ysIZ9SvJY2MmVediD+7btmvR7y5mg0688tmw1vIrLnggqa8k8BXUdl4pt72YMY7eOaVwoycLE5OPyq8+4//ANdMVQxFOh7GUPdcU7p63TvZd7Wsfm/EuVzyjNMFT9o5KUk+32ont+iXE76pArzSMpJyCxI6Guqr570j49eC4b+GZ7XWNoz0t19P96vR/h38VvDfjrWJtK0aDUY54oDOxuIlVdoIHUMeeRXqcAZDm9LKK1bEUZJKbu30XLE/QM6xeHliYxhJXa/Vne0UUV9OecFFFFABRRRQAUUUUAFFFFAH540Um5P76/nRuT++v5179mfntmLRSbk/vr+dG5P76/nRZhZi0Um5P76/nRuT++v50WYWYN90/Svsn4iaFqWteEfDUenfDvTfFbjSgnn3V2kLWhaNMFQ3XPX/AIDXxtuT++v51ONQugABfzgDoBOf8ayqUnNproduExSoRlFxvzW/rVM+nP2aD/whHgEan4puzBZa9q8Vtp1vIAQJOV83noCV6+iA1wdvoWr6D+1bp9trUr3E8+si5juWH+vjckqw/ljsQRXjjXUjoqNcuyp91TJkL9OeKGupWlWVrp2kX7rmUlh9DmkqLu3fc0eOTp04cvwNPf7/APgdj6H8MD/jNS/4/wCW9x/6TV03i7+x4vhd8TLnwLYXE+o3F/NBrkdxKS8eCRJIijIxtYkdOM5+7ivlEXMgm84XLCX++JPm/PrSrdSrv23Trv8Av4lI3fXnmpeHbad9rGkMy5YyjybuT9Lq3Y+wvHOh6jrXgnwomn/DvTfFjDSUXzrq7SE2hMSYK7uuev4VkfCK8sNO+A+h6Pr22Ox1fUrvSLpnICoZDMASTx95QPxr5XXULpQFW/nAHAAnPH61G1wzReU1wTHnOwyfLn1xS+rPl5blvNF7T2ihra3Ty8vLqfWfxJ8QaPJ8KVuLONZNF0PxLZ2UYU5V4rdkDEY68hvrU2ueFdd1z476F8R9J1a1l8Kx20cjXi3YCRxqrbkxno2c+nJz0r5F+0N5Pk+efKznZv8Alz646UouZFhMK3LCI9UEnyn8OlCwzWzCWac7vOHbrbVX8tj6p8J6vq/iDxH47k8PeH9H8UeE77Uws1lJdpFNK2xVeRA3BU7QfmxnqD1ryb9pXw34Z8M+Obe18NzMvm2wkurQzGX7M+cBQxJI4/hzxj0Iry6K4aFt0NwY26ZR8H9Ka0gZizSBmJySWyTVwouMrpnPXxvtqXJKOt9+2t9NP1PtLX/DGt3vxI8C+K7a4istH0jTT9vuZJggwV+5jPIPr0FZXw7u7XxJZ/FS70XS7fX7e81U+RaSOI4rv90owWPADEE5r5He9nkjMcl5K6f3WmJH5ZpIbqWEFYbp4geoSUrn8jWf1Z23Or+1Vz8yhprfXyt2O0+Mmj3+i+MY/wC0PCNp4W8+3SWPT7W4WZNoJUtuXjJKnivffHHh7V/iB4w8B+M/Bt/btoVmsTzSLchPsgVw7ZXPXb8pA54weK+TZrh5mDTXBkYDALybjj8aI7mSNGSO5ZEb7yrJgH6itJUpNLXVHJSxcYSneLalZ72eny/Q+x/D2taDrXxF+J15at9q0+HS7eC5ktmH74pHKH2noTj5QfasPXPsdv4Y+FNr4MtHfwlLrdvMbiWQvLFIXJVHz05Z889Vx9flSK4eIMIrhowwwwWTGR74pVupVjEa3TqgOQolIAPrjNR9W13/AKsdLzVuNnDXX8XftsfX8Oo2KfG/4haB9uh0/WdW0q3j064kbb84gIwD6gsrY6nHtXJ3/wAP9I8NeBNBvdW8PrpPieHW7KEO2qNP9qPnRiSZV3bRuGeMZAFfNUk7SSeZJOXf+8z5P506S6kkZWkundl+6WkJI+nNNYdrZkyzKM0+anrrbyu79t/PQ+qv2lfDuramms3dn8OtOvIkskkbxA14izwqnzMBGTk4AI/Gukt7zw7c+EfCHhrxRJDHZXGiW2oxPKwUCS2MTkZPqD07gEd6+NGv7plKtfTMpGCDMSD+tRSTtIqrJOXCjChnyAPb0pfVnZK+xbzRe0lNQ+Lvbv6I+g/2p9Y/4SDwF4H1sKVW+a4nQHqFYKVH5YrY1jXtJ8P/ALOfgK41bwtY+IopWSNIbpyqxttc7xgHnjH418yvcM6Kj3BZV+6rPkL9B2oa4do1ja4ZkX7qmTIH0Haq+r6KPYweYydSdTl1kkvut5eR9rXpz+0xohC7QfC83Hp++Fec+EPDeseLP2dPEOh6DCst/N4lkaMNKIwAssZLbj0wAT6184/bbjzBJ9sl3gYDeccgemc0R3k8alY7yRFJyQspAz+BqVhmtn2NpZmpt80NHfr3t5eR9hf2hZN8bfAPh4X0V/quk6Pcx6hNG+7DmJRgn1JVmweeR61keLzpMPwp+Itx4DsJ7i9n1OaLXIrmUs8ZDESOqjI27SSPYk/w4r5RjnaOTzI5yj/3lfB/OnLdSrv23Trv+/iUjd9eeaPqz01B5q2pJw3v8rpLt5fM+p/G/h3WPiRqHgDxT4H1C3bSLKOMTFbkJ9iZWVmYrnOQBtIHPy+lcR8cta+GetfFfVJtZl124FvBDbpNozQFHdQ2/cZOuMqAR6GvDo7mSJWWK5aNW+8FkwD9cVHuT+8v5iqjQae5jWx/tIu0NW03fVaK2i6H014Rtbfxt8AtF8P+Go01GXStS8zU9Ia7FvLdQiR22ls8bgynPTI68V03hLw34e8M/tB6faaDZCyaXwzLJdwfa2naOTzUAVmZiRgAD0wK+Qop2iffFOY26ZR8H9Kct1IsplW6dZD1cSYY/jmk8O3fXQ0hmUY8rdPVW19O2mn3n0N4mtJPCvxG8LeJte+HWl+FNJg1lllvLe7SU3BfO13C8jbgv+ddpp3hXXdO/aA1L4kXuq2kfhOS0aQXhu1KPGYgojxngAjdnpwMda+RZruaZQs13JKoOQHlLDP4mkNzIYRCbljEOiGT5fy6UPDtrfyFHMYxlfke6a16rTotjuPEl98OdQl1vUhH4kbV7m+uZ7dY/JWyKtMzRg5+cDYRn36V7L8YvCWv/FJ/C2v+Ar21n0WOyEeBdiJbR8kliOoOMKccjb0r5f3J/fX86fHcyRoyR3LIrfeVZMA/WrlSd009jCni0oyjOOkrbabfefSOheENf179lx/DWj2iXepxazKGjWdAp2TncQ5IUjj15qr8OdC1Tw18FfipoutWv2a/t4j5sW9X25t9w5UkHgjvXz1FeTwoEivJI0/upKQPyBoN5MQ4N3IQ/wB/Mp+b6881PsZaq/W5osdBOMlB3UeXfya7H2Xb33h248LeD/C3ih4YrK50K31KOSVgoElsYm25PqD+QNV9btf+Fh+JfhZrDQn7H/pmqyKwztRfKaMH/gRQV8cyTtIFWScuFGFDPnaPb0qRb24UALeyqFGABMRgeg5qPqrWqZ0PNuZcsoaafg0+3r959VfERtC+IPwm8ZR6Br767daXqB1JVNs8Ztsf8sl3D5htWTBHWvPlA/4Y4PAx/bn/ALUrxi0N2wcWbTtn74hJOfripPs+peT5PkXnlZzs2Ntz9OlHJGHuuXW5lPGTqtz9nq4taX+8+ho72z039nD4dajqKb7O28QQTTjGfkWaUn68DNM+O3w88X+NPGlx4u8P31ld+H5dOVobk3ypHGix/NH1/iOT6fNyRXz4bfUmiELQ3hjHIQo20fhQINTEJhEN6Ij1QK238ulJKKd1JDlipTh7OdN2svLVK3Y+jvE+g6p8T/hT4BPgS4t2/soJFewC5EZt5AirvIz/AAlWPrhsjOa439rjWNM1Lx5p1nY3UV3cadYCC8mjIIMhYnbkdx39M15HDBqcOfJhvY89disufypn2K9/587n/v03+FOChGV+ZaEV8TOrTcfZtN2v8uytoV6KsfYr3/nzuP8Av03+FH2K9/587j/v03+Fbe1h3R5/san8r+4r0VY+xXv/AD53H/fpv8KPsV7/AM+dx/36b/Cj2sO6D2NT+V/cV6KsfYr3/nzuP+/Tf4UfYr3/AJ87j/v03+FHtYd0Hsan8r+4r0VY+xXv/Pncf9+m/wAKPsV7/wA+dx/36b/Cj2sO6D2NT+V/cV69W/ZRkkT406csedsltcLIPVfLJ/mBXmP2K9/587j/AL9N/hX0F+yP4Smsry/8aaogtoxCbSxWU7WdmI3uAecDAGfc+lZV61NU37yO3LsNVliYWi9Hf7j6FbqazPEmh6d4g0x9P1KHfGeUYcNG395T2NXvtFv/AM/EP/fwUfaLf/n4h/7+CvJhWUJKUZWaPspUnNOMo6HKaQdW8OWq6XrUcmoadENtvqECFmReyyoORj+8M1n+KvDNl4ing1ix+xX1xAB5bM5BUjoVkT5kP6cV3f2i3/5+If8Av4Kryw6VLL5si2Zk/v5UN+Y5qMasPjYOFbr2dvnpaz9H8iKVGpRtydO/9a/NHDQweLZl+yS6esS9PMub0Sr+QyT+Ire0fw9DDY3EFzvu5bsYuZdxTeP7owchfbNdAj2aD5ZYB/20B/rT/tFv/wA/EP8A32K8vB5TgsJW9vFuU+jlK7Xp2PSrY7E1qXspaJ72Vr+pBpWnWem2kdrZW0FtBGMJFDGERfoBVmWOOVQssauoIYBhkZHQ037Rb/8APxD/AN/BR9ot/wDn4h/7+CvVdWL6nEoS7EX9n2G4t9httxGCfKXJH5Ug03TgqqLC1AU5UeSvB9Rx7D8qm+0W/wDz8Q/9/BR9ot/+fiH/AL+Cj2ke4ckuxC+m6c+7fYWrbjlswqcnrzxSjT9PHSxthzniJf8ACnteWanDXlsp9DKo/rSfbrH/AJ/bX/v8v+NPnj3JbtuMfTdOdmZtPtGZvvEwrk/XinwWdpBIZIbWCJznLJGATnryKPt1j/z+2v8A3+X/ABo+3WP/AD+2v/f5f8aOePcXMieioPt1j/z+2v8A3+X/ABo+3WP/AD+2v/f5f8aOePcLonoqD7dY/wDP7a/9/l/xo+3WP/P7a/8Af5f8aOePcLonoqD7dY/8/tr/AN/l/wAaPt1j/wA/tr/3+X/Gjnj3C6OZ8VeBbTX/AB34c8XSX80FzoIkWKFY1ZJQ7KTnPIPyDFUPG/wv0jxbd6lNqGo38A1CaxmkFuwRkNrv2bWHIJ8zOe2BXa/brH/n9tf+/wAv+NH26x/5/bX/AL/L/jRzx7j5l3PPNM+D2jWOq+Hb4arey/2Ja2luEkiiJn+zK4jO/buQHzG3qpAbjNVJvgjoh0GDSLfXdWto4NVOqRyJsLiVVC265I+5CoAUfrXp326x/wCf21/7/L/jR9usf+f21/7/AC/40c8e4c3meeT/AApiuZPF1rNrDxaZ4icM4htovtIDyCSdWmKbmViNqqSQqk+2H2Xwj0231vQNUk1vULiTRoLaFfMjiLyi23+V+827kGJCGCkB8DNegfbrH/n9tf8Av8v+NH26x/5/bX/v8v8AjRzx7hzeZPVTUrFL5ER3ZdpyMCpPt1j/AM/tr/3+X/GgX1iDn7ba/wDf5f8AGubF4fD4yjKhXSlGW6Kp1nSkpwdmjzTxt8L/AAz4x1Syu7rxJJEUU28ccDxnzCCSQCc8jPTtVvUPhf4VXTbGztb86ba2cTgYdSZCDl3Zj1Pr6e1bVn4V8I2s8E8U6+ZBKJVLXgOSCpUHnoCi4+nOeaL/AMK+E76US3N2zuhuPLIv8CMTkmQKAcYJPfNclPJ8upUfYQppR7Xfr3udWa5liM2wccDjajnSjqo7L8LficoPhTpJureXTfGV1a3Fuy3QMPlsSg6EjP3D+RrI1v4FeGfEWv3GqSeMrp7jUHa4VI/KbK5/h5yVHTPtXo9j4b8KWc0ksE8YMkDwMGuwQQ6hXbr94gAZ9uAKNI8N+FdLvba8tLhRNbg7S94GDNhhuIzycO49OenSvWyasskqutl7VOTVm1a9rp21v1SPFpZfhKND6vTjaF728+55lofwI8K6brFjqNp42uWnglE8IBi+fYwzjB6Z4NW9G+CHhjT/ABAdYi8W3Ez21yLx4z5WIwW3fMQeF9zXcjwb4HWBLeMQRQpCYtiXmA2Qw3E5zuG9sHPf2GJo/DPhGO3vbeOaJYr21NrKguxgRkAMF54J2rk+1dGb162dtTx37x2tdrpvbS3c9XK8bUymTlgp8jd07dnvvcvRadpEkM8KX8Ujyp5W4SqSm9eMD1IPHrXHaf8ADPw9bmS6i8Ru6G3lQtuj2hWRkZs57ZP5Vsw+CPA0PlGNlUxPBIpGoEHfCu2Nvvdgfp7U5fBvg1bNrRLorE0MkDgXw+aOTO5evTnjHTArwqHD2Aw6jGlRS5XdWvv389up5+OoUMfWhXxPvSjs29up5cP2c/BsPzN43uwETzDu8kYX+8eenvXdfCr4SaT4D1ubWdP1q7v2uLYw7ZUQLtJDbgV+lbUnhDwbJdfazMgudgQTC9G4YYMCOcZ3AHp+nFdDpz6Tp9hb2Nrd2qQW8axxqZ1OFAwOSa+no5ljaGGnhKcmqct1bfbyv0RU6dGdRVJfEi/RVf7dY/8AP9a/9/l/xo+3WP8Az/Wv/f5f8a8/kl2NeePcsUVX+3WP/P8AWv8A3+X/ABo+3WP/AD/Wv/f5f8aOSXYOePcsUVX+3WP/AD/Wv/f5f8aPt1j/AM/1r/3+X/Gjkl2Dnj3LFFV/t1j/AM/1r/3+X/Gj7dY/8/1r/wB/l/xo5Jdg549yxRVf7dY/8/1r/wB/l/xoo5Jdg549z81qKKK+3PngooooAKKKKACiiigAooooAKKKKACiiigAooooAKKKKACiiigAooooAKKKKACiiigAooooAKKKKACiiigAooooAKKKKACiiigAooooAKKKKACiiigAooooA9g/Zq/1+u/7kH83r2fJ9TRRX878ef8AI9r/APbv/pMT9k4T/wCRTS/7e/8ASmGT6mjJ9TRRXyB9EGT6mjJ9TRRQAZPqaMn1NFFABk+poyfU0UUAGT6mjJ9TRRQAZPqaMn1NFFABk+ppDyeaKKADA9BRgegooosMMD0FGB6CiiiwBgegowPQUUUWAMD0FGB6CiiiwBgegowPQUUUWA4zxcq/2y3yj/Vr2rI2r/dH5UUV7tD+HH0PwTP/APkZ1/8AE/zDav8AdH5UbV/uj8qKK1PIDav90flRtX+6PyoooANq/wB0flRtX+6PyoooANq/3R+VG1f7o/KiigA2r/dH5UbV/uj8qKKADav90flRtX+6PyoooANq/wB0flRtX+6PyoooANq/3R+VG1f7o/KiigA2r/dH5UbV/uj8qKKADav90flRtX+6PyoooAikVd33R+VN2r/dH5UUV/T/AA5/yKcL/gj/AOko+bxH8WXqw2r/AHR+VG1f7o/KiivaMQ2r/dH5UbV/uj8qKKADav8AdH5UbV/uj8qKKADav90flRtX+6PyoooANq/3R+VG1f7o/KiigA2r/dH5UbV/uj8qKKADav8AdH5UUUUAf//Z">
            <a:extLst>
              <a:ext uri="{FF2B5EF4-FFF2-40B4-BE49-F238E27FC236}">
                <a16:creationId xmlns:a16="http://schemas.microsoft.com/office/drawing/2014/main" id="{FE021D6C-7374-A784-A45B-59D9BB1516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0" name="AutoShape 16" descr="data:image/jpg;base64,%20/9j/4AAQSkZJRgABAQEAYABgAAD/2wBDAAUDBAQEAwUEBAQFBQUGBwwIBwcHBw8LCwkMEQ8SEhEPERETFhwXExQaFRERGCEYGh0dHx8fExciJCIeJBweHx7/2wBDAQUFBQcGBw4ICA4eFBEUHh4eHh4eHh4eHh4eHh4eHh4eHh4eHh4eHh4eHh4eHh4eHh4eHh4eHh4eHh4eHh4eHh7/wAARCAAzA2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x+iiivdPzQKKK0fDGkya94j07RYZkhkvrlLdZGGQhY4yR+NJuw4pyaSM6ivaNS/Z/1KKXUbHTPF+h6nq+nwiebTU3JNtIyOOcZGMZ45HNZei/B5LrwNpni7VvG+i6FZ6jlYxeoy4YFhtznBPyk1n7aFtzreX4hPl5fyPK6K9As/hnNe+FfFXiSy8QWNzZeHp3i3RoWF2AAQ6HOADnip9O+E2oXvhzwnrS6xapH4kvls4YzE2YGJYbmOeR8h6etP2ke5CwlZ7R8/xt+Z5xRXrx+A2vp8Rv+ENm1a0jL2DX0F75LGOVVYKygZyCCf5etctf/D27s/hkPHT6jA9t/aDWP2YRkPlXZd27pj5f1oVWD6jlgq8b3jtf8N/zOKor6L8R+Hry3+DUnilfBnga3LaZHIsMVi/2q2hlwokLFsM/8W4jI59K8/8AB3wh1DWfCkHifWPEOkeG9MupBHaSag+DOSSAQOMA4OOcnGcYqVWi1dl1MBVjJRjrdX7aHmlFdP8AErwPrXgLX/7J1gRSeZH5tvcQkmOZM4yueevUHpXe6b8Bby90jRbr/hMtEtrvWrRbmxs7gMjy5RWKg9yNwzgGqdSKSdzOGDrTk4KOq3PG6K9P8H/BrWNau/ElrqmrWWgyeHXVb03SllAZWbeGBxtwuc+hFcn478O6d4cvba303xVpfiJJoy7TWBysRzjaeTz3pqpFuyZM8LVhDnkrL+lsc5RXp/hT4M654h+HMvjK31G2hURTzQWTxsZZ1izkqenJBA/D1rF1L4e3dr8LNO8f2+pW95aXlwLd7dIyHgfLD5ieDyuP+BCj2kb2uN4Sso8zjpa/yOKor1LUPgvq1p470HwcNYtJdR1W1N1LtibbaIASS/PP3WHbpVTxB8JdU0f4laN4Kl1S1lbV0R7e9SM+Xhtw6Zzxt/UUvaw7lPBV1vHrb5nnFFdF4y8K3Hhnx3c+E57yK4mt544TOikKS4U5wef4q6PxR8J9W0T4m6T4DXUbe8vNSSN0nSNlSNWZgSR14CE0+ePczWGqu+mzt8zzqiu8+KXww1bwLrGl6c13Fqx1NT9mktoyAzhgpQA9Tkr+dber/BO70XS3k1vxn4a03VUtGuzpk1wRJsAzjPr9AeaXtYWTvuX9Tr80o8u255RRX0P8IvDV1rHwvh1eDwh4JnFsJvs66haSSXN7JGCSxfdyCcrt6cV5r8Pfhxq3jq31PXDe6doej2bFrm9uvkiRjyVUD0BHoBxSVWOt+hcsDUShy682pwVFdz8SvhpqvgvT9P1f+0LHWNG1Di2v7JiY2bGcH0yASOoODWn4R+E6a14Bg8Zaj4x0jQtPmneAG9UgBlYgDdnHODT9pG17kLCVnN0+XVa/I8zorevvD0MfjaPw3Ya1Z6nHLcxW8d/b8wuXIG4eoBP6V6bqH7PWpRXd3pen+MdDvtZtrf7QdOG5JWTseScZ7E8USqRja7CnhK1S/Ir2PFKK9Y8O/Bd9S8I6R4i1Dxlo+ix6rIYreG8RlYyhmXZnOCflNN0j4Ia7deNtZ8Lahq1hp8ul2q3jXLKzxSxMeGHQjoc56YNL20NdSlgMQ7e7v/w55TRXrGi/B6w1zxBDomh/Efw9qdzLbyTg2ylwNhUbTg8E7s/gawvDvw11DVPCGv8AiW61GDTrfRrn7LIkkZZpZcgbVIPqyj8aftY9xPB1l079um5wlFeq6l8D/ENv8SLTwRaalZXdzPZfbZLnayRwxbipJByTzjp1yKxPGvgm08GnTtQg8TeH/FEMl0Y3tbSY7iyH5ldRyFPQnIPNCqxezFLB1oJuSskcLRX0L8a/DV9oXw4k1SXwr4ItnuJIYLh9OsWSeyDDeBkkgHopbAJyK5Dw58E9Tv8AQdM1XWvEui+HjqxA0+3vXPmT5GV44xkEHHJ5FSq0Wrs1qZfVjU9nFXdr9jymit7xv4T1fwf4nm8P61GiXUZUh0OUkRujqe4P+Ir1C/8A2ddWhuP7PtfGGhXGrtb/AGiGwfdFJKnqM54yCM4xVOpFWu9zKng61RyUY6rc8Ror0zwV8IrzXvDeq65qniGw8PQaVePaXgvoz+6ddudxzgcsBXHeMNDs9D1/+zNP1+w12HYjC8sjmIluq9TyKanFuyJnhqkIKclozEor12b4F6rF8RLLwYfEFkZ7vTmv1uBA2xVVtu3Gc5ql4V+C3iDXPH+u+Eje29m+jAGa6kjYo+4/JgdfmHzD2FL2sO5p9QxF0uXrb5nl9FereHvgzJqXhy+16+8YaTo9lZ6jNYSSXaMF3xvszuzgAnpWdq/wh8Q6b8R9J8GSXVpO+rASWl7CS0TR8lnx14AOR+tHtYX3E8FXSUuXf9djzqiu7+Jnwx1jwT4g0vR/tMWrPqiA2klshAkfdt2AHvkr+Yrb134K3WhaVNJrHjTwzZarDaG6fTJLgiQIO2e57cDk/nR7WNlruL6nWvJcu255TRXsel/A+11Lw/Pr1r8SPDr6fbAfap1VikBIBwxzgHkVk+HfhBd6xHrGp/8ACUaLaeHdMnMP9szORDcMMZKe3IGSevAzS9tDuU8BX093fzR5lRXo3if4P+J9H8RaJpNrNZatDrjbdPvbaT9zJxk5J6YX5u/HTNO+IHwrXwjpV3dSeNfD19eWUiR3OnxSlZ1ZugCnk+vbimqsXbUl4OslJuO255vRXoXww+F83jfw9quuN4hsNHs9MkCzvdISoG3duJBwAKsa/wDB7XtH8V6BpEuoWNzY69OsNlqdsS8JJx1HXoc+46Gj2sb2uCwdZwU1HR/8Mea0V6V4++F+n+EbPUPtHxA0C71Oy2h9MjyLhiccYJ64OfpXmtVGakrozrUZ0Zcs1qFFFFUZBWj4Z0qbXfEem6LbnEt9dR26n03MBn8M5rOrtfgS8Ufxh8LtNjb9vQDPqQQP1xUydotmlGKnUjF9Wj7U03TbLQ9JtND0uEQWVjEsUSD27n1JPJPrUtSXH+vkz/eNR14bdz7+yWiCiilpAJRXhvxn+MuqaLHeaZ4a0PVbV7dvLutVu7B1jiJOAIwwwxJ6MePTNa/7PfirV9R+FVx4h8UahPcv9quJPOuCCY4UA9B7Ma9CWXVoYdV5bN2S6mCxEHUdNbnrdFeP2nx00m6YPb2RMLH5TcsIGI9R8zV22mePvDt2bbz7h7AXR228lyhSKVu6rIflz7EjPalXyzF0I81SDSMqWYYarP2cJps6qiiiuA7Aoqra6lpt3cSW9rqFncTx/wCsjinV2T6gHIq1TAKKKKQBRUUlzbx3MNtJPGk027yo2YBn2jLYHfGRmpaYBRRRSAKKKKACiiloASilowfSgBKKCQGCkgMeg7mlwaAEope+KKAEoopaAEopcH0NYfjzTda1fwlfaf4f1H+ztRlC+VPuZOAwLLuX5k3KCu4cjORQBt0teWWvgv4lLe+FpLrxkrRWEEceoiO4mUOwlZpMKc+fvjKx7pCCu3cOTioj4H+Iy2FhG/jWW8mt9bWabN5LAJdPjTZHEWUE+YeGc9GamOx6vRXkkngT4obNcFv8QnhkvdUW8sZC7uLWIPMfJ2sOVKtCCAQMKeMgE6Xhrwl8QrPxnpOpan4t+16bb2UUV3CJ5D5rLBsdPLI2nMv73zSd/wDDjFAWPSaK8/8AFHhbx5f/ABBfV9H8VHS9JNkIli8132SeXKpPkEeWcs8Tbycjy8d60/hZofifQdBuLXxRq51K5e48yH/SJLjyU2KCvmSAM2WDPgj5d20cCgLHW0UtJQIKKKKQBRRRQAUUUUAFFFFABRRRQB+eNFFFe+fngV0nwumhtviR4cuLiaOGGPUoGeSRgqqocZJJ4Arm6KTV1YqEuWSl2Pse+8YeFLrxX43tdAudB03xP/Z8a2usS3SNHeAxjC7iQAVOBgE9jzgisfwZq83/AAozwzpui+IPBdvq0DN9pi124VlVd8mflByGyRz6Zr5PwPQUYHoK5/qyta5639rycuZx7+W7v/Xc+gfhvdaWdB+Inw31fxHodlqWpTNJbXqzYs5WYfNsc4+UED3we+K1rvWPD/h2P4WeBk8RaXqNzpeqJc391bThoIRlur9By569hk4r5oOMe1epwfAbx5LY295jRoormJZY/Mv1UlSARwR6GidOKd5MVDFVpx5adO7X5Xv/AEz6D8L+P/DF/wDEHX9O1HWNMifSZy+nXj3SBJYJo1LoHJwcOM4B9PSvK7JtH1r4EaX4bm1nToZrnxWfOSS6RWjhM7lnIJ4G3nPTpXmFv8M/FN14YsPEVlb2t5YX14tlH5E250lZygDrj5fm4z7j1rZtfgh41utZvdIhfRWvLIxrPH9uHylwWUdOTgZx7ioVOEftf0jeWLxNVWdK97/jr+SPfJPGnw31bx1rfhJtTmjFzpA0+S4kniGnGNVJAjbd98ea3tx7V5/qVnoXxG+FPh/wtH4u0TRtX8MzNa3Md7cLHFKq5QyIejAgBgRxyRxXB3vwQ8cWmsafpEq6Sbu/kkjhRL0HBRC7buOOAareLvg3458M6Fca1f2VnPZWp/0hrW5WUxD1YdcDv6URhBWtIKuIxM1L2lHTW++2j/A3P2mvFGh61qehaHoN8mpQaHY/Z5LxOVlf5RgHvgKMkcZNemzWfh/XtK+Fer3HjXQNOt/DVlDPeRyXqecWCQkIFzwcxkHPI9DXktt8CPHk+n2t8P7GjhuoVmi82/CkqwBHBHoRXOr8N/E7eAp/G8dvbSaRA7pIyzAyDbJ5bHbjpnv6c1XLBpJS2/Uy9riI1JznSvza/JW/4B9D+A/HWi694q+JOqafq2j2X2sW0OnNqcqxxzmOJ0DsrHJUnr7EV4d8brXVp/FenzapqnhO9ubqBYlOgyfuIwGwN/oct19Kx9Q+HXiax8AWvji6t7dNIuioi/e5lO5iFOzHQ4/LFb9j8CfiPdaTHfx6TbRmWLzUtZbpEnZf9w9D7EinGMIPm5hVauIxFP2bpu++nm77Hu1h4x+HXhjxT4S8JLqks0tlphtEubeeJrACQDcZW3feJiB9t3vXL/C5vC0c3jP4caxrmnR6Tb6vFqOmztdRiN4/MV9qsTg/cQHHqa8V8F/DTxf4tuL+HS9NWIae5ju5LuQQpE4/gJP8Xt2rK8beE9Z8Ha2dG123ihuhGsgEcqyKyN0II/rg1Kox+FS1Llj61lUlT93X0s1a34fgfQ/hrxd4bl+I/wAQviJrGqwfZbKH+zdOjinTz5YlHzNEpPJJUYI4+Y1OdY8Fa9afDXxFpGrJbroeoi0aLU7qJbpbfaU3SDd2KIc+jZryh/gF8RvsK3cNjp1xuhEyRRXi+YykZ4BxWJ4I+Ffi3xhbahcaXb2kQ0+f7PdLeT+S0b4yQQR2pclPdSL+s4pNQlS3u/V3vc7341+Eobnx1qXjy08XeFrmxe7t5FtYdQD3JGY0PygY45PXoK9N1LVPCa/HW88a3WvaXJZ6P4cUQmO7iYySs8u4IM/MwQEYH98etfLvjrwhqvgzVotN1hrNp5IRMptpxKu0kjkjvweK6fw98EviBrmi2+rWul20ENym+3S5uViklXGQQp9R64qpQjyq8tDOniKvtZKFLW92vPX/ADPVtW8W+CNT+HPh/wASaPczl/C2ux3Is9Tni+2SxGQGXChvm++CD/se1ZHxe8DaP441m++I+m+PtCh0a6gXb9plIdZ0iAWHHbOM46jJ4NeY+E/hX4w8S6tq2l2dlBb3ukMq3kV3MIjGWzjsc9DzXXa94b+IXhzwVpvw7utD0gWOuagghv0uDMHuCflAYsViOB1VRkA9eaXKoy92Wv6Fe1qVqbdWn7vz3Wi/yPVdJ8W/D/wZe+A/CsmrTT3VlaeWLiyuIns0eYbXM7bv7wJGOmc96563bwpceHfHfwpi8TaTp0l1qTX2mXUtypt5Y5NkgXeDj5Su0jOfY14vN8M/F6eO5PBMOmpdavGiySJBIDGiMAdzOcADBHX6Vb8V/CTxj4ZFgdSt7Ax392tnC8N2rgTMeFbuPrihU4J/FqDxeIad6Wi067Ws1+R23xZ1TQvDnwT0P4aWOuWOuanFcfaLqazk3xRDc7YDD3fAHXAJOK6v4QasU+AFhpuka54RtNXW/ldotdmXyxH5jZO3Oc9MHFeV+JPgn428PaRe6nqX9kJDZQNPKq3wL7QMnC4yTWJ4q+HHifw34W03xNqVtbnTtS2eQ8Mu9vnXcoYY4yKfLCUbc3Uj22IpVXUdNpKNrdkW9TjmsPjXA+paho9xJ/a0E89xpsg+yDc6sdh7KM/hg16/8Yfi9p3hfx5qLeFdD0a+1Wewjh/t1bnzSFI+6FXj5cDv6ZrxTx78OvE3gix0671+C2ij1AHyFjm3sMAEhhjj7wqHWfAuvaP4O0nxXeJbDTNVcJalJcuSQTyuOPumrcYSs2zGNbEUFOMY2d7vuv6vue8eE/Fvgmx+E/w7tvFEOm6sTqBEwluFZ7Fy0pE7J1xnGc44bNbHhrXIovjp40vtS8S+H3hutJiXTLg3cYgKBjtQnd1BzuHU9ehFeFv8GvGqeMLbwq0On/2lc2TXsY+0/J5QbactjrntUXg34Q+MPFmkzanpMenfZobp7RzNdCM+YmMgAj3GKydOnq+Y64YrFJxj7Lb9Fb9fkd54g1zWfDPxQ8HeKNa1rwbdpHMbaRfDsnypCxw5kH0c4PtWv+0JrPh3SPDFp4c8NatY3i6xr8mqXptp0kCDcGwxU8DcRjPZPavIofhb4yPjpPBc2mx2uryRNLGs0oEciKCSyuMgjg/yq74u+DnjjwvoU+tX9lZzWNscXD2lyspi5xlh1x/Kq5Yc0feMnWxHs6lqbs/XTa57H4+1uK4/aC03UPDvjrQtJMeiFPtc8izW8rb2/ctg454PUEYyOaueKofAev6z4TOuX/hGPxOuoLc31zpdyogaGPcxDucZ3EIAG5yeOM14n4Y+C3j7xBokGrWem20Ftcjdbi6uVieYYyCqnnB7Zx61w+uaTqGiarcaTq1nJaXts+yWGQcqf6juD3pKlF6KWw6mNqwTlUpaSd9b2PqfV/FXgDxzZfEHwxb6tNb3V0hcTahPEltJLEAkZgO7plEPPJ61geJI/DnxZ0LwXqtv4y0bRJ9GRYtRtL2cRyR42btgPU5TjsQRzxivG/Afw08W+NrWa80TT4/sUB2vdXMoiiDegJ6n6dKt2/wk8ZT+OJPBv2WyXVUtfteGulMbRZAyGGfUcHBo9nCL0lsU8XXqxTlSupadddbr9fU1/wBpHxdpPi74mR3WizC4srK2jtRcD7srBmZmHt82M98V7r4mfwq/xU0T4hXXjjQINO0XTXiaFLxZJpHIcYCqemH7ZJxjFfN3jT4X+KvCdvaTakthMbu5FtDHZ3ImkaQgkDaBntWvcfAj4kQaW18dHtndIvNa1juka4C/7g6n2BzTlGHKlzE062JjUqSdK7bT66W2PYPhp4ws9Y8I+OL7TdV8PabqOp65LcWUOtTKsWwiPBdSckYB6d68G+LtvfQeP5LjUtR8P31zdLFM8miPm1XAChR6HC5I964tlwxVlwQcEEcivQ/DHwY8feINEh1ez0y3gtrgbrYXVwsTzjGQVU84PbOM1ahGk+a5zzxFXGQVOMG2u3+XzPfL/wAReHn/AGitFvhr2lmzXw3LE9wLyPy1cyfdLZwD7Uvg/wCKnhS+1nQSl9YWup6qX/tuSSUII/s0Tqm5jgfM2COelfNF58P/ABFaeCZfF1xDarpkV21o+JgZBKrlCMDgjI6g1H4d8D67r/hTWPEunx2zafpClrsyS7XAC7vlXHPFZ+whbfyOtZliFPSG/vfLT9E/vPctO8V+F9J+C3iM6nbaVr5PiO5kXS5bxVMym4G1wBkkd+mDio/hd8QrTxH411b4g+KZNO0q10HSTbaZYRTKHw2WYRhiC7YXHQD5gOK8a8VfDnxP4a8Lab4m1K2t/wCztR2eQ8Mu9hvTcoYY4yKXxv8ADfxR4Pi0mTW7WBG1YkWqRy73yNuQwxwfnWn7ODW+5m8ZiYtNw0ilp+Tf6Ht+p+LvA954F8JeKtHupm/4RXWFY2mozRm9eBjiQhQ3zY3Kwx/d9q5v4weDvD/izxFq3jzT/iN4bSwurZZ44Zbj9/5ixhRHs6gHb9QTjFZHxe+H1v4R8I+GNNi8MG31K9nCXGqS34kLTEAGLaowEycg8dD7mqn/AAz78QPK87/iR+Xnb5n9oLtz6ZxUxUF7ylY1rOvUvSlS5rWva+jt/kaXwz1TTbf9m3x1p9xqFpDeTy5ht5JlWST5Y/uqTk9D0q58P77Q/GXwCuPhzN4g03Q9Ytbs3EDX8nlxTr5m8fN+JHcjAODXmmtfD7xFpPg+38WXcdqdNuLprWMxzbnMgZlPy46ZRv0rcj+CPxDbQTq8ml20CeS0/wBnnukSfYBknaTxx2JFaSUN+bqc9OpX0j7O6UbP0ep6J4y17R9M074e/D/Q/G2nx3+jXKzXOtI2+3tiEYYyMhs7yMZxgAHGa1fjBqPhq++GGpyeMdS8H6r4jB2aVdaK+6eQ8YZhyV75GSuPevHfBnwh8ceK9Fj1jTdPt4bGVtsEt1cLF5xzj5AeSM9+hrlPFHh/V/C+tz6Nrli9new43Rtggg9GBHBB9RUqnFtJS1RU8XWjTcpU/dlot7bWX/DntH7Prade/CDxv4euNc0rTLvUm8qA310sS8xYzzzj6CtzVvEXhjRrv4XeA7LxBZao+i6nDPfX0cg8iMAMMb846ue/AAzXzQQPSirdG8m7mEMxcKcYKOq0v5XufSf7RE2paxpGtzW3iLwBPoqSRzwx28wbUXC7RjIyCc5/CvmykwPQUtXThyKxz4vE/WKnPawUUUVocwVZ0q+uNM1S01K0bZcWsyTRH0ZSCP1FVqKATad0ffXgrxLpvjbw1a+INHkWRZkAuIQcvBLj5kYex/Mc1qsCpwwIPoa+AdB17W9BuWuNE1a906Vhhmtp2j3D0ODz+NfUf7NfxK1DxpY3vh/xFOLjV7CMTQXJADTw5wQ2OrKSOe+R6c+ZWwrgnJbH1uBzWOIkqc1aX4M9arD8XeJ9L8OWgl1C4w7j93EgzI/0H9TxW7Xgnj3T73T/AIkxXGuSNPaT3SSRzMPlMO4fL7bRxj/GtMuwsMRVcZvZXt1Z0Y/EzoU04rfS/Y6b4o2uoeJvh5DFf2yWaXd1HKsDNlo41DNudjwD3x0FLp3hS8H7Od5YaDH59ze2sq2qROEDLLJjcGbAxtOQe/vUv7QujeKfEfhyx0XwtbrILu4xdzGZUWOIDuSeQSe2elbM3jjTLLx1p/wtS2eGWDR4riOcnEchAAESDvhQWz7YrreKf1SFOmlu5W7W0/rr1MIYZ/WZ1Jt25VFfM8r8DeF/G3gbQjB/wi9nd2yu00n72K4nycZJJGT06A16R4O8RaF4+0i90O/sI5EVAtzZypgAHjOOxB9OnBBq7qmn6xNq8s8OtXVpZ7VKoirtQhTknJ5GeSOnFHhKyvoNXY3GptdK0P3SqDndkN8pz09f/rV5VbG1atX949/JJ37pq343NMPgalKfNBvl63af66Hnel+L7/4UfEA+CPEd5Ne+Gp9r6ddzHdJaxscLk91BBU+mMj0r1D4oyXH/AAgd7JZtK0ZaE3DW5Jc2xkXziuOf9Xu6dq8N+K9hqXxY+LJ0/wALQCex0yJbOa/I/cIwYlyW74JwAOTive9J0tvDng3TtHh1Qk2ccUAubluZMHGM9s9B7YFb11FKM/tdUdkG22uhi+JdX0TRfB0uoeDv7F85UiSJ7Tyv3ULSKrScfwqDnJ4Bxms1tV8VRxW1sdWSOG71m1tYLnzre6nWORG8xWKAJ1AKnGee+K1bWSK3lmkg1Tw3DKwZJwlmELkHBB7tyDUkeLE7bTVfD0NpJOzRBbZV2v1H3eMgHr15A61gppdDSzMSLVfEdmZrqXxBNdJYeJYtI8mSCILPDI8YJkIXO8ebwRgfKOOTUI8aan/wkkU2mTzX1ldpqAitLiWEuzwIxXbGih0G5SvzEkg9Aa6dLuZpjHNrGhqFlMkqNb7WLr0OD16fe9uKgt9yypJBrnh+O+MxaSRLZQ0pOMZPUnqM+jUe0j1QWZyT6tdf2v4Y1mHxAPEN8dHv737Kqx4SXyFbaoQAhc/LtOT8vrmpv+Ek8WReEtR1mPVIJY/7KW4WV7i3maOcumCiRgYQgsCrZwQOc5rprOby7jzbTV/DsMrM5bbaBDv7sehzwQemansbeWae4SwvPDjSzHMyxWQJdc5y2Op5HWq9ouwuVj/Dtzqlt411DQr3VJdShGnwXsbzRorxszujKNgA2/KCM8j1rq6zdLttSiuZZdQntJ9y7VaKHY+M5AJ9PaqXxA8PP4p8K3Oix3xsmmeN/MKF0bY6vsdQQWRtu1hkZBPNYyd2UjZvbq2srWS6vLiG2t4l3SSyuFVB6kngVKrKwDKwIPQg9a8q8VfCO41zw/eaWuvQWn2nT9PswIrRhDGbWd5SQhcna+/bjPAHU1NH8KbkeOIfE3/CW30CrbpA9lboUh+WzNuJEBJ2uCSwP4HOAaQ9D1CvPn8FeJjqN/dL4vuXhuF1AW9qzMEt2uPuEEcnbhcD+H5tvXit4e+Gl9oum6TBba7aR3GmSXMiSw2TIJmltvJV5AZG3ODh2ORk9h1rX+GHhHVvBGhWfh/+3Rq2nwSTuZbiIif5yrKoOSMBvNJ9mUduQCpe+EfEsmsajdweKmW0u47kLbO74gkeBI42Qg8AFWYr64Iwc5nufCes3N94k87VFNnqll5dsDcSl4ZgoCuCMbFBGcDJJPUciuc8ZfCrSb6x8Radba3Y6ReeI9Wt7+ItGMgRBMwhdwLhnVmOO7nirV/8OVl1TXZn8R2SPqmlf2d88B8+0Z4FiCxt5g2xfIXCbc7i3zUAatx4N1T+3nu7S/RLYaJ/Z0Aa4k3QTbXBkAIOcll53A/L3wKZp3g3xFaaJ/Z6+JWaVbe7iWYPIOZWjaM4zlQoRh1JG4kEZwOTl+EKyeGrTQ/+FhSXMhu7m8hnu8SyPHLHGgkXDrmWIJlJeQMkkVval4Lub+z8S2I8ZWX9n63eW91ErRlnSUCLEcjCQCSOQRcqApYOcGgZvDw5rH/CB6hov26OO8uXdrcC4lZLdCwIiEh/eFQARu6/McDAFVrTwz4ngu9EmTX4o4NOmlle13SSLKskhzEXY5ZUjOFLAnPPHFcnefDyPTG0G/bx5Ah8LIJLwT2/miKPzzMfLTeTCCp8vkMdgUA8c3rHwFK2reEdRtfHAVdLnub60t/KwbxbiZpJMgtkjyn2Djjr7UCPVK83+PN5eWekaY1ndT27NO4YxSFSRtHXFekVh+L40ktoA6KwDnqM9q8DifEPDZVWqrol+aMMRlss0pvCRnyOfXe3Xuu3c+TfFPijxha+ItPOka3q/wBq2/ukindi7buBtz830xXt/wAbNI8Saz4M02+sry90/XrWzWaaG1naMSsVBkjwDyc5x9Md68w/aDZrTxVpc1qxgkW0yrxHaQd55BFbXgf4natP4bhg1eF9QmtXMSXMkmGdOCATjkj1+lckOP8AEQyDAywNFRrUGndu/OufWMtFo1dPffSx9DU4Bp8M5BHMsfiuejLSXutON20mrOV9bHk+hfEHxpompR31p4i1JpI2BMc9w0kbjurKxIIr7MsfEAv/AAfpusLH5Muo2kcyxn+AsoJ/LNeDeFvh/wCEvHHji81K+uZtNi4uH06LG2cj75D/AMI7kAdzg12fxH+JXh3wrdx2MqSyzRxqsNnbKP3UYGFyScLx2619vx1xXR4mwGFo8O4dyxlVO8YrWCsua72916c212mnqfKcNKjJTxNSqnQT37v0eqv23PVtBvftdsFc/vY+G9x6188/EnxF4ouNQ1hHvr+3mjMscUEMjJsxnAAHfp9a674afFTQfEGrpbWvn2d7zi3uAP3q99pBwTjt1rx3Tdd1XUvijZtdapd3K/2oEUySlvl8zgc9q/M5YnNcvpU8PmdKVPEYdqUoy054rWLv1vZq6urpn1MuBZ8XqVTL8UoQp+893futO3n3JPhVqHjOTxxY/brzxA1qEm3+dJNs/wBS+M5464r0H4c6vqtx4ysIZ9SvJY2MmVediD+7btmvR7y5mg0688tmw1vIrLnggqa8k8BXUdl4pt72YMY7eOaVwoycLE5OPyq8+4//ANdMVQxFOh7GUPdcU7p63TvZd7Wsfm/EuVzyjNMFT9o5KUk+32ont+iXE76pArzSMpJyCxI6Guqr570j49eC4b+GZ7XWNoz0t19P96vR/h38VvDfjrWJtK0aDUY54oDOxuIlVdoIHUMeeRXqcAZDm9LKK1bEUZJKbu30XLE/QM6xeHliYxhJXa/Vne0UUV9OecFFFFABRRRQAUUUUAFFFFAH540Um5P76/nRuT++v5179mfntmLRSbk/vr+dG5P76/nRZhZi0Um5P76/nRuT++v50WYWYN90/Svsn4iaFqWteEfDUenfDvTfFbjSgnn3V2kLWhaNMFQ3XPX/AIDXxtuT++v51ONQugABfzgDoBOf8ayqUnNproduExSoRlFxvzW/rVM+nP2aD/whHgEan4puzBZa9q8Vtp1vIAQJOV83noCV6+iA1wdvoWr6D+1bp9trUr3E8+si5juWH+vjckqw/ljsQRXjjXUjoqNcuyp91TJkL9OeKGupWlWVrp2kX7rmUlh9DmkqLu3fc0eOTp04cvwNPf7/APgdj6H8MD/jNS/4/wCW9x/6TV03i7+x4vhd8TLnwLYXE+o3F/NBrkdxKS8eCRJIijIxtYkdOM5+7ivlEXMgm84XLCX++JPm/PrSrdSrv23Trv8Av4lI3fXnmpeHbad9rGkMy5YyjybuT9Lq3Y+wvHOh6jrXgnwomn/DvTfFjDSUXzrq7SE2hMSYK7uuev4VkfCK8sNO+A+h6Pr22Ox1fUrvSLpnICoZDMASTx95QPxr5XXULpQFW/nAHAAnPH61G1wzReU1wTHnOwyfLn1xS+rPl5blvNF7T2ihra3Ty8vLqfWfxJ8QaPJ8KVuLONZNF0PxLZ2UYU5V4rdkDEY68hvrU2ueFdd1z476F8R9J1a1l8Kx20cjXi3YCRxqrbkxno2c+nJz0r5F+0N5Pk+efKznZv8Alz646UouZFhMK3LCI9UEnyn8OlCwzWzCWac7vOHbrbVX8tj6p8J6vq/iDxH47k8PeH9H8UeE77Uws1lJdpFNK2xVeRA3BU7QfmxnqD1ryb9pXw34Z8M+Obe18NzMvm2wkurQzGX7M+cBQxJI4/hzxj0Iry6K4aFt0NwY26ZR8H9Ka0gZizSBmJySWyTVwouMrpnPXxvtqXJKOt9+2t9NP1PtLX/DGt3vxI8C+K7a4istH0jTT9vuZJggwV+5jPIPr0FZXw7u7XxJZ/FS70XS7fX7e81U+RaSOI4rv90owWPADEE5r5He9nkjMcl5K6f3WmJH5ZpIbqWEFYbp4geoSUrn8jWf1Z23Or+1Vz8yhprfXyt2O0+Mmj3+i+MY/wC0PCNp4W8+3SWPT7W4WZNoJUtuXjJKnivffHHh7V/iB4w8B+M/Bt/btoVmsTzSLchPsgVw7ZXPXb8pA54weK+TZrh5mDTXBkYDALybjj8aI7mSNGSO5ZEb7yrJgH6itJUpNLXVHJSxcYSneLalZ72eny/Q+x/D2taDrXxF+J15at9q0+HS7eC5ktmH74pHKH2noTj5QfasPXPsdv4Y+FNr4MtHfwlLrdvMbiWQvLFIXJVHz05Z889Vx9flSK4eIMIrhowwwwWTGR74pVupVjEa3TqgOQolIAPrjNR9W13/AKsdLzVuNnDXX8XftsfX8Oo2KfG/4haB9uh0/WdW0q3j064kbb84gIwD6gsrY6nHtXJ3/wAP9I8NeBNBvdW8PrpPieHW7KEO2qNP9qPnRiSZV3bRuGeMZAFfNUk7SSeZJOXf+8z5P506S6kkZWkundl+6WkJI+nNNYdrZkyzKM0+anrrbyu79t/PQ+qv2lfDuramms3dn8OtOvIkskkbxA14izwqnzMBGTk4AI/Gukt7zw7c+EfCHhrxRJDHZXGiW2oxPKwUCS2MTkZPqD07gEd6+NGv7plKtfTMpGCDMSD+tRSTtIqrJOXCjChnyAPb0pfVnZK+xbzRe0lNQ+Lvbv6I+g/2p9Y/4SDwF4H1sKVW+a4nQHqFYKVH5YrY1jXtJ8P/ALOfgK41bwtY+IopWSNIbpyqxttc7xgHnjH418yvcM6Kj3BZV+6rPkL9B2oa4do1ja4ZkX7qmTIH0Haq+r6KPYweYydSdTl1kkvut5eR9rXpz+0xohC7QfC83Hp++Fec+EPDeseLP2dPEOh6DCst/N4lkaMNKIwAssZLbj0wAT6184/bbjzBJ9sl3gYDeccgemc0R3k8alY7yRFJyQspAz+BqVhmtn2NpZmpt80NHfr3t5eR9hf2hZN8bfAPh4X0V/quk6Pcx6hNG+7DmJRgn1JVmweeR61keLzpMPwp+Itx4DsJ7i9n1OaLXIrmUs8ZDESOqjI27SSPYk/w4r5RjnaOTzI5yj/3lfB/OnLdSrv23Trv+/iUjd9eeaPqz01B5q2pJw3v8rpLt5fM+p/G/h3WPiRqHgDxT4H1C3bSLKOMTFbkJ9iZWVmYrnOQBtIHPy+lcR8cta+GetfFfVJtZl124FvBDbpNozQFHdQ2/cZOuMqAR6GvDo7mSJWWK5aNW+8FkwD9cVHuT+8v5iqjQae5jWx/tIu0NW03fVaK2i6H014Rtbfxt8AtF8P+Go01GXStS8zU9Ia7FvLdQiR22ls8bgynPTI68V03hLw34e8M/tB6faaDZCyaXwzLJdwfa2naOTzUAVmZiRgAD0wK+Qop2iffFOY26ZR8H9Kct1IsplW6dZD1cSYY/jmk8O3fXQ0hmUY8rdPVW19O2mn3n0N4mtJPCvxG8LeJte+HWl+FNJg1lllvLe7SU3BfO13C8jbgv+ddpp3hXXdO/aA1L4kXuq2kfhOS0aQXhu1KPGYgojxngAjdnpwMda+RZruaZQs13JKoOQHlLDP4mkNzIYRCbljEOiGT5fy6UPDtrfyFHMYxlfke6a16rTotjuPEl98OdQl1vUhH4kbV7m+uZ7dY/JWyKtMzRg5+cDYRn36V7L8YvCWv/FJ/C2v+Ar21n0WOyEeBdiJbR8kliOoOMKccjb0r5f3J/fX86fHcyRoyR3LIrfeVZMA/WrlSd009jCni0oyjOOkrbabfefSOheENf179lx/DWj2iXepxazKGjWdAp2TncQ5IUjj15qr8OdC1Tw18FfipoutWv2a/t4j5sW9X25t9w5UkHgjvXz1FeTwoEivJI0/upKQPyBoN5MQ4N3IQ/wB/Mp+b6881PsZaq/W5osdBOMlB3UeXfya7H2Xb33h248LeD/C3ih4YrK50K31KOSVgoElsYm25PqD+QNV9btf+Fh+JfhZrDQn7H/pmqyKwztRfKaMH/gRQV8cyTtIFWScuFGFDPnaPb0qRb24UALeyqFGABMRgeg5qPqrWqZ0PNuZcsoaafg0+3r959VfERtC+IPwm8ZR6Br767daXqB1JVNs8Ztsf8sl3D5htWTBHWvPlA/4Y4PAx/bn/ALUrxi0N2wcWbTtn74hJOfripPs+peT5PkXnlZzs2Ntz9OlHJGHuuXW5lPGTqtz9nq4taX+8+ho72z039nD4dajqKb7O28QQTTjGfkWaUn68DNM+O3w88X+NPGlx4u8P31ld+H5dOVobk3ypHGix/NH1/iOT6fNyRXz4bfUmiELQ3hjHIQo20fhQINTEJhEN6Ij1QK238ulJKKd1JDlipTh7OdN2svLVK3Y+jvE+g6p8T/hT4BPgS4t2/soJFewC5EZt5AirvIz/AAlWPrhsjOa439rjWNM1Lx5p1nY3UV3cadYCC8mjIIMhYnbkdx39M15HDBqcOfJhvY89disufypn2K9/587n/v03+FOChGV+ZaEV8TOrTcfZtN2v8uytoV6KsfYr3/nzuP8Av03+FH2K9/587j/v03+Fbe1h3R5/san8r+4r0VY+xXv/AD53H/fpv8KPsV7/AM+dx/36b/Cj2sO6D2NT+V/cV6KsfYr3/nzuP+/Tf4UfYr3/AJ87j/v03+FHtYd0Hsan8r+4r0VY+xXv/Pncf9+m/wAKPsV7/wA+dx/36b/Cj2sO6D2NT+V/cV69W/ZRkkT406csedsltcLIPVfLJ/mBXmP2K9/587j/AL9N/hX0F+yP4Smsry/8aaogtoxCbSxWU7WdmI3uAecDAGfc+lZV61NU37yO3LsNVliYWi9Hf7j6FbqazPEmh6d4g0x9P1KHfGeUYcNG395T2NXvtFv/AM/EP/fwUfaLf/n4h/7+CvJhWUJKUZWaPspUnNOMo6HKaQdW8OWq6XrUcmoadENtvqECFmReyyoORj+8M1n+KvDNl4ing1ix+xX1xAB5bM5BUjoVkT5kP6cV3f2i3/5+If8Av4Kryw6VLL5si2Zk/v5UN+Y5qMasPjYOFbr2dvnpaz9H8iKVGpRtydO/9a/NHDQweLZl+yS6esS9PMub0Sr+QyT+Ire0fw9DDY3EFzvu5bsYuZdxTeP7owchfbNdAj2aD5ZYB/20B/rT/tFv/wA/EP8A32K8vB5TgsJW9vFuU+jlK7Xp2PSrY7E1qXspaJ72Vr+pBpWnWem2kdrZW0FtBGMJFDGERfoBVmWOOVQssauoIYBhkZHQ037Rb/8APxD/AN/BR9ot/wDn4h/7+CvVdWL6nEoS7EX9n2G4t9httxGCfKXJH5Ug03TgqqLC1AU5UeSvB9Rx7D8qm+0W/wDz8Q/9/BR9ot/+fiH/AL+Cj2ke4ckuxC+m6c+7fYWrbjlswqcnrzxSjT9PHSxthzniJf8ACnteWanDXlsp9DKo/rSfbrH/AJ/bX/v8v+NPnj3JbtuMfTdOdmZtPtGZvvEwrk/XinwWdpBIZIbWCJznLJGATnryKPt1j/z+2v8A3+X/ABo+3WP/AD+2v/f5f8aOePcXMieioPt1j/z+2v8A3+X/ABo+3WP/AD+2v/f5f8aOePcLonoqD7dY/wDP7a/9/l/xo+3WP/P7a/8Af5f8aOePcLonoqD7dY/8/tr/AN/l/wAaPt1j/wA/tr/3+X/Gjnj3C6OZ8VeBbTX/AB34c8XSX80FzoIkWKFY1ZJQ7KTnPIPyDFUPG/wv0jxbd6lNqGo38A1CaxmkFuwRkNrv2bWHIJ8zOe2BXa/brH/n9tf+/wAv+NH26x/5/bX/AL/L/jRzx7j5l3PPNM+D2jWOq+Hb4arey/2Ja2luEkiiJn+zK4jO/buQHzG3qpAbjNVJvgjoh0GDSLfXdWto4NVOqRyJsLiVVC265I+5CoAUfrXp326x/wCf21/7/L/jR9usf+f21/7/AC/40c8e4c3meeT/AApiuZPF1rNrDxaZ4icM4htovtIDyCSdWmKbmViNqqSQqk+2H2Xwj0231vQNUk1vULiTRoLaFfMjiLyi23+V+827kGJCGCkB8DNegfbrH/n9tf8Av8v+NH26x/5/bX/v8v8AjRzx7hzeZPVTUrFL5ER3ZdpyMCpPt1j/AM/tr/3+X/GgX1iDn7ba/wDf5f8AGubF4fD4yjKhXSlGW6Kp1nSkpwdmjzTxt8L/AAz4x1Syu7rxJJEUU28ccDxnzCCSQCc8jPTtVvUPhf4VXTbGztb86ba2cTgYdSZCDl3Zj1Pr6e1bVn4V8I2s8E8U6+ZBKJVLXgOSCpUHnoCi4+nOeaL/AMK+E76US3N2zuhuPLIv8CMTkmQKAcYJPfNclPJ8upUfYQppR7Xfr3udWa5liM2wccDjajnSjqo7L8LficoPhTpJureXTfGV1a3Fuy3QMPlsSg6EjP3D+RrI1v4FeGfEWv3GqSeMrp7jUHa4VI/KbK5/h5yVHTPtXo9j4b8KWc0ksE8YMkDwMGuwQQ6hXbr94gAZ9uAKNI8N+FdLvba8tLhRNbg7S94GDNhhuIzycO49OenSvWyasskqutl7VOTVm1a9rp21v1SPFpZfhKND6vTjaF728+55lofwI8K6brFjqNp42uWnglE8IBi+fYwzjB6Z4NW9G+CHhjT/ABAdYi8W3Ez21yLx4z5WIwW3fMQeF9zXcjwb4HWBLeMQRQpCYtiXmA2Qw3E5zuG9sHPf2GJo/DPhGO3vbeOaJYr21NrKguxgRkAMF54J2rk+1dGb162dtTx37x2tdrpvbS3c9XK8bUymTlgp8jd07dnvvcvRadpEkM8KX8Ujyp5W4SqSm9eMD1IPHrXHaf8ADPw9bmS6i8Ru6G3lQtuj2hWRkZs57ZP5Vsw+CPA0PlGNlUxPBIpGoEHfCu2Nvvdgfp7U5fBvg1bNrRLorE0MkDgXw+aOTO5evTnjHTArwqHD2Aw6jGlRS5XdWvv389up5+OoUMfWhXxPvSjs29up5cP2c/BsPzN43uwETzDu8kYX+8eenvXdfCr4SaT4D1ubWdP1q7v2uLYw7ZUQLtJDbgV+lbUnhDwbJdfazMgudgQTC9G4YYMCOcZ3AHp+nFdDpz6Tp9hb2Nrd2qQW8axxqZ1OFAwOSa+no5ljaGGnhKcmqct1bfbyv0RU6dGdRVJfEi/RVf7dY/8AP9a/9/l/xo+3WP8Az/Wv/f5f8a8/kl2NeePcsUVX+3WP/P8AWv8A3+X/ABo+3WP/AD/Wv/f5f8aOSXYOePcsUVX+3WP/AD/Wv/f5f8aPt1j/AM/1r/3+X/Gjkl2Dnj3LFFV/t1j/AM/1r/3+X/Gj7dY/8/1r/wB/l/xo5Jdg549yxRVf7dY/8/1r/wB/l/xoo5Jdg549z81qKKK+3PngooooAKKKKACiiigAooooAKKKKACiiigAooooAKKKKACiiigAooooAKKKKACiiigAooooAKKKKACiiigAooooAKKKKACiiigAooooAKKKKACiiigAooooA9g/Zq/1+u/7kH83r2fJ9TRRX878ef8AI9r/APbv/pMT9k4T/wCRTS/7e/8ASmGT6mjJ9TRRXyB9EGT6mjJ9TRRQAZPqaMn1NFFABk+poyfU0UUAGT6mjJ9TRRQAZPqaMn1NFFABk+ppDyeaKKADA9BRgegooosMMD0FGB6CiiiwBgegowPQUUUWAMD0FGB6CiiiwBgegowPQUUUWA4zxcq/2y3yj/Vr2rI2r/dH5UUV7tD+HH0PwTP/APkZ1/8AE/zDav8AdH5UbV/uj8qKK1PIDav90flRtX+6PyoooANq/wB0flRtX+6PyoooANq/3R+VG1f7o/KiigA2r/dH5UbV/uj8qKKADav90flRtX+6PyoooANq/wB0flRtX+6PyoooANq/3R+VG1f7o/KiigA2r/dH5UbV/uj8qKKADav90flRtX+6PyoooAikVd33R+VN2r/dH5UUV/T/AA5/yKcL/gj/AOko+bxH8WXqw2r/AHR+VG1f7o/KiivaMQ2r/dH5UbV/uj8qKKADav8AdH5UbV/uj8qKKADav90flRtX+6PyoooANq/3R+VG1f7o/KiigA2r/dH5UbV/uj8qKKADav8AdH5UUUUAf//Z">
            <a:extLst>
              <a:ext uri="{FF2B5EF4-FFF2-40B4-BE49-F238E27FC236}">
                <a16:creationId xmlns:a16="http://schemas.microsoft.com/office/drawing/2014/main" id="{CEDCF8B4-93BC-6BA5-F867-4BFCF10919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AutoShape 16" descr="data:image/jpg;base64,%20/9j/4AAQSkZJRgABAQEAYABgAAD/2wBDAAUDBAQEAwUEBAQFBQUGBwwIBwcHBw8LCwkMEQ8SEhEPERETFhwXExQaFRERGCEYGh0dHx8fExciJCIeJBweHx7/2wBDAQUFBQcGBw4ICA4eFBEUHh4eHh4eHh4eHh4eHh4eHh4eHh4eHh4eHh4eHh4eHh4eHh4eHh4eHh4eHh4eHh4eHh7/wAARCAAzA2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x+iiivdPzQKKK0fDGkya94j07RYZkhkvrlLdZGGQhY4yR+NJuw4pyaSM6ivaNS/Z/1KKXUbHTPF+h6nq+nwiebTU3JNtIyOOcZGMZ45HNZei/B5LrwNpni7VvG+i6FZ6jlYxeoy4YFhtznBPyk1n7aFtzreX4hPl5fyPK6K9As/hnNe+FfFXiSy8QWNzZeHp3i3RoWF2AAQ6HOADnip9O+E2oXvhzwnrS6xapH4kvls4YzE2YGJYbmOeR8h6etP2ke5CwlZ7R8/xt+Z5xRXrx+A2vp8Rv+ENm1a0jL2DX0F75LGOVVYKygZyCCf5etctf/D27s/hkPHT6jA9t/aDWP2YRkPlXZd27pj5f1oVWD6jlgq8b3jtf8N/zOKor6L8R+Hry3+DUnilfBnga3LaZHIsMVi/2q2hlwokLFsM/8W4jI59K8/8AB3wh1DWfCkHifWPEOkeG9MupBHaSag+DOSSAQOMA4OOcnGcYqVWi1dl1MBVjJRjrdX7aHmlFdP8AErwPrXgLX/7J1gRSeZH5tvcQkmOZM4yueevUHpXe6b8Bby90jRbr/hMtEtrvWrRbmxs7gMjy5RWKg9yNwzgGqdSKSdzOGDrTk4KOq3PG6K9P8H/BrWNau/ElrqmrWWgyeHXVb03SllAZWbeGBxtwuc+hFcn478O6d4cvba303xVpfiJJoy7TWBysRzjaeTz3pqpFuyZM8LVhDnkrL+lsc5RXp/hT4M654h+HMvjK31G2hURTzQWTxsZZ1izkqenJBA/D1rF1L4e3dr8LNO8f2+pW95aXlwLd7dIyHgfLD5ieDyuP+BCj2kb2uN4Sso8zjpa/yOKor1LUPgvq1p470HwcNYtJdR1W1N1LtibbaIASS/PP3WHbpVTxB8JdU0f4laN4Kl1S1lbV0R7e9SM+Xhtw6Zzxt/UUvaw7lPBV1vHrb5nnFFdF4y8K3Hhnx3c+E57yK4mt544TOikKS4U5wef4q6PxR8J9W0T4m6T4DXUbe8vNSSN0nSNlSNWZgSR14CE0+ePczWGqu+mzt8zzqiu8+KXww1bwLrGl6c13Fqx1NT9mktoyAzhgpQA9Tkr+dber/BO70XS3k1vxn4a03VUtGuzpk1wRJsAzjPr9AeaXtYWTvuX9Tr80o8u255RRX0P8IvDV1rHwvh1eDwh4JnFsJvs66haSSXN7JGCSxfdyCcrt6cV5r8Pfhxq3jq31PXDe6doej2bFrm9uvkiRjyVUD0BHoBxSVWOt+hcsDUShy682pwVFdz8SvhpqvgvT9P1f+0LHWNG1Di2v7JiY2bGcH0yASOoODWn4R+E6a14Bg8Zaj4x0jQtPmneAG9UgBlYgDdnHODT9pG17kLCVnN0+XVa/I8zorevvD0MfjaPw3Ya1Z6nHLcxW8d/b8wuXIG4eoBP6V6bqH7PWpRXd3pen+MdDvtZtrf7QdOG5JWTseScZ7E8USqRja7CnhK1S/Ir2PFKK9Y8O/Bd9S8I6R4i1Dxlo+ix6rIYreG8RlYyhmXZnOCflNN0j4Ia7deNtZ8Lahq1hp8ul2q3jXLKzxSxMeGHQjoc56YNL20NdSlgMQ7e7v/w55TRXrGi/B6w1zxBDomh/Efw9qdzLbyTg2ylwNhUbTg8E7s/gawvDvw11DVPCGv8AiW61GDTrfRrn7LIkkZZpZcgbVIPqyj8aftY9xPB1l079um5wlFeq6l8D/ENv8SLTwRaalZXdzPZfbZLnayRwxbipJByTzjp1yKxPGvgm08GnTtQg8TeH/FEMl0Y3tbSY7iyH5ldRyFPQnIPNCqxezFLB1oJuSskcLRX0L8a/DV9oXw4k1SXwr4ItnuJIYLh9OsWSeyDDeBkkgHopbAJyK5Dw58E9Tv8AQdM1XWvEui+HjqxA0+3vXPmT5GV44xkEHHJ5FSq0Wrs1qZfVjU9nFXdr9jymit7xv4T1fwf4nm8P61GiXUZUh0OUkRujqe4P+Ir1C/8A2ddWhuP7PtfGGhXGrtb/AGiGwfdFJKnqM54yCM4xVOpFWu9zKng61RyUY6rc8Ror0zwV8IrzXvDeq65qniGw8PQaVePaXgvoz+6ddudxzgcsBXHeMNDs9D1/+zNP1+w12HYjC8sjmIluq9TyKanFuyJnhqkIKclozEor12b4F6rF8RLLwYfEFkZ7vTmv1uBA2xVVtu3Gc5ql4V+C3iDXPH+u+Eje29m+jAGa6kjYo+4/JgdfmHzD2FL2sO5p9QxF0uXrb5nl9FereHvgzJqXhy+16+8YaTo9lZ6jNYSSXaMF3xvszuzgAnpWdq/wh8Q6b8R9J8GSXVpO+rASWl7CS0TR8lnx14AOR+tHtYX3E8FXSUuXf9djzqiu7+Jnwx1jwT4g0vR/tMWrPqiA2klshAkfdt2AHvkr+Yrb134K3WhaVNJrHjTwzZarDaG6fTJLgiQIO2e57cDk/nR7WNlruL6nWvJcu255TRXsel/A+11Lw/Pr1r8SPDr6fbAfap1VikBIBwxzgHkVk+HfhBd6xHrGp/8ACUaLaeHdMnMP9szORDcMMZKe3IGSevAzS9tDuU8BX093fzR5lRXo3if4P+J9H8RaJpNrNZatDrjbdPvbaT9zJxk5J6YX5u/HTNO+IHwrXwjpV3dSeNfD19eWUiR3OnxSlZ1ZugCnk+vbimqsXbUl4OslJuO255vRXoXww+F83jfw9quuN4hsNHs9MkCzvdISoG3duJBwAKsa/wDB7XtH8V6BpEuoWNzY69OsNlqdsS8JJx1HXoc+46Gj2sb2uCwdZwU1HR/8Mea0V6V4++F+n+EbPUPtHxA0C71Oy2h9MjyLhiccYJ64OfpXmtVGakrozrUZ0Zcs1qFFFFUZBWj4Z0qbXfEem6LbnEt9dR26n03MBn8M5rOrtfgS8Ufxh8LtNjb9vQDPqQQP1xUydotmlGKnUjF9Wj7U03TbLQ9JtND0uEQWVjEsUSD27n1JPJPrUtSXH+vkz/eNR14bdz7+yWiCiilpAJRXhvxn+MuqaLHeaZ4a0PVbV7dvLutVu7B1jiJOAIwwwxJ6MePTNa/7PfirV9R+FVx4h8UahPcv9quJPOuCCY4UA9B7Ma9CWXVoYdV5bN2S6mCxEHUdNbnrdFeP2nx00m6YPb2RMLH5TcsIGI9R8zV22mePvDt2bbz7h7AXR228lyhSKVu6rIflz7EjPalXyzF0I81SDSMqWYYarP2cJps6qiiiuA7Aoqra6lpt3cSW9rqFncTx/wCsjinV2T6gHIq1TAKKKKQBRUUlzbx3MNtJPGk027yo2YBn2jLYHfGRmpaYBRRRSAKKKKACiiloASilowfSgBKKCQGCkgMeg7mlwaAEope+KKAEoopaAEopcH0NYfjzTda1fwlfaf4f1H+ztRlC+VPuZOAwLLuX5k3KCu4cjORQBt0teWWvgv4lLe+FpLrxkrRWEEceoiO4mUOwlZpMKc+fvjKx7pCCu3cOTioj4H+Iy2FhG/jWW8mt9bWabN5LAJdPjTZHEWUE+YeGc9GamOx6vRXkkngT4obNcFv8QnhkvdUW8sZC7uLWIPMfJ2sOVKtCCAQMKeMgE6Xhrwl8QrPxnpOpan4t+16bb2UUV3CJ5D5rLBsdPLI2nMv73zSd/wDDjFAWPSaK8/8AFHhbx5f/ABBfV9H8VHS9JNkIli8132SeXKpPkEeWcs8Tbycjy8d60/hZofifQdBuLXxRq51K5e48yH/SJLjyU2KCvmSAM2WDPgj5d20cCgLHW0UtJQIKKKKQBRRRQAUUUUAFFFFABRRRQB+eNFFFe+fngV0nwumhtviR4cuLiaOGGPUoGeSRgqqocZJJ4Arm6KTV1YqEuWSl2Pse+8YeFLrxX43tdAudB03xP/Z8a2usS3SNHeAxjC7iQAVOBgE9jzgisfwZq83/AAozwzpui+IPBdvq0DN9pi124VlVd8mflByGyRz6Zr5PwPQUYHoK5/qyta5639rycuZx7+W7v/Xc+gfhvdaWdB+Inw31fxHodlqWpTNJbXqzYs5WYfNsc4+UED3we+K1rvWPD/h2P4WeBk8RaXqNzpeqJc391bThoIRlur9By569hk4r5oOMe1epwfAbx5LY295jRoormJZY/Mv1UlSARwR6GidOKd5MVDFVpx5adO7X5Xv/AEz6D8L+P/DF/wDEHX9O1HWNMifSZy+nXj3SBJYJo1LoHJwcOM4B9PSvK7JtH1r4EaX4bm1nToZrnxWfOSS6RWjhM7lnIJ4G3nPTpXmFv8M/FN14YsPEVlb2t5YX14tlH5E250lZygDrj5fm4z7j1rZtfgh41utZvdIhfRWvLIxrPH9uHylwWUdOTgZx7ioVOEftf0jeWLxNVWdK97/jr+SPfJPGnw31bx1rfhJtTmjFzpA0+S4kniGnGNVJAjbd98ea3tx7V5/qVnoXxG+FPh/wtH4u0TRtX8MzNa3Md7cLHFKq5QyIejAgBgRxyRxXB3vwQ8cWmsafpEq6Sbu/kkjhRL0HBRC7buOOAareLvg3458M6Fca1f2VnPZWp/0hrW5WUxD1YdcDv6URhBWtIKuIxM1L2lHTW++2j/A3P2mvFGh61qehaHoN8mpQaHY/Z5LxOVlf5RgHvgKMkcZNemzWfh/XtK+Fer3HjXQNOt/DVlDPeRyXqecWCQkIFzwcxkHPI9DXktt8CPHk+n2t8P7GjhuoVmi82/CkqwBHBHoRXOr8N/E7eAp/G8dvbSaRA7pIyzAyDbJ5bHbjpnv6c1XLBpJS2/Uy9riI1JznSvza/JW/4B9D+A/HWi694q+JOqafq2j2X2sW0OnNqcqxxzmOJ0DsrHJUnr7EV4d8brXVp/FenzapqnhO9ubqBYlOgyfuIwGwN/oct19Kx9Q+HXiax8AWvji6t7dNIuioi/e5lO5iFOzHQ4/LFb9j8CfiPdaTHfx6TbRmWLzUtZbpEnZf9w9D7EinGMIPm5hVauIxFP2bpu++nm77Hu1h4x+HXhjxT4S8JLqks0tlphtEubeeJrACQDcZW3feJiB9t3vXL/C5vC0c3jP4caxrmnR6Tb6vFqOmztdRiN4/MV9qsTg/cQHHqa8V8F/DTxf4tuL+HS9NWIae5ju5LuQQpE4/gJP8Xt2rK8beE9Z8Ha2dG123ihuhGsgEcqyKyN0II/rg1Kox+FS1Llj61lUlT93X0s1a34fgfQ/hrxd4bl+I/wAQviJrGqwfZbKH+zdOjinTz5YlHzNEpPJJUYI4+Y1OdY8Fa9afDXxFpGrJbroeoi0aLU7qJbpbfaU3SDd2KIc+jZryh/gF8RvsK3cNjp1xuhEyRRXi+YykZ4BxWJ4I+Ffi3xhbahcaXb2kQ0+f7PdLeT+S0b4yQQR2pclPdSL+s4pNQlS3u/V3vc7341+Eobnx1qXjy08XeFrmxe7t5FtYdQD3JGY0PygY45PXoK9N1LVPCa/HW88a3WvaXJZ6P4cUQmO7iYySs8u4IM/MwQEYH98etfLvjrwhqvgzVotN1hrNp5IRMptpxKu0kjkjvweK6fw98EviBrmi2+rWul20ENym+3S5uViklXGQQp9R64qpQjyq8tDOniKvtZKFLW92vPX/ADPVtW8W+CNT+HPh/wASaPczl/C2ux3Is9Tni+2SxGQGXChvm++CD/se1ZHxe8DaP441m++I+m+PtCh0a6gXb9plIdZ0iAWHHbOM46jJ4NeY+E/hX4w8S6tq2l2dlBb3ukMq3kV3MIjGWzjsc9DzXXa94b+IXhzwVpvw7utD0gWOuagghv0uDMHuCflAYsViOB1VRkA9eaXKoy92Wv6Fe1qVqbdWn7vz3Wi/yPVdJ8W/D/wZe+A/CsmrTT3VlaeWLiyuIns0eYbXM7bv7wJGOmc96563bwpceHfHfwpi8TaTp0l1qTX2mXUtypt5Y5NkgXeDj5Su0jOfY14vN8M/F6eO5PBMOmpdavGiySJBIDGiMAdzOcADBHX6Vb8V/CTxj4ZFgdSt7Ax392tnC8N2rgTMeFbuPrihU4J/FqDxeIad6Wi067Ws1+R23xZ1TQvDnwT0P4aWOuWOuanFcfaLqazk3xRDc7YDD3fAHXAJOK6v4QasU+AFhpuka54RtNXW/ldotdmXyxH5jZO3Oc9MHFeV+JPgn428PaRe6nqX9kJDZQNPKq3wL7QMnC4yTWJ4q+HHifw34W03xNqVtbnTtS2eQ8Mu9vnXcoYY4yKfLCUbc3Uj22IpVXUdNpKNrdkW9TjmsPjXA+paho9xJ/a0E89xpsg+yDc6sdh7KM/hg16/8Yfi9p3hfx5qLeFdD0a+1Wewjh/t1bnzSFI+6FXj5cDv6ZrxTx78OvE3gix0671+C2ij1AHyFjm3sMAEhhjj7wqHWfAuvaP4O0nxXeJbDTNVcJalJcuSQTyuOPumrcYSs2zGNbEUFOMY2d7vuv6vue8eE/Fvgmx+E/w7tvFEOm6sTqBEwluFZ7Fy0pE7J1xnGc44bNbHhrXIovjp40vtS8S+H3hutJiXTLg3cYgKBjtQnd1BzuHU9ehFeFv8GvGqeMLbwq0On/2lc2TXsY+0/J5QbactjrntUXg34Q+MPFmkzanpMenfZobp7RzNdCM+YmMgAj3GKydOnq+Y64YrFJxj7Lb9Fb9fkd54g1zWfDPxQ8HeKNa1rwbdpHMbaRfDsnypCxw5kH0c4PtWv+0JrPh3SPDFp4c8NatY3i6xr8mqXptp0kCDcGwxU8DcRjPZPavIofhb4yPjpPBc2mx2uryRNLGs0oEciKCSyuMgjg/yq74u+DnjjwvoU+tX9lZzWNscXD2lyspi5xlh1x/Kq5Yc0feMnWxHs6lqbs/XTa57H4+1uK4/aC03UPDvjrQtJMeiFPtc8izW8rb2/ctg454PUEYyOaueKofAev6z4TOuX/hGPxOuoLc31zpdyogaGPcxDucZ3EIAG5yeOM14n4Y+C3j7xBokGrWem20Ftcjdbi6uVieYYyCqnnB7Zx61w+uaTqGiarcaTq1nJaXts+yWGQcqf6juD3pKlF6KWw6mNqwTlUpaSd9b2PqfV/FXgDxzZfEHwxb6tNb3V0hcTahPEltJLEAkZgO7plEPPJ61geJI/DnxZ0LwXqtv4y0bRJ9GRYtRtL2cRyR42btgPU5TjsQRzxivG/Afw08W+NrWa80TT4/sUB2vdXMoiiDegJ6n6dKt2/wk8ZT+OJPBv2WyXVUtfteGulMbRZAyGGfUcHBo9nCL0lsU8XXqxTlSupadddbr9fU1/wBpHxdpPi74mR3WizC4srK2jtRcD7srBmZmHt82M98V7r4mfwq/xU0T4hXXjjQINO0XTXiaFLxZJpHIcYCqemH7ZJxjFfN3jT4X+KvCdvaTakthMbu5FtDHZ3ImkaQgkDaBntWvcfAj4kQaW18dHtndIvNa1juka4C/7g6n2BzTlGHKlzE062JjUqSdK7bT66W2PYPhp4ws9Y8I+OL7TdV8PabqOp65LcWUOtTKsWwiPBdSckYB6d68G+LtvfQeP5LjUtR8P31zdLFM8miPm1XAChR6HC5I964tlwxVlwQcEEcivQ/DHwY8feINEh1ez0y3gtrgbrYXVwsTzjGQVU84PbOM1ahGk+a5zzxFXGQVOMG2u3+XzPfL/wAReHn/AGitFvhr2lmzXw3LE9wLyPy1cyfdLZwD7Uvg/wCKnhS+1nQSl9YWup6qX/tuSSUII/s0Tqm5jgfM2COelfNF58P/ABFaeCZfF1xDarpkV21o+JgZBKrlCMDgjI6g1H4d8D67r/hTWPEunx2zafpClrsyS7XAC7vlXHPFZ+whbfyOtZliFPSG/vfLT9E/vPctO8V+F9J+C3iM6nbaVr5PiO5kXS5bxVMym4G1wBkkd+mDio/hd8QrTxH411b4g+KZNO0q10HSTbaZYRTKHw2WYRhiC7YXHQD5gOK8a8VfDnxP4a8Lab4m1K2t/wCztR2eQ8Mu9hvTcoYY4yKXxv8ADfxR4Pi0mTW7WBG1YkWqRy73yNuQwxwfnWn7ODW+5m8ZiYtNw0ilp+Tf6Ht+p+LvA954F8JeKtHupm/4RXWFY2mozRm9eBjiQhQ3zY3Kwx/d9q5v4weDvD/izxFq3jzT/iN4bSwurZZ44Zbj9/5ixhRHs6gHb9QTjFZHxe+H1v4R8I+GNNi8MG31K9nCXGqS34kLTEAGLaowEycg8dD7mqn/AAz78QPK87/iR+Xnb5n9oLtz6ZxUxUF7ylY1rOvUvSlS5rWva+jt/kaXwz1TTbf9m3x1p9xqFpDeTy5ht5JlWST5Y/uqTk9D0q58P77Q/GXwCuPhzN4g03Q9Ytbs3EDX8nlxTr5m8fN+JHcjAODXmmtfD7xFpPg+38WXcdqdNuLprWMxzbnMgZlPy46ZRv0rcj+CPxDbQTq8ml20CeS0/wBnnukSfYBknaTxx2JFaSUN+bqc9OpX0j7O6UbP0ep6J4y17R9M074e/D/Q/G2nx3+jXKzXOtI2+3tiEYYyMhs7yMZxgAHGa1fjBqPhq++GGpyeMdS8H6r4jB2aVdaK+6eQ8YZhyV75GSuPevHfBnwh8ceK9Fj1jTdPt4bGVtsEt1cLF5xzj5AeSM9+hrlPFHh/V/C+tz6Nrli9new43Rtggg9GBHBB9RUqnFtJS1RU8XWjTcpU/dlot7bWX/DntH7Prade/CDxv4euNc0rTLvUm8qA310sS8xYzzzj6CtzVvEXhjRrv4XeA7LxBZao+i6nDPfX0cg8iMAMMb846ue/AAzXzQQPSirdG8m7mEMxcKcYKOq0v5XufSf7RE2paxpGtzW3iLwBPoqSRzwx28wbUXC7RjIyCc5/CvmykwPQUtXThyKxz4vE/WKnPawUUUVocwVZ0q+uNM1S01K0bZcWsyTRH0ZSCP1FVqKATad0ffXgrxLpvjbw1a+INHkWRZkAuIQcvBLj5kYex/Mc1qsCpwwIPoa+AdB17W9BuWuNE1a906Vhhmtp2j3D0ODz+NfUf7NfxK1DxpY3vh/xFOLjV7CMTQXJADTw5wQ2OrKSOe+R6c+ZWwrgnJbH1uBzWOIkqc1aX4M9arD8XeJ9L8OWgl1C4w7j93EgzI/0H9TxW7Xgnj3T73T/AIkxXGuSNPaT3SSRzMPlMO4fL7bRxj/GtMuwsMRVcZvZXt1Z0Y/EzoU04rfS/Y6b4o2uoeJvh5DFf2yWaXd1HKsDNlo41DNudjwD3x0FLp3hS8H7Od5YaDH59ze2sq2qROEDLLJjcGbAxtOQe/vUv7QujeKfEfhyx0XwtbrILu4xdzGZUWOIDuSeQSe2elbM3jjTLLx1p/wtS2eGWDR4riOcnEchAAESDvhQWz7YrreKf1SFOmlu5W7W0/rr1MIYZ/WZ1Jt25VFfM8r8DeF/G3gbQjB/wi9nd2yu00n72K4nycZJJGT06A16R4O8RaF4+0i90O/sI5EVAtzZypgAHjOOxB9OnBBq7qmn6xNq8s8OtXVpZ7VKoirtQhTknJ5GeSOnFHhKyvoNXY3GptdK0P3SqDndkN8pz09f/rV5VbG1atX949/JJ37pq343NMPgalKfNBvl63af66Hnel+L7/4UfEA+CPEd5Ne+Gp9r6ddzHdJaxscLk91BBU+mMj0r1D4oyXH/AAgd7JZtK0ZaE3DW5Jc2xkXziuOf9Xu6dq8N+K9hqXxY+LJ0/wALQCex0yJbOa/I/cIwYlyW74JwAOTive9J0tvDng3TtHh1Qk2ccUAubluZMHGM9s9B7YFb11FKM/tdUdkG22uhi+JdX0TRfB0uoeDv7F85UiSJ7Tyv3ULSKrScfwqDnJ4Bxms1tV8VRxW1sdWSOG71m1tYLnzre6nWORG8xWKAJ1AKnGee+K1bWSK3lmkg1Tw3DKwZJwlmELkHBB7tyDUkeLE7bTVfD0NpJOzRBbZV2v1H3eMgHr15A61gppdDSzMSLVfEdmZrqXxBNdJYeJYtI8mSCILPDI8YJkIXO8ebwRgfKOOTUI8aan/wkkU2mTzX1ldpqAitLiWEuzwIxXbGih0G5SvzEkg9Aa6dLuZpjHNrGhqFlMkqNb7WLr0OD16fe9uKgt9yypJBrnh+O+MxaSRLZQ0pOMZPUnqM+jUe0j1QWZyT6tdf2v4Y1mHxAPEN8dHv737Kqx4SXyFbaoQAhc/LtOT8vrmpv+Ek8WReEtR1mPVIJY/7KW4WV7i3maOcumCiRgYQgsCrZwQOc5rprOby7jzbTV/DsMrM5bbaBDv7sehzwQemansbeWae4SwvPDjSzHMyxWQJdc5y2Op5HWq9ouwuVj/Dtzqlt411DQr3VJdShGnwXsbzRorxszujKNgA2/KCM8j1rq6zdLttSiuZZdQntJ9y7VaKHY+M5AJ9PaqXxA8PP4p8K3Oix3xsmmeN/MKF0bY6vsdQQWRtu1hkZBPNYyd2UjZvbq2srWS6vLiG2t4l3SSyuFVB6kngVKrKwDKwIPQg9a8q8VfCO41zw/eaWuvQWn2nT9PswIrRhDGbWd5SQhcna+/bjPAHU1NH8KbkeOIfE3/CW30CrbpA9lboUh+WzNuJEBJ2uCSwP4HOAaQ9D1CvPn8FeJjqN/dL4vuXhuF1AW9qzMEt2uPuEEcnbhcD+H5tvXit4e+Gl9oum6TBba7aR3GmSXMiSw2TIJmltvJV5AZG3ODh2ORk9h1rX+GHhHVvBGhWfh/+3Rq2nwSTuZbiIif5yrKoOSMBvNJ9mUduQCpe+EfEsmsajdweKmW0u47kLbO74gkeBI42Qg8AFWYr64Iwc5nufCes3N94k87VFNnqll5dsDcSl4ZgoCuCMbFBGcDJJPUciuc8ZfCrSb6x8Radba3Y6ReeI9Wt7+ItGMgRBMwhdwLhnVmOO7nirV/8OVl1TXZn8R2SPqmlf2d88B8+0Z4FiCxt5g2xfIXCbc7i3zUAatx4N1T+3nu7S/RLYaJ/Z0Aa4k3QTbXBkAIOcll53A/L3wKZp3g3xFaaJ/Z6+JWaVbe7iWYPIOZWjaM4zlQoRh1JG4kEZwOTl+EKyeGrTQ/+FhSXMhu7m8hnu8SyPHLHGgkXDrmWIJlJeQMkkVval4Lub+z8S2I8ZWX9n63eW91ErRlnSUCLEcjCQCSOQRcqApYOcGgZvDw5rH/CB6hov26OO8uXdrcC4lZLdCwIiEh/eFQARu6/McDAFVrTwz4ngu9EmTX4o4NOmlle13SSLKskhzEXY5ZUjOFLAnPPHFcnefDyPTG0G/bx5Ah8LIJLwT2/miKPzzMfLTeTCCp8vkMdgUA8c3rHwFK2reEdRtfHAVdLnub60t/KwbxbiZpJMgtkjyn2Djjr7UCPVK83+PN5eWekaY1ndT27NO4YxSFSRtHXFekVh+L40ktoA6KwDnqM9q8DifEPDZVWqrol+aMMRlss0pvCRnyOfXe3Xuu3c+TfFPijxha+ItPOka3q/wBq2/ukindi7buBtz830xXt/wAbNI8Saz4M02+sry90/XrWzWaaG1naMSsVBkjwDyc5x9Md68w/aDZrTxVpc1qxgkW0yrxHaQd55BFbXgf4natP4bhg1eF9QmtXMSXMkmGdOCATjkj1+lckOP8AEQyDAywNFRrUGndu/OufWMtFo1dPffSx9DU4Bp8M5BHMsfiuejLSXutON20mrOV9bHk+hfEHxpompR31p4i1JpI2BMc9w0kbjurKxIIr7MsfEAv/AAfpusLH5Muo2kcyxn+AsoJ/LNeDeFvh/wCEvHHji81K+uZtNi4uH06LG2cj75D/AMI7kAdzg12fxH+JXh3wrdx2MqSyzRxqsNnbKP3UYGFyScLx2619vx1xXR4mwGFo8O4dyxlVO8YrWCsua72916c212mnqfKcNKjJTxNSqnQT37v0eqv23PVtBvftdsFc/vY+G9x6188/EnxF4ouNQ1hHvr+3mjMscUEMjJsxnAAHfp9a674afFTQfEGrpbWvn2d7zi3uAP3q99pBwTjt1rx3Tdd1XUvijZtdapd3K/2oEUySlvl8zgc9q/M5YnNcvpU8PmdKVPEYdqUoy054rWLv1vZq6urpn1MuBZ8XqVTL8UoQp+893futO3n3JPhVqHjOTxxY/brzxA1qEm3+dJNs/wBS+M5464r0H4c6vqtx4ysIZ9SvJY2MmVediD+7btmvR7y5mg0688tmw1vIrLnggqa8k8BXUdl4pt72YMY7eOaVwoycLE5OPyq8+4//ANdMVQxFOh7GUPdcU7p63TvZd7Wsfm/EuVzyjNMFT9o5KUk+32ont+iXE76pArzSMpJyCxI6Guqr570j49eC4b+GZ7XWNoz0t19P96vR/h38VvDfjrWJtK0aDUY54oDOxuIlVdoIHUMeeRXqcAZDm9LKK1bEUZJKbu30XLE/QM6xeHliYxhJXa/Vne0UUV9OecFFFFABRRRQAUUUUAFFFFAH540Um5P76/nRuT++v5179mfntmLRSbk/vr+dG5P76/nRZhZi0Um5P76/nRuT++v50WYWYN90/Svsn4iaFqWteEfDUenfDvTfFbjSgnn3V2kLWhaNMFQ3XPX/AIDXxtuT++v51ONQugABfzgDoBOf8ayqUnNproduExSoRlFxvzW/rVM+nP2aD/whHgEan4puzBZa9q8Vtp1vIAQJOV83noCV6+iA1wdvoWr6D+1bp9trUr3E8+si5juWH+vjckqw/ljsQRXjjXUjoqNcuyp91TJkL9OeKGupWlWVrp2kX7rmUlh9DmkqLu3fc0eOTp04cvwNPf7/APgdj6H8MD/jNS/4/wCW9x/6TV03i7+x4vhd8TLnwLYXE+o3F/NBrkdxKS8eCRJIijIxtYkdOM5+7ivlEXMgm84XLCX++JPm/PrSrdSrv23Trv8Av4lI3fXnmpeHbad9rGkMy5YyjybuT9Lq3Y+wvHOh6jrXgnwomn/DvTfFjDSUXzrq7SE2hMSYK7uuev4VkfCK8sNO+A+h6Pr22Ox1fUrvSLpnICoZDMASTx95QPxr5XXULpQFW/nAHAAnPH61G1wzReU1wTHnOwyfLn1xS+rPl5blvNF7T2ihra3Ty8vLqfWfxJ8QaPJ8KVuLONZNF0PxLZ2UYU5V4rdkDEY68hvrU2ueFdd1z476F8R9J1a1l8Kx20cjXi3YCRxqrbkxno2c+nJz0r5F+0N5Pk+efKznZv8Alz646UouZFhMK3LCI9UEnyn8OlCwzWzCWac7vOHbrbVX8tj6p8J6vq/iDxH47k8PeH9H8UeE77Uws1lJdpFNK2xVeRA3BU7QfmxnqD1ryb9pXw34Z8M+Obe18NzMvm2wkurQzGX7M+cBQxJI4/hzxj0Iry6K4aFt0NwY26ZR8H9Ka0gZizSBmJySWyTVwouMrpnPXxvtqXJKOt9+2t9NP1PtLX/DGt3vxI8C+K7a4istH0jTT9vuZJggwV+5jPIPr0FZXw7u7XxJZ/FS70XS7fX7e81U+RaSOI4rv90owWPADEE5r5He9nkjMcl5K6f3WmJH5ZpIbqWEFYbp4geoSUrn8jWf1Z23Or+1Vz8yhprfXyt2O0+Mmj3+i+MY/wC0PCNp4W8+3SWPT7W4WZNoJUtuXjJKnivffHHh7V/iB4w8B+M/Bt/btoVmsTzSLchPsgVw7ZXPXb8pA54weK+TZrh5mDTXBkYDALybjj8aI7mSNGSO5ZEb7yrJgH6itJUpNLXVHJSxcYSneLalZ72eny/Q+x/D2taDrXxF+J15at9q0+HS7eC5ktmH74pHKH2noTj5QfasPXPsdv4Y+FNr4MtHfwlLrdvMbiWQvLFIXJVHz05Z889Vx9flSK4eIMIrhowwwwWTGR74pVupVjEa3TqgOQolIAPrjNR9W13/AKsdLzVuNnDXX8XftsfX8Oo2KfG/4haB9uh0/WdW0q3j064kbb84gIwD6gsrY6nHtXJ3/wAP9I8NeBNBvdW8PrpPieHW7KEO2qNP9qPnRiSZV3bRuGeMZAFfNUk7SSeZJOXf+8z5P506S6kkZWkundl+6WkJI+nNNYdrZkyzKM0+anrrbyu79t/PQ+qv2lfDuramms3dn8OtOvIkskkbxA14izwqnzMBGTk4AI/Gukt7zw7c+EfCHhrxRJDHZXGiW2oxPKwUCS2MTkZPqD07gEd6+NGv7plKtfTMpGCDMSD+tRSTtIqrJOXCjChnyAPb0pfVnZK+xbzRe0lNQ+Lvbv6I+g/2p9Y/4SDwF4H1sKVW+a4nQHqFYKVH5YrY1jXtJ8P/ALOfgK41bwtY+IopWSNIbpyqxttc7xgHnjH418yvcM6Kj3BZV+6rPkL9B2oa4do1ja4ZkX7qmTIH0Haq+r6KPYweYydSdTl1kkvut5eR9rXpz+0xohC7QfC83Hp++Fec+EPDeseLP2dPEOh6DCst/N4lkaMNKIwAssZLbj0wAT6184/bbjzBJ9sl3gYDeccgemc0R3k8alY7yRFJyQspAz+BqVhmtn2NpZmpt80NHfr3t5eR9hf2hZN8bfAPh4X0V/quk6Pcx6hNG+7DmJRgn1JVmweeR61keLzpMPwp+Itx4DsJ7i9n1OaLXIrmUs8ZDESOqjI27SSPYk/w4r5RjnaOTzI5yj/3lfB/OnLdSrv23Trv+/iUjd9eeaPqz01B5q2pJw3v8rpLt5fM+p/G/h3WPiRqHgDxT4H1C3bSLKOMTFbkJ9iZWVmYrnOQBtIHPy+lcR8cta+GetfFfVJtZl124FvBDbpNozQFHdQ2/cZOuMqAR6GvDo7mSJWWK5aNW+8FkwD9cVHuT+8v5iqjQae5jWx/tIu0NW03fVaK2i6H014Rtbfxt8AtF8P+Go01GXStS8zU9Ia7FvLdQiR22ls8bgynPTI68V03hLw34e8M/tB6faaDZCyaXwzLJdwfa2naOTzUAVmZiRgAD0wK+Qop2iffFOY26ZR8H9Kct1IsplW6dZD1cSYY/jmk8O3fXQ0hmUY8rdPVW19O2mn3n0N4mtJPCvxG8LeJte+HWl+FNJg1lllvLe7SU3BfO13C8jbgv+ddpp3hXXdO/aA1L4kXuq2kfhOS0aQXhu1KPGYgojxngAjdnpwMda+RZruaZQs13JKoOQHlLDP4mkNzIYRCbljEOiGT5fy6UPDtrfyFHMYxlfke6a16rTotjuPEl98OdQl1vUhH4kbV7m+uZ7dY/JWyKtMzRg5+cDYRn36V7L8YvCWv/FJ/C2v+Ar21n0WOyEeBdiJbR8kliOoOMKccjb0r5f3J/fX86fHcyRoyR3LIrfeVZMA/WrlSd009jCni0oyjOOkrbabfefSOheENf179lx/DWj2iXepxazKGjWdAp2TncQ5IUjj15qr8OdC1Tw18FfipoutWv2a/t4j5sW9X25t9w5UkHgjvXz1FeTwoEivJI0/upKQPyBoN5MQ4N3IQ/wB/Mp+b6881PsZaq/W5osdBOMlB3UeXfya7H2Xb33h248LeD/C3ih4YrK50K31KOSVgoElsYm25PqD+QNV9btf+Fh+JfhZrDQn7H/pmqyKwztRfKaMH/gRQV8cyTtIFWScuFGFDPnaPb0qRb24UALeyqFGABMRgeg5qPqrWqZ0PNuZcsoaafg0+3r959VfERtC+IPwm8ZR6Br767daXqB1JVNs8Ztsf8sl3D5htWTBHWvPlA/4Y4PAx/bn/ALUrxi0N2wcWbTtn74hJOfripPs+peT5PkXnlZzs2Ntz9OlHJGHuuXW5lPGTqtz9nq4taX+8+ho72z039nD4dajqKb7O28QQTTjGfkWaUn68DNM+O3w88X+NPGlx4u8P31ld+H5dOVobk3ypHGix/NH1/iOT6fNyRXz4bfUmiELQ3hjHIQo20fhQINTEJhEN6Ij1QK238ulJKKd1JDlipTh7OdN2svLVK3Y+jvE+g6p8T/hT4BPgS4t2/soJFewC5EZt5AirvIz/AAlWPrhsjOa439rjWNM1Lx5p1nY3UV3cadYCC8mjIIMhYnbkdx39M15HDBqcOfJhvY89disufypn2K9/587n/v03+FOChGV+ZaEV8TOrTcfZtN2v8uytoV6KsfYr3/nzuP8Av03+FH2K9/587j/v03+Fbe1h3R5/san8r+4r0VY+xXv/AD53H/fpv8KPsV7/AM+dx/36b/Cj2sO6D2NT+V/cV6KsfYr3/nzuP+/Tf4UfYr3/AJ87j/v03+FHtYd0Hsan8r+4r0VY+xXv/Pncf9+m/wAKPsV7/wA+dx/36b/Cj2sO6D2NT+V/cV69W/ZRkkT406csedsltcLIPVfLJ/mBXmP2K9/587j/AL9N/hX0F+yP4Smsry/8aaogtoxCbSxWU7WdmI3uAecDAGfc+lZV61NU37yO3LsNVliYWi9Hf7j6FbqazPEmh6d4g0x9P1KHfGeUYcNG395T2NXvtFv/AM/EP/fwUfaLf/n4h/7+CvJhWUJKUZWaPspUnNOMo6HKaQdW8OWq6XrUcmoadENtvqECFmReyyoORj+8M1n+KvDNl4ing1ix+xX1xAB5bM5BUjoVkT5kP6cV3f2i3/5+If8Av4Kryw6VLL5si2Zk/v5UN+Y5qMasPjYOFbr2dvnpaz9H8iKVGpRtydO/9a/NHDQweLZl+yS6esS9PMub0Sr+QyT+Ire0fw9DDY3EFzvu5bsYuZdxTeP7owchfbNdAj2aD5ZYB/20B/rT/tFv/wA/EP8A32K8vB5TgsJW9vFuU+jlK7Xp2PSrY7E1qXspaJ72Vr+pBpWnWem2kdrZW0FtBGMJFDGERfoBVmWOOVQssauoIYBhkZHQ037Rb/8APxD/AN/BR9ot/wDn4h/7+CvVdWL6nEoS7EX9n2G4t9httxGCfKXJH5Ug03TgqqLC1AU5UeSvB9Rx7D8qm+0W/wDz8Q/9/BR9ot/+fiH/AL+Cj2ke4ckuxC+m6c+7fYWrbjlswqcnrzxSjT9PHSxthzniJf8ACnteWanDXlsp9DKo/rSfbrH/AJ/bX/v8v+NPnj3JbtuMfTdOdmZtPtGZvvEwrk/XinwWdpBIZIbWCJznLJGATnryKPt1j/z+2v8A3+X/ABo+3WP/AD+2v/f5f8aOePcXMieioPt1j/z+2v8A3+X/ABo+3WP/AD+2v/f5f8aOePcLonoqD7dY/wDP7a/9/l/xo+3WP/P7a/8Af5f8aOePcLonoqD7dY/8/tr/AN/l/wAaPt1j/wA/tr/3+X/Gjnj3C6OZ8VeBbTX/AB34c8XSX80FzoIkWKFY1ZJQ7KTnPIPyDFUPG/wv0jxbd6lNqGo38A1CaxmkFuwRkNrv2bWHIJ8zOe2BXa/brH/n9tf+/wAv+NH26x/5/bX/AL/L/jRzx7j5l3PPNM+D2jWOq+Hb4arey/2Ja2luEkiiJn+zK4jO/buQHzG3qpAbjNVJvgjoh0GDSLfXdWto4NVOqRyJsLiVVC265I+5CoAUfrXp326x/wCf21/7/L/jR9usf+f21/7/AC/40c8e4c3meeT/AApiuZPF1rNrDxaZ4icM4htovtIDyCSdWmKbmViNqqSQqk+2H2Xwj0231vQNUk1vULiTRoLaFfMjiLyi23+V+827kGJCGCkB8DNegfbrH/n9tf8Av8v+NH26x/5/bX/v8v8AjRzx7hzeZPVTUrFL5ER3ZdpyMCpPt1j/AM/tr/3+X/GgX1iDn7ba/wDf5f8AGubF4fD4yjKhXSlGW6Kp1nSkpwdmjzTxt8L/AAz4x1Syu7rxJJEUU28ccDxnzCCSQCc8jPTtVvUPhf4VXTbGztb86ba2cTgYdSZCDl3Zj1Pr6e1bVn4V8I2s8E8U6+ZBKJVLXgOSCpUHnoCi4+nOeaL/AMK+E76US3N2zuhuPLIv8CMTkmQKAcYJPfNclPJ8upUfYQppR7Xfr3udWa5liM2wccDjajnSjqo7L8LficoPhTpJureXTfGV1a3Fuy3QMPlsSg6EjP3D+RrI1v4FeGfEWv3GqSeMrp7jUHa4VI/KbK5/h5yVHTPtXo9j4b8KWc0ksE8YMkDwMGuwQQ6hXbr94gAZ9uAKNI8N+FdLvba8tLhRNbg7S94GDNhhuIzycO49OenSvWyasskqutl7VOTVm1a9rp21v1SPFpZfhKND6vTjaF728+55lofwI8K6brFjqNp42uWnglE8IBi+fYwzjB6Z4NW9G+CHhjT/ABAdYi8W3Ez21yLx4z5WIwW3fMQeF9zXcjwb4HWBLeMQRQpCYtiXmA2Qw3E5zuG9sHPf2GJo/DPhGO3vbeOaJYr21NrKguxgRkAMF54J2rk+1dGb162dtTx37x2tdrpvbS3c9XK8bUymTlgp8jd07dnvvcvRadpEkM8KX8Ujyp5W4SqSm9eMD1IPHrXHaf8ADPw9bmS6i8Ru6G3lQtuj2hWRkZs57ZP5Vsw+CPA0PlGNlUxPBIpGoEHfCu2Nvvdgfp7U5fBvg1bNrRLorE0MkDgXw+aOTO5evTnjHTArwqHD2Aw6jGlRS5XdWvv389up5+OoUMfWhXxPvSjs29up5cP2c/BsPzN43uwETzDu8kYX+8eenvXdfCr4SaT4D1ubWdP1q7v2uLYw7ZUQLtJDbgV+lbUnhDwbJdfazMgudgQTC9G4YYMCOcZ3AHp+nFdDpz6Tp9hb2Nrd2qQW8axxqZ1OFAwOSa+no5ljaGGnhKcmqct1bfbyv0RU6dGdRVJfEi/RVf7dY/8AP9a/9/l/xo+3WP8Az/Wv/f5f8a8/kl2NeePcsUVX+3WP/P8AWv8A3+X/ABo+3WP/AD/Wv/f5f8aOSXYOePcsUVX+3WP/AD/Wv/f5f8aPt1j/AM/1r/3+X/Gjkl2Dnj3LFFV/t1j/AM/1r/3+X/Gj7dY/8/1r/wB/l/xo5Jdg549yxRVf7dY/8/1r/wB/l/xoo5Jdg549z81qKKK+3PngooooAKKKKACiiigAooooAKKKKACiiigAooooAKKKKACiiigAooooAKKKKACiiigAooooAKKKKACiiigAooooAKKKKACiiigAooooAKKKKACiiigAooooA9g/Zq/1+u/7kH83r2fJ9TRRX878ef8AI9r/APbv/pMT9k4T/wCRTS/7e/8ASmGT6mjJ9TRRXyB9EGT6mjJ9TRRQAZPqaMn1NFFABk+poyfU0UUAGT6mjJ9TRRQAZPqaMn1NFFABk+ppDyeaKKADA9BRgegooosMMD0FGB6CiiiwBgegowPQUUUWAMD0FGB6CiiiwBgegowPQUUUWA4zxcq/2y3yj/Vr2rI2r/dH5UUV7tD+HH0PwTP/APkZ1/8AE/zDav8AdH5UbV/uj8qKK1PIDav90flRtX+6PyoooANq/wB0flRtX+6PyoooANq/3R+VG1f7o/KiigA2r/dH5UbV/uj8qKKADav90flRtX+6PyoooANq/wB0flRtX+6PyoooANq/3R+VG1f7o/KiigA2r/dH5UbV/uj8qKKADav90flRtX+6PyoooAikVd33R+VN2r/dH5UUV/T/AA5/yKcL/gj/AOko+bxH8WXqw2r/AHR+VG1f7o/KiivaMQ2r/dH5UbV/uj8qKKADav8AdH5UbV/uj8qKKADav90flRtX+6PyoooANq/3R+VG1f7o/KiigA2r/dH5UbV/uj8qKKADav8AdH5UUUUAf//Z">
            <a:extLst>
              <a:ext uri="{FF2B5EF4-FFF2-40B4-BE49-F238E27FC236}">
                <a16:creationId xmlns:a16="http://schemas.microsoft.com/office/drawing/2014/main" id="{23C62E6F-4864-EA3A-FA91-C49622B0B7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AutoShape 16" descr="data:image/jpg;base64,%20/9j/4AAQSkZJRgABAQEAYABgAAD/2wBDAAUDBAQEAwUEBAQFBQUGBwwIBwcHBw8LCwkMEQ8SEhEPERETFhwXExQaFRERGCEYGh0dHx8fExciJCIeJBweHx7/2wBDAQUFBQcGBw4ICA4eFBEUHh4eHh4eHh4eHh4eHh4eHh4eHh4eHh4eHh4eHh4eHh4eHh4eHh4eHh4eHh4eHh4eHh7/wAARCAAzA2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x+iiivdPzQKKK0fDGkya94j07RYZkhkvrlLdZGGQhY4yR+NJuw4pyaSM6ivaNS/Z/1KKXUbHTPF+h6nq+nwiebTU3JNtIyOOcZGMZ45HNZei/B5LrwNpni7VvG+i6FZ6jlYxeoy4YFhtznBPyk1n7aFtzreX4hPl5fyPK6K9As/hnNe+FfFXiSy8QWNzZeHp3i3RoWF2AAQ6HOADnip9O+E2oXvhzwnrS6xapH4kvls4YzE2YGJYbmOeR8h6etP2ke5CwlZ7R8/xt+Z5xRXrx+A2vp8Rv+ENm1a0jL2DX0F75LGOVVYKygZyCCf5etctf/D27s/hkPHT6jA9t/aDWP2YRkPlXZd27pj5f1oVWD6jlgq8b3jtf8N/zOKor6L8R+Hry3+DUnilfBnga3LaZHIsMVi/2q2hlwokLFsM/8W4jI59K8/8AB3wh1DWfCkHifWPEOkeG9MupBHaSag+DOSSAQOMA4OOcnGcYqVWi1dl1MBVjJRjrdX7aHmlFdP8AErwPrXgLX/7J1gRSeZH5tvcQkmOZM4yueevUHpXe6b8Bby90jRbr/hMtEtrvWrRbmxs7gMjy5RWKg9yNwzgGqdSKSdzOGDrTk4KOq3PG6K9P8H/BrWNau/ElrqmrWWgyeHXVb03SllAZWbeGBxtwuc+hFcn478O6d4cvba303xVpfiJJoy7TWBysRzjaeTz3pqpFuyZM8LVhDnkrL+lsc5RXp/hT4M654h+HMvjK31G2hURTzQWTxsZZ1izkqenJBA/D1rF1L4e3dr8LNO8f2+pW95aXlwLd7dIyHgfLD5ieDyuP+BCj2kb2uN4Sso8zjpa/yOKor1LUPgvq1p470HwcNYtJdR1W1N1LtibbaIASS/PP3WHbpVTxB8JdU0f4laN4Kl1S1lbV0R7e9SM+Xhtw6Zzxt/UUvaw7lPBV1vHrb5nnFFdF4y8K3Hhnx3c+E57yK4mt544TOikKS4U5wef4q6PxR8J9W0T4m6T4DXUbe8vNSSN0nSNlSNWZgSR14CE0+ePczWGqu+mzt8zzqiu8+KXww1bwLrGl6c13Fqx1NT9mktoyAzhgpQA9Tkr+dber/BO70XS3k1vxn4a03VUtGuzpk1wRJsAzjPr9AeaXtYWTvuX9Tr80o8u255RRX0P8IvDV1rHwvh1eDwh4JnFsJvs66haSSXN7JGCSxfdyCcrt6cV5r8Pfhxq3jq31PXDe6doej2bFrm9uvkiRjyVUD0BHoBxSVWOt+hcsDUShy682pwVFdz8SvhpqvgvT9P1f+0LHWNG1Di2v7JiY2bGcH0yASOoODWn4R+E6a14Bg8Zaj4x0jQtPmneAG9UgBlYgDdnHODT9pG17kLCVnN0+XVa/I8zorevvD0MfjaPw3Ya1Z6nHLcxW8d/b8wuXIG4eoBP6V6bqH7PWpRXd3pen+MdDvtZtrf7QdOG5JWTseScZ7E8USqRja7CnhK1S/Ir2PFKK9Y8O/Bd9S8I6R4i1Dxlo+ix6rIYreG8RlYyhmXZnOCflNN0j4Ia7deNtZ8Lahq1hp8ul2q3jXLKzxSxMeGHQjoc56YNL20NdSlgMQ7e7v/w55TRXrGi/B6w1zxBDomh/Efw9qdzLbyTg2ylwNhUbTg8E7s/gawvDvw11DVPCGv8AiW61GDTrfRrn7LIkkZZpZcgbVIPqyj8aftY9xPB1l079um5wlFeq6l8D/ENv8SLTwRaalZXdzPZfbZLnayRwxbipJByTzjp1yKxPGvgm08GnTtQg8TeH/FEMl0Y3tbSY7iyH5ldRyFPQnIPNCqxezFLB1oJuSskcLRX0L8a/DV9oXw4k1SXwr4ItnuJIYLh9OsWSeyDDeBkkgHopbAJyK5Dw58E9Tv8AQdM1XWvEui+HjqxA0+3vXPmT5GV44xkEHHJ5FSq0Wrs1qZfVjU9nFXdr9jymit7xv4T1fwf4nm8P61GiXUZUh0OUkRujqe4P+Ir1C/8A2ddWhuP7PtfGGhXGrtb/AGiGwfdFJKnqM54yCM4xVOpFWu9zKng61RyUY6rc8Ror0zwV8IrzXvDeq65qniGw8PQaVePaXgvoz+6ddudxzgcsBXHeMNDs9D1/+zNP1+w12HYjC8sjmIluq9TyKanFuyJnhqkIKclozEor12b4F6rF8RLLwYfEFkZ7vTmv1uBA2xVVtu3Gc5ql4V+C3iDXPH+u+Eje29m+jAGa6kjYo+4/JgdfmHzD2FL2sO5p9QxF0uXrb5nl9FereHvgzJqXhy+16+8YaTo9lZ6jNYSSXaMF3xvszuzgAnpWdq/wh8Q6b8R9J8GSXVpO+rASWl7CS0TR8lnx14AOR+tHtYX3E8FXSUuXf9djzqiu7+Jnwx1jwT4g0vR/tMWrPqiA2klshAkfdt2AHvkr+Yrb134K3WhaVNJrHjTwzZarDaG6fTJLgiQIO2e57cDk/nR7WNlruL6nWvJcu255TRXsel/A+11Lw/Pr1r8SPDr6fbAfap1VikBIBwxzgHkVk+HfhBd6xHrGp/8ACUaLaeHdMnMP9szORDcMMZKe3IGSevAzS9tDuU8BX093fzR5lRXo3if4P+J9H8RaJpNrNZatDrjbdPvbaT9zJxk5J6YX5u/HTNO+IHwrXwjpV3dSeNfD19eWUiR3OnxSlZ1ZugCnk+vbimqsXbUl4OslJuO255vRXoXww+F83jfw9quuN4hsNHs9MkCzvdISoG3duJBwAKsa/wDB7XtH8V6BpEuoWNzY69OsNlqdsS8JJx1HXoc+46Gj2sb2uCwdZwU1HR/8Mea0V6V4++F+n+EbPUPtHxA0C71Oy2h9MjyLhiccYJ64OfpXmtVGakrozrUZ0Zcs1qFFFFUZBWj4Z0qbXfEem6LbnEt9dR26n03MBn8M5rOrtfgS8Ufxh8LtNjb9vQDPqQQP1xUydotmlGKnUjF9Wj7U03TbLQ9JtND0uEQWVjEsUSD27n1JPJPrUtSXH+vkz/eNR14bdz7+yWiCiilpAJRXhvxn+MuqaLHeaZ4a0PVbV7dvLutVu7B1jiJOAIwwwxJ6MePTNa/7PfirV9R+FVx4h8UahPcv9quJPOuCCY4UA9B7Ma9CWXVoYdV5bN2S6mCxEHUdNbnrdFeP2nx00m6YPb2RMLH5TcsIGI9R8zV22mePvDt2bbz7h7AXR228lyhSKVu6rIflz7EjPalXyzF0I81SDSMqWYYarP2cJps6qiiiuA7Aoqra6lpt3cSW9rqFncTx/wCsjinV2T6gHIq1TAKKKKQBRUUlzbx3MNtJPGk027yo2YBn2jLYHfGRmpaYBRRRSAKKKKACiiloASilowfSgBKKCQGCkgMeg7mlwaAEope+KKAEoopaAEopcH0NYfjzTda1fwlfaf4f1H+ztRlC+VPuZOAwLLuX5k3KCu4cjORQBt0teWWvgv4lLe+FpLrxkrRWEEceoiO4mUOwlZpMKc+fvjKx7pCCu3cOTioj4H+Iy2FhG/jWW8mt9bWabN5LAJdPjTZHEWUE+YeGc9GamOx6vRXkkngT4obNcFv8QnhkvdUW8sZC7uLWIPMfJ2sOVKtCCAQMKeMgE6Xhrwl8QrPxnpOpan4t+16bb2UUV3CJ5D5rLBsdPLI2nMv73zSd/wDDjFAWPSaK8/8AFHhbx5f/ABBfV9H8VHS9JNkIli8132SeXKpPkEeWcs8Tbycjy8d60/hZofifQdBuLXxRq51K5e48yH/SJLjyU2KCvmSAM2WDPgj5d20cCgLHW0UtJQIKKKKQBRRRQAUUUUAFFFFABRRRQB+eNFFFe+fngV0nwumhtviR4cuLiaOGGPUoGeSRgqqocZJJ4Arm6KTV1YqEuWSl2Pse+8YeFLrxX43tdAudB03xP/Z8a2usS3SNHeAxjC7iQAVOBgE9jzgisfwZq83/AAozwzpui+IPBdvq0DN9pi124VlVd8mflByGyRz6Zr5PwPQUYHoK5/qyta5639rycuZx7+W7v/Xc+gfhvdaWdB+Inw31fxHodlqWpTNJbXqzYs5WYfNsc4+UED3we+K1rvWPD/h2P4WeBk8RaXqNzpeqJc391bThoIRlur9By569hk4r5oOMe1epwfAbx5LY295jRoormJZY/Mv1UlSARwR6GidOKd5MVDFVpx5adO7X5Xv/AEz6D8L+P/DF/wDEHX9O1HWNMifSZy+nXj3SBJYJo1LoHJwcOM4B9PSvK7JtH1r4EaX4bm1nToZrnxWfOSS6RWjhM7lnIJ4G3nPTpXmFv8M/FN14YsPEVlb2t5YX14tlH5E250lZygDrj5fm4z7j1rZtfgh41utZvdIhfRWvLIxrPH9uHylwWUdOTgZx7ioVOEftf0jeWLxNVWdK97/jr+SPfJPGnw31bx1rfhJtTmjFzpA0+S4kniGnGNVJAjbd98ea3tx7V5/qVnoXxG+FPh/wtH4u0TRtX8MzNa3Md7cLHFKq5QyIejAgBgRxyRxXB3vwQ8cWmsafpEq6Sbu/kkjhRL0HBRC7buOOAareLvg3458M6Fca1f2VnPZWp/0hrW5WUxD1YdcDv6URhBWtIKuIxM1L2lHTW++2j/A3P2mvFGh61qehaHoN8mpQaHY/Z5LxOVlf5RgHvgKMkcZNemzWfh/XtK+Fer3HjXQNOt/DVlDPeRyXqecWCQkIFzwcxkHPI9DXktt8CPHk+n2t8P7GjhuoVmi82/CkqwBHBHoRXOr8N/E7eAp/G8dvbSaRA7pIyzAyDbJ5bHbjpnv6c1XLBpJS2/Uy9riI1JznSvza/JW/4B9D+A/HWi694q+JOqafq2j2X2sW0OnNqcqxxzmOJ0DsrHJUnr7EV4d8brXVp/FenzapqnhO9ubqBYlOgyfuIwGwN/oct19Kx9Q+HXiax8AWvji6t7dNIuioi/e5lO5iFOzHQ4/LFb9j8CfiPdaTHfx6TbRmWLzUtZbpEnZf9w9D7EinGMIPm5hVauIxFP2bpu++nm77Hu1h4x+HXhjxT4S8JLqks0tlphtEubeeJrACQDcZW3feJiB9t3vXL/C5vC0c3jP4caxrmnR6Tb6vFqOmztdRiN4/MV9qsTg/cQHHqa8V8F/DTxf4tuL+HS9NWIae5ju5LuQQpE4/gJP8Xt2rK8beE9Z8Ha2dG123ihuhGsgEcqyKyN0II/rg1Kox+FS1Llj61lUlT93X0s1a34fgfQ/hrxd4bl+I/wAQviJrGqwfZbKH+zdOjinTz5YlHzNEpPJJUYI4+Y1OdY8Fa9afDXxFpGrJbroeoi0aLU7qJbpbfaU3SDd2KIc+jZryh/gF8RvsK3cNjp1xuhEyRRXi+YykZ4BxWJ4I+Ffi3xhbahcaXb2kQ0+f7PdLeT+S0b4yQQR2pclPdSL+s4pNQlS3u/V3vc7341+Eobnx1qXjy08XeFrmxe7t5FtYdQD3JGY0PygY45PXoK9N1LVPCa/HW88a3WvaXJZ6P4cUQmO7iYySs8u4IM/MwQEYH98etfLvjrwhqvgzVotN1hrNp5IRMptpxKu0kjkjvweK6fw98EviBrmi2+rWul20ENym+3S5uViklXGQQp9R64qpQjyq8tDOniKvtZKFLW92vPX/ADPVtW8W+CNT+HPh/wASaPczl/C2ux3Is9Tni+2SxGQGXChvm++CD/se1ZHxe8DaP441m++I+m+PtCh0a6gXb9plIdZ0iAWHHbOM46jJ4NeY+E/hX4w8S6tq2l2dlBb3ukMq3kV3MIjGWzjsc9DzXXa94b+IXhzwVpvw7utD0gWOuagghv0uDMHuCflAYsViOB1VRkA9eaXKoy92Wv6Fe1qVqbdWn7vz3Wi/yPVdJ8W/D/wZe+A/CsmrTT3VlaeWLiyuIns0eYbXM7bv7wJGOmc96563bwpceHfHfwpi8TaTp0l1qTX2mXUtypt5Y5NkgXeDj5Su0jOfY14vN8M/F6eO5PBMOmpdavGiySJBIDGiMAdzOcADBHX6Vb8V/CTxj4ZFgdSt7Ax392tnC8N2rgTMeFbuPrihU4J/FqDxeIad6Wi067Ws1+R23xZ1TQvDnwT0P4aWOuWOuanFcfaLqazk3xRDc7YDD3fAHXAJOK6v4QasU+AFhpuka54RtNXW/ldotdmXyxH5jZO3Oc9MHFeV+JPgn428PaRe6nqX9kJDZQNPKq3wL7QMnC4yTWJ4q+HHifw34W03xNqVtbnTtS2eQ8Mu9vnXcoYY4yKfLCUbc3Uj22IpVXUdNpKNrdkW9TjmsPjXA+paho9xJ/a0E89xpsg+yDc6sdh7KM/hg16/8Yfi9p3hfx5qLeFdD0a+1Wewjh/t1bnzSFI+6FXj5cDv6ZrxTx78OvE3gix0671+C2ij1AHyFjm3sMAEhhjj7wqHWfAuvaP4O0nxXeJbDTNVcJalJcuSQTyuOPumrcYSs2zGNbEUFOMY2d7vuv6vue8eE/Fvgmx+E/w7tvFEOm6sTqBEwluFZ7Fy0pE7J1xnGc44bNbHhrXIovjp40vtS8S+H3hutJiXTLg3cYgKBjtQnd1BzuHU9ehFeFv8GvGqeMLbwq0On/2lc2TXsY+0/J5QbactjrntUXg34Q+MPFmkzanpMenfZobp7RzNdCM+YmMgAj3GKydOnq+Y64YrFJxj7Lb9Fb9fkd54g1zWfDPxQ8HeKNa1rwbdpHMbaRfDsnypCxw5kH0c4PtWv+0JrPh3SPDFp4c8NatY3i6xr8mqXptp0kCDcGwxU8DcRjPZPavIofhb4yPjpPBc2mx2uryRNLGs0oEciKCSyuMgjg/yq74u+DnjjwvoU+tX9lZzWNscXD2lyspi5xlh1x/Kq5Yc0feMnWxHs6lqbs/XTa57H4+1uK4/aC03UPDvjrQtJMeiFPtc8izW8rb2/ctg454PUEYyOaueKofAev6z4TOuX/hGPxOuoLc31zpdyogaGPcxDucZ3EIAG5yeOM14n4Y+C3j7xBokGrWem20Ftcjdbi6uVieYYyCqnnB7Zx61w+uaTqGiarcaTq1nJaXts+yWGQcqf6juD3pKlF6KWw6mNqwTlUpaSd9b2PqfV/FXgDxzZfEHwxb6tNb3V0hcTahPEltJLEAkZgO7plEPPJ61geJI/DnxZ0LwXqtv4y0bRJ9GRYtRtL2cRyR42btgPU5TjsQRzxivG/Afw08W+NrWa80TT4/sUB2vdXMoiiDegJ6n6dKt2/wk8ZT+OJPBv2WyXVUtfteGulMbRZAyGGfUcHBo9nCL0lsU8XXqxTlSupadddbr9fU1/wBpHxdpPi74mR3WizC4srK2jtRcD7srBmZmHt82M98V7r4mfwq/xU0T4hXXjjQINO0XTXiaFLxZJpHIcYCqemH7ZJxjFfN3jT4X+KvCdvaTakthMbu5FtDHZ3ImkaQgkDaBntWvcfAj4kQaW18dHtndIvNa1juka4C/7g6n2BzTlGHKlzE062JjUqSdK7bT66W2PYPhp4ws9Y8I+OL7TdV8PabqOp65LcWUOtTKsWwiPBdSckYB6d68G+LtvfQeP5LjUtR8P31zdLFM8miPm1XAChR6HC5I964tlwxVlwQcEEcivQ/DHwY8feINEh1ez0y3gtrgbrYXVwsTzjGQVU84PbOM1ahGk+a5zzxFXGQVOMG2u3+XzPfL/wAReHn/AGitFvhr2lmzXw3LE9wLyPy1cyfdLZwD7Uvg/wCKnhS+1nQSl9YWup6qX/tuSSUII/s0Tqm5jgfM2COelfNF58P/ABFaeCZfF1xDarpkV21o+JgZBKrlCMDgjI6g1H4d8D67r/hTWPEunx2zafpClrsyS7XAC7vlXHPFZ+whbfyOtZliFPSG/vfLT9E/vPctO8V+F9J+C3iM6nbaVr5PiO5kXS5bxVMym4G1wBkkd+mDio/hd8QrTxH411b4g+KZNO0q10HSTbaZYRTKHw2WYRhiC7YXHQD5gOK8a8VfDnxP4a8Lab4m1K2t/wCztR2eQ8Mu9hvTcoYY4yKXxv8ADfxR4Pi0mTW7WBG1YkWqRy73yNuQwxwfnWn7ODW+5m8ZiYtNw0ilp+Tf6Ht+p+LvA954F8JeKtHupm/4RXWFY2mozRm9eBjiQhQ3zY3Kwx/d9q5v4weDvD/izxFq3jzT/iN4bSwurZZ44Zbj9/5ixhRHs6gHb9QTjFZHxe+H1v4R8I+GNNi8MG31K9nCXGqS34kLTEAGLaowEycg8dD7mqn/AAz78QPK87/iR+Xnb5n9oLtz6ZxUxUF7ylY1rOvUvSlS5rWva+jt/kaXwz1TTbf9m3x1p9xqFpDeTy5ht5JlWST5Y/uqTk9D0q58P77Q/GXwCuPhzN4g03Q9Ytbs3EDX8nlxTr5m8fN+JHcjAODXmmtfD7xFpPg+38WXcdqdNuLprWMxzbnMgZlPy46ZRv0rcj+CPxDbQTq8ml20CeS0/wBnnukSfYBknaTxx2JFaSUN+bqc9OpX0j7O6UbP0ep6J4y17R9M074e/D/Q/G2nx3+jXKzXOtI2+3tiEYYyMhs7yMZxgAHGa1fjBqPhq++GGpyeMdS8H6r4jB2aVdaK+6eQ8YZhyV75GSuPevHfBnwh8ceK9Fj1jTdPt4bGVtsEt1cLF5xzj5AeSM9+hrlPFHh/V/C+tz6Nrli9new43Rtggg9GBHBB9RUqnFtJS1RU8XWjTcpU/dlot7bWX/DntH7Prade/CDxv4euNc0rTLvUm8qA310sS8xYzzzj6CtzVvEXhjRrv4XeA7LxBZao+i6nDPfX0cg8iMAMMb846ue/AAzXzQQPSirdG8m7mEMxcKcYKOq0v5XufSf7RE2paxpGtzW3iLwBPoqSRzwx28wbUXC7RjIyCc5/CvmykwPQUtXThyKxz4vE/WKnPawUUUVocwVZ0q+uNM1S01K0bZcWsyTRH0ZSCP1FVqKATad0ffXgrxLpvjbw1a+INHkWRZkAuIQcvBLj5kYex/Mc1qsCpwwIPoa+AdB17W9BuWuNE1a906Vhhmtp2j3D0ODz+NfUf7NfxK1DxpY3vh/xFOLjV7CMTQXJADTw5wQ2OrKSOe+R6c+ZWwrgnJbH1uBzWOIkqc1aX4M9arD8XeJ9L8OWgl1C4w7j93EgzI/0H9TxW7Xgnj3T73T/AIkxXGuSNPaT3SSRzMPlMO4fL7bRxj/GtMuwsMRVcZvZXt1Z0Y/EzoU04rfS/Y6b4o2uoeJvh5DFf2yWaXd1HKsDNlo41DNudjwD3x0FLp3hS8H7Od5YaDH59ze2sq2qROEDLLJjcGbAxtOQe/vUv7QujeKfEfhyx0XwtbrILu4xdzGZUWOIDuSeQSe2elbM3jjTLLx1p/wtS2eGWDR4riOcnEchAAESDvhQWz7YrreKf1SFOmlu5W7W0/rr1MIYZ/WZ1Jt25VFfM8r8DeF/G3gbQjB/wi9nd2yu00n72K4nycZJJGT06A16R4O8RaF4+0i90O/sI5EVAtzZypgAHjOOxB9OnBBq7qmn6xNq8s8OtXVpZ7VKoirtQhTknJ5GeSOnFHhKyvoNXY3GptdK0P3SqDndkN8pz09f/rV5VbG1atX949/JJ37pq343NMPgalKfNBvl63af66Hnel+L7/4UfEA+CPEd5Ne+Gp9r6ddzHdJaxscLk91BBU+mMj0r1D4oyXH/AAgd7JZtK0ZaE3DW5Jc2xkXziuOf9Xu6dq8N+K9hqXxY+LJ0/wALQCex0yJbOa/I/cIwYlyW74JwAOTive9J0tvDng3TtHh1Qk2ccUAubluZMHGM9s9B7YFb11FKM/tdUdkG22uhi+JdX0TRfB0uoeDv7F85UiSJ7Tyv3ULSKrScfwqDnJ4Bxms1tV8VRxW1sdWSOG71m1tYLnzre6nWORG8xWKAJ1AKnGee+K1bWSK3lmkg1Tw3DKwZJwlmELkHBB7tyDUkeLE7bTVfD0NpJOzRBbZV2v1H3eMgHr15A61gppdDSzMSLVfEdmZrqXxBNdJYeJYtI8mSCILPDI8YJkIXO8ebwRgfKOOTUI8aan/wkkU2mTzX1ldpqAitLiWEuzwIxXbGih0G5SvzEkg9Aa6dLuZpjHNrGhqFlMkqNb7WLr0OD16fe9uKgt9yypJBrnh+O+MxaSRLZQ0pOMZPUnqM+jUe0j1QWZyT6tdf2v4Y1mHxAPEN8dHv737Kqx4SXyFbaoQAhc/LtOT8vrmpv+Ek8WReEtR1mPVIJY/7KW4WV7i3maOcumCiRgYQgsCrZwQOc5rprOby7jzbTV/DsMrM5bbaBDv7sehzwQemansbeWae4SwvPDjSzHMyxWQJdc5y2Op5HWq9ouwuVj/Dtzqlt411DQr3VJdShGnwXsbzRorxszujKNgA2/KCM8j1rq6zdLttSiuZZdQntJ9y7VaKHY+M5AJ9PaqXxA8PP4p8K3Oix3xsmmeN/MKF0bY6vsdQQWRtu1hkZBPNYyd2UjZvbq2srWS6vLiG2t4l3SSyuFVB6kngVKrKwDKwIPQg9a8q8VfCO41zw/eaWuvQWn2nT9PswIrRhDGbWd5SQhcna+/bjPAHU1NH8KbkeOIfE3/CW30CrbpA9lboUh+WzNuJEBJ2uCSwP4HOAaQ9D1CvPn8FeJjqN/dL4vuXhuF1AW9qzMEt2uPuEEcnbhcD+H5tvXit4e+Gl9oum6TBba7aR3GmSXMiSw2TIJmltvJV5AZG3ODh2ORk9h1rX+GHhHVvBGhWfh/+3Rq2nwSTuZbiIif5yrKoOSMBvNJ9mUduQCpe+EfEsmsajdweKmW0u47kLbO74gkeBI42Qg8AFWYr64Iwc5nufCes3N94k87VFNnqll5dsDcSl4ZgoCuCMbFBGcDJJPUciuc8ZfCrSb6x8Radba3Y6ReeI9Wt7+ItGMgRBMwhdwLhnVmOO7nirV/8OVl1TXZn8R2SPqmlf2d88B8+0Z4FiCxt5g2xfIXCbc7i3zUAatx4N1T+3nu7S/RLYaJ/Z0Aa4k3QTbXBkAIOcll53A/L3wKZp3g3xFaaJ/Z6+JWaVbe7iWYPIOZWjaM4zlQoRh1JG4kEZwOTl+EKyeGrTQ/+FhSXMhu7m8hnu8SyPHLHGgkXDrmWIJlJeQMkkVval4Lub+z8S2I8ZWX9n63eW91ErRlnSUCLEcjCQCSOQRcqApYOcGgZvDw5rH/CB6hov26OO8uXdrcC4lZLdCwIiEh/eFQARu6/McDAFVrTwz4ngu9EmTX4o4NOmlle13SSLKskhzEXY5ZUjOFLAnPPHFcnefDyPTG0G/bx5Ah8LIJLwT2/miKPzzMfLTeTCCp8vkMdgUA8c3rHwFK2reEdRtfHAVdLnub60t/KwbxbiZpJMgtkjyn2Djjr7UCPVK83+PN5eWekaY1ndT27NO4YxSFSRtHXFekVh+L40ktoA6KwDnqM9q8DifEPDZVWqrol+aMMRlss0pvCRnyOfXe3Xuu3c+TfFPijxha+ItPOka3q/wBq2/ukindi7buBtz830xXt/wAbNI8Saz4M02+sry90/XrWzWaaG1naMSsVBkjwDyc5x9Md68w/aDZrTxVpc1qxgkW0yrxHaQd55BFbXgf4natP4bhg1eF9QmtXMSXMkmGdOCATjkj1+lckOP8AEQyDAywNFRrUGndu/OufWMtFo1dPffSx9DU4Bp8M5BHMsfiuejLSXutON20mrOV9bHk+hfEHxpompR31p4i1JpI2BMc9w0kbjurKxIIr7MsfEAv/AAfpusLH5Muo2kcyxn+AsoJ/LNeDeFvh/wCEvHHji81K+uZtNi4uH06LG2cj75D/AMI7kAdzg12fxH+JXh3wrdx2MqSyzRxqsNnbKP3UYGFyScLx2619vx1xXR4mwGFo8O4dyxlVO8YrWCsua72916c212mnqfKcNKjJTxNSqnQT37v0eqv23PVtBvftdsFc/vY+G9x6188/EnxF4ouNQ1hHvr+3mjMscUEMjJsxnAAHfp9a674afFTQfEGrpbWvn2d7zi3uAP3q99pBwTjt1rx3Tdd1XUvijZtdapd3K/2oEUySlvl8zgc9q/M5YnNcvpU8PmdKVPEYdqUoy054rWLv1vZq6urpn1MuBZ8XqVTL8UoQp+893futO3n3JPhVqHjOTxxY/brzxA1qEm3+dJNs/wBS+M5464r0H4c6vqtx4ysIZ9SvJY2MmVediD+7btmvR7y5mg0688tmw1vIrLnggqa8k8BXUdl4pt72YMY7eOaVwoycLE5OPyq8+4//ANdMVQxFOh7GUPdcU7p63TvZd7Wsfm/EuVzyjNMFT9o5KUk+32ont+iXE76pArzSMpJyCxI6Guqr570j49eC4b+GZ7XWNoz0t19P96vR/h38VvDfjrWJtK0aDUY54oDOxuIlVdoIHUMeeRXqcAZDm9LKK1bEUZJKbu30XLE/QM6xeHliYxhJXa/Vne0UUV9OecFFFFABRRRQAUUUUAFFFFAH540Um5P76/nRuT++v5179mfntmLRSbk/vr+dG5P76/nRZhZi0Um5P76/nRuT++v50WYWYN90/Svsn4iaFqWteEfDUenfDvTfFbjSgnn3V2kLWhaNMFQ3XPX/AIDXxtuT++v51ONQugABfzgDoBOf8ayqUnNproduExSoRlFxvzW/rVM+nP2aD/whHgEan4puzBZa9q8Vtp1vIAQJOV83noCV6+iA1wdvoWr6D+1bp9trUr3E8+si5juWH+vjckqw/ljsQRXjjXUjoqNcuyp91TJkL9OeKGupWlWVrp2kX7rmUlh9DmkqLu3fc0eOTp04cvwNPf7/APgdj6H8MD/jNS/4/wCW9x/6TV03i7+x4vhd8TLnwLYXE+o3F/NBrkdxKS8eCRJIijIxtYkdOM5+7ivlEXMgm84XLCX++JPm/PrSrdSrv23Trv8Av4lI3fXnmpeHbad9rGkMy5YyjybuT9Lq3Y+wvHOh6jrXgnwomn/DvTfFjDSUXzrq7SE2hMSYK7uuev4VkfCK8sNO+A+h6Pr22Ox1fUrvSLpnICoZDMASTx95QPxr5XXULpQFW/nAHAAnPH61G1wzReU1wTHnOwyfLn1xS+rPl5blvNF7T2ihra3Ty8vLqfWfxJ8QaPJ8KVuLONZNF0PxLZ2UYU5V4rdkDEY68hvrU2ueFdd1z476F8R9J1a1l8Kx20cjXi3YCRxqrbkxno2c+nJz0r5F+0N5Pk+efKznZv8Alz646UouZFhMK3LCI9UEnyn8OlCwzWzCWac7vOHbrbVX8tj6p8J6vq/iDxH47k8PeH9H8UeE77Uws1lJdpFNK2xVeRA3BU7QfmxnqD1ryb9pXw34Z8M+Obe18NzMvm2wkurQzGX7M+cBQxJI4/hzxj0Iry6K4aFt0NwY26ZR8H9Ka0gZizSBmJySWyTVwouMrpnPXxvtqXJKOt9+2t9NP1PtLX/DGt3vxI8C+K7a4istH0jTT9vuZJggwV+5jPIPr0FZXw7u7XxJZ/FS70XS7fX7e81U+RaSOI4rv90owWPADEE5r5He9nkjMcl5K6f3WmJH5ZpIbqWEFYbp4geoSUrn8jWf1Z23Or+1Vz8yhprfXyt2O0+Mmj3+i+MY/wC0PCNp4W8+3SWPT7W4WZNoJUtuXjJKnivffHHh7V/iB4w8B+M/Bt/btoVmsTzSLchPsgVw7ZXPXb8pA54weK+TZrh5mDTXBkYDALybjj8aI7mSNGSO5ZEb7yrJgH6itJUpNLXVHJSxcYSneLalZ72eny/Q+x/D2taDrXxF+J15at9q0+HS7eC5ktmH74pHKH2noTj5QfasPXPsdv4Y+FNr4MtHfwlLrdvMbiWQvLFIXJVHz05Z889Vx9flSK4eIMIrhowwwwWTGR74pVupVjEa3TqgOQolIAPrjNR9W13/AKsdLzVuNnDXX8XftsfX8Oo2KfG/4haB9uh0/WdW0q3j064kbb84gIwD6gsrY6nHtXJ3/wAP9I8NeBNBvdW8PrpPieHW7KEO2qNP9qPnRiSZV3bRuGeMZAFfNUk7SSeZJOXf+8z5P506S6kkZWkundl+6WkJI+nNNYdrZkyzKM0+anrrbyu79t/PQ+qv2lfDuramms3dn8OtOvIkskkbxA14izwqnzMBGTk4AI/Gukt7zw7c+EfCHhrxRJDHZXGiW2oxPKwUCS2MTkZPqD07gEd6+NGv7plKtfTMpGCDMSD+tRSTtIqrJOXCjChnyAPb0pfVnZK+xbzRe0lNQ+Lvbv6I+g/2p9Y/4SDwF4H1sKVW+a4nQHqFYKVH5YrY1jXtJ8P/ALOfgK41bwtY+IopWSNIbpyqxttc7xgHnjH418yvcM6Kj3BZV+6rPkL9B2oa4do1ja4ZkX7qmTIH0Haq+r6KPYweYydSdTl1kkvut5eR9rXpz+0xohC7QfC83Hp++Fec+EPDeseLP2dPEOh6DCst/N4lkaMNKIwAssZLbj0wAT6184/bbjzBJ9sl3gYDeccgemc0R3k8alY7yRFJyQspAz+BqVhmtn2NpZmpt80NHfr3t5eR9hf2hZN8bfAPh4X0V/quk6Pcx6hNG+7DmJRgn1JVmweeR61keLzpMPwp+Itx4DsJ7i9n1OaLXIrmUs8ZDESOqjI27SSPYk/w4r5RjnaOTzI5yj/3lfB/OnLdSrv23Trv+/iUjd9eeaPqz01B5q2pJw3v8rpLt5fM+p/G/h3WPiRqHgDxT4H1C3bSLKOMTFbkJ9iZWVmYrnOQBtIHPy+lcR8cta+GetfFfVJtZl124FvBDbpNozQFHdQ2/cZOuMqAR6GvDo7mSJWWK5aNW+8FkwD9cVHuT+8v5iqjQae5jWx/tIu0NW03fVaK2i6H014Rtbfxt8AtF8P+Go01GXStS8zU9Ia7FvLdQiR22ls8bgynPTI68V03hLw34e8M/tB6faaDZCyaXwzLJdwfa2naOTzUAVmZiRgAD0wK+Qop2iffFOY26ZR8H9Kct1IsplW6dZD1cSYY/jmk8O3fXQ0hmUY8rdPVW19O2mn3n0N4mtJPCvxG8LeJte+HWl+FNJg1lllvLe7SU3BfO13C8jbgv+ddpp3hXXdO/aA1L4kXuq2kfhOS0aQXhu1KPGYgojxngAjdnpwMda+RZruaZQs13JKoOQHlLDP4mkNzIYRCbljEOiGT5fy6UPDtrfyFHMYxlfke6a16rTotjuPEl98OdQl1vUhH4kbV7m+uZ7dY/JWyKtMzRg5+cDYRn36V7L8YvCWv/FJ/C2v+Ar21n0WOyEeBdiJbR8kliOoOMKccjb0r5f3J/fX86fHcyRoyR3LIrfeVZMA/WrlSd009jCni0oyjOOkrbabfefSOheENf179lx/DWj2iXepxazKGjWdAp2TncQ5IUjj15qr8OdC1Tw18FfipoutWv2a/t4j5sW9X25t9w5UkHgjvXz1FeTwoEivJI0/upKQPyBoN5MQ4N3IQ/wB/Mp+b6881PsZaq/W5osdBOMlB3UeXfya7H2Xb33h248LeD/C3ih4YrK50K31KOSVgoElsYm25PqD+QNV9btf+Fh+JfhZrDQn7H/pmqyKwztRfKaMH/gRQV8cyTtIFWScuFGFDPnaPb0qRb24UALeyqFGABMRgeg5qPqrWqZ0PNuZcsoaafg0+3r959VfERtC+IPwm8ZR6Br767daXqB1JVNs8Ztsf8sl3D5htWTBHWvPlA/4Y4PAx/bn/ALUrxi0N2wcWbTtn74hJOfripPs+peT5PkXnlZzs2Ntz9OlHJGHuuXW5lPGTqtz9nq4taX+8+ho72z039nD4dajqKb7O28QQTTjGfkWaUn68DNM+O3w88X+NPGlx4u8P31ld+H5dOVobk3ypHGix/NH1/iOT6fNyRXz4bfUmiELQ3hjHIQo20fhQINTEJhEN6Ij1QK238ulJKKd1JDlipTh7OdN2svLVK3Y+jvE+g6p8T/hT4BPgS4t2/soJFewC5EZt5AirvIz/AAlWPrhsjOa439rjWNM1Lx5p1nY3UV3cadYCC8mjIIMhYnbkdx39M15HDBqcOfJhvY89disufypn2K9/587n/v03+FOChGV+ZaEV8TOrTcfZtN2v8uytoV6KsfYr3/nzuP8Av03+FH2K9/587j/v03+Fbe1h3R5/san8r+4r0VY+xXv/AD53H/fpv8KPsV7/AM+dx/36b/Cj2sO6D2NT+V/cV6KsfYr3/nzuP+/Tf4UfYr3/AJ87j/v03+FHtYd0Hsan8r+4r0VY+xXv/Pncf9+m/wAKPsV7/wA+dx/36b/Cj2sO6D2NT+V/cV69W/ZRkkT406csedsltcLIPVfLJ/mBXmP2K9/587j/AL9N/hX0F+yP4Smsry/8aaogtoxCbSxWU7WdmI3uAecDAGfc+lZV61NU37yO3LsNVliYWi9Hf7j6FbqazPEmh6d4g0x9P1KHfGeUYcNG395T2NXvtFv/AM/EP/fwUfaLf/n4h/7+CvJhWUJKUZWaPspUnNOMo6HKaQdW8OWq6XrUcmoadENtvqECFmReyyoORj+8M1n+KvDNl4ing1ix+xX1xAB5bM5BUjoVkT5kP6cV3f2i3/5+If8Av4Kryw6VLL5si2Zk/v5UN+Y5qMasPjYOFbr2dvnpaz9H8iKVGpRtydO/9a/NHDQweLZl+yS6esS9PMub0Sr+QyT+Ire0fw9DDY3EFzvu5bsYuZdxTeP7owchfbNdAj2aD5ZYB/20B/rT/tFv/wA/EP8A32K8vB5TgsJW9vFuU+jlK7Xp2PSrY7E1qXspaJ72Vr+pBpWnWem2kdrZW0FtBGMJFDGERfoBVmWOOVQssauoIYBhkZHQ037Rb/8APxD/AN/BR9ot/wDn4h/7+CvVdWL6nEoS7EX9n2G4t9httxGCfKXJH5Ug03TgqqLC1AU5UeSvB9Rx7D8qm+0W/wDz8Q/9/BR9ot/+fiH/AL+Cj2ke4ckuxC+m6c+7fYWrbjlswqcnrzxSjT9PHSxthzniJf8ACnteWanDXlsp9DKo/rSfbrH/AJ/bX/v8v+NPnj3JbtuMfTdOdmZtPtGZvvEwrk/XinwWdpBIZIbWCJznLJGATnryKPt1j/z+2v8A3+X/ABo+3WP/AD+2v/f5f8aOePcXMieioPt1j/z+2v8A3+X/ABo+3WP/AD+2v/f5f8aOePcLonoqD7dY/wDP7a/9/l/xo+3WP/P7a/8Af5f8aOePcLonoqD7dY/8/tr/AN/l/wAaPt1j/wA/tr/3+X/Gjnj3C6OZ8VeBbTX/AB34c8XSX80FzoIkWKFY1ZJQ7KTnPIPyDFUPG/wv0jxbd6lNqGo38A1CaxmkFuwRkNrv2bWHIJ8zOe2BXa/brH/n9tf+/wAv+NH26x/5/bX/AL/L/jRzx7j5l3PPNM+D2jWOq+Hb4arey/2Ja2luEkiiJn+zK4jO/buQHzG3qpAbjNVJvgjoh0GDSLfXdWto4NVOqRyJsLiVVC265I+5CoAUfrXp326x/wCf21/7/L/jR9usf+f21/7/AC/40c8e4c3meeT/AApiuZPF1rNrDxaZ4icM4htovtIDyCSdWmKbmViNqqSQqk+2H2Xwj0231vQNUk1vULiTRoLaFfMjiLyi23+V+827kGJCGCkB8DNegfbrH/n9tf8Av8v+NH26x/5/bX/v8v8AjRzx7hzeZPVTUrFL5ER3ZdpyMCpPt1j/AM/tr/3+X/GgX1iDn7ba/wDf5f8AGubF4fD4yjKhXSlGW6Kp1nSkpwdmjzTxt8L/AAz4x1Syu7rxJJEUU28ccDxnzCCSQCc8jPTtVvUPhf4VXTbGztb86ba2cTgYdSZCDl3Zj1Pr6e1bVn4V8I2s8E8U6+ZBKJVLXgOSCpUHnoCi4+nOeaL/AMK+E76US3N2zuhuPLIv8CMTkmQKAcYJPfNclPJ8upUfYQppR7Xfr3udWa5liM2wccDjajnSjqo7L8LficoPhTpJureXTfGV1a3Fuy3QMPlsSg6EjP3D+RrI1v4FeGfEWv3GqSeMrp7jUHa4VI/KbK5/h5yVHTPtXo9j4b8KWc0ksE8YMkDwMGuwQQ6hXbr94gAZ9uAKNI8N+FdLvba8tLhRNbg7S94GDNhhuIzycO49OenSvWyasskqutl7VOTVm1a9rp21v1SPFpZfhKND6vTjaF728+55lofwI8K6brFjqNp42uWnglE8IBi+fYwzjB6Z4NW9G+CHhjT/ABAdYi8W3Ez21yLx4z5WIwW3fMQeF9zXcjwb4HWBLeMQRQpCYtiXmA2Qw3E5zuG9sHPf2GJo/DPhGO3vbeOaJYr21NrKguxgRkAMF54J2rk+1dGb162dtTx37x2tdrpvbS3c9XK8bUymTlgp8jd07dnvvcvRadpEkM8KX8Ujyp5W4SqSm9eMD1IPHrXHaf8ADPw9bmS6i8Ru6G3lQtuj2hWRkZs57ZP5Vsw+CPA0PlGNlUxPBIpGoEHfCu2Nvvdgfp7U5fBvg1bNrRLorE0MkDgXw+aOTO5evTnjHTArwqHD2Aw6jGlRS5XdWvv389up5+OoUMfWhXxPvSjs29up5cP2c/BsPzN43uwETzDu8kYX+8eenvXdfCr4SaT4D1ubWdP1q7v2uLYw7ZUQLtJDbgV+lbUnhDwbJdfazMgudgQTC9G4YYMCOcZ3AHp+nFdDpz6Tp9hb2Nrd2qQW8axxqZ1OFAwOSa+no5ljaGGnhKcmqct1bfbyv0RU6dGdRVJfEi/RVf7dY/8AP9a/9/l/xo+3WP8Az/Wv/f5f8a8/kl2NeePcsUVX+3WP/P8AWv8A3+X/ABo+3WP/AD/Wv/f5f8aOSXYOePcsUVX+3WP/AD/Wv/f5f8aPt1j/AM/1r/3+X/Gjkl2Dnj3LFFV/t1j/AM/1r/3+X/Gj7dY/8/1r/wB/l/xo5Jdg549yxRVf7dY/8/1r/wB/l/xoo5Jdg549z81qKKK+3PngooooAKKKKACiiigAooooAKKKKACiiigAooooAKKKKACiiigAooooAKKKKACiiigAooooAKKKKACiiigAooooAKKKKACiiigAooooAKKKKACiiigAooooA9g/Zq/1+u/7kH83r2fJ9TRRX878ef8AI9r/APbv/pMT9k4T/wCRTS/7e/8ASmGT6mjJ9TRRXyB9EGT6mjJ9TRRQAZPqaMn1NFFABk+poyfU0UUAGT6mjJ9TRRQAZPqaMn1NFFABk+ppDyeaKKADA9BRgegooosMMD0FGB6CiiiwBgegowPQUUUWAMD0FGB6CiiiwBgegowPQUUUWA4zxcq/2y3yj/Vr2rI2r/dH5UUV7tD+HH0PwTP/APkZ1/8AE/zDav8AdH5UbV/uj8qKK1PIDav90flRtX+6PyoooANq/wB0flRtX+6PyoooANq/3R+VG1f7o/KiigA2r/dH5UbV/uj8qKKADav90flRtX+6PyoooANq/wB0flRtX+6PyoooANq/3R+VG1f7o/KiigA2r/dH5UbV/uj8qKKADav90flRtX+6PyoooAikVd33R+VN2r/dH5UUV/T/AA5/yKcL/gj/AOko+bxH8WXqw2r/AHR+VG1f7o/KiivaMQ2r/dH5UbV/uj8qKKADav8AdH5UbV/uj8qKKADav90flRtX+6PyoooANq/3R+VG1f7o/KiigA2r/dH5UbV/uj8qKKADav8AdH5UUUUAf//Z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" name="Google Shape;166;g3f67cdcb58d_6_0" descr="data:image/jpg;base64,%20/9j/4AAQSkZJRgABAQEAYABgAAD/2wBDAAUDBAQEAwUEBAQFBQUGBwwIBwcHBw8LCwkMEQ8SEhEPERETFhwXExQaFRERGCEYGh0dHx8fExciJCIeJBweHx7/2wBDAQUFBQcGBw4ICA4eFBEUHh4eHh4eHh4eHh4eHh4eHh4eHh4eHh4eHh4eHh4eHh4eHh4eHh4eHh4eHh4eHh4eHh7/wAARCAAzA2E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x+iiivdPzQKKK0fDGkya94j07RYZkhkvrlLdZGGQhY4yR+NJuw4pyaSM6ivaNS/Z/1KKXUbHTPF+h6nq+nwiebTU3JNtIyOOcZGMZ45HNZei/B5LrwNpni7VvG+i6FZ6jlYxeoy4YFhtznBPyk1n7aFtzreX4hPl5fyPK6K9As/hnNe+FfFXiSy8QWNzZeHp3i3RoWF2AAQ6HOADnip9O+E2oXvhzwnrS6xapH4kvls4YzE2YGJYbmOeR8h6etP2ke5CwlZ7R8/xt+Z5xRXrx+A2vp8Rv+ENm1a0jL2DX0F75LGOVVYKygZyCCf5etctf/D27s/hkPHT6jA9t/aDWP2YRkPlXZd27pj5f1oVWD6jlgq8b3jtf8N/zOKor6L8R+Hry3+DUnilfBnga3LaZHIsMVi/2q2hlwokLFsM/8W4jI59K8/8AB3wh1DWfCkHifWPEOkeG9MupBHaSag+DOSSAQOMA4OOcnGcYqVWi1dl1MBVjJRjrdX7aHmlFdP8AErwPrXgLX/7J1gRSeZH5tvcQkmOZM4yueevUHpXe6b8Bby90jRbr/hMtEtrvWrRbmxs7gMjy5RWKg9yNwzgGqdSKSdzOGDrTk4KOq3PG6K9P8H/BrWNau/ElrqmrWWgyeHXVb03SllAZWbeGBxtwuc+hFcn478O6d4cvba303xVpfiJJoy7TWBysRzjaeTz3pqpFuyZM8LVhDnkrL+lsc5RXp/hT4M654h+HMvjK31G2hURTzQWTxsZZ1izkqenJBA/D1rF1L4e3dr8LNO8f2+pW95aXlwLd7dIyHgfLD5ieDyuP+BCj2kb2uN4Sso8zjpa/yOKor1LUPgvq1p470HwcNYtJdR1W1N1LtibbaIASS/PP3WHbpVTxB8JdU0f4laN4Kl1S1lbV0R7e9SM+Xhtw6Zzxt/UUvaw7lPBV1vHrb5nnFFdF4y8K3Hhnx3c+E57yK4mt544TOikKS4U5wef4q6PxR8J9W0T4m6T4DXUbe8vNSSN0nSNlSNWZgSR14CE0+ePczWGqu+mzt8zzqiu8+KXww1bwLrGl6c13Fqx1NT9mktoyAzhgpQA9Tkr+dber/BO70XS3k1vxn4a03VUtGuzpk1wRJsAzjPr9AeaXtYWTvuX9Tr80o8u255RRX0P8IvDV1rHwvh1eDwh4JnFsJvs66haSSXN7JGCSxfdyCcrt6cV5r8Pfhxq3jq31PXDe6doej2bFrm9uvkiRjyVUD0BHoBxSVWOt+hcsDUShy682pwVFdz8SvhpqvgvT9P1f+0LHWNG1Di2v7JiY2bGcH0yASOoODWn4R+E6a14Bg8Zaj4x0jQtPmneAG9UgBlYgDdnHODT9pG17kLCVnN0+XVa/I8zorevvD0MfjaPw3Ya1Z6nHLcxW8d/b8wuXIG4eoBP6V6bqH7PWpRXd3pen+MdDvtZtrf7QdOG5JWTseScZ7E8USqRja7CnhK1S/Ir2PFKK9Y8O/Bd9S8I6R4i1Dxlo+ix6rIYreG8RlYyhmXZnOCflNN0j4Ia7deNtZ8Lahq1hp8ul2q3jXLKzxSxMeGHQjoc56YNL20NdSlgMQ7e7v/w55TRXrGi/B6w1zxBDomh/Efw9qdzLbyTg2ylwNhUbTg8E7s/gawvDvw11DVPCGv8AiW61GDTrfRrn7LIkkZZpZcgbVIPqyj8aftY9xPB1l079um5wlFeq6l8D/ENv8SLTwRaalZXdzPZfbZLnayRwxbipJByTzjp1yKxPGvgm08GnTtQg8TeH/FEMl0Y3tbSY7iyH5ldRyFPQnIPNCqxezFLB1oJuSskcLRX0L8a/DV9oXw4k1SXwr4ItnuJIYLh9OsWSeyDDeBkkgHopbAJyK5Dw58E9Tv8AQdM1XWvEui+HjqxA0+3vXPmT5GV44xkEHHJ5FSq0Wrs1qZfVjU9nFXdr9jymit7xv4T1fwf4nm8P61GiXUZUh0OUkRujqe4P+Ir1C/8A2ddWhuP7PtfGGhXGrtb/AGiGwfdFJKnqM54yCM4xVOpFWu9zKng61RyUY6rc8Ror0zwV8IrzXvDeq65qniGw8PQaVePaXgvoz+6ddudxzgcsBXHeMNDs9D1/+zNP1+w12HYjC8sjmIluq9TyKanFuyJnhqkIKclozEor12b4F6rF8RLLwYfEFkZ7vTmv1uBA2xVVtu3Gc5ql4V+C3iDXPH+u+Eje29m+jAGa6kjYo+4/JgdfmHzD2FL2sO5p9QxF0uXrb5nl9FereHvgzJqXhy+16+8YaTo9lZ6jNYSSXaMF3xvszuzgAnpWdq/wh8Q6b8R9J8GSXVpO+rASWl7CS0TR8lnx14AOR+tHtYX3E8FXSUuXf9djzqiu7+Jnwx1jwT4g0vR/tMWrPqiA2klshAkfdt2AHvkr+Yrb134K3WhaVNJrHjTwzZarDaG6fTJLgiQIO2e57cDk/nR7WNlruL6nWvJcu255TRXsel/A+11Lw/Pr1r8SPDr6fbAfap1VikBIBwxzgHkVk+HfhBd6xHrGp/8ACUaLaeHdMnMP9szORDcMMZKe3IGSevAzS9tDuU8BX093fzR5lRXo3if4P+J9H8RaJpNrNZatDrjbdPvbaT9zJxk5J6YX5u/HTNO+IHwrXwjpV3dSeNfD19eWUiR3OnxSlZ1ZugCnk+vbimqsXbUl4OslJuO255vRXoXww+F83jfw9quuN4hsNHs9MkCzvdISoG3duJBwAKsa/wDB7XtH8V6BpEuoWNzY69OsNlqdsS8JJx1HXoc+46Gj2sb2uCwdZwU1HR/8Mea0V6V4++F+n+EbPUPtHxA0C71Oy2h9MjyLhiccYJ64OfpXmtVGakrozrUZ0Zcs1qFFFFUZBWj4Z0qbXfEem6LbnEt9dR26n03MBn8M5rOrtfgS8Ufxh8LtNjb9vQDPqQQP1xUydotmlGKnUjF9Wj7U03TbLQ9JtND0uEQWVjEsUSD27n1JPJPrUtSXH+vkz/eNR14bdz7+yWiCiilpAJRXhvxn+MuqaLHeaZ4a0PVbV7dvLutVu7B1jiJOAIwwwxJ6MePTNa/7PfirV9R+FVx4h8UahPcv9quJPOuCCY4UA9B7Ma9CWXVoYdV5bN2S6mCxEHUdNbnrdFeP2nx00m6YPb2RMLH5TcsIGI9R8zV22mePvDt2bbz7h7AXR228lyhSKVu6rIflz7EjPalXyzF0I81SDSMqWYYarP2cJps6qiiiuA7Aoqra6lpt3cSW9rqFncTx/wCsjinV2T6gHIq1TAKKKKQBRUUlzbx3MNtJPGk027yo2YBn2jLYHfGRmpaYBRRRSAKKKKACiiloASilowfSgBKKCQGCkgMeg7mlwaAEope+KKAEoopaAEopcH0NYfjzTda1fwlfaf4f1H+ztRlC+VPuZOAwLLuX5k3KCu4cjORQBt0teWWvgv4lLe+FpLrxkrRWEEceoiO4mUOwlZpMKc+fvjKx7pCCu3cOTioj4H+Iy2FhG/jWW8mt9bWabN5LAJdPjTZHEWUE+YeGc9GamOx6vRXkkngT4obNcFv8QnhkvdUW8sZC7uLWIPMfJ2sOVKtCCAQMKeMgE6Xhrwl8QrPxnpOpan4t+16bb2UUV3CJ5D5rLBsdPLI2nMv73zSd/wDDjFAWPSaK8/8AFHhbx5f/ABBfV9H8VHS9JNkIli8132SeXKpPkEeWcs8Tbycjy8d60/hZofifQdBuLXxRq51K5e48yH/SJLjyU2KCvmSAM2WDPgj5d20cCgLHW0UtJQIKKKKQBRRRQAUUUUAFFFFABRRRQB+eNFFFe+fngV0nwumhtviR4cuLiaOGGPUoGeSRgqqocZJJ4Arm6KTV1YqEuWSl2Pse+8YeFLrxX43tdAudB03xP/Z8a2usS3SNHeAxjC7iQAVOBgE9jzgisfwZq83/AAozwzpui+IPBdvq0DN9pi124VlVd8mflByGyRz6Zr5PwPQUYHoK5/qyta5639rycuZx7+W7v/Xc+gfhvdaWdB+Inw31fxHodlqWpTNJbXqzYs5WYfNsc4+UED3we+K1rvWPD/h2P4WeBk8RaXqNzpeqJc391bThoIRlur9By569hk4r5oOMe1epwfAbx5LY295jRoormJZY/Mv1UlSARwR6GidOKd5MVDFVpx5adO7X5Xv/AEz6D8L+P/DF/wDEHX9O1HWNMifSZy+nXj3SBJYJo1LoHJwcOM4B9PSvK7JtH1r4EaX4bm1nToZrnxWfOSS6RWjhM7lnIJ4G3nPTpXmFv8M/FN14YsPEVlb2t5YX14tlH5E250lZygDrj5fm4z7j1rZtfgh41utZvdIhfRWvLIxrPH9uHylwWUdOTgZx7ioVOEftf0jeWLxNVWdK97/jr+SPfJPGnw31bx1rfhJtTmjFzpA0+S4kniGnGNVJAjbd98ea3tx7V5/qVnoXxG+FPh/wtH4u0TRtX8MzNa3Md7cLHFKq5QyIejAgBgRxyRxXB3vwQ8cWmsafpEq6Sbu/kkjhRL0HBRC7buOOAareLvg3458M6Fca1f2VnPZWp/0hrW5WUxD1YdcDv6URhBWtIKuIxM1L2lHTW++2j/A3P2mvFGh61qehaHoN8mpQaHY/Z5LxOVlf5RgHvgKMkcZNemzWfh/XtK+Fer3HjXQNOt/DVlDPeRyXqecWCQkIFzwcxkHPI9DXktt8CPHk+n2t8P7GjhuoVmi82/CkqwBHBHoRXOr8N/E7eAp/G8dvbSaRA7pIyzAyDbJ5bHbjpnv6c1XLBpJS2/Uy9riI1JznSvza/JW/4B9D+A/HWi694q+JOqafq2j2X2sW0OnNqcqxxzmOJ0DsrHJUnr7EV4d8brXVp/FenzapqnhO9ubqBYlOgyfuIwGwN/oct19Kx9Q+HXiax8AWvji6t7dNIuioi/e5lO5iFOzHQ4/LFb9j8CfiPdaTHfx6TbRmWLzUtZbpEnZf9w9D7EinGMIPm5hVauIxFP2bpu++nm77Hu1h4x+HXhjxT4S8JLqks0tlphtEubeeJrACQDcZW3feJiB9t3vXL/C5vC0c3jP4caxrmnR6Tb6vFqOmztdRiN4/MV9qsTg/cQHHqa8V8F/DTxf4tuL+HS9NWIae5ju5LuQQpE4/gJP8Xt2rK8beE9Z8Ha2dG123ihuhGsgEcqyKyN0II/rg1Kox+FS1Llj61lUlT93X0s1a34fgfQ/hrxd4bl+I/wAQviJrGqwfZbKH+zdOjinTz5YlHzNEpPJJUYI4+Y1OdY8Fa9afDXxFpGrJbroeoi0aLU7qJbpbfaU3SDd2KIc+jZryh/gF8RvsK3cNjp1xuhEyRRXi+YykZ4BxWJ4I+Ffi3xhbahcaXb2kQ0+f7PdLeT+S0b4yQQR2pclPdSL+s4pNQlS3u/V3vc7341+Eobnx1qXjy08XeFrmxe7t5FtYdQD3JGY0PygY45PXoK9N1LVPCa/HW88a3WvaXJZ6P4cUQmO7iYySs8u4IM/MwQEYH98etfLvjrwhqvgzVotN1hrNp5IRMptpxKu0kjkjvweK6fw98EviBrmi2+rWul20ENym+3S5uViklXGQQp9R64qpQjyq8tDOniKvtZKFLW92vPX/ADPVtW8W+CNT+HPh/wASaPczl/C2ux3Is9Tni+2SxGQGXChvm++CD/se1ZHxe8DaP441m++I+m+PtCh0a6gXb9plIdZ0iAWHHbOM46jJ4NeY+E/hX4w8S6tq2l2dlBb3ukMq3kV3MIjGWzjsc9DzXXa94b+IXhzwVpvw7utD0gWOuagghv0uDMHuCflAYsViOB1VRkA9eaXKoy92Wv6Fe1qVqbdWn7vz3Wi/yPVdJ8W/D/wZe+A/CsmrTT3VlaeWLiyuIns0eYbXM7bv7wJGOmc96563bwpceHfHfwpi8TaTp0l1qTX2mXUtypt5Y5NkgXeDj5Su0jOfY14vN8M/F6eO5PBMOmpdavGiySJBIDGiMAdzOcADBHX6Vb8V/CTxj4ZFgdSt7Ax392tnC8N2rgTMeFbuPrihU4J/FqDxeIad6Wi067Ws1+R23xZ1TQvDnwT0P4aWOuWOuanFcfaLqazk3xRDc7YDD3fAHXAJOK6v4QasU+AFhpuka54RtNXW/ldotdmXyxH5jZO3Oc9MHFeV+JPgn428PaRe6nqX9kJDZQNPKq3wL7QMnC4yTWJ4q+HHifw34W03xNqVtbnTtS2eQ8Mu9vnXcoYY4yKfLCUbc3Uj22IpVXUdNpKNrdkW9TjmsPjXA+paho9xJ/a0E89xpsg+yDc6sdh7KM/hg16/8Yfi9p3hfx5qLeFdD0a+1Wewjh/t1bnzSFI+6FXj5cDv6ZrxTx78OvE3gix0671+C2ij1AHyFjm3sMAEhhjj7wqHWfAuvaP4O0nxXeJbDTNVcJalJcuSQTyuOPumrcYSs2zGNbEUFOMY2d7vuv6vue8eE/Fvgmx+E/w7tvFEOm6sTqBEwluFZ7Fy0pE7J1xnGc44bNbHhrXIovjp40vtS8S+H3hutJiXTLg3cYgKBjtQnd1BzuHU9ehFeFv8GvGqeMLbwq0On/2lc2TXsY+0/J5QbactjrntUXg34Q+MPFmkzanpMenfZobp7RzNdCM+YmMgAj3GKydOnq+Y64YrFJxj7Lb9Fb9fkd54g1zWfDPxQ8HeKNa1rwbdpHMbaRfDsnypCxw5kH0c4PtWv+0JrPh3SPDFp4c8NatY3i6xr8mqXptp0kCDcGwxU8DcRjPZPavIofhb4yPjpPBc2mx2uryRNLGs0oEciKCSyuMgjg/yq74u+DnjjwvoU+tX9lZzWNscXD2lyspi5xlh1x/Kq5Yc0feMnWxHs6lqbs/XTa57H4+1uK4/aC03UPDvjrQtJMeiFPtc8izW8rb2/ctg454PUEYyOaueKofAev6z4TOuX/hGPxOuoLc31zpdyogaGPcxDucZ3EIAG5yeOM14n4Y+C3j7xBokGrWem20Ftcjdbi6uVieYYyCqnnB7Zx61w+uaTqGiarcaTq1nJaXts+yWGQcqf6juD3pKlF6KWw6mNqwTlUpaSd9b2PqfV/FXgDxzZfEHwxb6tNb3V0hcTahPEltJLEAkZgO7plEPPJ61geJI/DnxZ0LwXqtv4y0bRJ9GRYtRtL2cRyR42btgPU5TjsQRzxivG/Afw08W+NrWa80TT4/sUB2vdXMoiiDegJ6n6dKt2/wk8ZT+OJPBv2WyXVUtfteGulMbRZAyGGfUcHBo9nCL0lsU8XXqxTlSupadddbr9fU1/wBpHxdpPi74mR3WizC4srK2jtRcD7srBmZmHt82M98V7r4mfwq/xU0T4hXXjjQINO0XTXiaFLxZJpHIcYCqemH7ZJxjFfN3jT4X+KvCdvaTakthMbu5FtDHZ3ImkaQgkDaBntWvcfAj4kQaW18dHtndIvNa1juka4C/7g6n2BzTlGHKlzE062JjUqSdK7bT66W2PYPhp4ws9Y8I+OL7TdV8PabqOp65LcWUOtTKsWwiPBdSckYB6d68G+LtvfQeP5LjUtR8P31zdLFM8miPm1XAChR6HC5I964tlwxVlwQcEEcivQ/DHwY8feINEh1ez0y3gtrgbrYXVwsTzjGQVU84PbOM1ahGk+a5zzxFXGQVOMG2u3+XzPfL/wAReHn/AGitFvhr2lmzXw3LE9wLyPy1cyfdLZwD7Uvg/wCKnhS+1nQSl9YWup6qX/tuSSUII/s0Tqm5jgfM2COelfNF58P/ABFaeCZfF1xDarpkV21o+JgZBKrlCMDgjI6g1H4d8D67r/hTWPEunx2zafpClrsyS7XAC7vlXHPFZ+whbfyOtZliFPSG/vfLT9E/vPctO8V+F9J+C3iM6nbaVr5PiO5kXS5bxVMym4G1wBkkd+mDio/hd8QrTxH411b4g+KZNO0q10HSTbaZYRTKHw2WYRhiC7YXHQD5gOK8a8VfDnxP4a8Lab4m1K2t/wCztR2eQ8Mu9hvTcoYY4yKXxv8ADfxR4Pi0mTW7WBG1YkWqRy73yNuQwxwfnWn7ODW+5m8ZiYtNw0ilp+Tf6Ht+p+LvA954F8JeKtHupm/4RXWFY2mozRm9eBjiQhQ3zY3Kwx/d9q5v4weDvD/izxFq3jzT/iN4bSwurZZ44Zbj9/5ixhRHs6gHb9QTjFZHxe+H1v4R8I+GNNi8MG31K9nCXGqS34kLTEAGLaowEycg8dD7mqn/AAz78QPK87/iR+Xnb5n9oLtz6ZxUxUF7ylY1rOvUvSlS5rWva+jt/kaXwz1TTbf9m3x1p9xqFpDeTy5ht5JlWST5Y/uqTk9D0q58P77Q/GXwCuPhzN4g03Q9Ytbs3EDX8nlxTr5m8fN+JHcjAODXmmtfD7xFpPg+38WXcdqdNuLprWMxzbnMgZlPy46ZRv0rcj+CPxDbQTq8ml20CeS0/wBnnukSfYBknaTxx2JFaSUN+bqc9OpX0j7O6UbP0ep6J4y17R9M074e/D/Q/G2nx3+jXKzXOtI2+3tiEYYyMhs7yMZxgAHGa1fjBqPhq++GGpyeMdS8H6r4jB2aVdaK+6eQ8YZhyV75GSuPevHfBnwh8ceK9Fj1jTdPt4bGVtsEt1cLF5xzj5AeSM9+hrlPFHh/V/C+tz6Nrli9new43Rtggg9GBHBB9RUqnFtJS1RU8XWjTcpU/dlot7bWX/DntH7Prade/CDxv4euNc0rTLvUm8qA310sS8xYzzzj6CtzVvEXhjRrv4XeA7LxBZao+i6nDPfX0cg8iMAMMb846ue/AAzXzQQPSirdG8m7mEMxcKcYKOq0v5XufSf7RE2paxpGtzW3iLwBPoqSRzwx28wbUXC7RjIyCc5/CvmykwPQUtXThyKxz4vE/WKnPawUUUVocwVZ0q+uNM1S01K0bZcWsyTRH0ZSCP1FVqKATad0ffXgrxLpvjbw1a+INHkWRZkAuIQcvBLj5kYex/Mc1qsCpwwIPoa+AdB17W9BuWuNE1a906Vhhmtp2j3D0ODz+NfUf7NfxK1DxpY3vh/xFOLjV7CMTQXJADTw5wQ2OrKSOe+R6c+ZWwrgnJbH1uBzWOIkqc1aX4M9arD8XeJ9L8OWgl1C4w7j93EgzI/0H9TxW7Xgnj3T73T/AIkxXGuSNPaT3SSRzMPlMO4fL7bRxj/GtMuwsMRVcZvZXt1Z0Y/EzoU04rfS/Y6b4o2uoeJvh5DFf2yWaXd1HKsDNlo41DNudjwD3x0FLp3hS8H7Od5YaDH59ze2sq2qROEDLLJjcGbAxtOQe/vUv7QujeKfEfhyx0XwtbrILu4xdzGZUWOIDuSeQSe2elbM3jjTLLx1p/wtS2eGWDR4riOcnEchAAESDvhQWz7YrreKf1SFOmlu5W7W0/rr1MIYZ/WZ1Jt25VFfM8r8DeF/G3gbQjB/wi9nd2yu00n72K4nycZJJGT06A16R4O8RaF4+0i90O/sI5EVAtzZypgAHjOOxB9OnBBq7qmn6xNq8s8OtXVpZ7VKoirtQhTknJ5GeSOnFHhKyvoNXY3GptdK0P3SqDndkN8pz09f/rV5VbG1atX949/JJ37pq343NMPgalKfNBvl63af66Hnel+L7/4UfEA+CPEd5Ne+Gp9r6ddzHdJaxscLk91BBU+mMj0r1D4oyXH/AAgd7JZtK0ZaE3DW5Jc2xkXziuOf9Xu6dq8N+K9hqXxY+LJ0/wALQCex0yJbOa/I/cIwYlyW74JwAOTive9J0tvDng3TtHh1Qk2ccUAubluZMHGM9s9B7YFb11FKM/tdUdkG22uhi+JdX0TRfB0uoeDv7F85UiSJ7Tyv3ULSKrScfwqDnJ4Bxms1tV8VRxW1sdWSOG71m1tYLnzre6nWORG8xWKAJ1AKnGee+K1bWSK3lmkg1Tw3DKwZJwlmELkHBB7tyDUkeLE7bTVfD0NpJOzRBbZV2v1H3eMgHr15A61gppdDSzMSLVfEdmZrqXxBNdJYeJYtI8mSCILPDI8YJkIXO8ebwRgfKOOTUI8aan/wkkU2mTzX1ldpqAitLiWEuzwIxXbGih0G5SvzEkg9Aa6dLuZpjHNrGhqFlMkqNb7WLr0OD16fe9uKgt9yypJBrnh+O+MxaSRLZQ0pOMZPUnqM+jUe0j1QWZyT6tdf2v4Y1mHxAPEN8dHv737Kqx4SXyFbaoQAhc/LtOT8vrmpv+Ek8WReEtR1mPVIJY/7KW4WV7i3maOcumCiRgYQgsCrZwQOc5rprOby7jzbTV/DsMrM5bbaBDv7sehzwQemansbeWae4SwvPDjSzHMyxWQJdc5y2Op5HWq9ouwuVj/Dtzqlt411DQr3VJdShGnwXsbzRorxszujKNgA2/KCM8j1rq6zdLttSiuZZdQntJ9y7VaKHY+M5AJ9PaqXxA8PP4p8K3Oix3xsmmeN/MKF0bY6vsdQQWRtu1hkZBPNYyd2UjZvbq2srWS6vLiG2t4l3SSyuFVB6kngVKrKwDKwIPQg9a8q8VfCO41zw/eaWuvQWn2nT9PswIrRhDGbWd5SQhcna+/bjPAHU1NH8KbkeOIfE3/CW30CrbpA9lboUh+WzNuJEBJ2uCSwP4HOAaQ9D1CvPn8FeJjqN/dL4vuXhuF1AW9qzMEt2uPuEEcnbhcD+H5tvXit4e+Gl9oum6TBba7aR3GmSXMiSw2TIJmltvJV5AZG3ODh2ORk9h1rX+GHhHVvBGhWfh/+3Rq2nwSTuZbiIif5yrKoOSMBvNJ9mUduQCpe+EfEsmsajdweKmW0u47kLbO74gkeBI42Qg8AFWYr64Iwc5nufCes3N94k87VFNnqll5dsDcSl4ZgoCuCMbFBGcDJJPUciuc8ZfCrSb6x8Radba3Y6ReeI9Wt7+ItGMgRBMwhdwLhnVmOO7nirV/8OVl1TXZn8R2SPqmlf2d88B8+0Z4FiCxt5g2xfIXCbc7i3zUAatx4N1T+3nu7S/RLYaJ/Z0Aa4k3QTbXBkAIOcll53A/L3wKZp3g3xFaaJ/Z6+JWaVbe7iWYPIOZWjaM4zlQoRh1JG4kEZwOTl+EKyeGrTQ/+FhSXMhu7m8hnu8SyPHLHGgkXDrmWIJlJeQMkkVval4Lub+z8S2I8ZWX9n63eW91ErRlnSUCLEcjCQCSOQRcqApYOcGgZvDw5rH/CB6hov26OO8uXdrcC4lZLdCwIiEh/eFQARu6/McDAFVrTwz4ngu9EmTX4o4NOmlle13SSLKskhzEXY5ZUjOFLAnPPHFcnefDyPTG0G/bx5Ah8LIJLwT2/miKPzzMfLTeTCCp8vkMdgUA8c3rHwFK2reEdRtfHAVdLnub60t/KwbxbiZpJMgtkjyn2Djjr7UCPVK83+PN5eWekaY1ndT27NO4YxSFSRtHXFekVh+L40ktoA6KwDnqM9q8DifEPDZVWqrol+aMMRlss0pvCRnyOfXe3Xuu3c+TfFPijxha+ItPOka3q/wBq2/ukindi7buBtz830xXt/wAbNI8Saz4M02+sry90/XrWzWaaG1naMSsVBkjwDyc5x9Md68w/aDZrTxVpc1qxgkW0yrxHaQd55BFbXgf4natP4bhg1eF9QmtXMSXMkmGdOCATjkj1+lckOP8AEQyDAywNFRrUGndu/OufWMtFo1dPffSx9DU4Bp8M5BHMsfiuejLSXutON20mrOV9bHk+hfEHxpompR31p4i1JpI2BMc9w0kbjurKxIIr7MsfEAv/AAfpusLH5Muo2kcyxn+AsoJ/LNeDeFvh/wCEvHHji81K+uZtNi4uH06LG2cj75D/AMI7kAdzg12fxH+JXh3wrdx2MqSyzRxqsNnbKP3UYGFyScLx2619vx1xXR4mwGFo8O4dyxlVO8YrWCsua72916c212mnqfKcNKjJTxNSqnQT37v0eqv23PVtBvftdsFc/vY+G9x6188/EnxF4ouNQ1hHvr+3mjMscUEMjJsxnAAHfp9a674afFTQfEGrpbWvn2d7zi3uAP3q99pBwTjt1rx3Tdd1XUvijZtdapd3K/2oEUySlvl8zgc9q/M5YnNcvpU8PmdKVPEYdqUoy054rWLv1vZq6urpn1MuBZ8XqVTL8UoQp+893futO3n3JPhVqHjOTxxY/brzxA1qEm3+dJNs/wBS+M5464r0H4c6vqtx4ysIZ9SvJY2MmVediD+7btmvR7y5mg0688tmw1vIrLnggqa8k8BXUdl4pt72YMY7eOaVwoycLE5OPyq8+4//ANdMVQxFOh7GUPdcU7p63TvZd7Wsfm/EuVzyjNMFT9o5KUk+32ont+iXE76pArzSMpJyCxI6Guqr570j49eC4b+GZ7XWNoz0t19P96vR/h38VvDfjrWJtK0aDUY54oDOxuIlVdoIHUMeeRXqcAZDm9LKK1bEUZJKbu30XLE/QM6xeHliYxhJXa/Vne0UUV9OecFFFFABRRRQAUUUUAFFFFAH540Um5P76/nRuT++v5179mfntmLRSbk/vr+dG5P76/nRZhZi0Um5P76/nRuT++v50WYWYN90/Svsn4iaFqWteEfDUenfDvTfFbjSgnn3V2kLWhaNMFQ3XPX/AIDXxtuT++v51ONQugABfzgDoBOf8ayqUnNproduExSoRlFxvzW/rVM+nP2aD/whHgEan4puzBZa9q8Vtp1vIAQJOV83noCV6+iA1wdvoWr6D+1bp9trUr3E8+si5juWH+vjckqw/ljsQRXjjXUjoqNcuyp91TJkL9OeKGupWlWVrp2kX7rmUlh9DmkqLu3fc0eOTp04cvwNPf7/APgdj6H8MD/jNS/4/wCW9x/6TV03i7+x4vhd8TLnwLYXE+o3F/NBrkdxKS8eCRJIijIxtYkdOM5+7ivlEXMgm84XLCX++JPm/PrSrdSrv23Trv8Av4lI3fXnmpeHbad9rGkMy5YyjybuT9Lq3Y+wvHOh6jrXgnwomn/DvTfFjDSUXzrq7SE2hMSYK7uuev4VkfCK8sNO+A+h6Pr22Ox1fUrvSLpnICoZDMASTx95QPxr5XXULpQFW/nAHAAnPH61G1wzReU1wTHnOwyfLn1xS+rPl5blvNF7T2ihra3Ty8vLqfWfxJ8QaPJ8KVuLONZNF0PxLZ2UYU5V4rdkDEY68hvrU2ueFdd1z476F8R9J1a1l8Kx20cjXi3YCRxqrbkxno2c+nJz0r5F+0N5Pk+efKznZv8Alz646UouZFhMK3LCI9UEnyn8OlCwzWzCWac7vOHbrbVX8tj6p8J6vq/iDxH47k8PeH9H8UeE77Uws1lJdpFNK2xVeRA3BU7QfmxnqD1ryb9pXw34Z8M+Obe18NzMvm2wkurQzGX7M+cBQxJI4/hzxj0Iry6K4aFt0NwY26ZR8H9Ka0gZizSBmJySWyTVwouMrpnPXxvtqXJKOt9+2t9NP1PtLX/DGt3vxI8C+K7a4istH0jTT9vuZJggwV+5jPIPr0FZXw7u7XxJZ/FS70XS7fX7e81U+RaSOI4rv90owWPADEE5r5He9nkjMcl5K6f3WmJH5ZpIbqWEFYbp4geoSUrn8jWf1Z23Or+1Vz8yhprfXyt2O0+Mmj3+i+MY/wC0PCNp4W8+3SWPT7W4WZNoJUtuXjJKnivffHHh7V/iB4w8B+M/Bt/btoVmsTzSLchPsgVw7ZXPXb8pA54weK+TZrh5mDTXBkYDALybjj8aI7mSNGSO5ZEb7yrJgH6itJUpNLXVHJSxcYSneLalZ72eny/Q+x/D2taDrXxF+J15at9q0+HS7eC5ktmH74pHKH2noTj5QfasPXPsdv4Y+FNr4MtHfwlLrdvMbiWQvLFIXJVHz05Z889Vx9flSK4eIMIrhowwwwWTGR74pVupVjEa3TqgOQolIAPrjNR9W13/AKsdLzVuNnDXX8XftsfX8Oo2KfG/4haB9uh0/WdW0q3j064kbb84gIwD6gsrY6nHtXJ3/wAP9I8NeBNBvdW8PrpPieHW7KEO2qNP9qPnRiSZV3bRuGeMZAFfNUk7SSeZJOXf+8z5P506S6kkZWkundl+6WkJI+nNNYdrZkyzKM0+anrrbyu79t/PQ+qv2lfDuramms3dn8OtOvIkskkbxA14izwqnzMBGTk4AI/Gukt7zw7c+EfCHhrxRJDHZXGiW2oxPKwUCS2MTkZPqD07gEd6+NGv7plKtfTMpGCDMSD+tRSTtIqrJOXCjChnyAPb0pfVnZK+xbzRe0lNQ+Lvbv6I+g/2p9Y/4SDwF4H1sKVW+a4nQHqFYKVH5YrY1jXtJ8P/ALOfgK41bwtY+IopWSNIbpyqxttc7xgHnjH418yvcM6Kj3BZV+6rPkL9B2oa4do1ja4ZkX7qmTIH0Haq+r6KPYweYydSdTl1kkvut5eR9rXpz+0xohC7QfC83Hp++Fec+EPDeseLP2dPEOh6DCst/N4lkaMNKIwAssZLbj0wAT6184/bbjzBJ9sl3gYDeccgemc0R3k8alY7yRFJyQspAz+BqVhmtn2NpZmpt80NHfr3t5eR9hf2hZN8bfAPh4X0V/quk6Pcx6hNG+7DmJRgn1JVmweeR61keLzpMPwp+Itx4DsJ7i9n1OaLXIrmUs8ZDESOqjI27SSPYk/w4r5RjnaOTzI5yj/3lfB/OnLdSrv23Trv+/iUjd9eeaPqz01B5q2pJw3v8rpLt5fM+p/G/h3WPiRqHgDxT4H1C3bSLKOMTFbkJ9iZWVmYrnOQBtIHPy+lcR8cta+GetfFfVJtZl124FvBDbpNozQFHdQ2/cZOuMqAR6GvDo7mSJWWK5aNW+8FkwD9cVHuT+8v5iqjQae5jWx/tIu0NW03fVaK2i6H014Rtbfxt8AtF8P+Go01GXStS8zU9Ia7FvLdQiR22ls8bgynPTI68V03hLw34e8M/tB6faaDZCyaXwzLJdwfa2naOTzUAVmZiRgAD0wK+Qop2iffFOY26ZR8H9Kct1IsplW6dZD1cSYY/jmk8O3fXQ0hmUY8rdPVW19O2mn3n0N4mtJPCvxG8LeJte+HWl+FNJg1lllvLe7SU3BfO13C8jbgv+ddpp3hXXdO/aA1L4kXuq2kfhOS0aQXhu1KPGYgojxngAjdnpwMda+RZruaZQs13JKoOQHlLDP4mkNzIYRCbljEOiGT5fy6UPDtrfyFHMYxlfke6a16rTotjuPEl98OdQl1vUhH4kbV7m+uZ7dY/JWyKtMzRg5+cDYRn36V7L8YvCWv/FJ/C2v+Ar21n0WOyEeBdiJbR8kliOoOMKccjb0r5f3J/fX86fHcyRoyR3LIrfeVZMA/WrlSd009jCni0oyjOOkrbabfefSOheENf179lx/DWj2iXepxazKGjWdAp2TncQ5IUjj15qr8OdC1Tw18FfipoutWv2a/t4j5sW9X25t9w5UkHgjvXz1FeTwoEivJI0/upKQPyBoN5MQ4N3IQ/wB/Mp+b6881PsZaq/W5osdBOMlB3UeXfya7H2Xb33h248LeD/C3ih4YrK50K31KOSVgoElsYm25PqD+QNV9btf+Fh+JfhZrDQn7H/pmqyKwztRfKaMH/gRQV8cyTtIFWScuFGFDPnaPb0qRb24UALeyqFGABMRgeg5qPqrWqZ0PNuZcsoaafg0+3r959VfERtC+IPwm8ZR6Br767daXqB1JVNs8Ztsf8sl3D5htWTBHWvPlA/4Y4PAx/bn/ALUrxi0N2wcWbTtn74hJOfripPs+peT5PkXnlZzs2Ntz9OlHJGHuuXW5lPGTqtz9nq4taX+8+ho72z039nD4dajqKb7O28QQTTjGfkWaUn68DNM+O3w88X+NPGlx4u8P31ld+H5dOVobk3ypHGix/NH1/iOT6fNyRXz4bfUmiELQ3hjHIQo20fhQINTEJhEN6Ij1QK238ulJKKd1JDlipTh7OdN2svLVK3Y+jvE+g6p8T/hT4BPgS4t2/soJFewC5EZt5AirvIz/AAlWPrhsjOa439rjWNM1Lx5p1nY3UV3cadYCC8mjIIMhYnbkdx39M15HDBqcOfJhvY89disufypn2K9/587n/v03+FOChGV+ZaEV8TOrTcfZtN2v8uytoV6KsfYr3/nzuP8Av03+FH2K9/587j/v03+Fbe1h3R5/san8r+4r0VY+xXv/AD53H/fpv8KPsV7/AM+dx/36b/Cj2sO6D2NT+V/cV6KsfYr3/nzuP+/Tf4UfYr3/AJ87j/v03+FHtYd0Hsan8r+4r0VY+xXv/Pncf9+m/wAKPsV7/wA+dx/36b/Cj2sO6D2NT+V/cV69W/ZRkkT406csedsltcLIPVfLJ/mBXmP2K9/587j/AL9N/hX0F+yP4Smsry/8aaogtoxCbSxWU7WdmI3uAecDAGfc+lZV61NU37yO3LsNVliYWi9Hf7j6FbqazPEmh6d4g0x9P1KHfGeUYcNG395T2NXvtFv/AM/EP/fwUfaLf/n4h/7+CvJhWUJKUZWaPspUnNOMo6HKaQdW8OWq6XrUcmoadENtvqECFmReyyoORj+8M1n+KvDNl4ing1ix+xX1xAB5bM5BUjoVkT5kP6cV3f2i3/5+If8Av4Kryw6VLL5si2Zk/v5UN+Y5qMasPjYOFbr2dvnpaz9H8iKVGpRtydO/9a/NHDQweLZl+yS6esS9PMub0Sr+QyT+Ire0fw9DDY3EFzvu5bsYuZdxTeP7owchfbNdAj2aD5ZYB/20B/rT/tFv/wA/EP8A32K8vB5TgsJW9vFuU+jlK7Xp2PSrY7E1qXspaJ72Vr+pBpWnWem2kdrZW0FtBGMJFDGERfoBVmWOOVQssauoIYBhkZHQ037Rb/8APxD/AN/BR9ot/wDn4h/7+CvVdWL6nEoS7EX9n2G4t9httxGCfKXJH5Ug03TgqqLC1AU5UeSvB9Rx7D8qm+0W/wDz8Q/9/BR9ot/+fiH/AL+Cj2ke4ckuxC+m6c+7fYWrbjlswqcnrzxSjT9PHSxthzniJf8ACnteWanDXlsp9DKo/rSfbrH/AJ/bX/v8v+NPnj3JbtuMfTdOdmZtPtGZvvEwrk/XinwWdpBIZIbWCJznLJGATnryKPt1j/z+2v8A3+X/ABo+3WP/AD+2v/f5f8aOePcXMieioPt1j/z+2v8A3+X/ABo+3WP/AD+2v/f5f8aOePcLonoqD7dY/wDP7a/9/l/xo+3WP/P7a/8Af5f8aOePcLonoqD7dY/8/tr/AN/l/wAaPt1j/wA/tr/3+X/Gjnj3C6OZ8VeBbTX/AB34c8XSX80FzoIkWKFY1ZJQ7KTnPIPyDFUPG/wv0jxbd6lNqGo38A1CaxmkFuwRkNrv2bWHIJ8zOe2BXa/brH/n9tf+/wAv+NH26x/5/bX/AL/L/jRzx7j5l3PPNM+D2jWOq+Hb4arey/2Ja2luEkiiJn+zK4jO/buQHzG3qpAbjNVJvgjoh0GDSLfXdWto4NVOqRyJsLiVVC265I+5CoAUfrXp326x/wCf21/7/L/jR9usf+f21/7/AC/40c8e4c3meeT/AApiuZPF1rNrDxaZ4icM4htovtIDyCSdWmKbmViNqqSQqk+2H2Xwj0231vQNUk1vULiTRoLaFfMjiLyi23+V+827kGJCGCkB8DNegfbrH/n9tf8Av8v+NH26x/5/bX/v8v8AjRzx7hzeZPVTUrFL5ER3ZdpyMCpPt1j/AM/tr/3+X/GgX1iDn7ba/wDf5f8AGubF4fD4yjKhXSlGW6Kp1nSkpwdmjzTxt8L/AAz4x1Syu7rxJJEUU28ccDxnzCCSQCc8jPTtVvUPhf4VXTbGztb86ba2cTgYdSZCDl3Zj1Pr6e1bVn4V8I2s8E8U6+ZBKJVLXgOSCpUHnoCi4+nOeaL/AMK+E76US3N2zuhuPLIv8CMTkmQKAcYJPfNclPJ8upUfYQppR7Xfr3udWa5liM2wccDjajnSjqo7L8LficoPhTpJureXTfGV1a3Fuy3QMPlsSg6EjP3D+RrI1v4FeGfEWv3GqSeMrp7jUHa4VI/KbK5/h5yVHTPtXo9j4b8KWc0ksE8YMkDwMGuwQQ6hXbr94gAZ9uAKNI8N+FdLvba8tLhRNbg7S94GDNhhuIzycO49OenSvWyasskqutl7VOTVm1a9rp21v1SPFpZfhKND6vTjaF728+55lofwI8K6brFjqNp42uWnglE8IBi+fYwzjB6Z4NW9G+CHhjT/ABAdYi8W3Ez21yLx4z5WIwW3fMQeF9zXcjwb4HWBLeMQRQpCYtiXmA2Qw3E5zuG9sHPf2GJo/DPhGO3vbeOaJYr21NrKguxgRkAMF54J2rk+1dGb162dtTx37x2tdrpvbS3c9XK8bUymTlgp8jd07dnvvcvRadpEkM8KX8Ujyp5W4SqSm9eMD1IPHrXHaf8ADPw9bmS6i8Ru6G3lQtuj2hWRkZs57ZP5Vsw+CPA0PlGNlUxPBIpGoEHfCu2Nvvdgfp7U5fBvg1bNrRLorE0MkDgXw+aOTO5evTnjHTArwqHD2Aw6jGlRS5XdWvv389up5+OoUMfWhXxPvSjs29up5cP2c/BsPzN43uwETzDu8kYX+8eenvXdfCr4SaT4D1ubWdP1q7v2uLYw7ZUQLtJDbgV+lbUnhDwbJdfazMgudgQTC9G4YYMCOcZ3AHp+nFdDpz6Tp9hb2Nrd2qQW8axxqZ1OFAwOSa+no5ljaGGnhKcmqct1bfbyv0RU6dGdRVJfEi/RVf7dY/8AP9a/9/l/xo+3WP8Az/Wv/f5f8a8/kl2NeePcsUVX+3WP/P8AWv8A3+X/ABo+3WP/AD/Wv/f5f8aOSXYOePcsUVX+3WP/AD/Wv/f5f8aPt1j/AM/1r/3+X/Gjkl2Dnj3LFFV/t1j/AM/1r/3+X/Gj7dY/8/1r/wB/l/xo5Jdg549yxRVf7dY/8/1r/wB/l/xoo5Jdg549z81qKKK+3PngooooAKKKKACiiigAooooAKKKKACiiigAooooAKKKKACiiigAooooAKKKKACiiigAooooAKKKKACiiigAooooAKKKKACiiigAooooAKKKKACiiigAooooA9g/Zq/1+u/7kH83r2fJ9TRRX878ef8AI9r/APbv/pMT9k4T/wCRTS/7e/8ASmGT6mjJ9TRRXyB9EGT6mjJ9TRRQAZPqaMn1NFFABk+poyfU0UUAGT6mjJ9TRRQAZPqaMn1NFFABk+ppDyeaKKADA9BRgegooosMMD0FGB6CiiiwBgegowPQUUUWAMD0FGB6CiiiwBgegowPQUUUWA4zxcq/2y3yj/Vr2rI2r/dH5UUV7tD+HH0PwTP/APkZ1/8AE/zDav8AdH5UbV/uj8qKK1PIDav90flRtX+6PyoooANq/wB0flRtX+6PyoooANq/3R+VG1f7o/KiigA2r/dH5UbV/uj8qKKADav90flRtX+6PyoooANq/wB0flRtX+6PyoooANq/3R+VG1f7o/KiigA2r/dH5UbV/uj8qKKADav90flRtX+6PyoooAikVd33R+VN2r/dH5UUV/T/AA5/yKcL/gj/AOko+bxH8WXqw2r/AHR+VG1f7o/KiivaMQ2r/dH5UbV/uj8qKKADav8AdH5UbV/uj8qKKADav90flRtX+6PyoooANq/3R+VG1f7o/KiigA2r/dH5UbV/uj8qKKADav8AdH5UUUUAf//Z"/>
          <p:cNvSpPr/>
          <p:nvPr/>
        </p:nvSpPr>
        <p:spPr>
          <a:xfrm>
            <a:off x="365125" y="7937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167;g3f67cdcb58d_6_0"/>
          <p:cNvSpPr txBox="1"/>
          <p:nvPr/>
        </p:nvSpPr>
        <p:spPr>
          <a:xfrm>
            <a:off x="11520000" y="176400"/>
            <a:ext cx="476700" cy="365100"/>
          </a:xfrm>
          <a:prstGeom prst="rect">
            <a:avLst/>
          </a:prstGeom>
          <a:solidFill>
            <a:srgbClr val="E6F1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62"/>
              </a:buClr>
              <a:buSzPts val="1800"/>
              <a:buFont typeface="Calibri"/>
              <a:buNone/>
            </a:pPr>
            <a:fld id="{00000000-1234-1234-1234-123412341234}" type="slidenum">
              <a:rPr lang="pt-BR" sz="1800" b="1" i="0" u="none" strike="noStrike" cap="none">
                <a:solidFill>
                  <a:srgbClr val="005D62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800" b="1" i="0" u="none" strike="noStrike" cap="none">
              <a:solidFill>
                <a:srgbClr val="005D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168;g3f67cdcb58d_6_0"/>
          <p:cNvSpPr txBox="1"/>
          <p:nvPr/>
        </p:nvSpPr>
        <p:spPr>
          <a:xfrm>
            <a:off x="11592758" y="176576"/>
            <a:ext cx="476700" cy="365100"/>
          </a:xfrm>
          <a:prstGeom prst="rect">
            <a:avLst/>
          </a:prstGeom>
          <a:solidFill>
            <a:srgbClr val="E6F1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5D62"/>
              </a:buClr>
              <a:buSzPts val="1800"/>
              <a:buFont typeface="Calibri"/>
              <a:buNone/>
            </a:pPr>
            <a:fld id="{00000000-1234-1234-1234-123412341234}" type="slidenum">
              <a:rPr lang="pt-BR" sz="1800" b="1" i="0" u="none" strike="noStrike" cap="none">
                <a:solidFill>
                  <a:srgbClr val="005D62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 sz="1800" b="1" i="0" u="none" strike="noStrike" cap="none">
              <a:solidFill>
                <a:srgbClr val="005D6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169;g3f67cdcb58d_6_0"/>
          <p:cNvPicPr preferRelativeResize="0"/>
          <p:nvPr/>
        </p:nvPicPr>
        <p:blipFill rotWithShape="1">
          <a:blip r:embed="rId8">
            <a:alphaModFix/>
          </a:blip>
          <a:srcRect t="7037"/>
          <a:stretch/>
        </p:blipFill>
        <p:spPr>
          <a:xfrm>
            <a:off x="-10048" y="2"/>
            <a:ext cx="12192000" cy="700807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70;g3f67cdcb58d_6_0"/>
          <p:cNvSpPr txBox="1"/>
          <p:nvPr/>
        </p:nvSpPr>
        <p:spPr>
          <a:xfrm>
            <a:off x="7086879" y="23523"/>
            <a:ext cx="4306800" cy="523200"/>
          </a:xfrm>
          <a:prstGeom prst="rect">
            <a:avLst/>
          </a:prstGeom>
          <a:solidFill>
            <a:srgbClr val="E6F1EB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172;g3f67cdcb58d_6_0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16725" y="7910"/>
            <a:ext cx="4975701" cy="61320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66A3D14A-8388-9AFA-E01F-A06FD5946061}"/>
              </a:ext>
            </a:extLst>
          </p:cNvPr>
          <p:cNvSpPr txBox="1"/>
          <p:nvPr/>
        </p:nvSpPr>
        <p:spPr>
          <a:xfrm>
            <a:off x="-10048" y="99210"/>
            <a:ext cx="67838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rgbClr val="386FE5"/>
                </a:solidFill>
                <a:highlight>
                  <a:srgbClr val="FFFF00"/>
                </a:highlight>
                <a:latin typeface="Open Sans" panose="020B0606030504020204" pitchFamily="34" charset="0"/>
              </a:rPr>
              <a:t>https://www.gov.br/cemaden/pt-br</a:t>
            </a:r>
            <a:endParaRPr lang="pt-BR" sz="2800" dirty="0">
              <a:highlight>
                <a:srgbClr val="FFFF00"/>
              </a:highlight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4707FF0-BF0C-B5BA-FF31-F00D1EDC34E7}"/>
              </a:ext>
            </a:extLst>
          </p:cNvPr>
          <p:cNvSpPr txBox="1"/>
          <p:nvPr/>
        </p:nvSpPr>
        <p:spPr>
          <a:xfrm>
            <a:off x="5245392" y="703974"/>
            <a:ext cx="69719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b="0" i="0" u="none" strike="noStrike" dirty="0">
                <a:solidFill>
                  <a:srgbClr val="386FE5"/>
                </a:solidFill>
                <a:effectLst/>
                <a:latin typeface="Open Sans" panose="020B0606030504020204" pitchFamily="34" charset="0"/>
                <a:hlinkClick r:id="rId10"/>
              </a:rPr>
              <a:t>https://alertasecas.cemaden.gov.br/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50346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6498F-9A86-702B-2BE0-518EEE41D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F81D0ACA-013D-727C-2000-4B1C75A95128}"/>
              </a:ext>
            </a:extLst>
          </p:cNvPr>
          <p:cNvSpPr/>
          <p:nvPr/>
        </p:nvSpPr>
        <p:spPr>
          <a:xfrm>
            <a:off x="1557149" y="1939142"/>
            <a:ext cx="436753" cy="1563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/>
          </a:p>
        </p:txBody>
      </p:sp>
      <p:pic>
        <p:nvPicPr>
          <p:cNvPr id="4" name="Google Shape;169;g3f67cdcb58d_6_0">
            <a:extLst>
              <a:ext uri="{FF2B5EF4-FFF2-40B4-BE49-F238E27FC236}">
                <a16:creationId xmlns:a16="http://schemas.microsoft.com/office/drawing/2014/main" id="{AC232750-FB4C-C59B-63A0-75F7261A112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7037"/>
          <a:stretch/>
        </p:blipFill>
        <p:spPr>
          <a:xfrm>
            <a:off x="0" y="0"/>
            <a:ext cx="12192000" cy="7008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6" name="Google Shape;172;g3f67cdcb58d_6_0">
            <a:extLst>
              <a:ext uri="{FF2B5EF4-FFF2-40B4-BE49-F238E27FC236}">
                <a16:creationId xmlns:a16="http://schemas.microsoft.com/office/drawing/2014/main" id="{2A02C08A-9F28-ADA5-9684-457793D594B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752" y="15498"/>
            <a:ext cx="4977187" cy="61218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</p:pic>
      <p:pic>
        <p:nvPicPr>
          <p:cNvPr id="5" name="Google Shape;447;p27">
            <a:extLst>
              <a:ext uri="{FF2B5EF4-FFF2-40B4-BE49-F238E27FC236}">
                <a16:creationId xmlns:a16="http://schemas.microsoft.com/office/drawing/2014/main" id="{589B2458-12A0-32DF-4F68-AE56DF11C11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4000" b="9509"/>
          <a:stretch/>
        </p:blipFill>
        <p:spPr>
          <a:xfrm>
            <a:off x="2" y="4860982"/>
            <a:ext cx="3747496" cy="182117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453;p27">
            <a:extLst>
              <a:ext uri="{FF2B5EF4-FFF2-40B4-BE49-F238E27FC236}">
                <a16:creationId xmlns:a16="http://schemas.microsoft.com/office/drawing/2014/main" id="{02FDD714-F4DB-DE21-EB30-27F3B0962DCA}"/>
              </a:ext>
            </a:extLst>
          </p:cNvPr>
          <p:cNvSpPr/>
          <p:nvPr/>
        </p:nvSpPr>
        <p:spPr>
          <a:xfrm>
            <a:off x="3271595" y="3203025"/>
            <a:ext cx="769125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 Narrow"/>
              <a:buNone/>
            </a:pPr>
            <a:r>
              <a:rPr lang="pt-BR" sz="2800" b="0" i="0" u="none" strike="noStrike" cap="none" dirty="0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Website: https://www.gov.br/cemaden/pt-br</a:t>
            </a:r>
            <a:endParaRPr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ED95E41-58BC-1865-2A28-8AE7A7D67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21" b="8721"/>
          <a:stretch>
            <a:fillRect/>
          </a:stretch>
        </p:blipFill>
        <p:spPr bwMode="auto">
          <a:xfrm>
            <a:off x="8589783" y="4883655"/>
            <a:ext cx="3502597" cy="1863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193198D4-5C7C-992A-6B09-DD5983E2D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819" y="4860982"/>
            <a:ext cx="3300971" cy="1872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Google Shape;449;p27">
            <a:extLst>
              <a:ext uri="{FF2B5EF4-FFF2-40B4-BE49-F238E27FC236}">
                <a16:creationId xmlns:a16="http://schemas.microsoft.com/office/drawing/2014/main" id="{EEFF5CA4-1E4F-B0B4-E8BA-962E41E4ED6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6200" r="2671"/>
          <a:stretch/>
        </p:blipFill>
        <p:spPr>
          <a:xfrm>
            <a:off x="5931877" y="4860982"/>
            <a:ext cx="3352800" cy="1886463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C8F5BFF2-6753-56EB-5885-1DE5C8737930}"/>
              </a:ext>
            </a:extLst>
          </p:cNvPr>
          <p:cNvSpPr/>
          <p:nvPr/>
        </p:nvSpPr>
        <p:spPr>
          <a:xfrm>
            <a:off x="1120140" y="1904091"/>
            <a:ext cx="104241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6600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Obrigado! Questões?</a:t>
            </a:r>
          </a:p>
          <a:p>
            <a:pPr lvl="0" algn="ctr"/>
            <a:endParaRPr lang="pt-BR" sz="66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95498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517C6C50-8014-4E0C-8874-3BD41C23BEEF}"/>
</file>

<file path=customXml/itemProps2.xml><?xml version="1.0" encoding="utf-8"?>
<ds:datastoreItem xmlns:ds="http://schemas.openxmlformats.org/officeDocument/2006/customXml" ds:itemID="{E0E189D8-7596-4D3B-AB10-A4826ABC76B9}"/>
</file>

<file path=customXml/itemProps3.xml><?xml version="1.0" encoding="utf-8"?>
<ds:datastoreItem xmlns:ds="http://schemas.openxmlformats.org/officeDocument/2006/customXml" ds:itemID="{1CF5BEAE-2E86-4A44-96DA-FE3A6EBB82FD}"/>
</file>

<file path=docProps/app.xml><?xml version="1.0" encoding="utf-8"?>
<Properties xmlns="http://schemas.openxmlformats.org/officeDocument/2006/extended-properties" xmlns:vt="http://schemas.openxmlformats.org/officeDocument/2006/docPropsVTypes">
  <TotalTime>3567</TotalTime>
  <Words>710</Words>
  <Application>Microsoft Office PowerPoint</Application>
  <PresentationFormat>Widescreen</PresentationFormat>
  <Paragraphs>119</Paragraphs>
  <Slides>22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3" baseType="lpstr">
      <vt:lpstr>Aptos</vt:lpstr>
      <vt:lpstr>Aptos Black</vt:lpstr>
      <vt:lpstr>Arial</vt:lpstr>
      <vt:lpstr>Arial Narrow</vt:lpstr>
      <vt:lpstr>Calibri</vt:lpstr>
      <vt:lpstr>Calibri Light</vt:lpstr>
      <vt:lpstr>Open Sans</vt:lpstr>
      <vt:lpstr>Times New Roman</vt:lpstr>
      <vt:lpstr>Trebuchet MS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Revisor</dc:creator>
  <cp:lastModifiedBy>Christopher Cunningham</cp:lastModifiedBy>
  <cp:revision>165</cp:revision>
  <cp:lastPrinted>2026-07-24T16:47:31Z</cp:lastPrinted>
  <dcterms:created xsi:type="dcterms:W3CDTF">2023-08-27T14:21:48Z</dcterms:created>
  <dcterms:modified xsi:type="dcterms:W3CDTF">2026-08-27T16:01:43Z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0x0101003A0AA4D18C88AB45ADF58F1FD264F67E</vt:lpwstr>
  </property>
</Properties>
</file>