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287000" cy="10287000"/>
  <p:notesSz cx="6858000" cy="9144000"/>
  <p:embeddedFontLst>
    <p:embeddedFont>
      <p:font typeface="Raleway" pitchFamily="2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747775"/>
          </p15:clr>
        </p15:guide>
        <p15:guide id="2" pos="324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2148" y="150"/>
      </p:cViewPr>
      <p:guideLst>
        <p:guide orient="horz" pos="3240"/>
        <p:guide pos="32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714821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50672" y="1489150"/>
            <a:ext cx="9585600" cy="4105200"/>
          </a:xfrm>
          <a:prstGeom prst="rect">
            <a:avLst/>
          </a:prstGeom>
        </p:spPr>
        <p:txBody>
          <a:bodyPr spcFirstLastPara="1" wrap="square" lIns="144750" tIns="144750" rIns="144750" bIns="1447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1pPr>
            <a:lvl2pPr lvl="1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2pPr>
            <a:lvl3pPr lvl="2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3pPr>
            <a:lvl4pPr lvl="3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4pPr>
            <a:lvl5pPr lvl="4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5pPr>
            <a:lvl6pPr lvl="5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6pPr>
            <a:lvl7pPr lvl="6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7pPr>
            <a:lvl8pPr lvl="7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8pPr>
            <a:lvl9pPr lvl="8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50663" y="5668250"/>
            <a:ext cx="9585600" cy="1585200"/>
          </a:xfrm>
          <a:prstGeom prst="rect">
            <a:avLst/>
          </a:prstGeom>
        </p:spPr>
        <p:txBody>
          <a:bodyPr spcFirstLastPara="1" wrap="square" lIns="144750" tIns="144750" rIns="144750" bIns="1447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44750" tIns="144750" rIns="144750" bIns="144750" anchor="ctr" anchorCtr="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50663" y="2212250"/>
            <a:ext cx="9585600" cy="3927000"/>
          </a:xfrm>
          <a:prstGeom prst="rect">
            <a:avLst/>
          </a:prstGeom>
        </p:spPr>
        <p:txBody>
          <a:bodyPr spcFirstLastPara="1" wrap="square" lIns="144750" tIns="144750" rIns="144750" bIns="1447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50663" y="6304450"/>
            <a:ext cx="9585600" cy="2601600"/>
          </a:xfrm>
          <a:prstGeom prst="rect">
            <a:avLst/>
          </a:prstGeom>
        </p:spPr>
        <p:txBody>
          <a:bodyPr spcFirstLastPara="1" wrap="square" lIns="144750" tIns="144750" rIns="144750" bIns="144750" anchor="t" anchorCtr="0">
            <a:normAutofit/>
          </a:bodyPr>
          <a:lstStyle>
            <a:lvl1pPr marL="457200" lvl="0" indent="-409575" algn="ctr">
              <a:spcBef>
                <a:spcPts val="0"/>
              </a:spcBef>
              <a:spcAft>
                <a:spcPts val="0"/>
              </a:spcAft>
              <a:buSzPts val="2850"/>
              <a:buChar char="●"/>
              <a:defRPr sz="2850"/>
            </a:lvl1pPr>
            <a:lvl2pPr marL="914400" lvl="1" indent="-369359" algn="ctr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2pPr>
            <a:lvl3pPr marL="1371600" lvl="2" indent="-369359" algn="ctr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3pPr>
            <a:lvl4pPr marL="1828800" lvl="3" indent="-369359" algn="ctr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4pPr>
            <a:lvl5pPr marL="2286000" lvl="4" indent="-369358" algn="ctr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5pPr>
            <a:lvl6pPr marL="2743200" lvl="5" indent="-369358" algn="ctr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6pPr>
            <a:lvl7pPr marL="3200400" lvl="6" indent="-369358" algn="ctr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7pPr>
            <a:lvl8pPr marL="3657600" lvl="7" indent="-369358" algn="ctr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8pPr>
            <a:lvl9pPr marL="4114800" lvl="8" indent="-369358" algn="ctr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44750" tIns="144750" rIns="144750" bIns="144750" anchor="ctr" anchorCtr="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44750" tIns="144750" rIns="144750" bIns="144750" anchor="ctr" anchorCtr="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50663" y="4301700"/>
            <a:ext cx="9585600" cy="1683600"/>
          </a:xfrm>
          <a:prstGeom prst="rect">
            <a:avLst/>
          </a:prstGeom>
        </p:spPr>
        <p:txBody>
          <a:bodyPr spcFirstLastPara="1" wrap="square" lIns="144750" tIns="144750" rIns="144750" bIns="1447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44750" tIns="144750" rIns="144750" bIns="144750" anchor="ctr" anchorCtr="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</p:spPr>
        <p:txBody>
          <a:bodyPr spcFirstLastPara="1" wrap="square" lIns="144750" tIns="144750" rIns="144750" bIns="1447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1pPr>
            <a:lvl2pPr lvl="1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2pPr>
            <a:lvl3pPr lvl="2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3pPr>
            <a:lvl4pPr lvl="3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4pPr>
            <a:lvl5pPr lvl="4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5pPr>
            <a:lvl6pPr lvl="5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6pPr>
            <a:lvl7pPr lvl="6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7pPr>
            <a:lvl8pPr lvl="7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8pPr>
            <a:lvl9pPr lvl="8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50663" y="2304950"/>
            <a:ext cx="9585600" cy="6832800"/>
          </a:xfrm>
          <a:prstGeom prst="rect">
            <a:avLst/>
          </a:prstGeom>
        </p:spPr>
        <p:txBody>
          <a:bodyPr spcFirstLastPara="1" wrap="square" lIns="144750" tIns="144750" rIns="144750" bIns="144750" anchor="t" anchorCtr="0">
            <a:normAutofit/>
          </a:bodyPr>
          <a:lstStyle>
            <a:lvl1pPr marL="457200" lvl="0" indent="-409575">
              <a:spcBef>
                <a:spcPts val="0"/>
              </a:spcBef>
              <a:spcAft>
                <a:spcPts val="0"/>
              </a:spcAft>
              <a:buSzPts val="2850"/>
              <a:buChar char="●"/>
              <a:defRPr sz="2850"/>
            </a:lvl1pPr>
            <a:lvl2pPr marL="914400" lvl="1" indent="-369359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2pPr>
            <a:lvl3pPr marL="1371600" lvl="2" indent="-369359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3pPr>
            <a:lvl4pPr marL="1828800" lvl="3" indent="-369359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4pPr>
            <a:lvl5pPr marL="2286000" lvl="4" indent="-369358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5pPr>
            <a:lvl6pPr marL="2743200" lvl="5" indent="-369358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6pPr>
            <a:lvl7pPr marL="3200400" lvl="6" indent="-369358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7pPr>
            <a:lvl8pPr marL="3657600" lvl="7" indent="-369358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8pPr>
            <a:lvl9pPr marL="4114800" lvl="8" indent="-369358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44750" tIns="144750" rIns="144750" bIns="144750" anchor="ctr" anchorCtr="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</p:spPr>
        <p:txBody>
          <a:bodyPr spcFirstLastPara="1" wrap="square" lIns="144750" tIns="144750" rIns="144750" bIns="1447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1pPr>
            <a:lvl2pPr lvl="1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2pPr>
            <a:lvl3pPr lvl="2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3pPr>
            <a:lvl4pPr lvl="3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4pPr>
            <a:lvl5pPr lvl="4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5pPr>
            <a:lvl6pPr lvl="5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6pPr>
            <a:lvl7pPr lvl="6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7pPr>
            <a:lvl8pPr lvl="7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8pPr>
            <a:lvl9pPr lvl="8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50663" y="2304950"/>
            <a:ext cx="4500000" cy="6832800"/>
          </a:xfrm>
          <a:prstGeom prst="rect">
            <a:avLst/>
          </a:prstGeom>
        </p:spPr>
        <p:txBody>
          <a:bodyPr spcFirstLastPara="1" wrap="square" lIns="144750" tIns="144750" rIns="144750" bIns="144750" anchor="t" anchorCtr="0">
            <a:normAutofit/>
          </a:bodyPr>
          <a:lstStyle>
            <a:lvl1pPr marL="457200" lvl="0" indent="-369359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436450" y="2304950"/>
            <a:ext cx="4500000" cy="6832800"/>
          </a:xfrm>
          <a:prstGeom prst="rect">
            <a:avLst/>
          </a:prstGeom>
        </p:spPr>
        <p:txBody>
          <a:bodyPr spcFirstLastPara="1" wrap="square" lIns="144750" tIns="144750" rIns="144750" bIns="144750" anchor="t" anchorCtr="0">
            <a:normAutofit/>
          </a:bodyPr>
          <a:lstStyle>
            <a:lvl1pPr marL="457200" lvl="0" indent="-369359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44750" tIns="144750" rIns="144750" bIns="144750" anchor="ctr" anchorCtr="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</p:spPr>
        <p:txBody>
          <a:bodyPr spcFirstLastPara="1" wrap="square" lIns="144750" tIns="144750" rIns="144750" bIns="1447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1pPr>
            <a:lvl2pPr lvl="1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2pPr>
            <a:lvl3pPr lvl="2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3pPr>
            <a:lvl4pPr lvl="3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4pPr>
            <a:lvl5pPr lvl="4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5pPr>
            <a:lvl6pPr lvl="5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6pPr>
            <a:lvl7pPr lvl="6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7pPr>
            <a:lvl8pPr lvl="7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8pPr>
            <a:lvl9pPr lvl="8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44750" tIns="144750" rIns="144750" bIns="144750" anchor="ctr" anchorCtr="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50663" y="1111200"/>
            <a:ext cx="3159000" cy="1511400"/>
          </a:xfrm>
          <a:prstGeom prst="rect">
            <a:avLst/>
          </a:prstGeom>
        </p:spPr>
        <p:txBody>
          <a:bodyPr spcFirstLastPara="1" wrap="square" lIns="144750" tIns="144750" rIns="144750" bIns="1447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50663" y="2779200"/>
            <a:ext cx="3159000" cy="6358800"/>
          </a:xfrm>
          <a:prstGeom prst="rect">
            <a:avLst/>
          </a:prstGeom>
        </p:spPr>
        <p:txBody>
          <a:bodyPr spcFirstLastPara="1" wrap="square" lIns="144750" tIns="144750" rIns="144750" bIns="14475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44750" tIns="144750" rIns="144750" bIns="144750" anchor="ctr" anchorCtr="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51531" y="900300"/>
            <a:ext cx="7163700" cy="8181600"/>
          </a:xfrm>
          <a:prstGeom prst="rect">
            <a:avLst/>
          </a:prstGeom>
        </p:spPr>
        <p:txBody>
          <a:bodyPr spcFirstLastPara="1" wrap="square" lIns="144750" tIns="144750" rIns="144750" bIns="1447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44750" tIns="144750" rIns="144750" bIns="144750" anchor="ctr" anchorCtr="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143500" y="-250"/>
            <a:ext cx="5143500" cy="10287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44750" tIns="144750" rIns="144750" bIns="1447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98688" y="2466350"/>
            <a:ext cx="4550700" cy="2964600"/>
          </a:xfrm>
          <a:prstGeom prst="rect">
            <a:avLst/>
          </a:prstGeom>
        </p:spPr>
        <p:txBody>
          <a:bodyPr spcFirstLastPara="1" wrap="square" lIns="144750" tIns="144750" rIns="144750" bIns="1447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1pPr>
            <a:lvl2pPr lvl="1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2pPr>
            <a:lvl3pPr lvl="2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3pPr>
            <a:lvl4pPr lvl="3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4pPr>
            <a:lvl5pPr lvl="4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5pPr>
            <a:lvl6pPr lvl="5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6pPr>
            <a:lvl7pPr lvl="6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7pPr>
            <a:lvl8pPr lvl="7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8pPr>
            <a:lvl9pPr lvl="8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98688" y="5606150"/>
            <a:ext cx="4550700" cy="2470200"/>
          </a:xfrm>
          <a:prstGeom prst="rect">
            <a:avLst/>
          </a:prstGeom>
        </p:spPr>
        <p:txBody>
          <a:bodyPr spcFirstLastPara="1" wrap="square" lIns="144750" tIns="144750" rIns="144750" bIns="1447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556938" y="1448150"/>
            <a:ext cx="4316700" cy="7390200"/>
          </a:xfrm>
          <a:prstGeom prst="rect">
            <a:avLst/>
          </a:prstGeom>
        </p:spPr>
        <p:txBody>
          <a:bodyPr spcFirstLastPara="1" wrap="square" lIns="144750" tIns="144750" rIns="144750" bIns="144750" anchor="ctr" anchorCtr="0">
            <a:normAutofit/>
          </a:bodyPr>
          <a:lstStyle>
            <a:lvl1pPr marL="457200" lvl="0" indent="-409575">
              <a:spcBef>
                <a:spcPts val="0"/>
              </a:spcBef>
              <a:spcAft>
                <a:spcPts val="0"/>
              </a:spcAft>
              <a:buSzPts val="2850"/>
              <a:buChar char="●"/>
              <a:defRPr sz="2850"/>
            </a:lvl1pPr>
            <a:lvl2pPr marL="914400" lvl="1" indent="-369359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2pPr>
            <a:lvl3pPr marL="1371600" lvl="2" indent="-369359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3pPr>
            <a:lvl4pPr marL="1828800" lvl="3" indent="-369359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4pPr>
            <a:lvl5pPr marL="2286000" lvl="4" indent="-369358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5pPr>
            <a:lvl6pPr marL="2743200" lvl="5" indent="-369358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6pPr>
            <a:lvl7pPr marL="3200400" lvl="6" indent="-369358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7pPr>
            <a:lvl8pPr marL="3657600" lvl="7" indent="-369358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8pPr>
            <a:lvl9pPr marL="4114800" lvl="8" indent="-369358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44750" tIns="144750" rIns="144750" bIns="144750" anchor="ctr" anchorCtr="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50663" y="8461150"/>
            <a:ext cx="6748800" cy="1210200"/>
          </a:xfrm>
          <a:prstGeom prst="rect">
            <a:avLst/>
          </a:prstGeom>
        </p:spPr>
        <p:txBody>
          <a:bodyPr spcFirstLastPara="1" wrap="square" lIns="144750" tIns="144750" rIns="144750" bIns="1447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50"/>
              <a:buNone/>
              <a:defRPr sz="2850"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spcFirstLastPara="1" wrap="square" lIns="144750" tIns="144750" rIns="144750" bIns="144750" anchor="ctr" anchorCtr="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4750" tIns="144750" rIns="144750" bIns="1447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50663" y="2304950"/>
            <a:ext cx="9585600" cy="68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4750" tIns="144750" rIns="144750" bIns="144750" anchor="t" anchorCtr="0">
            <a:normAutofit/>
          </a:bodyPr>
          <a:lstStyle>
            <a:lvl1pPr marL="457200" lvl="0" indent="-40957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50"/>
              <a:buChar char="●"/>
              <a:defRPr sz="2850">
                <a:solidFill>
                  <a:schemeClr val="dk2"/>
                </a:solidFill>
              </a:defRPr>
            </a:lvl1pPr>
            <a:lvl2pPr marL="914400" lvl="1" indent="-36935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○"/>
              <a:defRPr sz="2217">
                <a:solidFill>
                  <a:schemeClr val="dk2"/>
                </a:solidFill>
              </a:defRPr>
            </a:lvl2pPr>
            <a:lvl3pPr marL="1371600" lvl="2" indent="-36935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■"/>
              <a:defRPr sz="2217">
                <a:solidFill>
                  <a:schemeClr val="dk2"/>
                </a:solidFill>
              </a:defRPr>
            </a:lvl3pPr>
            <a:lvl4pPr marL="1828800" lvl="3" indent="-36935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●"/>
              <a:defRPr sz="2217">
                <a:solidFill>
                  <a:schemeClr val="dk2"/>
                </a:solidFill>
              </a:defRPr>
            </a:lvl4pPr>
            <a:lvl5pPr marL="2286000" lvl="4" indent="-36935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○"/>
              <a:defRPr sz="2217">
                <a:solidFill>
                  <a:schemeClr val="dk2"/>
                </a:solidFill>
              </a:defRPr>
            </a:lvl5pPr>
            <a:lvl6pPr marL="2743200" lvl="5" indent="-36935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■"/>
              <a:defRPr sz="2217">
                <a:solidFill>
                  <a:schemeClr val="dk2"/>
                </a:solidFill>
              </a:defRPr>
            </a:lvl6pPr>
            <a:lvl7pPr marL="3200400" lvl="6" indent="-36935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●"/>
              <a:defRPr sz="2217">
                <a:solidFill>
                  <a:schemeClr val="dk2"/>
                </a:solidFill>
              </a:defRPr>
            </a:lvl7pPr>
            <a:lvl8pPr marL="3657600" lvl="7" indent="-36935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○"/>
              <a:defRPr sz="2217">
                <a:solidFill>
                  <a:schemeClr val="dk2"/>
                </a:solidFill>
              </a:defRPr>
            </a:lvl8pPr>
            <a:lvl9pPr marL="4114800" lvl="8" indent="-36935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■"/>
              <a:defRPr sz="2217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4750" tIns="144750" rIns="144750" bIns="144750" anchor="ctr" anchorCtr="0">
            <a:normAutofit/>
          </a:bodyPr>
          <a:lstStyle>
            <a:lvl1pPr lvl="0" algn="r">
              <a:buNone/>
              <a:defRPr sz="1583">
                <a:solidFill>
                  <a:schemeClr val="dk2"/>
                </a:solidFill>
              </a:defRPr>
            </a:lvl1pPr>
            <a:lvl2pPr lvl="1" algn="r">
              <a:buNone/>
              <a:defRPr sz="1583">
                <a:solidFill>
                  <a:schemeClr val="dk2"/>
                </a:solidFill>
              </a:defRPr>
            </a:lvl2pPr>
            <a:lvl3pPr lvl="2" algn="r">
              <a:buNone/>
              <a:defRPr sz="1583">
                <a:solidFill>
                  <a:schemeClr val="dk2"/>
                </a:solidFill>
              </a:defRPr>
            </a:lvl3pPr>
            <a:lvl4pPr lvl="3" algn="r">
              <a:buNone/>
              <a:defRPr sz="1583">
                <a:solidFill>
                  <a:schemeClr val="dk2"/>
                </a:solidFill>
              </a:defRPr>
            </a:lvl4pPr>
            <a:lvl5pPr lvl="4" algn="r">
              <a:buNone/>
              <a:defRPr sz="1583">
                <a:solidFill>
                  <a:schemeClr val="dk2"/>
                </a:solidFill>
              </a:defRPr>
            </a:lvl5pPr>
            <a:lvl6pPr lvl="5" algn="r">
              <a:buNone/>
              <a:defRPr sz="1583">
                <a:solidFill>
                  <a:schemeClr val="dk2"/>
                </a:solidFill>
              </a:defRPr>
            </a:lvl6pPr>
            <a:lvl7pPr lvl="6" algn="r">
              <a:buNone/>
              <a:defRPr sz="1583">
                <a:solidFill>
                  <a:schemeClr val="dk2"/>
                </a:solidFill>
              </a:defRPr>
            </a:lvl7pPr>
            <a:lvl8pPr lvl="7" algn="r">
              <a:buNone/>
              <a:defRPr sz="1583">
                <a:solidFill>
                  <a:schemeClr val="dk2"/>
                </a:solidFill>
              </a:defRPr>
            </a:lvl8pPr>
            <a:lvl9pPr lvl="8" algn="r">
              <a:buNone/>
              <a:defRPr sz="1583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8128900" y="-182400"/>
            <a:ext cx="2343900" cy="8100600"/>
          </a:xfrm>
          <a:prstGeom prst="rect">
            <a:avLst/>
          </a:prstGeom>
          <a:solidFill>
            <a:srgbClr val="1942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1001925" y="3614200"/>
            <a:ext cx="6502200" cy="33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7550" tIns="87550" rIns="87550" bIns="8755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500" b="1">
                <a:solidFill>
                  <a:srgbClr val="1942FF"/>
                </a:solidFill>
                <a:latin typeface="Raleway"/>
                <a:ea typeface="Raleway"/>
                <a:cs typeface="Raleway"/>
                <a:sym typeface="Raleway"/>
              </a:rPr>
              <a:t>[x]</a:t>
            </a:r>
            <a:r>
              <a:rPr lang="pt-BR" sz="5400" b="1">
                <a:solidFill>
                  <a:srgbClr val="1942FF"/>
                </a:solidFill>
                <a:latin typeface="Raleway"/>
                <a:ea typeface="Raleway"/>
                <a:cs typeface="Raleway"/>
                <a:sym typeface="Raleway"/>
              </a:rPr>
              <a:t> cursos online</a:t>
            </a:r>
            <a:br>
              <a:rPr lang="pt-BR" sz="4300">
                <a:solidFill>
                  <a:srgbClr val="1942FF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pt-BR" sz="3700">
                <a:solidFill>
                  <a:srgbClr val="1942FF"/>
                </a:solidFill>
                <a:latin typeface="Raleway"/>
                <a:ea typeface="Raleway"/>
                <a:cs typeface="Raleway"/>
                <a:sym typeface="Raleway"/>
              </a:rPr>
              <a:t>para integrar tecnologias ao ensino com intencionalidade pedagógica</a:t>
            </a:r>
            <a:endParaRPr sz="3700">
              <a:solidFill>
                <a:srgbClr val="1942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96563" y="4197173"/>
            <a:ext cx="474213" cy="94322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7" name="Google Shape;57;p13"/>
          <p:cNvCxnSpPr/>
          <p:nvPr/>
        </p:nvCxnSpPr>
        <p:spPr>
          <a:xfrm>
            <a:off x="1001913" y="10783113"/>
            <a:ext cx="8450700" cy="0"/>
          </a:xfrm>
          <a:prstGeom prst="straightConnector1">
            <a:avLst/>
          </a:prstGeom>
          <a:noFill/>
          <a:ln w="9525" cap="flat" cmpd="sng">
            <a:solidFill>
              <a:srgbClr val="595959"/>
            </a:solidFill>
            <a:prstDash val="dot"/>
            <a:round/>
            <a:headEnd type="none" w="med" len="med"/>
            <a:tailEnd type="none" w="med" len="med"/>
          </a:ln>
        </p:spPr>
      </p:cxnSp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10800000">
            <a:off x="8370776" y="1566563"/>
            <a:ext cx="1321974" cy="2630612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/>
          <p:nvPr/>
        </p:nvSpPr>
        <p:spPr>
          <a:xfrm>
            <a:off x="1001925" y="646379"/>
            <a:ext cx="3051900" cy="14475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latin typeface="Raleway"/>
                <a:ea typeface="Raleway"/>
                <a:cs typeface="Raleway"/>
                <a:sym typeface="Raleway"/>
              </a:rPr>
              <a:t>[logo da secretaria]</a:t>
            </a:r>
            <a:endParaRPr sz="2200"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>
          <a:blip r:embed="rId5">
            <a:alphaModFix/>
          </a:blip>
          <a:srcRect l="833" r="833"/>
          <a:stretch/>
        </p:blipFill>
        <p:spPr>
          <a:xfrm>
            <a:off x="585300" y="8234050"/>
            <a:ext cx="9116399" cy="1797625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 txBox="1"/>
          <p:nvPr/>
        </p:nvSpPr>
        <p:spPr>
          <a:xfrm>
            <a:off x="1001925" y="2866375"/>
            <a:ext cx="5586900" cy="6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7550" tIns="87550" rIns="87550" bIns="8755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1C3678"/>
                </a:solidFill>
                <a:latin typeface="Raleway"/>
                <a:ea typeface="Raleway"/>
                <a:cs typeface="Raleway"/>
                <a:sym typeface="Raleway"/>
              </a:rPr>
              <a:t>TRILHA FORMATIVA</a:t>
            </a:r>
            <a:br>
              <a:rPr lang="pt-BR">
                <a:solidFill>
                  <a:srgbClr val="1C3678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pt-BR">
                <a:solidFill>
                  <a:srgbClr val="1C3678"/>
                </a:solidFill>
                <a:latin typeface="Raleway"/>
                <a:ea typeface="Raleway"/>
                <a:cs typeface="Raleway"/>
                <a:sym typeface="Raleway"/>
              </a:rPr>
              <a:t>DE EDUCAÇÃO DIGITAL E MIDIÁTICA</a:t>
            </a:r>
            <a:endParaRPr>
              <a:solidFill>
                <a:srgbClr val="1C3678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62" name="Google Shape;62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037463" y="1182197"/>
            <a:ext cx="526775" cy="10333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/>
          <p:nvPr/>
        </p:nvSpPr>
        <p:spPr>
          <a:xfrm>
            <a:off x="1001925" y="7277875"/>
            <a:ext cx="4916400" cy="640200"/>
          </a:xfrm>
          <a:prstGeom prst="roundRect">
            <a:avLst>
              <a:gd name="adj" fmla="val 50000"/>
            </a:avLst>
          </a:prstGeom>
          <a:solidFill>
            <a:srgbClr val="1942FF"/>
          </a:solidFill>
          <a:ln>
            <a:noFill/>
          </a:ln>
        </p:spPr>
        <p:txBody>
          <a:bodyPr spcFirstLastPara="1" wrap="square" lIns="105600" tIns="105600" rIns="105600" bIns="1056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17"/>
          </a:p>
        </p:txBody>
      </p:sp>
      <p:sp>
        <p:nvSpPr>
          <p:cNvPr id="64" name="Google Shape;64;p13"/>
          <p:cNvSpPr txBox="1"/>
          <p:nvPr/>
        </p:nvSpPr>
        <p:spPr>
          <a:xfrm>
            <a:off x="1001925" y="7317175"/>
            <a:ext cx="4916400" cy="56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7550" tIns="87550" rIns="87550" bIns="87550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Confira a lista e inscreva-se</a:t>
            </a:r>
            <a:endParaRPr sz="25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Personalizar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Raleway</vt:lpstr>
      <vt:lpstr>Arial</vt:lpstr>
      <vt:lpstr>Simple Light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Marcelo Sousa</cp:lastModifiedBy>
  <cp:revision>1</cp:revision>
  <dcterms:modified xsi:type="dcterms:W3CDTF">2026-07-09T17:46:50Z</dcterms:modified>
</cp:coreProperties>
</file>