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287000" cx="10287000"/>
  <p:notesSz cx="6858000" cy="9144000"/>
  <p:embeddedFontLst>
    <p:embeddedFont>
      <p:font typeface="Ralewa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aleway-boldItalic.fntdata"/><Relationship Id="rId9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21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21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489150"/>
            <a:ext cx="9585600" cy="41052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1pPr>
            <a:lvl2pPr lvl="1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2pPr>
            <a:lvl3pPr lvl="2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3pPr>
            <a:lvl4pPr lvl="3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4pPr>
            <a:lvl5pPr lvl="4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5pPr>
            <a:lvl6pPr lvl="5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6pPr>
            <a:lvl7pPr lvl="6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7pPr>
            <a:lvl8pPr lvl="7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8pPr>
            <a:lvl9pPr lvl="8" algn="ctr">
              <a:spcBef>
                <a:spcPts val="0"/>
              </a:spcBef>
              <a:spcAft>
                <a:spcPts val="0"/>
              </a:spcAft>
              <a:buSzPts val="8233"/>
              <a:buNone/>
              <a:defRPr sz="8233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5668250"/>
            <a:ext cx="9585600" cy="15852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212250"/>
            <a:ext cx="9585600" cy="39270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000"/>
              <a:buNone/>
              <a:defRPr sz="19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6304450"/>
            <a:ext cx="9585600" cy="26016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 algn="ctr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 algn="ctr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 algn="ctr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 algn="ctr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4301700"/>
            <a:ext cx="9585600" cy="16836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304950"/>
            <a:ext cx="4500000" cy="68328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304950"/>
            <a:ext cx="4500000" cy="68328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69359" lvl="0" marL="4572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1pPr>
            <a:lvl2pPr lvl="1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2pPr>
            <a:lvl3pPr lvl="2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3pPr>
            <a:lvl4pPr lvl="3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4pPr>
            <a:lvl5pPr lvl="4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5pPr>
            <a:lvl6pPr lvl="5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6pPr>
            <a:lvl7pPr lvl="6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7pPr>
            <a:lvl8pPr lvl="7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8pPr>
            <a:lvl9pPr lvl="8">
              <a:spcBef>
                <a:spcPts val="0"/>
              </a:spcBef>
              <a:spcAft>
                <a:spcPts val="0"/>
              </a:spcAft>
              <a:buSzPts val="4433"/>
              <a:buNone/>
              <a:defRPr sz="443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111200"/>
            <a:ext cx="3159000" cy="15114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2779200"/>
            <a:ext cx="3159000" cy="63588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900300"/>
            <a:ext cx="7163700" cy="81816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250"/>
            <a:ext cx="51435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4750" lIns="144750" spcFirstLastPara="1" rIns="144750" wrap="square" tIns="144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2466350"/>
            <a:ext cx="4550700" cy="2964600"/>
          </a:xfrm>
          <a:prstGeom prst="rect">
            <a:avLst/>
          </a:prstGeom>
        </p:spPr>
        <p:txBody>
          <a:bodyPr anchorCtr="0" anchor="b" bIns="144750" lIns="144750" spcFirstLastPara="1" rIns="144750" wrap="square" tIns="144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1pPr>
            <a:lvl2pPr lvl="1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2pPr>
            <a:lvl3pPr lvl="2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3pPr>
            <a:lvl4pPr lvl="3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4pPr>
            <a:lvl5pPr lvl="4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5pPr>
            <a:lvl6pPr lvl="5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6pPr>
            <a:lvl7pPr lvl="6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7pPr>
            <a:lvl8pPr lvl="7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8pPr>
            <a:lvl9pPr lvl="8" algn="ctr">
              <a:spcBef>
                <a:spcPts val="0"/>
              </a:spcBef>
              <a:spcAft>
                <a:spcPts val="0"/>
              </a:spcAft>
              <a:buSzPts val="6650"/>
              <a:buNone/>
              <a:defRPr sz="665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5606150"/>
            <a:ext cx="4550700" cy="2470200"/>
          </a:xfrm>
          <a:prstGeom prst="rect">
            <a:avLst/>
          </a:prstGeom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25"/>
              <a:buNone/>
              <a:defRPr sz="332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448150"/>
            <a:ext cx="4316700" cy="7390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409575" lvl="0" marL="457200">
              <a:spcBef>
                <a:spcPts val="0"/>
              </a:spcBef>
              <a:spcAft>
                <a:spcPts val="0"/>
              </a:spcAft>
              <a:buSzPts val="2850"/>
              <a:buChar char="●"/>
              <a:defRPr sz="2850"/>
            </a:lvl1pPr>
            <a:lvl2pPr indent="-369359" lvl="1" marL="9144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2pPr>
            <a:lvl3pPr indent="-369359" lvl="2" marL="13716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3pPr>
            <a:lvl4pPr indent="-369359" lvl="3" marL="18288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4pPr>
            <a:lvl5pPr indent="-369358" lvl="4" marL="22860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5pPr>
            <a:lvl6pPr indent="-369358" lvl="5" marL="27432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6pPr>
            <a:lvl7pPr indent="-369358" lvl="6" marL="3200400">
              <a:spcBef>
                <a:spcPts val="0"/>
              </a:spcBef>
              <a:spcAft>
                <a:spcPts val="0"/>
              </a:spcAft>
              <a:buSzPts val="2217"/>
              <a:buChar char="●"/>
              <a:defRPr sz="2217"/>
            </a:lvl7pPr>
            <a:lvl8pPr indent="-369358" lvl="7" marL="3657600">
              <a:spcBef>
                <a:spcPts val="0"/>
              </a:spcBef>
              <a:spcAft>
                <a:spcPts val="0"/>
              </a:spcAft>
              <a:buSzPts val="2217"/>
              <a:buChar char="○"/>
              <a:defRPr sz="2217"/>
            </a:lvl8pPr>
            <a:lvl9pPr indent="-369358" lvl="8" marL="4114800">
              <a:spcBef>
                <a:spcPts val="0"/>
              </a:spcBef>
              <a:spcAft>
                <a:spcPts val="0"/>
              </a:spcAft>
              <a:buSzPts val="2217"/>
              <a:buChar char="■"/>
              <a:defRPr sz="221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8461150"/>
            <a:ext cx="6748800" cy="1210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50"/>
              <a:buNone/>
              <a:defRPr sz="285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>
              <a:buNone/>
              <a:defRPr sz="1583"/>
            </a:lvl1pPr>
            <a:lvl2pPr lvl="1">
              <a:buNone/>
              <a:defRPr sz="1583"/>
            </a:lvl2pPr>
            <a:lvl3pPr lvl="2">
              <a:buNone/>
              <a:defRPr sz="1583"/>
            </a:lvl3pPr>
            <a:lvl4pPr lvl="3">
              <a:buNone/>
              <a:defRPr sz="1583"/>
            </a:lvl4pPr>
            <a:lvl5pPr lvl="4">
              <a:buNone/>
              <a:defRPr sz="1583"/>
            </a:lvl5pPr>
            <a:lvl6pPr lvl="5">
              <a:buNone/>
              <a:defRPr sz="1583"/>
            </a:lvl6pPr>
            <a:lvl7pPr lvl="6">
              <a:buNone/>
              <a:defRPr sz="1583"/>
            </a:lvl7pPr>
            <a:lvl8pPr lvl="7">
              <a:buNone/>
              <a:defRPr sz="1583"/>
            </a:lvl8pPr>
            <a:lvl9pPr lvl="8">
              <a:buNone/>
              <a:defRPr sz="158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890050"/>
            <a:ext cx="95856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33"/>
              <a:buNone/>
              <a:defRPr sz="443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304950"/>
            <a:ext cx="9585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4750" lIns="144750" spcFirstLastPara="1" rIns="144750" wrap="square" tIns="144750">
            <a:normAutofit/>
          </a:bodyPr>
          <a:lstStyle>
            <a:lvl1pPr indent="-409575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50"/>
              <a:buChar char="●"/>
              <a:defRPr sz="2850">
                <a:solidFill>
                  <a:schemeClr val="dk2"/>
                </a:solidFill>
              </a:defRPr>
            </a:lvl1pPr>
            <a:lvl2pPr indent="-369359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2pPr>
            <a:lvl3pPr indent="-369359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3pPr>
            <a:lvl4pPr indent="-369359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4pPr>
            <a:lvl5pPr indent="-369358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5pPr>
            <a:lvl6pPr indent="-369358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6pPr>
            <a:lvl7pPr indent="-369358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●"/>
              <a:defRPr sz="2217">
                <a:solidFill>
                  <a:schemeClr val="dk2"/>
                </a:solidFill>
              </a:defRPr>
            </a:lvl7pPr>
            <a:lvl8pPr indent="-369358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○"/>
              <a:defRPr sz="2217">
                <a:solidFill>
                  <a:schemeClr val="dk2"/>
                </a:solidFill>
              </a:defRPr>
            </a:lvl8pPr>
            <a:lvl9pPr indent="-369358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17"/>
              <a:buChar char="■"/>
              <a:defRPr sz="221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9326434"/>
            <a:ext cx="61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4750" lIns="144750" spcFirstLastPara="1" rIns="144750" wrap="square" tIns="144750">
            <a:normAutofit/>
          </a:bodyPr>
          <a:lstStyle>
            <a:lvl1pPr lvl="0" algn="r">
              <a:buNone/>
              <a:defRPr sz="1583">
                <a:solidFill>
                  <a:schemeClr val="dk2"/>
                </a:solidFill>
              </a:defRPr>
            </a:lvl1pPr>
            <a:lvl2pPr lvl="1" algn="r">
              <a:buNone/>
              <a:defRPr sz="1583">
                <a:solidFill>
                  <a:schemeClr val="dk2"/>
                </a:solidFill>
              </a:defRPr>
            </a:lvl2pPr>
            <a:lvl3pPr lvl="2" algn="r">
              <a:buNone/>
              <a:defRPr sz="1583">
                <a:solidFill>
                  <a:schemeClr val="dk2"/>
                </a:solidFill>
              </a:defRPr>
            </a:lvl3pPr>
            <a:lvl4pPr lvl="3" algn="r">
              <a:buNone/>
              <a:defRPr sz="1583">
                <a:solidFill>
                  <a:schemeClr val="dk2"/>
                </a:solidFill>
              </a:defRPr>
            </a:lvl4pPr>
            <a:lvl5pPr lvl="4" algn="r">
              <a:buNone/>
              <a:defRPr sz="1583">
                <a:solidFill>
                  <a:schemeClr val="dk2"/>
                </a:solidFill>
              </a:defRPr>
            </a:lvl5pPr>
            <a:lvl6pPr lvl="5" algn="r">
              <a:buNone/>
              <a:defRPr sz="1583">
                <a:solidFill>
                  <a:schemeClr val="dk2"/>
                </a:solidFill>
              </a:defRPr>
            </a:lvl6pPr>
            <a:lvl7pPr lvl="6" algn="r">
              <a:buNone/>
              <a:defRPr sz="1583">
                <a:solidFill>
                  <a:schemeClr val="dk2"/>
                </a:solidFill>
              </a:defRPr>
            </a:lvl7pPr>
            <a:lvl8pPr lvl="7" algn="r">
              <a:buNone/>
              <a:defRPr sz="1583">
                <a:solidFill>
                  <a:schemeClr val="dk2"/>
                </a:solidFill>
              </a:defRPr>
            </a:lvl8pPr>
            <a:lvl9pPr lvl="8" algn="r">
              <a:buNone/>
              <a:defRPr sz="158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8128900" y="-182400"/>
            <a:ext cx="2343900" cy="8100600"/>
          </a:xfrm>
          <a:prstGeom prst="rect">
            <a:avLst/>
          </a:prstGeom>
          <a:solidFill>
            <a:srgbClr val="1942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001925" y="3614200"/>
            <a:ext cx="6502200" cy="33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5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[x]</a:t>
            </a:r>
            <a:r>
              <a:rPr b="1" lang="pt-BR" sz="54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 cursos online</a:t>
            </a:r>
            <a:br>
              <a:rPr lang="pt-BR" sz="43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 sz="37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para </a:t>
            </a:r>
            <a:r>
              <a:rPr lang="pt-BR" sz="3700">
                <a:solidFill>
                  <a:srgbClr val="1942FF"/>
                </a:solidFill>
                <a:latin typeface="Raleway"/>
                <a:ea typeface="Raleway"/>
                <a:cs typeface="Raleway"/>
                <a:sym typeface="Raleway"/>
              </a:rPr>
              <a:t>integrar tecnologias ao ensino com intencionalidade pedagógica</a:t>
            </a:r>
            <a:endParaRPr sz="3700">
              <a:solidFill>
                <a:srgbClr val="1942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96563" y="4197173"/>
            <a:ext cx="474213" cy="9432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Google Shape;57;p13"/>
          <p:cNvCxnSpPr/>
          <p:nvPr/>
        </p:nvCxnSpPr>
        <p:spPr>
          <a:xfrm>
            <a:off x="1001913" y="10783113"/>
            <a:ext cx="84507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dot"/>
            <a:round/>
            <a:headEnd len="med" w="med" type="none"/>
            <a:tailEnd len="med" w="med" type="none"/>
          </a:ln>
        </p:spPr>
      </p:cxn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8370776" y="1566563"/>
            <a:ext cx="1321974" cy="2630612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001925" y="646379"/>
            <a:ext cx="3051900" cy="14475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Raleway"/>
                <a:ea typeface="Raleway"/>
                <a:cs typeface="Raleway"/>
                <a:sym typeface="Raleway"/>
              </a:rPr>
              <a:t>[logo da secretaria]</a:t>
            </a:r>
            <a:endParaRPr sz="2200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60" name="Google Shape;60;p13" title="regua-logos-colecao-ok-23abril-01.png"/>
          <p:cNvPicPr preferRelativeResize="0"/>
          <p:nvPr/>
        </p:nvPicPr>
        <p:blipFill rotWithShape="1">
          <a:blip r:embed="rId5">
            <a:alphaModFix/>
          </a:blip>
          <a:srcRect b="0" l="0" r="1701" t="0"/>
          <a:stretch/>
        </p:blipFill>
        <p:spPr>
          <a:xfrm>
            <a:off x="585300" y="8234050"/>
            <a:ext cx="9116399" cy="179762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1001925" y="2866375"/>
            <a:ext cx="55869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  <a:t>TRILHA FORMATIVA</a:t>
            </a:r>
            <a:b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pt-BR">
                <a:solidFill>
                  <a:srgbClr val="1C3678"/>
                </a:solidFill>
                <a:latin typeface="Raleway"/>
                <a:ea typeface="Raleway"/>
                <a:cs typeface="Raleway"/>
                <a:sym typeface="Raleway"/>
              </a:rPr>
              <a:t>DE EDUCAÇÃO DIGITAL E MIDIÁTICA</a:t>
            </a:r>
            <a:endParaRPr>
              <a:solidFill>
                <a:srgbClr val="1C3678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37463" y="1182197"/>
            <a:ext cx="526775" cy="10333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/>
          <p:nvPr/>
        </p:nvSpPr>
        <p:spPr>
          <a:xfrm>
            <a:off x="1001925" y="7277875"/>
            <a:ext cx="4916400" cy="640200"/>
          </a:xfrm>
          <a:prstGeom prst="roundRect">
            <a:avLst>
              <a:gd fmla="val 50000" name="adj"/>
            </a:avLst>
          </a:prstGeom>
          <a:solidFill>
            <a:srgbClr val="1942FF"/>
          </a:solidFill>
          <a:ln>
            <a:noFill/>
          </a:ln>
        </p:spPr>
        <p:txBody>
          <a:bodyPr anchorCtr="0" anchor="ctr" bIns="105600" lIns="105600" spcFirstLastPara="1" rIns="105600" wrap="square" tIns="1056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17"/>
          </a:p>
        </p:txBody>
      </p:sp>
      <p:sp>
        <p:nvSpPr>
          <p:cNvPr id="64" name="Google Shape;64;p13"/>
          <p:cNvSpPr txBox="1"/>
          <p:nvPr/>
        </p:nvSpPr>
        <p:spPr>
          <a:xfrm>
            <a:off x="1001925" y="7317175"/>
            <a:ext cx="4916400" cy="5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87550" lIns="87550" spcFirstLastPara="1" rIns="87550" wrap="square" tIns="8755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C</a:t>
            </a:r>
            <a:r>
              <a:rPr lang="pt-BR" sz="2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onfira a lista e inscreva</a:t>
            </a:r>
            <a:r>
              <a:rPr lang="pt-BR" sz="2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-</a:t>
            </a:r>
            <a:r>
              <a:rPr lang="pt-BR" sz="25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se</a:t>
            </a:r>
            <a:endParaRPr sz="2500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