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4ECB-8B13-EA4F-BE1A-E007F89F8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12023-10BB-D245-A1C0-D0953C207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4E0B4-DEBC-0641-9589-7FFEF3E3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2034-0E9B-8F4A-96B8-62D30D628036}" type="datetimeFigureOut">
              <a:rPr lang="en-BR" smtClean="0"/>
              <a:t>11/26/2020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6FF8-6DE8-CD41-92BC-25291719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23A83-6D93-4A4F-A6F8-56C6A76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B6F-AE57-8C44-9BC7-963790DAFAA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16614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C681-9970-454F-93A5-4FBBA287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CA126-E4CC-4F40-8C68-DE7E37CC2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3E4F7-7F1D-3744-9E4B-48350098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2034-0E9B-8F4A-96B8-62D30D628036}" type="datetimeFigureOut">
              <a:rPr lang="en-BR" smtClean="0"/>
              <a:t>11/26/2020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0E505-6064-F745-8C37-3A35E8F9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2BEC7-B7D9-A349-B409-B7FA77CD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B6F-AE57-8C44-9BC7-963790DAFAA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32172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A62F4-B58F-4043-85E5-34FAE8731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64589-4B3E-3044-9F45-EA0A2510D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F6544-D4E9-A247-80EE-0D84746D6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2034-0E9B-8F4A-96B8-62D30D628036}" type="datetimeFigureOut">
              <a:rPr lang="en-BR" smtClean="0"/>
              <a:t>11/26/2020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BDA37-6E15-0C47-8B5C-84468457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2B9A0-1CCD-3649-A0E7-71B54C9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B6F-AE57-8C44-9BC7-963790DAFAA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78495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24AF3-9797-8D47-B0CD-DF787DCD1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599B9-6B34-F645-AFC2-A757524E4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8E107-D42E-994D-87E9-47C3F3B3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2034-0E9B-8F4A-96B8-62D30D628036}" type="datetimeFigureOut">
              <a:rPr lang="en-BR" smtClean="0"/>
              <a:t>11/26/2020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DEE54-35F4-9746-8624-32C924F4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C5C2E-4855-6544-BACE-0421CA9D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B6F-AE57-8C44-9BC7-963790DAFAA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2447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3149-2F6C-C54A-8CE5-A9E165B2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6E0F9-3179-5941-8C11-EAA3C1DC3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BD13C-DFBC-E946-814E-D5303C57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2034-0E9B-8F4A-96B8-62D30D628036}" type="datetimeFigureOut">
              <a:rPr lang="en-BR" smtClean="0"/>
              <a:t>11/26/2020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23F5D-8056-7A46-A2D1-2ADC7330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34FF2-824E-664E-A21F-54967967C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B6F-AE57-8C44-9BC7-963790DAFAA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40353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4AD2-5790-EA40-A9FD-CAE67D06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7FFC-B331-6045-AC76-9CCFA08DD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42F25-8D37-B54A-A2AA-5A5BD79D2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83B37-5E03-7E43-A518-A4E1A901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2034-0E9B-8F4A-96B8-62D30D628036}" type="datetimeFigureOut">
              <a:rPr lang="en-BR" smtClean="0"/>
              <a:t>11/26/2020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FF31B-2194-C74A-9059-79553701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30FF7-1189-324E-8F0B-434EFCFB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B6F-AE57-8C44-9BC7-963790DAFAA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51516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9536-EAD4-F049-A73D-2C85EED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B3B15-616B-C14B-8A5D-86919F305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2D669-525F-7241-BA75-A50B9436B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7AABF-D2A8-8B41-AC19-DF2CD017C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5DA46-906F-D547-AE09-24F3D2531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5D552-C23C-3446-937E-D22FA051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2034-0E9B-8F4A-96B8-62D30D628036}" type="datetimeFigureOut">
              <a:rPr lang="en-BR" smtClean="0"/>
              <a:t>11/26/2020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6E391-CC5F-BF4A-972A-7C0327E3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E2146-1310-2248-A606-A2634AA3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B6F-AE57-8C44-9BC7-963790DAFAA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11211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9BD2-685D-DF49-AC80-93755531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0C24AB-F188-F44E-AAAF-58C4BF54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2034-0E9B-8F4A-96B8-62D30D628036}" type="datetimeFigureOut">
              <a:rPr lang="en-BR" smtClean="0"/>
              <a:t>11/26/2020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5D3B2-5014-3148-9345-CAA46F9B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59568-B467-A44B-8A24-42C2372A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B6F-AE57-8C44-9BC7-963790DAFAA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67636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B6799-3FB1-E941-B057-B3AB5537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2034-0E9B-8F4A-96B8-62D30D628036}" type="datetimeFigureOut">
              <a:rPr lang="en-BR" smtClean="0"/>
              <a:t>11/26/2020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7C657-9615-E247-B7DF-72EF5DBC4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9E1F2-C348-7841-B47F-2330E03C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B6F-AE57-8C44-9BC7-963790DAFAA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5321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CDF5-0CAF-5F4B-91CE-84BA2D41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3F626-1FB2-4744-96E6-3E50C7BCD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30C7B-E7BE-244E-9A37-03FB10886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30054-B639-0A41-B3BE-E91C21EC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2034-0E9B-8F4A-96B8-62D30D628036}" type="datetimeFigureOut">
              <a:rPr lang="en-BR" smtClean="0"/>
              <a:t>11/26/2020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DB41C-47B4-0C43-B53A-74413ACE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35F37-11EA-EC46-9995-8ADE7B46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B6F-AE57-8C44-9BC7-963790DAFAA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45705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B2EF-7387-3A42-954E-67101B83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1E028D-1922-4D47-B98A-350362F9E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FCA0B-F89D-A740-83E9-1F9F98380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7B5EE-D6D1-F14B-8390-87B9F288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2034-0E9B-8F4A-96B8-62D30D628036}" type="datetimeFigureOut">
              <a:rPr lang="en-BR" smtClean="0"/>
              <a:t>11/26/2020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22E12-1CF5-A646-B590-EFF8F90F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0B7EB-B464-A545-B8EC-7010BECB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B6F-AE57-8C44-9BC7-963790DAFAA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97179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AFDD6-D6E0-4C46-BCBB-B3C31A00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5B20-4D2B-0443-9F2D-7AF71A596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23F2A-F661-BF4B-B60C-FA6297379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2034-0E9B-8F4A-96B8-62D30D628036}" type="datetimeFigureOut">
              <a:rPr lang="en-BR" smtClean="0"/>
              <a:t>11/26/2020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D0756-5076-0F44-B631-34D5F2174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D32C4-1A51-D947-B3F1-F7FC95DB6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A5B6F-AE57-8C44-9BC7-963790DAFAA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04461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0572ED-2ED0-435B-8DC6-4D6110F78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4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B287E8-09F4-3A4F-8A28-9C18C3AF4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66C1627-51B1-4513-BEE9-CCC56B92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05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44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Wagner Ramirez</cp:lastModifiedBy>
  <cp:revision>4</cp:revision>
  <dcterms:created xsi:type="dcterms:W3CDTF">2020-11-26T14:36:09Z</dcterms:created>
  <dcterms:modified xsi:type="dcterms:W3CDTF">2020-11-26T18:25:08Z</dcterms:modified>
</cp:coreProperties>
</file>