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C4B8C-F98F-A208-91AB-9FA9A65EC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705DCD-9FDD-E191-FBF5-CAF71D543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08C4A9-59BF-8901-C66E-E29292B3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E7B5E8-8758-CD46-193C-D121381F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F928C5-DE38-6AA9-3797-85AE2BAC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13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B3FB5-5177-DC64-C391-1B6670AC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471D97-E979-BC0C-705A-BC662F6E6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5160A3-708D-A1BC-FAC1-62140DC0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4ECAD3-24E6-CDBD-E0AF-8D844C2E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620AA1-6B8C-4DF4-C02A-DE57D82D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27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76E115-27FC-3520-D009-1F4AFE62C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B6450F-4A81-7D90-A80A-6D70F54D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DE384-921E-5FE6-0D04-C5917D80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12A98-1DBB-C87B-0887-8430CA3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476BB4-4A6B-A336-FA6B-4524EA6D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1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E1394-0E44-27D2-5424-D804095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4CD30-FEC9-B771-6088-719CD668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86225F-0C96-F705-7EEA-2B2324F6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6A7EE-7204-AB57-6A88-8FFA1BFE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21E771-AB61-18A5-56F9-DF42320B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8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79275-3C93-B869-76A8-B2887E22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7DD5C3-5783-0728-CE07-AD516E4C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05416B-1E35-B7E7-A858-7DA54D5B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34EFB4-13F2-AFD9-43EA-B15CA4D1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CA7B5-F201-88C4-797C-648A7C99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58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910E8-58A1-231E-C057-07CD0F72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5A299-7DF2-31BB-573E-51F9F2BA2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204078-4C99-2FE2-4B79-A092007B2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1B2505-DD4F-D1F6-7890-3E7A21B0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E15E8-A5D0-EA49-1B01-B4A7EB8B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E3B46C-49E4-B14F-7842-934F2AC1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77398-14A5-2A82-17FA-F1CCCE68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C4989D-9FA2-20D7-719B-8BAAF0C84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C6BAF6-F473-4A37-17D9-D0BF0272D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4421ED-BC59-880D-D3DC-E2BCBB5C6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57BFBF7-FC16-1C19-79CB-02F4BCA04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D2C2628-3388-6536-5153-7F4C7170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B799134-D3D6-3171-976D-5C39A74B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38D4B5-535B-CAAC-2C49-D42ED19B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55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5D853-D8A0-C5AA-68A2-80180237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A3DBD7-99F5-0A6B-5A4C-C7155522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691606-7B6D-251B-4C47-5BDF56A2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E5E77C-42F7-933F-3D6C-FE28A3D5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5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81BAE7-A5E9-E6F0-5FF8-B9429CF8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A4BDD1-57CD-B23E-2592-EBF1DDB5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98DB83-B20A-9600-C5BA-2E53D3C1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53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9F64F-3EB8-4979-5C2C-F39C4972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F38598-5A01-8176-9DF7-B6C6B0BC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66CFFD-BE56-DC45-6949-BB4B02C31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ED9409-A67B-B0BB-D16B-6E4132DD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D030BD-830F-0208-3D51-6DC549A7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403180-7E57-41A8-19F5-11302B97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17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95272-5AB3-1BC6-06CA-3B2A0324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7C44F2-34D4-1CB1-E053-521277C4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340631-6D53-02E6-4ECA-C03FFA31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A16F3-7D2A-A3CE-5FBB-A41DBCFB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E38AC1-09B9-9680-85C5-C37E8CF6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BC74BE-35B3-08CB-AF1E-511BBB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4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002441-0EB7-DEB9-EAE9-B020FAE9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6DFE7D-3911-6D30-BBA0-0420B124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87CE7-36FC-A555-86CF-440B88A88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967DF-5823-4952-9BD8-CFFFC3036F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F66C7B-B75F-5C5A-430E-80D768188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8DCA79-CBA4-952E-44B8-D3311908F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C1D91-E877-49B1-A13B-8EF268FC76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2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6F255011-3FC6-182A-30D8-8581B2BD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2E7C-E894-BFD1-3C29-8AE8977AB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O conteúdo gerado por IA pode estar incorreto.">
            <a:extLst>
              <a:ext uri="{FF2B5EF4-FFF2-40B4-BE49-F238E27FC236}">
                <a16:creationId xmlns:a16="http://schemas.microsoft.com/office/drawing/2014/main" id="{A5CFD1C4-0249-0190-412A-340ACD202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B4BB6-99A9-6B08-6D9E-C81881FC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37BC406E-1066-224D-2CF4-4EC17C07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23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Adriana Mercadante</dc:creator>
  <cp:lastModifiedBy>Adriana Mercadante</cp:lastModifiedBy>
  <cp:revision>1</cp:revision>
  <dcterms:created xsi:type="dcterms:W3CDTF">2025-03-17T20:20:02Z</dcterms:created>
  <dcterms:modified xsi:type="dcterms:W3CDTF">2025-03-17T20:21:56Z</dcterms:modified>
</cp:coreProperties>
</file>