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 b="def" i="def"/>
      <a:tcStyle>
        <a:tcBdr/>
        <a:fill>
          <a:solidFill>
            <a:srgbClr val="E7EA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 b="def" i="def"/>
      <a:tcStyle>
        <a:tcBdr/>
        <a:fill>
          <a:solidFill>
            <a:srgbClr val="E8F0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ptos"/>
      </a:defRPr>
    </a:lvl1pPr>
    <a:lvl2pPr indent="228600" latinLnBrk="0">
      <a:defRPr sz="1200">
        <a:latin typeface="+mn-lt"/>
        <a:ea typeface="+mn-ea"/>
        <a:cs typeface="+mn-cs"/>
        <a:sym typeface="Aptos"/>
      </a:defRPr>
    </a:lvl2pPr>
    <a:lvl3pPr indent="457200" latinLnBrk="0">
      <a:defRPr sz="1200">
        <a:latin typeface="+mn-lt"/>
        <a:ea typeface="+mn-ea"/>
        <a:cs typeface="+mn-cs"/>
        <a:sym typeface="Aptos"/>
      </a:defRPr>
    </a:lvl3pPr>
    <a:lvl4pPr indent="685800" latinLnBrk="0">
      <a:defRPr sz="1200">
        <a:latin typeface="+mn-lt"/>
        <a:ea typeface="+mn-ea"/>
        <a:cs typeface="+mn-cs"/>
        <a:sym typeface="Aptos"/>
      </a:defRPr>
    </a:lvl4pPr>
    <a:lvl5pPr indent="914400" latinLnBrk="0">
      <a:defRPr sz="1200">
        <a:latin typeface="+mn-lt"/>
        <a:ea typeface="+mn-ea"/>
        <a:cs typeface="+mn-cs"/>
        <a:sym typeface="Aptos"/>
      </a:defRPr>
    </a:lvl5pPr>
    <a:lvl6pPr indent="1143000" latinLnBrk="0">
      <a:defRPr sz="1200">
        <a:latin typeface="+mn-lt"/>
        <a:ea typeface="+mn-ea"/>
        <a:cs typeface="+mn-cs"/>
        <a:sym typeface="Aptos"/>
      </a:defRPr>
    </a:lvl6pPr>
    <a:lvl7pPr indent="1371600" latinLnBrk="0">
      <a:defRPr sz="1200">
        <a:latin typeface="+mn-lt"/>
        <a:ea typeface="+mn-ea"/>
        <a:cs typeface="+mn-cs"/>
        <a:sym typeface="Aptos"/>
      </a:defRPr>
    </a:lvl7pPr>
    <a:lvl8pPr indent="1600200" latinLnBrk="0">
      <a:defRPr sz="1200">
        <a:latin typeface="+mn-lt"/>
        <a:ea typeface="+mn-ea"/>
        <a:cs typeface="+mn-cs"/>
        <a:sym typeface="Aptos"/>
      </a:defRPr>
    </a:lvl8pPr>
    <a:lvl9pPr indent="1828800" latinLnBrk="0">
      <a:defRPr sz="1200">
        <a:latin typeface="+mn-lt"/>
        <a:ea typeface="+mn-ea"/>
        <a:cs typeface="+mn-cs"/>
        <a:sym typeface="Apto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Texto do Título</a:t>
            </a:r>
          </a:p>
        </p:txBody>
      </p:sp>
      <p:sp>
        <p:nvSpPr>
          <p:cNvPr id="12" name="Nível de Corpo Um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21" name="Nível de Corpo 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Texto do Título</a:t>
            </a:r>
          </a:p>
        </p:txBody>
      </p:sp>
      <p:sp>
        <p:nvSpPr>
          <p:cNvPr id="30" name="Nível de Corpo Um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757575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757575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757575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757575"/>
                </a:solidFill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39" name="Nível de Corpo Um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48" name="Nível de Corpo Um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Espaço Reservado para Texto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Texto do Título</a:t>
            </a:r>
          </a:p>
        </p:txBody>
      </p:sp>
      <p:sp>
        <p:nvSpPr>
          <p:cNvPr id="73" name="Nível de Corpo Um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Espaço Reservado para Texto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Texto do Título</a:t>
            </a:r>
          </a:p>
        </p:txBody>
      </p:sp>
      <p:sp>
        <p:nvSpPr>
          <p:cNvPr id="83" name="Espaço Reservado para Imagem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Nível de Corpo Um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3" name="Nível de Corpo Um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ítulo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ubtítulo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6" name="PPT_BRONQUIOLITE_SAÚDECAPA.jpg" descr="PPT_BRONQUIOLITE_SAÚDECAP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9" name="PPT_BRONQUIOLITE_SAÚDEMIOLO-1.jpg" descr="PPT_BRONQUIOLITE_SAÚDEMIOLO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02" name="PPT_BRONQUIOLITE_SAÚDECAPA FINAL.jpg" descr="PPT_BRONQUIOLITE_SAÚDECAPA FINA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