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b92e4cd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b92e4cd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b92e4cd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b92e4cd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PT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PPT_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PPT_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