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ível de Corpo Um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Autoria e Data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Título da Apresentação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13" name="Nível de Corpo Um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da Apresentação</a:t>
            </a:r>
          </a:p>
        </p:txBody>
      </p:sp>
      <p:sp>
        <p:nvSpPr>
          <p:cNvPr id="1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ível de Corpo Um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Informações do fato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Informações do fato</a:t>
            </a:r>
          </a:p>
        </p:txBody>
      </p:sp>
      <p:sp>
        <p:nvSpPr>
          <p:cNvPr id="10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Nível de Corpo Um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Atribuição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Nível de Corpo Um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“Citação Notável”</a:t>
            </a:r>
          </a:p>
        </p:txBody>
      </p:sp>
      <p:sp>
        <p:nvSpPr>
          <p:cNvPr id="11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gela de salada com arroz frito, ovos cozidos e hashi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Tigelas com bolinhos de salmão, salada e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Tigela de massa pappardelle com creme de ervas, avelãs assadas e queijo parmesão ralado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gela de salada com arroz frito, ovos cozidos e hashi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acates e limõ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Título da Apresentação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23" name="Nível de Corpo Um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Autoria e Data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Nível de Corpo Um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da Apresentação</a:t>
            </a:r>
          </a:p>
        </p:txBody>
      </p:sp>
      <p:sp>
        <p:nvSpPr>
          <p:cNvPr id="2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gelas com bolinhos de salmão, salada e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Título do Slid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do Slide</a:t>
            </a:r>
          </a:p>
        </p:txBody>
      </p:sp>
      <p:sp>
        <p:nvSpPr>
          <p:cNvPr id="34" name="Nível de Corpo Um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o Slide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43" name="Nível de Corpo Um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Nível de Corpo Um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Texto com marcadores do slide</a:t>
            </a:r>
          </a:p>
        </p:txBody>
      </p:sp>
      <p:sp>
        <p:nvSpPr>
          <p:cNvPr id="4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ível de Corpo Um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Nível de Corpo Um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Texto com marcadores do slide</a:t>
            </a:r>
          </a:p>
        </p:txBody>
      </p:sp>
      <p:sp>
        <p:nvSpPr>
          <p:cNvPr id="62" name="Tigela de massa pappardelle com creme de ervas, avelãs assadas e queijo parmesão ralado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Título do Slid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6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da Seção</a:t>
            </a:r>
          </a:p>
        </p:txBody>
      </p:sp>
      <p:sp>
        <p:nvSpPr>
          <p:cNvPr id="72" name="Número do Slide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80" name="Nível de Corpo Um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da Agenda</a:t>
            </a:r>
          </a:p>
        </p:txBody>
      </p:sp>
      <p:sp>
        <p:nvSpPr>
          <p:cNvPr id="89" name="Nível de Corpo Um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Subtítulo de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Nível de Corpo Um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Tópicos da Agenda</a:t>
            </a:r>
          </a:p>
        </p:txBody>
      </p:sp>
      <p:sp>
        <p:nvSpPr>
          <p:cNvPr id="9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ível de Corpo Um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exto do Título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PT_SÍFILIS_SAÚDECAPA.png" descr="PPT_SÍFILIS_SAÚDECAP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PT_SÍFILIS_SAÚDEMIOLO-1.png" descr="PPT_SÍFILIS_SAÚDEMIOLO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ítulo do Slide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ubtítulo do Slide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Texto com marcadores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PT_SÍFILIS_SAÚDECAPA-FINAL.png" descr="PPT_SÍFILIS_SAÚDECAPA-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