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21970-5907-F40D-D29C-5BDE9EDBCD12}" v="2" dt="2025-07-09T22:06:16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Pereira (Nacional)" userId="S::alexandre.pereira@naccom.com.br::09b2f1f0-23ff-48a4-bab8-9c4fab404e52" providerId="AD" clId="Web-{3D721970-5907-F40D-D29C-5BDE9EDBCD12}"/>
    <pc:docChg chg="modSld">
      <pc:chgData name="Alexandre Pereira (Nacional)" userId="S::alexandre.pereira@naccom.com.br::09b2f1f0-23ff-48a4-bab8-9c4fab404e52" providerId="AD" clId="Web-{3D721970-5907-F40D-D29C-5BDE9EDBCD12}" dt="2025-07-09T22:06:16.583" v="1"/>
      <pc:docMkLst>
        <pc:docMk/>
      </pc:docMkLst>
      <pc:sldChg chg="addSp delSp modSp">
        <pc:chgData name="Alexandre Pereira (Nacional)" userId="S::alexandre.pereira@naccom.com.br::09b2f1f0-23ff-48a4-bab8-9c4fab404e52" providerId="AD" clId="Web-{3D721970-5907-F40D-D29C-5BDE9EDBCD12}" dt="2025-07-09T22:06:16.583" v="1"/>
        <pc:sldMkLst>
          <pc:docMk/>
          <pc:sldMk cId="2382443481" sldId="261"/>
        </pc:sldMkLst>
        <pc:picChg chg="add mod">
          <ac:chgData name="Alexandre Pereira (Nacional)" userId="S::alexandre.pereira@naccom.com.br::09b2f1f0-23ff-48a4-bab8-9c4fab404e52" providerId="AD" clId="Web-{3D721970-5907-F40D-D29C-5BDE9EDBCD12}" dt="2025-07-09T22:06:16.583" v="1"/>
          <ac:picMkLst>
            <pc:docMk/>
            <pc:sldMk cId="2382443481" sldId="261"/>
            <ac:picMk id="2" creationId="{07AF5F56-FF3B-2324-B4CD-311CDC563FE9}"/>
          </ac:picMkLst>
        </pc:picChg>
        <pc:picChg chg="del">
          <ac:chgData name="Alexandre Pereira (Nacional)" userId="S::alexandre.pereira@naccom.com.br::09b2f1f0-23ff-48a4-bab8-9c4fab404e52" providerId="AD" clId="Web-{3D721970-5907-F40D-D29C-5BDE9EDBCD12}" dt="2025-07-09T22:06:02.364" v="0"/>
          <ac:picMkLst>
            <pc:docMk/>
            <pc:sldMk cId="2382443481" sldId="261"/>
            <ac:picMk id="6" creationId="{AD37EBF4-F0D2-678B-C7C4-0134608E49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AE3F-69B6-CDC7-ED55-F9C3F1530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537A8-6F2B-68C1-2999-048F8CEB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641EA-D78F-F2B3-A81E-EEB0250B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731C-DDD8-7835-76DE-B0D9ED86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B80B5-4F07-1E3E-C8B2-0710BD22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117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68AD-9B0A-F780-15FD-C439085D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DEBB3-E9BC-8BE6-D71D-FC1D2B637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6FF79-1DBD-51AC-7C32-2A263076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B369-44B8-C582-E480-9422C8D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DCF3-A56F-CDFC-FACC-85D84FCA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5723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25F86-5FB7-2991-4931-49CD03DFE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C684D-F13B-E523-C515-FB69B525D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6DA79-B985-4F85-EE2E-0D1AE77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65656-6059-3073-75B8-CFAB02FF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EC08-42F6-684F-4D22-11CD76E0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8356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71B0-880E-E64A-EF43-17E8A3FE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A152-01DB-92D7-1DD7-7BF84957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FA7F-4AE2-B911-946F-FA2DAD16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6522-0F0D-A871-2517-244D30B9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41CE-AD14-6E15-2E2D-6CBCB02C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146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088D-3F95-C150-6A40-C20BDDA1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9C42E-27A2-22D8-2AC7-E01F9175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4C16D-6418-5574-C535-73FFA404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1BD99-15AC-259D-2C56-A8E64660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3D22-A468-4583-4C39-DF3ACC1C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268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8E8B-F348-C631-3936-3625B1AB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567A-C732-7EA2-E741-152CD12D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0D14C-4CEC-30A9-BCDB-724B53477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BD5F2-2DBA-6FD8-C427-D20E2393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D7588-EB02-C4EA-8639-10696504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59C29-7374-3A09-33EC-3A775877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8099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D402-461C-45CF-871D-EE0BC71C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B3D33-B57F-D5E8-401C-C74783D95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A7ED8-DD18-4FA2-85B7-4746ADD02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5E127-0F72-8ED5-0E5F-E3203FC4B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C03B5-EE22-42B1-21BA-D7C9FCBC8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D21B9-188E-4ADD-8549-F16ECE08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B6D56D-AAD1-20A4-B92F-3941F9FA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0CDE5-677C-326A-BF8D-881217F9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533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D2FE-B6C6-8613-4AFF-C663D647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4A0C4-1E7F-F885-9231-3BB6B808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B9F42-1F81-C99A-C3AD-93634160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1A9C1-4689-A5BF-FEAE-92F038C9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010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5F806-43D2-57C1-9078-7CEF4749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E492B-4F29-D400-34F4-13DBE357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BC424-9414-FA67-4847-F6A87D7F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788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AC3E-99DA-7FEA-D1FB-09A58EFC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B494-684C-2732-094E-AFA4711D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C21DB-7B5E-1C7E-A0AC-053793A35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49DED-A256-3251-9379-EEDA8CFE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1D6F5-A5FF-6300-5A83-8A6E3FD0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60D7F-9E1D-6688-351F-113BFD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5822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023C-5713-6751-2129-33587130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F44C2-3E29-B23F-B52A-975194EC8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F7490-9125-24B8-6C9B-DC53DFBC9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A7173-8869-5978-3861-0C565D6A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5BFAB-C302-8E3E-F09E-D1844CCD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BB83C-F13D-23C6-55C9-50DB3DA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7978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C308A-34DB-D7BD-67D3-946ABCE4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52401-A356-2437-D877-16822FE9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D7D70-63E8-678B-48B1-D78BD68EB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BB41E3-D0ED-5D49-A294-3287D5DAE4F8}" type="datetimeFigureOut">
              <a:rPr lang="en-BR" smtClean="0"/>
              <a:t>07/09/2025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82C43-24A1-8D68-C4AE-6736A1D5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90386-EA78-6157-07A1-35A57120B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B3BCC-B207-344C-9A99-7746A6F020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9931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segurando uma placa na frente de um carro&#10;&#10;O conteúdo gerado por IA pode estar incorreto.">
            <a:extLst>
              <a:ext uri="{FF2B5EF4-FFF2-40B4-BE49-F238E27FC236}">
                <a16:creationId xmlns:a16="http://schemas.microsoft.com/office/drawing/2014/main" id="{8D554D4B-7A52-09C0-9B70-82E28A6C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6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CB63-5D2D-53C4-B40B-6E7C507E8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5A57E-85D4-B597-8EE9-C21CA0C1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AED6-DC41-4ADA-86CB-DFF97CB1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segurando uma placa na frente de um carro&#10;&#10;O conteúdo gerado por IA pode estar incorreto.">
            <a:extLst>
              <a:ext uri="{FF2B5EF4-FFF2-40B4-BE49-F238E27FC236}">
                <a16:creationId xmlns:a16="http://schemas.microsoft.com/office/drawing/2014/main" id="{9D75A7D6-4280-761C-D441-B562C012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8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5B2C7-9B46-3D25-54E0-4E2631C2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0B6E5-F337-DA90-F6AA-49E3E62F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8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C6ADF-F917-DDC5-60E6-2B00895B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A5A6A-AFCC-02F6-156B-CBE8BBB1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C7097-F0CE-F553-75FA-C24B8373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1F41E-F361-33F6-CD17-AD719D72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972DD-C40B-51EF-8168-EDEAD25CF3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FBB5A-1FF9-75B2-510D-CB61DE5A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23F35-B206-850B-6765-B40CB808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F943-A17D-2DC0-F2D7-13593656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7AF5F56-FF3B-2324-B4CD-311CDC56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6ED93-23D1-FE00-A452-E7C951B38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1AF80-3AA2-C7A5-FBDA-D307ED0E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EF10-9547-D4B8-AE5E-2513C937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C752FC-90DB-B2C2-57DC-B5CD7748FE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34F0F-1685-8066-5C3E-84977151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1959F-A135-2230-A083-A5CE2F82DB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6" y="858"/>
            <a:ext cx="12178707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71DFF-03E5-C771-2438-13B766A7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336E1-4F58-1BB4-C343-1162416D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7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12e9af-a453-440a-a774-a13178ad3206">
      <Terms xmlns="http://schemas.microsoft.com/office/infopath/2007/PartnerControls"/>
    </lcf76f155ced4ddcb4097134ff3c332f>
    <TaxCatchAll xmlns="60c1f4f5-459a-4284-8328-6c6c68b9b1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05A3D62C843141B7D7BD95232A0B8B" ma:contentTypeVersion="16" ma:contentTypeDescription="Crie um novo documento." ma:contentTypeScope="" ma:versionID="08bd6496c4ace0fbabdca403201f8588">
  <xsd:schema xmlns:xsd="http://www.w3.org/2001/XMLSchema" xmlns:xs="http://www.w3.org/2001/XMLSchema" xmlns:p="http://schemas.microsoft.com/office/2006/metadata/properties" xmlns:ns2="6512e9af-a453-440a-a774-a13178ad3206" xmlns:ns3="60c1f4f5-459a-4284-8328-6c6c68b9b132" targetNamespace="http://schemas.microsoft.com/office/2006/metadata/properties" ma:root="true" ma:fieldsID="fd18f3e4932b00afd03bf0e2e30aa2af" ns2:_="" ns3:_="">
    <xsd:import namespace="6512e9af-a453-440a-a774-a13178ad3206"/>
    <xsd:import namespace="60c1f4f5-459a-4284-8328-6c6c68b9b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2e9af-a453-440a-a774-a13178ad32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a74684cb-0130-4a03-a921-c1e1ec4a08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f4f5-459a-4284-8328-6c6c68b9b13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079e9b-a536-42f1-ae2b-4403b705b4b4}" ma:internalName="TaxCatchAll" ma:showField="CatchAllData" ma:web="60c1f4f5-459a-4284-8328-6c6c68b9b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F8818B-CFFD-43C3-A669-D1B263B10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6855D-CA81-4E2B-B1AA-3AC9F90D46BA}">
  <ds:schemaRefs>
    <ds:schemaRef ds:uri="60c1f4f5-459a-4284-8328-6c6c68b9b132"/>
    <ds:schemaRef ds:uri="6512e9af-a453-440a-a774-a13178ad320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957503-7EE0-4FE1-A1D5-E186A6C17765}">
  <ds:schemaRefs>
    <ds:schemaRef ds:uri="60c1f4f5-459a-4284-8328-6c6c68b9b132"/>
    <ds:schemaRef ds:uri="6512e9af-a453-440a-a774-a13178ad32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Edinaldo Ribeiro (Nacional)</dc:creator>
  <cp:revision>1</cp:revision>
  <dcterms:created xsi:type="dcterms:W3CDTF">2025-06-30T17:45:16Z</dcterms:created>
  <dcterms:modified xsi:type="dcterms:W3CDTF">2025-07-09T22:06:49Z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0x0101003705A3D62C843141B7D7BD95232A0B8B</vt:lpwstr>
  </property>
  <property fmtid="{D5CDD505-2E9C-101B-9397-08002B2CF9AE}" pid="3" name="MediaServiceImageTags">
    <vt:lpwstr/>
  </property>
</Properties>
</file>