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01_PPT_MALARIA_SAÚDECAPA.png" descr="01_PPT_MALARIA_SAÚDECA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2_PPT_MALARIA_SAÚDEMIOLO-1.png" descr="02_PPT_MALARIA_SAÚDEMIOLO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03_PPT_MALARIA_SAÚDECAPA-FINAL.png" descr="03_PPT_MALARIA_SAÚDECAPA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