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6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Autoria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da Apresentação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da Apresentação</a:t>
            </a:r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ções do f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Informações do fato</a:t>
            </a:r>
          </a:p>
        </p:txBody>
      </p:sp>
      <p:sp>
        <p:nvSpPr>
          <p:cNvPr id="10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2" y="10675453"/>
            <a:ext cx="20200057" cy="636986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Atribuição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Nível de Corpo Um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5"/>
          </a:xfrm>
          <a:prstGeom prst="rect">
            <a:avLst/>
          </a:prstGeom>
        </p:spPr>
        <p:txBody>
          <a:bodyPr numCol="1" spcCol="38100"/>
          <a:lstStyle>
            <a:lvl1pPr marL="0" indent="169021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“Citação Notável”</a:t>
            </a:r>
          </a:p>
        </p:txBody>
      </p:sp>
      <p:sp>
        <p:nvSpPr>
          <p:cNvPr id="11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gela de salada com arroz frito, ovos cozidos e hashi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Tigelas com bolinhos de salmão, salada e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Tigela de massa pappardelle com creme de ervas, avelãs assadas e queijo parmesão ralad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gela de salada com arroz frito, ovos cozidos e hashi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acates e limõ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da Apresentação</a:t>
            </a:r>
          </a:p>
        </p:txBody>
      </p:sp>
      <p:sp>
        <p:nvSpPr>
          <p:cNvPr id="2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6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Autoria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Nível de Corpo Um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9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da Apresentação</a:t>
            </a:r>
          </a:p>
        </p:txBody>
      </p:sp>
      <p:sp>
        <p:nvSpPr>
          <p:cNvPr id="2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gelas com bolinhos de salmão, salada e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Título do Slide</a:t>
            </a:r>
          </a:p>
        </p:txBody>
      </p:sp>
      <p:sp>
        <p:nvSpPr>
          <p:cNvPr id="3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4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Nível de Corpo Um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r>
              <a:t>Texto com marcadores do slide</a:t>
            </a:r>
          </a:p>
        </p:txBody>
      </p:sp>
      <p:sp>
        <p:nvSpPr>
          <p:cNvPr id="4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Nível de Corpo Um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Texto com marcadores do slide</a:t>
            </a:r>
          </a:p>
        </p:txBody>
      </p:sp>
      <p:sp>
        <p:nvSpPr>
          <p:cNvPr id="62" name="Tigela de massa pappardelle com creme de ervas, avelãs assadas e queijo parmesão ralad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6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a Seção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da Seção</a:t>
            </a:r>
          </a:p>
        </p:txBody>
      </p:sp>
      <p:sp>
        <p:nvSpPr>
          <p:cNvPr id="7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80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da Agenda</a:t>
            </a:r>
          </a:p>
        </p:txBody>
      </p:sp>
      <p:sp>
        <p:nvSpPr>
          <p:cNvPr id="89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Nível de Corpo Um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Tópicos da Agenda</a:t>
            </a:r>
          </a:p>
        </p:txBody>
      </p:sp>
      <p:sp>
        <p:nvSpPr>
          <p:cNvPr id="9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exto do Título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do Título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 sobre foto de homem&#10;&#10;O conteúdo gerado por IA pode estar incorreto.">
            <a:extLst>
              <a:ext uri="{FF2B5EF4-FFF2-40B4-BE49-F238E27FC236}">
                <a16:creationId xmlns:a16="http://schemas.microsoft.com/office/drawing/2014/main" id="{44CF9510-190F-35A2-69D3-FC410F79B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24383980" cy="1371599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D9E69EBC-2575-8AD2-AA29-D4CF50DFB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24383980" cy="1371599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 branco sobre fundo azul&#10;&#10;O conteúdo gerado por IA pode estar incorreto.">
            <a:extLst>
              <a:ext uri="{FF2B5EF4-FFF2-40B4-BE49-F238E27FC236}">
                <a16:creationId xmlns:a16="http://schemas.microsoft.com/office/drawing/2014/main" id="{E66B3DE0-3E91-0E73-9CBE-C441453F8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24383980" cy="1371599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Personalizar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Helvetica Neue</vt:lpstr>
      <vt:lpstr>Helvetica Neue Medium</vt:lpstr>
      <vt:lpstr>21_BasicWhite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Vanessa | DeBrito BSB</cp:lastModifiedBy>
  <cp:revision>2</cp:revision>
  <dcterms:modified xsi:type="dcterms:W3CDTF">2025-10-13T18:57:54Z</dcterms:modified>
</cp:coreProperties>
</file>