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de Corpo Um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de Corpo Um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8" name="Nível de Corpo Um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do Título</a:t>
            </a:r>
          </a:p>
        </p:txBody>
      </p:sp>
      <p:sp>
        <p:nvSpPr>
          <p:cNvPr id="73" name="Nível de Corpo Um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do Título</a:t>
            </a:r>
          </a:p>
        </p:txBody>
      </p:sp>
      <p:sp>
        <p:nvSpPr>
          <p:cNvPr id="83" name="Espaço Reservado para Imagem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Nível de Corpo Um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ubtítulo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6" name="01_MS_AIDS_ppt_template_capa.png" descr="01_MS_AIDS_ppt_template_cap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ítulo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ubtítulo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0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ítulo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3" name="Subtítulo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4" name="03_MS_AIDS_ppt_template_ultima_capa.png" descr="03_MS_AIDS_ppt_template_ultima_cap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Tema do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Tema do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