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1" r:id="rId12"/>
    <p:sldMasterId id="2147483673" r:id="rId13"/>
    <p:sldMasterId id="2147483675" r:id="rId14"/>
    <p:sldMasterId id="2147483677" r:id="rId15"/>
  </p:sldMasterIdLst>
  <p:sldIdLst>
    <p:sldId id="256" r:id="rId16"/>
    <p:sldId id="257" r:id="rId17"/>
    <p:sldId id="258" r:id="rId18"/>
  </p:sldIdLst>
  <p:sldSz cx="24384000" cy="13716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6F4958F-6FEE-4A62-9EC5-04D0F48971E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96A3D2-98A8-4FEC-AF68-3D2CE20ECAA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9DAF5D7-16FF-4B89-8523-2B1F678D660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325ED4-6242-47F9-8D01-3EE56F7EBD4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A8DA0AD-5BE6-459F-A4E5-81286EF1839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B7179331-5503-4F3D-B864-192DFC6452A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8EB223D-E250-4201-A77B-2CA12CE73DD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5CE700F-BFB8-4CC0-AC6F-CF9C9D1C8C1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1B9CAA-5EC0-4A07-A284-9FB35B08049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90483F-1C5C-467C-81FF-E1FB3FFE9CB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321AF8-E1C3-4C82-8FC2-A8B84EA20A9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4B3BA0-142C-4E54-A232-29F9DC15CBF3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A80A910-7F81-4331-9EF2-A72A7A75BDA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E38C81B-E3F7-4C31-87A4-DDFF39FF3BB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B2C614E-8581-44B7-91B3-F8E3F249BB9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pt-BR" sz="24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620A378-0CFB-4A76-ADBB-579FE64C9FA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46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8500" b="1" u="none" strike="noStrike" spc="-170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da Agenda</a:t>
            </a:r>
            <a:endParaRPr lang="pt-BR" sz="85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de Agenda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06360" y="4248360"/>
            <a:ext cx="21970800" cy="8255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8254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pt-BR" sz="5500" b="0" u="none" strike="noStrike" spc="-54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Tópicos da Agenda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1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10972800" y="-203040"/>
            <a:ext cx="12144600" cy="141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1206360" y="1270080"/>
            <a:ext cx="9778680" cy="58820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8500" b="1" u="none" strike="noStrike" spc="-170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do Slide</a:t>
            </a:r>
            <a:endParaRPr lang="pt-BR" sz="85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206360" y="7060680"/>
            <a:ext cx="9778680" cy="53852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do Slide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10"/>
          </p:nvPr>
        </p:nvSpPr>
        <p:spPr>
          <a:xfrm>
            <a:off x="12001320" y="1308528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8500" b="1" u="none" strike="noStrike" spc="-170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do Slide</a:t>
            </a:r>
            <a:endParaRPr lang="pt-BR" sz="85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do Slide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206360" y="4248360"/>
            <a:ext cx="21970800" cy="8255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marL="609480" indent="-609480" defTabSz="243828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lang="pt-BR" sz="4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Texto com marcadores do slide</a:t>
            </a: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sldNum" idx="11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1206360" y="4248360"/>
            <a:ext cx="21970800" cy="8255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numCol="2" spcCol="1098720" anchor="t">
            <a:noAutofit/>
          </a:bodyPr>
          <a:lstStyle/>
          <a:p>
            <a:pPr marL="609480" indent="-609480" defTabSz="243828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lang="pt-BR" sz="4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Texto com marcadores do slide</a:t>
            </a: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ldNum" idx="12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1206360" y="2373120"/>
            <a:ext cx="9778680" cy="93456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do Slide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06360" y="4248360"/>
            <a:ext cx="9778680" cy="82562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marL="609480" indent="-609480" defTabSz="243828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lang="pt-BR" sz="4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Texto com marcadores do slide</a:t>
            </a: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2438280">
              <a:lnSpc>
                <a:spcPct val="90000"/>
              </a:lnSpc>
              <a:spcBef>
                <a:spcPts val="4501"/>
              </a:spcBef>
              <a:buNone/>
            </a:pPr>
            <a:endParaRPr lang="pt-BR" sz="48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192120" y="-407160"/>
            <a:ext cx="10916640" cy="1455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9778680" cy="14346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8500" b="1" u="none" strike="noStrike" spc="-170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do Slide</a:t>
            </a:r>
            <a:endParaRPr lang="pt-BR" sz="85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13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06360" y="4533840"/>
            <a:ext cx="21970800" cy="46479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11600" b="0" u="none" strike="noStrike" spc="-232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Título da Seção</a:t>
            </a:r>
            <a:endParaRPr lang="pt-BR" sz="116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14"/>
          </p:nvPr>
        </p:nvSpPr>
        <p:spPr>
          <a:xfrm>
            <a:off x="12001320" y="1308528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46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8500" b="1" u="none" strike="noStrike" spc="-170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do Slide</a:t>
            </a:r>
            <a:endParaRPr lang="pt-BR" sz="85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do Slide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 idx="15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1206360" y="4920840"/>
            <a:ext cx="21970800" cy="38739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/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11600" b="0" u="none" strike="noStrike" spc="-232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Declaração</a:t>
            </a:r>
            <a:endParaRPr lang="pt-BR" sz="11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11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11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11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11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1206360" y="1076040"/>
            <a:ext cx="21970800" cy="7241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25000" b="1" u="none" strike="noStrike" spc="-249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100%</a:t>
            </a:r>
            <a:endParaRPr lang="pt-BR" sz="250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250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250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250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algn="ctr" defTabSz="2438280">
              <a:lnSpc>
                <a:spcPct val="80000"/>
              </a:lnSpc>
              <a:buNone/>
              <a:tabLst>
                <a:tab pos="0" algn="l"/>
              </a:tabLst>
            </a:pPr>
            <a:endParaRPr lang="pt-BR" sz="250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06360" y="8262360"/>
            <a:ext cx="21970800" cy="93456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algn="ctr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Informações do fato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3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2430000" y="10675440"/>
            <a:ext cx="20199600" cy="63648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6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Atribuição</a:t>
            </a:r>
            <a:endParaRPr lang="pt-BR" sz="3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53920" y="4939920"/>
            <a:ext cx="20875680" cy="3835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marL="639000" indent="-469800" defTabSz="2438280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8500" b="0" u="none" strike="noStrike" spc="-17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“Citação Notável”</a:t>
            </a:r>
            <a:endParaRPr lang="pt-BR" sz="8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marL="639000" indent="-12600" defTabSz="2438280">
              <a:lnSpc>
                <a:spcPct val="90000"/>
              </a:lnSpc>
              <a:buNone/>
              <a:tabLst>
                <a:tab pos="0" algn="l"/>
              </a:tabLst>
            </a:pPr>
            <a:endParaRPr lang="pt-BR" sz="8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marL="639000" indent="444600" defTabSz="2438280">
              <a:lnSpc>
                <a:spcPct val="90000"/>
              </a:lnSpc>
              <a:buNone/>
              <a:tabLst>
                <a:tab pos="0" algn="l"/>
              </a:tabLst>
            </a:pPr>
            <a:endParaRPr lang="pt-BR" sz="8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marL="639000" indent="901800" defTabSz="2438280">
              <a:lnSpc>
                <a:spcPct val="90000"/>
              </a:lnSpc>
              <a:buNone/>
              <a:tabLst>
                <a:tab pos="0" algn="l"/>
              </a:tabLst>
            </a:pPr>
            <a:endParaRPr lang="pt-BR" sz="8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marL="639000" indent="1359000" defTabSz="2438280">
              <a:lnSpc>
                <a:spcPct val="90000"/>
              </a:lnSpc>
              <a:buNone/>
              <a:tabLst>
                <a:tab pos="0" algn="l"/>
              </a:tabLst>
            </a:pPr>
            <a:endParaRPr lang="pt-BR" sz="8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body"/>
          </p:nvPr>
        </p:nvSpPr>
        <p:spPr>
          <a:xfrm>
            <a:off x="15760800" y="1015920"/>
            <a:ext cx="7438680" cy="594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500000" y="3978360"/>
            <a:ext cx="10438920" cy="1215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-139680" y="495360"/>
            <a:ext cx="16611120" cy="1245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sldNum" idx="5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body"/>
          </p:nvPr>
        </p:nvSpPr>
        <p:spPr>
          <a:xfrm>
            <a:off x="-1333440" y="-5524560"/>
            <a:ext cx="27050760" cy="2164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sldNum" idx="6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ldNum" idx="7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body"/>
          </p:nvPr>
        </p:nvSpPr>
        <p:spPr>
          <a:xfrm>
            <a:off x="1201320" y="11859840"/>
            <a:ext cx="21970800" cy="63648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6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Autoria e Data</a:t>
            </a:r>
            <a:endParaRPr lang="pt-BR" sz="3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title"/>
          </p:nvPr>
        </p:nvSpPr>
        <p:spPr>
          <a:xfrm>
            <a:off x="1206360" y="2575080"/>
            <a:ext cx="21970800" cy="46479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11600" b="1" u="none" strike="noStrike" spc="-232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da Apresentação</a:t>
            </a:r>
            <a:endParaRPr lang="pt-BR" sz="116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201320" y="7223040"/>
            <a:ext cx="21970800" cy="19047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da Apresentação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sldNum" idx="8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-1155600" y="-1295280"/>
            <a:ext cx="26745840" cy="1601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Click to edit the outline text format</a:t>
            </a: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Second Outline Level</a:t>
            </a:r>
          </a:p>
          <a:p>
            <a:pPr marL="648000" lvl="2" indent="-216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Third Outline Level</a:t>
            </a:r>
          </a:p>
          <a:p>
            <a:pPr marL="864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Fourth Outline Level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1206360" y="7124760"/>
            <a:ext cx="21970800" cy="46479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 defTabSz="2438280">
              <a:lnSpc>
                <a:spcPct val="80000"/>
              </a:lnSpc>
              <a:buNone/>
              <a:tabLst>
                <a:tab pos="0" algn="l"/>
              </a:tabLst>
            </a:pPr>
            <a:r>
              <a:rPr lang="pt-BR" sz="11600" b="1" u="none" strike="noStrike" spc="-232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Título da Apresentação</a:t>
            </a:r>
            <a:endParaRPr lang="pt-BR" sz="11600" b="0" u="none" strike="noStrike">
              <a:solidFill>
                <a:srgbClr val="5E5E5E"/>
              </a:solidFill>
              <a:effectLst/>
              <a:uFillTx/>
              <a:latin typeface="Helvetica Neu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207800" y="1106280"/>
            <a:ext cx="21968280" cy="636480"/>
          </a:xfrm>
          <a:prstGeom prst="rect">
            <a:avLst/>
          </a:prstGeom>
          <a:noFill/>
          <a:ln w="12600">
            <a:noFill/>
          </a:ln>
        </p:spPr>
        <p:txBody>
          <a:bodyPr lIns="45720" tIns="45720" rIns="45720" bIns="4572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6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Autoria e Data</a:t>
            </a:r>
            <a:endParaRPr lang="pt-BR" sz="36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206360" y="11610000"/>
            <a:ext cx="21970800" cy="11167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5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Subtítulo da Apresentação</a:t>
            </a: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  <a:p>
            <a:pPr indent="0" defTabSz="825480">
              <a:lnSpc>
                <a:spcPct val="100000"/>
              </a:lnSpc>
              <a:buNone/>
              <a:tabLst>
                <a:tab pos="0" algn="l"/>
              </a:tabLst>
            </a:pPr>
            <a:endParaRPr lang="pt-BR" sz="5500" b="0" u="none" strike="noStrike">
              <a:solidFill>
                <a:srgbClr val="000000"/>
              </a:solidFill>
              <a:effectLst/>
              <a:uFillTx/>
              <a:latin typeface="Helvetica Neu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9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01_PPT_FARMACIA_POPULAR_SAÚDECAPA.png" descr="01_PPT_FARMACIA_POPULAR_SAÚDECAPA.png"/>
          <p:cNvPicPr/>
          <p:nvPr/>
        </p:nvPicPr>
        <p:blipFill>
          <a:blip r:embed="rId2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Uma imagem contendo Aplicativo">
            <a:extLst>
              <a:ext uri="{FF2B5EF4-FFF2-40B4-BE49-F238E27FC236}">
                <a16:creationId xmlns:a16="http://schemas.microsoft.com/office/drawing/2014/main" id="{358E2546-04A4-5B04-F55F-4D1F2B49EEB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8" y="0"/>
            <a:ext cx="24481538" cy="13770864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57831" y="2323224"/>
            <a:ext cx="21970800" cy="1432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 algn="ctr">
              <a:buNone/>
            </a:pPr>
            <a:endParaRPr lang="pt-BR" sz="8500" b="1" u="none" strike="noStrike" spc="-170" dirty="0">
              <a:solidFill>
                <a:srgbClr val="000000"/>
              </a:solidFill>
              <a:effectLst/>
              <a:uFillTx/>
              <a:latin typeface="Helvetica Neue"/>
              <a:ea typeface="Helvetica Neue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48065FE-F0D0-6F67-8703-41D0867F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8" y="5194440"/>
            <a:ext cx="21970800" cy="143280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3_PPT_FARMACIA_POPULAR_SAÚDECAPA-FINAL.png" descr="03_PPT_FARMACIA_POPULAR_SAÚDECAPA-FINAL.png"/>
          <p:cNvPicPr/>
          <p:nvPr/>
        </p:nvPicPr>
        <p:blipFill>
          <a:blip r:embed="rId2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15</vt:i4>
      </vt:variant>
      <vt:variant>
        <vt:lpstr>Títulos de slides</vt:lpstr>
      </vt:variant>
      <vt:variant>
        <vt:i4>3</vt:i4>
      </vt:variant>
    </vt:vector>
  </HeadingPairs>
  <TitlesOfParts>
    <vt:vector size="24" baseType="lpstr">
      <vt:lpstr>Arial</vt:lpstr>
      <vt:lpstr>Helvetica Neue</vt:lpstr>
      <vt:lpstr>Helvetica Neue Medium</vt:lpstr>
      <vt:lpstr>Symbol</vt:lpstr>
      <vt:lpstr>Times New Roman</vt:lpstr>
      <vt:lpstr>Wingdings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21_BasicWhite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Vanessa | DeBrito BSB</cp:lastModifiedBy>
  <cp:revision>2</cp:revision>
  <dcterms:modified xsi:type="dcterms:W3CDTF">2025-05-08T17:43:37Z</dcterms:modified>
  <dc:language>pt-BR</dc:language>
</cp:coreProperties>
</file>