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98460-4227-C624-688E-DEB4AAE0A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984A13-C79D-AC08-3371-E1EBE1426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19729-BBF0-3ACD-7006-58BD8B02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774D32-5C1E-9E53-B53E-6E38B0D2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1F456-6BE6-FE57-0ADA-5AC1D754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45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9EA9-3B54-CD32-018D-FFF17358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FE7BF9-C063-A4E1-8D98-C8735BD3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92EE57-F623-3F37-EB36-643C20D4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EEB936-BD64-45F1-443A-B75848A3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58B58B-4A2A-14F4-058D-865E2DA9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37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7AD5E3-44D3-3065-063F-E9A2FC08E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6E530A-4A25-59A2-5A2B-995FA08C3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B7D038-581D-931A-6367-632A756B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9614BB-8F87-ED86-601E-B9FF43BB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39E52-D74C-E175-CB5E-A2218C37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87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FEC5E-21DC-4A82-A10B-AE8E034C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19971E-7328-1C30-8C42-C95403D6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D0F7DC-4A32-9984-6194-8A86F004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A90FCB-7254-84E6-CBAC-62CF03CA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865D29-422E-040F-8C32-6A10A026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6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BA87-5C77-3711-4716-76212871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B2CECC-2590-925D-375F-6E93FB09E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58417-E55D-97E0-D461-4512956F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CCF9B9-A364-D6FF-6868-6F0C633E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47FC0F-608B-9250-D3A5-BF2601C8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80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DDBF0-B07F-0CBB-AEBD-AD30A8F1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AFD18-E12E-91DB-D484-AAE8A4E80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C45ED1-9600-9309-DF58-392EBCD82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F206AF-E041-4DBD-FEEE-069A5993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803536-EF9E-DC2E-E464-34F9684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934D6C-1EEA-266B-46C5-17D2933C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88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298C3-6A39-7B14-0C5D-0BDC61D0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E31B0F-60D6-736B-E3A0-B56AFEDCF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7A70E6-3A10-31E8-0022-160C7A191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6881F7-E619-AD96-67D7-C19A4DAF6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DCD081-72A7-59B2-8306-BE2EA137A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8D9C91-1024-F958-B127-355E8AFC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0F4F90-FC99-642F-90E9-CA4D927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62FFE7-590D-388C-9283-4E20861D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29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0D2CC-291D-7930-05F8-063103C6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32C6B8-EF02-CD6E-E40A-1E349A22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9040F2-5AD8-B397-BB2A-E4B11654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530D80-4A83-7170-6097-D5B506C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90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9DFE80-9E45-EA27-5C78-E91E2181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67ACD99-107D-112A-3574-E0E71462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B8B880-AC89-4EAF-4634-802B6657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92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E558A-50B2-84CA-6B24-43CDC2B6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95A109-8B1F-CE1C-C809-71E028B5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E8844A-F18B-D798-9330-C13220663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3C9583-0B35-6613-EA45-CBBBE31B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5E2B49-F66D-7B61-33C5-8B85CEAF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BD3BDF-437D-74E4-7699-F0F80AE1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03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F59FD-2437-1242-1D44-9D9CC99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47BC473-2089-AD8F-5678-9C942674B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E037AE-EB4B-2B8F-D247-90966793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10C025-C713-BB93-5CAF-58E8D6B1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117D1C-6403-F335-63CA-B8067657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7F635C-2CD1-C7FB-01E4-71DACBB8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8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2530E50-9020-3B9B-C1E0-9E94866A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9B72C9-357E-E9F6-7CF7-71FD5B84B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2A2886-1B51-223B-3823-98C661A04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7A5869-BE16-4B8E-9C5A-4CA703FECEF2}" type="datetimeFigureOut">
              <a:rPr lang="pt-BR" smtClean="0"/>
              <a:t>12/06/2025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CAE938-2EE5-6541-FA97-0C54ABED0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18E103-C73B-874C-84CB-5ED4BBB62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DA8E6-55AF-4D64-BE86-09AA4E5FB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A79264D6-4560-0856-8735-0609EFFCE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6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5CD5-79AB-058B-CA41-C227149DF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Email&#10;&#10;O conteúdo gerado por IA pode estar incorreto.">
            <a:extLst>
              <a:ext uri="{FF2B5EF4-FFF2-40B4-BE49-F238E27FC236}">
                <a16:creationId xmlns:a16="http://schemas.microsoft.com/office/drawing/2014/main" id="{9EBC2E62-BD13-FBAF-33BD-6D2E1B6A6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3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4FB5D-551D-B41B-83B4-56C7C58F2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, Calendário&#10;&#10;O conteúdo gerado por IA pode estar incorreto.">
            <a:extLst>
              <a:ext uri="{FF2B5EF4-FFF2-40B4-BE49-F238E27FC236}">
                <a16:creationId xmlns:a16="http://schemas.microsoft.com/office/drawing/2014/main" id="{CBC0EAAF-5457-4C3A-820B-DCC3DAA7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06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Adriana Mercadante</dc:creator>
  <cp:lastModifiedBy>Adriana Mercadante</cp:lastModifiedBy>
  <cp:revision>1</cp:revision>
  <dcterms:created xsi:type="dcterms:W3CDTF">2025-06-12T19:20:07Z</dcterms:created>
  <dcterms:modified xsi:type="dcterms:W3CDTF">2025-06-12T19:22:31Z</dcterms:modified>
</cp:coreProperties>
</file>