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B7416-5210-6935-F11E-E8A648F19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CE1DB0-DE25-BA09-110F-B2C075439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31F167-C331-3EF1-C6E2-1E7A9EEF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C853-C35A-49CB-ABBA-10AADDFC2DB2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DB7518-69A6-CD82-F97E-401D60C2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6E5A8A-F7CE-51F1-5A0C-CCAFE4BD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6C7-6557-45EB-927B-586BBB0D1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88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090FC-C6F3-EE98-64D8-0C5AFC0E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8D8750-4CCD-19E3-BA50-81B61A7D2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7426E6-C345-C463-FA52-2F02F6EB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C853-C35A-49CB-ABBA-10AADDFC2DB2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CADA3E-51DE-62C4-511A-D1623021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727973-3139-DB41-38C0-68CB20BA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6C7-6557-45EB-927B-586BBB0D1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44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FDE1AF-FC12-7A7A-2B11-5274E4F47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8B0B1D-17C3-78C2-BA7F-EFE9830F8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6DD359-D88D-2E4F-816C-C78BFAD9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C853-C35A-49CB-ABBA-10AADDFC2DB2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A085D5-3AA2-4C71-2DF3-FC262CED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3543C8-2E45-321A-25AA-CE681B3D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6C7-6557-45EB-927B-586BBB0D1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77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7D258-6EBC-E264-0FE9-897541C2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FEA6DB-DB52-F2AC-62E4-399FB442D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4CF579-497A-F40D-1262-F4063767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C853-C35A-49CB-ABBA-10AADDFC2DB2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A01DF-E6AA-20FD-C3B0-89AD7786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93D85F-267C-FD0B-9AA4-F81FAB5B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6C7-6557-45EB-927B-586BBB0D1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49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198CA-B6CA-CA5E-FCB5-381A7CD3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8A9792-36A5-FBBA-7FA4-775911882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B1DC14-9F26-1966-3541-424EAFE8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C853-C35A-49CB-ABBA-10AADDFC2DB2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CC43FE-BD34-44CB-B238-44E6A925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A5588B-12AE-ABB3-C307-F852B7CB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6C7-6557-45EB-927B-586BBB0D1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36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D6B88-89F0-3615-78A1-E4C8A4A7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294714-E65F-0D94-871D-06011990E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FE71CD-AF81-EDDA-8ACC-83C71DB16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24B569-47F1-E686-62D3-666A0D2A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C853-C35A-49CB-ABBA-10AADDFC2DB2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E11FD1-A500-6497-CB5A-B1EAC6D0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BD37B2-42F4-23E6-4415-B9B01D6B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6C7-6557-45EB-927B-586BBB0D1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64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58E0B-F807-4D02-95A8-09F07B74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C8F07E-6DD8-4454-0882-106D1808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B5C882-A82F-7B47-D5CA-ACBDB76C0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06A2E6F-E315-AB71-9A7F-8C52C53DD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04127E-34D5-AC8D-A793-6A1B85E25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D2F45-29C4-363E-0275-8A02B3D5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C853-C35A-49CB-ABBA-10AADDFC2DB2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2270054-7C00-8652-B7E1-D802AE59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843966-22C9-D56A-98E3-26C89D67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6C7-6557-45EB-927B-586BBB0D1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9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4F638-AD65-94EF-E46E-9C83B9E4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9C0AC3-4024-6CE6-6A1B-EC104DE21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C853-C35A-49CB-ABBA-10AADDFC2DB2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6DAD17-4BA7-C883-7EBB-91419E0D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A750CA-7974-4A77-BD42-5C5DC88C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6C7-6557-45EB-927B-586BBB0D1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36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B81DB6-2CCE-B5B4-008C-26C61D7E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C853-C35A-49CB-ABBA-10AADDFC2DB2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74AF3F-BA00-9F34-C22C-477D6C5B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853496-D11F-F891-63F5-31049443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6C7-6557-45EB-927B-586BBB0D1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28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63973-8387-81B7-DC00-7FBE35E5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4F197A-E904-1263-B006-F839BBAA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89F11C-F92C-DA44-409A-CBB54A50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BEB308-9ED4-1B85-3B2A-EEEDEE05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C853-C35A-49CB-ABBA-10AADDFC2DB2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CA17F6-E87C-CB78-BF37-2AFDC0A0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AAE0E7-068B-E35B-898D-62D3CE6C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6C7-6557-45EB-927B-586BBB0D1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63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A9783-37B8-FCA1-E61F-C523702E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BEDF42A-0455-FA86-63A3-CA3EBBD5A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2AD4D7-EE54-7453-DA53-ADC420EF3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6CC03D-CC18-961C-38F7-D15AD731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C853-C35A-49CB-ABBA-10AADDFC2DB2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0FF312-139E-DC5F-EDA6-4B34945A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B99071-9F59-FAEF-8C6B-F2E8F601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16C7-6557-45EB-927B-586BBB0D1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04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8E210C-AEA3-93B9-1044-935DD93E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F3247C-B896-DAAC-56A1-4366C0388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46201C-22FE-7496-8640-2C22E7899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B2C853-C35A-49CB-ABBA-10AADDFC2DB2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CE5E46-3BCA-204F-5D57-D5AB12686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C2DB35-C1E0-B387-3419-B44F07ABA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4916C7-6557-45EB-927B-586BBB0D1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93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 descr="Interface gráfica do usuário, Texto, Aplicativo, chat ou mensagem de texto&#10;&#10;O conteúdo gerado por IA pode estar incorreto.">
            <a:extLst>
              <a:ext uri="{FF2B5EF4-FFF2-40B4-BE49-F238E27FC236}">
                <a16:creationId xmlns:a16="http://schemas.microsoft.com/office/drawing/2014/main" id="{A110333E-25CC-83D3-30C8-C2DFA9D71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1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60EF5-A2C5-9CA1-425F-515D36D1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B4F610C7-7D3B-8ADF-52EB-F06CF929B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6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BE9349-14BC-8C99-7A22-5052D3A4C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Uma imagem contendo Site&#10;&#10;O conteúdo gerado por IA pode estar incorreto.">
            <a:extLst>
              <a:ext uri="{FF2B5EF4-FFF2-40B4-BE49-F238E27FC236}">
                <a16:creationId xmlns:a16="http://schemas.microsoft.com/office/drawing/2014/main" id="{AACBCCF6-B35C-6EEF-365B-940A7B1E8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0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Vanessa | DeBrito BSB</dc:creator>
  <cp:lastModifiedBy>Vanessa | DeBrito BSB</cp:lastModifiedBy>
  <cp:revision>1</cp:revision>
  <dcterms:created xsi:type="dcterms:W3CDTF">2025-04-30T19:50:49Z</dcterms:created>
  <dcterms:modified xsi:type="dcterms:W3CDTF">2025-04-30T20:07:17Z</dcterms:modified>
</cp:coreProperties>
</file>