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37" autoAdjust="0"/>
    <p:restoredTop sz="94668"/>
  </p:normalViewPr>
  <p:slideViewPr>
    <p:cSldViewPr snapToGrid="0">
      <p:cViewPr varScale="1">
        <p:scale>
          <a:sx n="157" d="100"/>
          <a:sy n="157" d="100"/>
        </p:scale>
        <p:origin x="192" y="6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8E7A88-05E0-C4A9-F4C5-611B811438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5D2A4AF-6BF8-0734-C962-63EBFB2EA3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BC8CC75-F138-1163-7AF2-756C37AED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0C479-8961-418A-A92E-33C42D620F14}" type="datetimeFigureOut">
              <a:rPr lang="pt-BR" smtClean="0"/>
              <a:t>04/09/2025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8A3A5CD-3AB4-F0F5-48F2-46CFCDC6E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7C49EEA-2A9D-E8BC-674F-43FC4725F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AB2CC-0D18-4630-A5A7-C63191C6CA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5482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ECB9E7-6C08-193D-6AA0-830DBB490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B1A9F8E-46FA-1652-23D2-339F048A1A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3AB7987-10A1-B25E-C4C7-ECE7240EC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0C479-8961-418A-A92E-33C42D620F14}" type="datetimeFigureOut">
              <a:rPr lang="pt-BR" smtClean="0"/>
              <a:t>04/09/2025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1B5C665-5BC3-CACC-7746-9CC45169C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C04A2D8-3015-D4F5-A1F0-C37A5DE66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AB2CC-0D18-4630-A5A7-C63191C6CA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7962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D753184-B1E2-DAAE-5CB7-5558F31CB6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CC2F7C9-166A-384A-CDD0-09EA95F2ED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EF01EC1-7BB9-E0BB-8543-0A8503A56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0C479-8961-418A-A92E-33C42D620F14}" type="datetimeFigureOut">
              <a:rPr lang="pt-BR" smtClean="0"/>
              <a:t>04/09/2025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809A1D4-1965-C802-9C83-A1A6ABF2B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B599D82-9D88-50ED-6E81-DA567B214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AB2CC-0D18-4630-A5A7-C63191C6CA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7311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126A9E-3049-4F09-EB91-FD3A4D84A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8E423F2-AC64-3798-F844-3D80148C66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315F105-C510-F384-70BB-6632B957B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0C479-8961-418A-A92E-33C42D620F14}" type="datetimeFigureOut">
              <a:rPr lang="pt-BR" smtClean="0"/>
              <a:t>04/09/2025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6DE7C88-1FB3-D638-AF0D-354DD4286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6BA3055-4B5D-79A5-A974-7D5E78624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AB2CC-0D18-4630-A5A7-C63191C6CA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6324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164E24-2480-2B4F-2A6F-811A364A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1ECEFF7-808C-636A-05B0-7DF6082B7B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4CAC81E-CEB0-0263-0DE9-32C2D46D2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0C479-8961-418A-A92E-33C42D620F14}" type="datetimeFigureOut">
              <a:rPr lang="pt-BR" smtClean="0"/>
              <a:t>04/09/2025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5B2552C-6AB5-5836-AAF7-0D5707B6D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2CD2A14-1C79-99FE-C2A4-BC3C346A2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AB2CC-0D18-4630-A5A7-C63191C6CA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32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FB9E6D-333B-0241-34E6-BFE60E792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ACC622D-23D1-35A4-0917-D14AE690F2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B37A6FB-222B-5467-6E3E-3E53F7D411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A63FE4B-E37F-7327-6926-EC85DF065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0C479-8961-418A-A92E-33C42D620F14}" type="datetimeFigureOut">
              <a:rPr lang="pt-BR" smtClean="0"/>
              <a:t>04/09/2025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15E79A3-FF72-09FB-5D8E-73E8E5139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E9539DB-FB94-117E-DCDF-007622465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AB2CC-0D18-4630-A5A7-C63191C6CA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0992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ACAE1D-CE7E-182D-1400-69C633998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403D146-B58F-AD39-2FA3-EB85EA8636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291F201-E975-95CC-83CA-732DABB6D1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22D7B8E-9A4C-AEF2-0697-AADB9156ED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43C51B2-2C40-F314-321B-946B8A584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9F8F864-DC8F-552D-B02E-94317EB4F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0C479-8961-418A-A92E-33C42D620F14}" type="datetimeFigureOut">
              <a:rPr lang="pt-BR" smtClean="0"/>
              <a:t>04/09/2025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2D5C427F-B6B9-EFDB-4D2D-59626A802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F892EE3-A43F-210E-A7A1-82B2936D2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AB2CC-0D18-4630-A5A7-C63191C6CA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3061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71E5C3-22CE-D6C0-03ED-06B786BEF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A43305F-72F5-6121-D4CC-DBB762012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0C479-8961-418A-A92E-33C42D620F14}" type="datetimeFigureOut">
              <a:rPr lang="pt-BR" smtClean="0"/>
              <a:t>04/09/2025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F1D79D3-B34D-58EF-F3D7-E34EB511E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43EEE27-0066-3307-F29E-ED38233DD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AB2CC-0D18-4630-A5A7-C63191C6CA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0316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B1946089-BCBA-7E3F-EA1F-3C6BE3343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0C479-8961-418A-A92E-33C42D620F14}" type="datetimeFigureOut">
              <a:rPr lang="pt-BR" smtClean="0"/>
              <a:t>04/09/2025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B08F5E47-C20E-BEA4-FE28-AF385FC2E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20D53D3-8FC3-2D60-93F1-E0D6CBAD3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AB2CC-0D18-4630-A5A7-C63191C6CA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1312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DBB7C0-D64C-5F88-9321-359C4850A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C249435-8FA9-3AC4-F9C0-047AB45AC9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BD7D04A-2DC1-EBEB-71ED-0C3546B40A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9BD7FC2-AE9A-1AC1-DF69-9C180B6B2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0C479-8961-418A-A92E-33C42D620F14}" type="datetimeFigureOut">
              <a:rPr lang="pt-BR" smtClean="0"/>
              <a:t>04/09/2025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343DE52-7143-30E2-0DD7-687D3E103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D78AF9A-5357-070E-BD5E-8F85B9F21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AB2CC-0D18-4630-A5A7-C63191C6CA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7017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006CC0-7995-5198-9613-CAE6ED01C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F89515D-1A23-A3CA-5FF6-3CCA7B732E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9937FC8-02D4-8808-C86B-87E07BF913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5D783D8-29F1-6775-C984-DB7CCD5BD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0C479-8961-418A-A92E-33C42D620F14}" type="datetimeFigureOut">
              <a:rPr lang="pt-BR" smtClean="0"/>
              <a:t>04/09/2025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9BF7EF6-85E0-4E0C-ADCC-005C004BF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767589A-726B-81F6-CEBB-E5783BE5E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AB2CC-0D18-4630-A5A7-C63191C6CA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5091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DD9B5D87-CB45-C0B2-16FC-394506345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B172B89-8A7C-ADF1-5730-1FE00ACFF2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0316E4A-C220-D36A-114D-F7ED0AEE96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740C479-8961-418A-A92E-33C42D620F14}" type="datetimeFigureOut">
              <a:rPr lang="pt-BR" smtClean="0"/>
              <a:t>04/09/2025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AA61199-2A41-F1BE-3830-65656ED6FC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7A1A33E-E87E-AF50-6100-00C2CC8D88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57AB2CC-0D18-4630-A5A7-C63191C6CA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3062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Interface gráfica do usuário&#10;&#10;O conteúdo gerado por IA pode estar incorreto.">
            <a:extLst>
              <a:ext uri="{FF2B5EF4-FFF2-40B4-BE49-F238E27FC236}">
                <a16:creationId xmlns:a16="http://schemas.microsoft.com/office/drawing/2014/main" id="{EBF45B1F-A6F4-7D9D-9165-290EDDD69B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531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1B3050B-BD4B-2C91-740E-1D5B688212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5" y="0"/>
            <a:ext cx="12193475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221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D433EC43-E348-193C-C776-66F11D81AB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8138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Macintosh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Tema do Office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Vans | DeBrito BSB</dc:creator>
  <cp:lastModifiedBy>iMac </cp:lastModifiedBy>
  <cp:revision>2</cp:revision>
  <dcterms:created xsi:type="dcterms:W3CDTF">2025-08-15T18:33:56Z</dcterms:created>
  <dcterms:modified xsi:type="dcterms:W3CDTF">2025-09-04T18:00:39Z</dcterms:modified>
</cp:coreProperties>
</file>