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9" roundtripDataSignature="AMtx7mjnZsVdvLNnv2MjFewi01GYLpNFH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" name="Google Shape;5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" name="Google Shape;6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4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4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1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1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2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12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12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3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" title="PPTs_Vacinacao_Xuxa_1920x1080_capa_rev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2" title="PPTs_Vacinacao_Xuxa_1920x1080_miolo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3" title="PPTs_Vacinacao_Xuxa_1920x1080_encerramento_rev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