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1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01_PPT_AMAMENTACAO_1920x1080px.jpg" descr="01_PPT_AMAMENTACAO_1920x1080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2_PPT_AMAMENTACAO_1920x1080px.jpg" descr="02_PPT_AMAMENTACAO_1920x1080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ítulo do Slide"/>
          <p:cNvSpPr txBox="1"/>
          <p:nvPr>
            <p:ph type="title"/>
          </p:nvPr>
        </p:nvSpPr>
        <p:spPr>
          <a:xfrm>
            <a:off x="1206500" y="3238500"/>
            <a:ext cx="21971000" cy="14331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ubtítulo do Slide"/>
          <p:cNvSpPr txBox="1"/>
          <p:nvPr>
            <p:ph type="body" idx="21"/>
          </p:nvPr>
        </p:nvSpPr>
        <p:spPr>
          <a:xfrm>
            <a:off x="1206500" y="4531962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Texto com marcadores do slide"/>
          <p:cNvSpPr txBox="1"/>
          <p:nvPr>
            <p:ph type="body" sz="half" idx="1"/>
          </p:nvPr>
        </p:nvSpPr>
        <p:spPr>
          <a:xfrm>
            <a:off x="1206500" y="6407504"/>
            <a:ext cx="21971000" cy="521899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03_PPT_AMAMENTACAO_1920x1080px.jpg" descr="03_PPT_AMAMENTACAO_1920x1080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