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900" y="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DD6EDD-A512-7A02-C517-FD3D01EA9A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A038F5E-939F-3295-0C18-B47F3AB62E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21C71C2-E3F9-2F58-5665-98C7BB8FD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A2155-AD4B-40F6-8D7B-8D829F9B1713}" type="datetimeFigureOut">
              <a:rPr lang="pt-BR" smtClean="0"/>
              <a:t>25/09/2024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90C5DD2-3DF1-75BC-8A2F-A534EBBCE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EF46C4A-B0D9-D570-9876-6CF5529D2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F8DD3-EC92-42B9-8366-3EB7812E77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5424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3AC00B-86FB-8E7A-41C3-7688FB576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3265750-F07E-A6E3-49F8-E396CDFF29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16E08A6-5257-736B-8A10-A344EBA92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A2155-AD4B-40F6-8D7B-8D829F9B1713}" type="datetimeFigureOut">
              <a:rPr lang="pt-BR" smtClean="0"/>
              <a:t>25/09/2024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60D21F3-E43A-C01F-B90F-F9A6E06AB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FE9662A-EB39-1631-CD49-B353EC4DA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F8DD3-EC92-42B9-8366-3EB7812E77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3127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CBBBFF2-03D2-EB19-A226-BCDD4A8593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4CAA96C-5444-7938-E9E3-BAD2208BAB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E44FD10-8528-8742-6FF6-4DC6C2D9E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A2155-AD4B-40F6-8D7B-8D829F9B1713}" type="datetimeFigureOut">
              <a:rPr lang="pt-BR" smtClean="0"/>
              <a:t>25/09/2024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8441D74-0297-0B98-744B-F1928E908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7BED9FE-FE14-D880-6B5D-1DF62272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F8DD3-EC92-42B9-8366-3EB7812E77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9181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6D2A0F-23F9-9742-173E-8D2A89B02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B026884-9BD9-AAA8-4DC8-CCD2931CE1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B83EE63-AA48-4373-7D96-70746894D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A2155-AD4B-40F6-8D7B-8D829F9B1713}" type="datetimeFigureOut">
              <a:rPr lang="pt-BR" smtClean="0"/>
              <a:t>25/09/2024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E4D263E-22C5-349D-18DD-3021CEEBE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7D5918D-A9EC-48FE-D3FD-549CDD551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F8DD3-EC92-42B9-8366-3EB7812E77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8161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E33793-4F17-6954-8C9D-DAD3827EA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C05F47F-0A16-2D61-FF24-431609714A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1372194-46E5-FC39-93B3-AD123E9E6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A2155-AD4B-40F6-8D7B-8D829F9B1713}" type="datetimeFigureOut">
              <a:rPr lang="pt-BR" smtClean="0"/>
              <a:t>25/09/2024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1237279-D6DA-ACED-8BA1-8629B54D1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6DA8E2E-3BD7-5269-CB6B-449A1B8A8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F8DD3-EC92-42B9-8366-3EB7812E77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2989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3D8D6D-512B-6CAA-D92A-83DB0CCBE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3D0DF2E-05BE-970A-E13A-3077F70C13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AC4B292-0DBF-2D28-0034-101DB98AC6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4B64022-D142-0C7F-02F4-B411C51E3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A2155-AD4B-40F6-8D7B-8D829F9B1713}" type="datetimeFigureOut">
              <a:rPr lang="pt-BR" smtClean="0"/>
              <a:t>25/09/2024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6DB64C5-E147-B00A-73A1-22C8D7634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4ECEA66-7B8E-08E6-29FE-57AB69ABD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F8DD3-EC92-42B9-8366-3EB7812E77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3631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715CFA-B281-E564-0B74-128FF25CA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1C6ED64-14C8-99D5-E18D-17535EC59C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ABA89DE-33AB-3D97-BD73-2D3DFCB2DF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A9F01C9-2AF5-DC3F-DADE-1176050D37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79AE4AC0-4595-BA93-F241-61EF590EE3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E911472F-2CFF-EF9C-1EBA-3C9CDCBCF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A2155-AD4B-40F6-8D7B-8D829F9B1713}" type="datetimeFigureOut">
              <a:rPr lang="pt-BR" smtClean="0"/>
              <a:t>25/09/2024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7B3FDCBE-DDB4-A381-1E09-F467D2824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AECD52B8-65A3-017D-EFF9-0FB65A9CC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F8DD3-EC92-42B9-8366-3EB7812E77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9263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EE7E00-53A6-8CFD-4491-1699593F2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B7E4CDB-7311-8F17-AF81-F28CB5241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A2155-AD4B-40F6-8D7B-8D829F9B1713}" type="datetimeFigureOut">
              <a:rPr lang="pt-BR" smtClean="0"/>
              <a:t>25/09/2024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A12C1B22-D089-8F88-5525-7BE0B4CFB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340EFA9-5EF4-9BA1-202B-F6427F609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F8DD3-EC92-42B9-8366-3EB7812E77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8235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32AE166-059C-2B0D-92E2-55F192123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A2155-AD4B-40F6-8D7B-8D829F9B1713}" type="datetimeFigureOut">
              <a:rPr lang="pt-BR" smtClean="0"/>
              <a:t>25/09/2024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F27178D7-A705-5ABF-B913-C75D15C68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F02F078-1FE8-09AA-BF83-88E8B0173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F8DD3-EC92-42B9-8366-3EB7812E77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3921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CB1A22-529A-F659-EDB2-F274577FC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6DCAB00-DFAA-471D-3DC8-5D57E8526D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1AC8531-2509-36B9-D508-09FF8107FE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8A45C87-695A-515F-27BB-BE994EF37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A2155-AD4B-40F6-8D7B-8D829F9B1713}" type="datetimeFigureOut">
              <a:rPr lang="pt-BR" smtClean="0"/>
              <a:t>25/09/2024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89F950D-943E-4E71-4E1E-1755AF326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0280986-BBA1-B369-0ADC-324895FC3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F8DD3-EC92-42B9-8366-3EB7812E77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6173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16FCDA-EA35-B8B4-7245-5369F15E9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73BAEAA-6CFC-8F5A-47B5-D6011674C9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7EF7205-D19A-69D1-1587-82ADCB9D48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4EBCBE8-25C8-FD2E-D009-E4C31BEC7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A2155-AD4B-40F6-8D7B-8D829F9B1713}" type="datetimeFigureOut">
              <a:rPr lang="pt-BR" smtClean="0"/>
              <a:t>25/09/2024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A6281FC-C308-2CBE-CB8C-2423AC600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AB8255C-78C0-6A7C-BBC7-36C51C2E2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F8DD3-EC92-42B9-8366-3EB7812E77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1983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2ED5562-87B5-E9BE-6397-F385D6418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5B7412A-9AD8-D258-40AC-D07C944665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4D6776B-D51F-C550-F9A4-5666D7AEE1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F1A2155-AD4B-40F6-8D7B-8D829F9B1713}" type="datetimeFigureOut">
              <a:rPr lang="pt-BR" smtClean="0"/>
              <a:t>25/09/2024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1CE8DDC-D273-1C49-F175-E0F76DA53F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7B94E03-1043-09DF-1398-E28F8702E3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F2F8DD3-EC92-42B9-8366-3EB7812E77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0707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Texto, Quadro de comunicações&#10;&#10;Descrição gerada automaticamente">
            <a:extLst>
              <a:ext uri="{FF2B5EF4-FFF2-40B4-BE49-F238E27FC236}">
                <a16:creationId xmlns:a16="http://schemas.microsoft.com/office/drawing/2014/main" id="{875B8137-0612-40C2-5B14-4CC495BBBF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838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8" name="Imagem 7" descr="Mulher com vestido branco&#10;&#10;Descrição gerada automaticamente">
            <a:extLst>
              <a:ext uri="{FF2B5EF4-FFF2-40B4-BE49-F238E27FC236}">
                <a16:creationId xmlns:a16="http://schemas.microsoft.com/office/drawing/2014/main" id="{1D2D4A59-D5B7-1513-5D17-FBF1B4F9A3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348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Texto&#10;&#10;Descrição gerada automaticamente com confiança média">
            <a:extLst>
              <a:ext uri="{FF2B5EF4-FFF2-40B4-BE49-F238E27FC236}">
                <a16:creationId xmlns:a16="http://schemas.microsoft.com/office/drawing/2014/main" id="{292769AD-2BD0-FE8C-A448-BCA82DFC80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040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Tela de celular com publicação numa rede social&#10;&#10;Descrição gerada automaticamente com confiança média">
            <a:extLst>
              <a:ext uri="{FF2B5EF4-FFF2-40B4-BE49-F238E27FC236}">
                <a16:creationId xmlns:a16="http://schemas.microsoft.com/office/drawing/2014/main" id="{E12CF2DF-8D18-FA5F-1D11-E36C2DDF10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726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m 2" descr="Texto, Carta&#10;&#10;Descrição gerada automaticamente">
            <a:extLst>
              <a:ext uri="{FF2B5EF4-FFF2-40B4-BE49-F238E27FC236}">
                <a16:creationId xmlns:a16="http://schemas.microsoft.com/office/drawing/2014/main" id="{956B9B02-44E1-0D95-767C-62F15B8AD9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95603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9" baseType="lpstr">
      <vt:lpstr>Aptos</vt:lpstr>
      <vt:lpstr>Aptos Display</vt:lpstr>
      <vt:lpstr>Arial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Danielle | DeBrito Brasilia</dc:creator>
  <cp:lastModifiedBy>Danielle | DeBrito Brasilia</cp:lastModifiedBy>
  <cp:revision>1</cp:revision>
  <dcterms:created xsi:type="dcterms:W3CDTF">2024-09-25T17:39:10Z</dcterms:created>
  <dcterms:modified xsi:type="dcterms:W3CDTF">2024-09-25T17:44:25Z</dcterms:modified>
</cp:coreProperties>
</file>