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29F26-DA03-430E-0ACB-B015AAF8C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974E4D-85F9-3FF6-0BF4-56617D871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F886A0-45FC-40DB-FB45-BA3E4B1C1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B1EA-A3EC-42C3-BD24-B17B39FC6651}" type="datetimeFigureOut">
              <a:rPr lang="pt-BR" smtClean="0"/>
              <a:t>20/11/2024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BEC8F8-9587-6281-BDEC-4EC6C62CF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386BB3-B4CE-1448-12DE-E3B4A1822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0873-E60E-4FD3-BC0F-B1C596C9B1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9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3D23D-2090-54BB-28D5-E7A06164B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D3C099C-F21C-0BAE-64BC-B127C0AC0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76B1DF-6DCB-6E4B-8BB5-AA1F0033D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B1EA-A3EC-42C3-BD24-B17B39FC6651}" type="datetimeFigureOut">
              <a:rPr lang="pt-BR" smtClean="0"/>
              <a:t>20/11/2024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127DDF-1156-24AD-76B6-F9C09F5FF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BFD5FD-6AD9-19CE-FF1B-434E0A31D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0873-E60E-4FD3-BC0F-B1C596C9B1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08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F4F47E-AA80-9663-661A-3DE9702C7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A4FBDD6-7218-15E2-5F9C-473F9F251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85991F-50EF-3FC3-C21F-800EC77D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B1EA-A3EC-42C3-BD24-B17B39FC6651}" type="datetimeFigureOut">
              <a:rPr lang="pt-BR" smtClean="0"/>
              <a:t>20/11/2024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14DEEF-A94A-C23F-1EC4-8F20F2494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0597B9-A64F-3285-224F-24BDF937F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0873-E60E-4FD3-BC0F-B1C596C9B1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10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9F8360-4EE0-F2C3-501B-D2B63E91D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F88DA5-F3C9-8859-F28F-4096EC169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9E58F5-C006-DDBA-B211-B5989EE1D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B1EA-A3EC-42C3-BD24-B17B39FC6651}" type="datetimeFigureOut">
              <a:rPr lang="pt-BR" smtClean="0"/>
              <a:t>20/11/2024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D704B6-7895-9DB5-4B3C-ECBF4320C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604BF7-AAB6-EF6D-AD79-23F8DDED5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0873-E60E-4FD3-BC0F-B1C596C9B1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3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84CF08-39F4-0016-078F-89567AE88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7ECE21-8408-3122-D836-BBE8B7BBE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C7D5E3-FE80-B39C-8716-E09F759D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B1EA-A3EC-42C3-BD24-B17B39FC6651}" type="datetimeFigureOut">
              <a:rPr lang="pt-BR" smtClean="0"/>
              <a:t>20/11/2024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B013AA-EF7C-6EA1-5FBE-E22F4089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8944F0-1AF5-C4FC-4D26-9BC7B88EF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0873-E60E-4FD3-BC0F-B1C596C9B1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4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31D42-1FA0-17A7-D4E3-9BCA465D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C186EC-4682-AB80-1A73-A9D463F89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E082CD6-BFA0-AD44-8666-F06B678E8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F069505-94B7-D178-3407-B09E2DF0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B1EA-A3EC-42C3-BD24-B17B39FC6651}" type="datetimeFigureOut">
              <a:rPr lang="pt-BR" smtClean="0"/>
              <a:t>20/11/2024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CB4234-0F91-B098-88CF-0ABF926C5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9F4A8B6-0B8E-9D7E-A9B9-169BBC134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0873-E60E-4FD3-BC0F-B1C596C9B1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75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52D57-7127-EEF7-5DE4-6894DF6AF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AAD167-F13F-7134-F182-389C67720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F3E967-2AB4-3934-5268-819C9FBAD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B446C96-BEA8-EF11-3A9F-302CF26C70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52C0C47-FF91-C0A1-5D67-CD67417831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51BA3AD-9BCB-322E-E982-CEB229CDB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B1EA-A3EC-42C3-BD24-B17B39FC6651}" type="datetimeFigureOut">
              <a:rPr lang="pt-BR" smtClean="0"/>
              <a:t>20/11/2024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0CA9476-A4A3-7C17-6234-E11C4A775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0E0340B-BCFA-48A3-ADE8-2AE998C2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0873-E60E-4FD3-BC0F-B1C596C9B1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0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4BA28-5C75-B569-6D5B-610328CB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69C62CF-B5DC-4BFC-C882-B1C8A76A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B1EA-A3EC-42C3-BD24-B17B39FC6651}" type="datetimeFigureOut">
              <a:rPr lang="pt-BR" smtClean="0"/>
              <a:t>20/11/2024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6781F7E-CC76-5BF7-BBD9-AF840863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5A17925-07DF-3785-EA89-D93D3864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0873-E60E-4FD3-BC0F-B1C596C9B1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37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6F749F-DD39-8935-BE29-9E1137CB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B1EA-A3EC-42C3-BD24-B17B39FC6651}" type="datetimeFigureOut">
              <a:rPr lang="pt-BR" smtClean="0"/>
              <a:t>20/11/2024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BC87546-F78C-426F-9022-FB6E87B9F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6934BD7-F8D1-C10F-302D-5EFD5E2C2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0873-E60E-4FD3-BC0F-B1C596C9B1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940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C3179-212E-D7B0-D2C9-778930755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7168AA-572D-9CE7-7271-9F56E51F3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13DB5E-5A2B-2CC2-702D-045B06500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1DBFEC-4F26-B531-F306-A3CCE3701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B1EA-A3EC-42C3-BD24-B17B39FC6651}" type="datetimeFigureOut">
              <a:rPr lang="pt-BR" smtClean="0"/>
              <a:t>20/11/2024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3D59A58-D4A6-2899-9ACA-6228BB573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E32A230-9821-24AA-ADE3-F42D7CE5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0873-E60E-4FD3-BC0F-B1C596C9B1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83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CC4E3-CBF2-AD27-F309-B928D6957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D80B4B-C08E-2D9C-0B55-88B5FC581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3BBB83E-AE2D-0EC2-D01F-3E5237C8E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5944684-C951-95E2-FF89-7DA78B108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B1EA-A3EC-42C3-BD24-B17B39FC6651}" type="datetimeFigureOut">
              <a:rPr lang="pt-BR" smtClean="0"/>
              <a:t>20/11/2024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5ACBA7F-0846-8489-2815-69E35000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CD1F73-8E30-420B-AAB2-210975F57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0873-E60E-4FD3-BC0F-B1C596C9B1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389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DA8D54F-34B0-EC31-EF31-127B11785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AD0952-A531-FD0D-725E-8C0EE05D6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A0B8AE-7889-7E05-70EF-B210522CFC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A9B1EA-A3EC-42C3-BD24-B17B39FC6651}" type="datetimeFigureOut">
              <a:rPr lang="pt-BR" smtClean="0"/>
              <a:t>20/11/2024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6F1C34-C9D7-1E69-DF2A-D06226258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23E321-E9B3-E8E4-CD2F-008DE9965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90873-E60E-4FD3-BC0F-B1C596C9B1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345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493CAD54-C885-B676-8F19-768EB59F2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7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5E164-3264-DF6A-358D-864547E1D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D5D4C385-4F0D-402A-5E98-4D275F9BF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53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0784F-8337-E034-AD1D-3CD05C626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99B744C9-E160-1972-01A3-3346FF958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7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3D92F-C520-DB7F-5A72-52863DBBA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0EA16BAC-CFE3-E2B9-09DB-265053AA9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653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Martins (Nacional)</dc:creator>
  <cp:lastModifiedBy>Roberta Martins (Nacional)</cp:lastModifiedBy>
  <cp:revision>1</cp:revision>
  <dcterms:created xsi:type="dcterms:W3CDTF">2024-11-20T12:26:35Z</dcterms:created>
  <dcterms:modified xsi:type="dcterms:W3CDTF">2024-11-21T13:33:52Z</dcterms:modified>
</cp:coreProperties>
</file>