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8A00"/>
    <a:srgbClr val="0055FF"/>
    <a:srgbClr val="7B008E"/>
    <a:srgbClr val="F1B811"/>
    <a:srgbClr val="E9CE29"/>
    <a:srgbClr val="E2B7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231B111-883C-FFAD-6F54-ECCFBEC06EB1}" v="7" dt="2024-04-01T20:24:22.87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4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árbara Campolina Barbosa" userId="S::barbara.campolina@saude.gov.br::94b2c46c-f682-498d-9f02-c658f014eacc" providerId="AD" clId="Web-{D231B111-883C-FFAD-6F54-ECCFBEC06EB1}"/>
    <pc:docChg chg="modSld">
      <pc:chgData name="Bárbara Campolina Barbosa" userId="S::barbara.campolina@saude.gov.br::94b2c46c-f682-498d-9f02-c658f014eacc" providerId="AD" clId="Web-{D231B111-883C-FFAD-6F54-ECCFBEC06EB1}" dt="2024-04-01T20:24:22.877" v="7" actId="1076"/>
      <pc:docMkLst>
        <pc:docMk/>
      </pc:docMkLst>
      <pc:sldChg chg="modSp">
        <pc:chgData name="Bárbara Campolina Barbosa" userId="S::barbara.campolina@saude.gov.br::94b2c46c-f682-498d-9f02-c658f014eacc" providerId="AD" clId="Web-{D231B111-883C-FFAD-6F54-ECCFBEC06EB1}" dt="2024-04-01T20:24:22.877" v="7" actId="1076"/>
        <pc:sldMkLst>
          <pc:docMk/>
          <pc:sldMk cId="1526829077" sldId="257"/>
        </pc:sldMkLst>
        <pc:spChg chg="mod">
          <ac:chgData name="Bárbara Campolina Barbosa" userId="S::barbara.campolina@saude.gov.br::94b2c46c-f682-498d-9f02-c658f014eacc" providerId="AD" clId="Web-{D231B111-883C-FFAD-6F54-ECCFBEC06EB1}" dt="2024-04-01T20:24:22.877" v="7" actId="1076"/>
          <ac:spMkLst>
            <pc:docMk/>
            <pc:sldMk cId="1526829077" sldId="257"/>
            <ac:spMk id="4" creationId="{61D8C0ED-C5E0-AB0B-6DF8-B1FCAEAB9CD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D1A830B-5059-376D-81A2-58F871B485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0D9B33F-0018-3A3E-B92C-A60BFAB32B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5E84280-C597-7C19-54D5-478CA565F4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3CC50-6245-4BF7-A8DD-FB33F539B76C}" type="datetimeFigureOut">
              <a:rPr lang="pt-BR" smtClean="0"/>
              <a:t>01/04/2024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09DE60D-B228-1450-E696-99AED637E7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185D232-62B8-AD8C-C424-89A63A31A7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0906D-1DCA-46C2-8006-8B372B7A87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989567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C3EBCC5-F125-35D0-7636-3673B432D4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29AD36F1-7024-866E-FC98-7773512E5E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1C2284E-CEC2-A121-8B78-AEA42AF512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3CC50-6245-4BF7-A8DD-FB33F539B76C}" type="datetimeFigureOut">
              <a:rPr lang="pt-BR" smtClean="0"/>
              <a:t>01/04/2024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F8E0CDB-C3D7-5D16-9125-BCE3F416A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F592F92-B0C5-BECA-228D-631727562A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0906D-1DCA-46C2-8006-8B372B7A87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79271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7DEF09C-1323-8698-1FF1-3675E0B09A9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9220B289-3EEE-C886-3C58-90EE04397F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D08CAF8-5849-8508-7D52-0E0B0DDDB4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3CC50-6245-4BF7-A8DD-FB33F539B76C}" type="datetimeFigureOut">
              <a:rPr lang="pt-BR" smtClean="0"/>
              <a:t>01/04/2024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1CC8D27-AA39-4293-BC1F-5B811EE230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BAA8BB2-39F5-506F-6044-7DC7FC9448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0906D-1DCA-46C2-8006-8B372B7A87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880605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22CB612-5C14-9758-DF94-70A884FEE8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4A786FA-0A32-DB06-6825-D699788DF7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79B71B4-ABC1-2D48-7699-DDA6CF6470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3CC50-6245-4BF7-A8DD-FB33F539B76C}" type="datetimeFigureOut">
              <a:rPr lang="pt-BR" smtClean="0"/>
              <a:t>01/04/2024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7FD2C8E-9518-2178-9B40-53B818996F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154DA1E-C311-9B10-58E8-945697E53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0906D-1DCA-46C2-8006-8B372B7A87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1259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843EB61-E9BC-CD3D-21FE-552756E4E6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A1600D5-CC6F-DC1B-B2B6-699BBFBAA9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55343CA-4450-8C14-9D2A-1125E6CB4B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3CC50-6245-4BF7-A8DD-FB33F539B76C}" type="datetimeFigureOut">
              <a:rPr lang="pt-BR" smtClean="0"/>
              <a:t>01/04/2024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2A61565-D573-B3B8-7BAF-A28974F2EA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D37D8E6-C345-D974-9BF1-FCCF8EAF2E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0906D-1DCA-46C2-8006-8B372B7A87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4565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E4058CB-4234-1C05-F794-6970C6E436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C7748B6-E159-3CB6-0F50-8A0C99C353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B7CB5214-B490-2E9A-2DE0-BA297E4217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609853B0-FD48-BAF4-036D-5786D588B5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3CC50-6245-4BF7-A8DD-FB33F539B76C}" type="datetimeFigureOut">
              <a:rPr lang="pt-BR" smtClean="0"/>
              <a:t>01/04/2024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7E2A955-8571-F738-608B-AF069522D8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B74DA8E-1ECA-3581-58A7-3733A3A5DC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0906D-1DCA-46C2-8006-8B372B7A87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67609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40EE3F1-7E38-ECBE-D6FF-56C1D596DA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E52A44B-E3FC-B600-32A0-1283CBBEBE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B4DC6D56-F10D-4D57-C062-8E6D43DF4D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E557B5F7-C7EB-6A40-2162-DCD33E6AFD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71D2498A-7331-B736-7C4F-4AE0F6581C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6A035B88-E6DA-EC0D-50F3-0ABED82B5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3CC50-6245-4BF7-A8DD-FB33F539B76C}" type="datetimeFigureOut">
              <a:rPr lang="pt-BR" smtClean="0"/>
              <a:t>01/04/2024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DBAB3CA4-BB24-286D-68FB-3FA4098D38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58534871-4982-21A9-856F-DCF65387B4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0906D-1DCA-46C2-8006-8B372B7A87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83715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6FFC04-5541-5B68-8168-07CB0A5CA4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598DBDB6-30A7-B9FE-41DA-6C4BE6A4D9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3CC50-6245-4BF7-A8DD-FB33F539B76C}" type="datetimeFigureOut">
              <a:rPr lang="pt-BR" smtClean="0"/>
              <a:t>01/04/2024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AA1F523A-F029-EC55-5E7F-9C41F88F9C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BE69B0B2-BA14-975B-AA25-7764E7D20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0906D-1DCA-46C2-8006-8B372B7A87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6093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C5BA8D70-8D0B-6FD8-818C-309BB96171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3CC50-6245-4BF7-A8DD-FB33F539B76C}" type="datetimeFigureOut">
              <a:rPr lang="pt-BR" smtClean="0"/>
              <a:t>01/04/2024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4BC6ABDE-E6C6-443C-40F4-E0BE7D8E2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3BF2F91F-1FC8-58B3-82F4-94C9C9EF1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0906D-1DCA-46C2-8006-8B372B7A87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861735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49FECDE-D32A-E0E1-A1AA-26C04D1481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9A6CED5-CA8F-225D-4E90-92C2B3A834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058F1852-BCF0-A087-AAE4-168C3B742E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1EF36F7-0262-5953-E197-F1AE14090B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3CC50-6245-4BF7-A8DD-FB33F539B76C}" type="datetimeFigureOut">
              <a:rPr lang="pt-BR" smtClean="0"/>
              <a:t>01/04/2024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7C86A0D-C6E7-24B5-841D-F19A6DA98B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8A0CA08-F8E9-AE15-9B21-71E738081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0906D-1DCA-46C2-8006-8B372B7A87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939916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5B635B-ABCB-D68C-1353-C83F895594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D0BB2D98-1D54-7F35-F980-1B7F265E7BE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421BC6DE-4B17-9BEE-13DF-A9A3CBA896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2CC1DE1E-7C38-E442-E56E-4E86B44DF6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3CC50-6245-4BF7-A8DD-FB33F539B76C}" type="datetimeFigureOut">
              <a:rPr lang="pt-BR" smtClean="0"/>
              <a:t>01/04/2024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330EF30-167E-12B4-AEFB-FF62429544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3BD0BF01-8C01-B0EB-06C0-B1D8DEDDEB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0906D-1DCA-46C2-8006-8B372B7A87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51223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416D501F-312E-3B4D-2973-B6E4BF47F6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CAF49EA-F135-4671-4CCB-9810ED0DA6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8605E6E-97C2-46CF-8558-BD639F2D610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93CC50-6245-4BF7-A8DD-FB33F539B76C}" type="datetimeFigureOut">
              <a:rPr lang="pt-BR" smtClean="0"/>
              <a:t>01/04/2024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8C85ACF-7945-3A8B-B3E4-5FB8B8017E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15DDD52-2681-4536-9ECD-18207573D9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20906D-1DCA-46C2-8006-8B372B7A87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28375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B0A399F0-8D79-F043-EE47-78238901C5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416550" y="0"/>
            <a:ext cx="6775450" cy="6857999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6366F4C9-3B49-84BC-BCD6-1E7633589A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77867" y="1238391"/>
            <a:ext cx="2632736" cy="3700239"/>
          </a:xfrm>
          <a:prstGeom prst="rect">
            <a:avLst/>
          </a:prstGeom>
        </p:spPr>
      </p:pic>
      <p:pic>
        <p:nvPicPr>
          <p:cNvPr id="9" name="Imagem 8" descr="Texto&#10;&#10;Descrição gerada automaticamente com confiança média">
            <a:extLst>
              <a:ext uri="{FF2B5EF4-FFF2-40B4-BE49-F238E27FC236}">
                <a16:creationId xmlns:a16="http://schemas.microsoft.com/office/drawing/2014/main" id="{2E63A403-98D3-E565-A240-F103938F43B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4095" y="2393338"/>
            <a:ext cx="4838186" cy="2389228"/>
          </a:xfrm>
          <a:prstGeom prst="rect">
            <a:avLst/>
          </a:prstGeom>
        </p:spPr>
      </p:pic>
      <p:pic>
        <p:nvPicPr>
          <p:cNvPr id="11" name="Imagem 10">
            <a:extLst>
              <a:ext uri="{FF2B5EF4-FFF2-40B4-BE49-F238E27FC236}">
                <a16:creationId xmlns:a16="http://schemas.microsoft.com/office/drawing/2014/main" id="{F7C65E55-D608-625B-9D00-4E023E8F05E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517380" y="-11289"/>
            <a:ext cx="2674619" cy="2763774"/>
          </a:xfrm>
          <a:prstGeom prst="rect">
            <a:avLst/>
          </a:prstGeom>
        </p:spPr>
      </p:pic>
      <p:pic>
        <p:nvPicPr>
          <p:cNvPr id="13" name="Imagem 12">
            <a:extLst>
              <a:ext uri="{FF2B5EF4-FFF2-40B4-BE49-F238E27FC236}">
                <a16:creationId xmlns:a16="http://schemas.microsoft.com/office/drawing/2014/main" id="{46EE5A0E-11B9-D369-C40C-5FA552EC860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911" y="5039200"/>
            <a:ext cx="1816889" cy="1816889"/>
          </a:xfrm>
          <a:prstGeom prst="rect">
            <a:avLst/>
          </a:prstGeom>
        </p:spPr>
      </p:pic>
      <p:grpSp>
        <p:nvGrpSpPr>
          <p:cNvPr id="8" name="Agrupar 7">
            <a:extLst>
              <a:ext uri="{FF2B5EF4-FFF2-40B4-BE49-F238E27FC236}">
                <a16:creationId xmlns:a16="http://schemas.microsoft.com/office/drawing/2014/main" id="{AFF76251-CDC3-C8C4-2584-713424ABFE18}"/>
              </a:ext>
            </a:extLst>
          </p:cNvPr>
          <p:cNvGrpSpPr/>
          <p:nvPr/>
        </p:nvGrpSpPr>
        <p:grpSpPr>
          <a:xfrm>
            <a:off x="830424" y="5711835"/>
            <a:ext cx="10245013" cy="720657"/>
            <a:chOff x="830424" y="5711835"/>
            <a:chExt cx="10245013" cy="720657"/>
          </a:xfrm>
        </p:grpSpPr>
        <p:sp>
          <p:nvSpPr>
            <p:cNvPr id="6" name="Retângulo: Cantos Arredondados 5">
              <a:extLst>
                <a:ext uri="{FF2B5EF4-FFF2-40B4-BE49-F238E27FC236}">
                  <a16:creationId xmlns:a16="http://schemas.microsoft.com/office/drawing/2014/main" id="{A76AB5F9-DE31-A815-6BDA-B38487D22F8C}"/>
                </a:ext>
              </a:extLst>
            </p:cNvPr>
            <p:cNvSpPr/>
            <p:nvPr/>
          </p:nvSpPr>
          <p:spPr>
            <a:xfrm>
              <a:off x="830424" y="5711835"/>
              <a:ext cx="10245013" cy="720657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5" name="Gráfico 4">
              <a:extLst>
                <a:ext uri="{FF2B5EF4-FFF2-40B4-BE49-F238E27FC236}">
                  <a16:creationId xmlns:a16="http://schemas.microsoft.com/office/drawing/2014/main" id="{16860173-3240-F13C-AB4E-485693CEAACB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920355" y="5803953"/>
              <a:ext cx="10011747" cy="53642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77186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FCA6FA7D-BF40-5AF0-AD86-34C02A3D22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8603952" cy="6858000"/>
          </a:xfrm>
          <a:prstGeom prst="rect">
            <a:avLst/>
          </a:prstGeom>
        </p:spPr>
      </p:pic>
      <p:sp>
        <p:nvSpPr>
          <p:cNvPr id="12" name="CaixaDeTexto 11">
            <a:extLst>
              <a:ext uri="{FF2B5EF4-FFF2-40B4-BE49-F238E27FC236}">
                <a16:creationId xmlns:a16="http://schemas.microsoft.com/office/drawing/2014/main" id="{DD264DE9-49C5-2B5F-CF53-957BBEFF520B}"/>
              </a:ext>
            </a:extLst>
          </p:cNvPr>
          <p:cNvSpPr txBox="1"/>
          <p:nvPr/>
        </p:nvSpPr>
        <p:spPr>
          <a:xfrm>
            <a:off x="1174023" y="2932699"/>
            <a:ext cx="4921976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dirty="0" err="1">
                <a:solidFill>
                  <a:schemeClr val="bg1"/>
                </a:solidFill>
                <a:latin typeface="Rawline" panose="00000500000000000000" pitchFamily="2" charset="0"/>
              </a:rPr>
              <a:t>Lorem</a:t>
            </a:r>
            <a:r>
              <a:rPr lang="pt-BR" dirty="0">
                <a:solidFill>
                  <a:schemeClr val="bg1"/>
                </a:solidFill>
                <a:latin typeface="Rawline" panose="00000500000000000000" pitchFamily="2" charset="0"/>
              </a:rPr>
              <a:t> ipsum </a:t>
            </a:r>
            <a:r>
              <a:rPr lang="pt-BR" dirty="0" err="1">
                <a:solidFill>
                  <a:schemeClr val="bg1"/>
                </a:solidFill>
                <a:latin typeface="Rawline" panose="00000500000000000000" pitchFamily="2" charset="0"/>
              </a:rPr>
              <a:t>dolor</a:t>
            </a:r>
            <a:r>
              <a:rPr lang="pt-BR" dirty="0">
                <a:solidFill>
                  <a:schemeClr val="bg1"/>
                </a:solidFill>
                <a:latin typeface="Rawline" panose="00000500000000000000" pitchFamily="2" charset="0"/>
              </a:rPr>
              <a:t> </a:t>
            </a:r>
            <a:r>
              <a:rPr lang="pt-BR" dirty="0" err="1">
                <a:solidFill>
                  <a:schemeClr val="bg1"/>
                </a:solidFill>
                <a:latin typeface="Rawline" panose="00000500000000000000" pitchFamily="2" charset="0"/>
              </a:rPr>
              <a:t>sit</a:t>
            </a:r>
            <a:r>
              <a:rPr lang="pt-BR" dirty="0">
                <a:solidFill>
                  <a:schemeClr val="bg1"/>
                </a:solidFill>
                <a:latin typeface="Rawline" panose="00000500000000000000" pitchFamily="2" charset="0"/>
              </a:rPr>
              <a:t> </a:t>
            </a:r>
            <a:r>
              <a:rPr lang="pt-BR" dirty="0" err="1">
                <a:solidFill>
                  <a:schemeClr val="bg1"/>
                </a:solidFill>
                <a:latin typeface="Rawline" panose="00000500000000000000" pitchFamily="2" charset="0"/>
              </a:rPr>
              <a:t>amet</a:t>
            </a:r>
            <a:r>
              <a:rPr lang="pt-BR" dirty="0">
                <a:solidFill>
                  <a:schemeClr val="bg1"/>
                </a:solidFill>
                <a:latin typeface="Rawline" panose="00000500000000000000" pitchFamily="2" charset="0"/>
              </a:rPr>
              <a:t>, </a:t>
            </a:r>
            <a:r>
              <a:rPr lang="pt-BR" dirty="0" err="1">
                <a:solidFill>
                  <a:schemeClr val="bg1"/>
                </a:solidFill>
                <a:latin typeface="Rawline" panose="00000500000000000000" pitchFamily="2" charset="0"/>
              </a:rPr>
              <a:t>consectetur</a:t>
            </a:r>
            <a:r>
              <a:rPr lang="pt-BR" dirty="0">
                <a:solidFill>
                  <a:schemeClr val="bg1"/>
                </a:solidFill>
                <a:latin typeface="Rawline" panose="00000500000000000000" pitchFamily="2" charset="0"/>
              </a:rPr>
              <a:t> </a:t>
            </a:r>
            <a:r>
              <a:rPr lang="pt-BR" dirty="0" err="1">
                <a:solidFill>
                  <a:schemeClr val="bg1"/>
                </a:solidFill>
                <a:latin typeface="Rawline" panose="00000500000000000000" pitchFamily="2" charset="0"/>
              </a:rPr>
              <a:t>adipiscing</a:t>
            </a:r>
            <a:r>
              <a:rPr lang="pt-BR" dirty="0">
                <a:solidFill>
                  <a:schemeClr val="bg1"/>
                </a:solidFill>
                <a:latin typeface="Rawline" panose="00000500000000000000" pitchFamily="2" charset="0"/>
              </a:rPr>
              <a:t> </a:t>
            </a:r>
            <a:r>
              <a:rPr lang="pt-BR" dirty="0" err="1">
                <a:solidFill>
                  <a:schemeClr val="bg1"/>
                </a:solidFill>
                <a:latin typeface="Rawline" panose="00000500000000000000" pitchFamily="2" charset="0"/>
              </a:rPr>
              <a:t>elit</a:t>
            </a:r>
            <a:r>
              <a:rPr lang="pt-BR" dirty="0">
                <a:solidFill>
                  <a:schemeClr val="bg1"/>
                </a:solidFill>
                <a:latin typeface="Rawline" panose="00000500000000000000" pitchFamily="2" charset="0"/>
              </a:rPr>
              <a:t>, </a:t>
            </a:r>
            <a:r>
              <a:rPr lang="pt-BR" dirty="0" err="1">
                <a:solidFill>
                  <a:schemeClr val="bg1"/>
                </a:solidFill>
                <a:latin typeface="Rawline" panose="00000500000000000000" pitchFamily="2" charset="0"/>
              </a:rPr>
              <a:t>sed</a:t>
            </a:r>
            <a:r>
              <a:rPr lang="pt-BR" dirty="0">
                <a:solidFill>
                  <a:schemeClr val="bg1"/>
                </a:solidFill>
                <a:latin typeface="Rawline" panose="00000500000000000000" pitchFamily="2" charset="0"/>
              </a:rPr>
              <a:t> do </a:t>
            </a:r>
            <a:r>
              <a:rPr lang="pt-BR" dirty="0" err="1">
                <a:solidFill>
                  <a:schemeClr val="bg1"/>
                </a:solidFill>
                <a:latin typeface="Rawline" panose="00000500000000000000" pitchFamily="2" charset="0"/>
              </a:rPr>
              <a:t>eiusmod</a:t>
            </a:r>
            <a:r>
              <a:rPr lang="pt-BR" dirty="0">
                <a:solidFill>
                  <a:schemeClr val="bg1"/>
                </a:solidFill>
                <a:latin typeface="Rawline" panose="00000500000000000000" pitchFamily="2" charset="0"/>
              </a:rPr>
              <a:t> </a:t>
            </a:r>
            <a:r>
              <a:rPr lang="pt-BR" dirty="0" err="1">
                <a:solidFill>
                  <a:schemeClr val="bg1"/>
                </a:solidFill>
                <a:latin typeface="Rawline" panose="00000500000000000000" pitchFamily="2" charset="0"/>
              </a:rPr>
              <a:t>tempor</a:t>
            </a:r>
            <a:r>
              <a:rPr lang="pt-BR" dirty="0">
                <a:solidFill>
                  <a:schemeClr val="bg1"/>
                </a:solidFill>
                <a:latin typeface="Rawline" panose="00000500000000000000" pitchFamily="2" charset="0"/>
              </a:rPr>
              <a:t> </a:t>
            </a:r>
            <a:r>
              <a:rPr lang="pt-BR" dirty="0" err="1">
                <a:solidFill>
                  <a:schemeClr val="bg1"/>
                </a:solidFill>
                <a:latin typeface="Rawline" panose="00000500000000000000" pitchFamily="2" charset="0"/>
              </a:rPr>
              <a:t>incididunt</a:t>
            </a:r>
            <a:r>
              <a:rPr lang="pt-BR" dirty="0">
                <a:solidFill>
                  <a:schemeClr val="bg1"/>
                </a:solidFill>
                <a:latin typeface="Rawline" panose="00000500000000000000" pitchFamily="2" charset="0"/>
              </a:rPr>
              <a:t> ut labore et </a:t>
            </a:r>
            <a:r>
              <a:rPr lang="pt-BR" dirty="0" err="1">
                <a:solidFill>
                  <a:schemeClr val="bg1"/>
                </a:solidFill>
                <a:latin typeface="Rawline" panose="00000500000000000000" pitchFamily="2" charset="0"/>
              </a:rPr>
              <a:t>dolore</a:t>
            </a:r>
            <a:r>
              <a:rPr lang="pt-BR" dirty="0">
                <a:solidFill>
                  <a:schemeClr val="bg1"/>
                </a:solidFill>
                <a:latin typeface="Rawline" panose="00000500000000000000" pitchFamily="2" charset="0"/>
              </a:rPr>
              <a:t> magna </a:t>
            </a:r>
            <a:r>
              <a:rPr lang="pt-BR" dirty="0" err="1">
                <a:solidFill>
                  <a:schemeClr val="bg1"/>
                </a:solidFill>
                <a:latin typeface="Rawline" panose="00000500000000000000" pitchFamily="2" charset="0"/>
              </a:rPr>
              <a:t>aliqua</a:t>
            </a:r>
            <a:r>
              <a:rPr lang="pt-BR" dirty="0">
                <a:solidFill>
                  <a:schemeClr val="bg1"/>
                </a:solidFill>
                <a:latin typeface="Rawline" panose="00000500000000000000" pitchFamily="2" charset="0"/>
              </a:rPr>
              <a:t>. Quis ipsum </a:t>
            </a:r>
            <a:r>
              <a:rPr lang="pt-BR" dirty="0" err="1">
                <a:solidFill>
                  <a:schemeClr val="bg1"/>
                </a:solidFill>
                <a:latin typeface="Rawline" panose="00000500000000000000" pitchFamily="2" charset="0"/>
              </a:rPr>
              <a:t>suspendisse</a:t>
            </a:r>
            <a:r>
              <a:rPr lang="pt-BR" dirty="0">
                <a:solidFill>
                  <a:schemeClr val="bg1"/>
                </a:solidFill>
                <a:latin typeface="Rawline" panose="00000500000000000000" pitchFamily="2" charset="0"/>
              </a:rPr>
              <a:t> </a:t>
            </a:r>
            <a:r>
              <a:rPr lang="pt-BR" dirty="0" err="1">
                <a:solidFill>
                  <a:schemeClr val="bg1"/>
                </a:solidFill>
                <a:latin typeface="Rawline" panose="00000500000000000000" pitchFamily="2" charset="0"/>
              </a:rPr>
              <a:t>ultrices</a:t>
            </a:r>
            <a:r>
              <a:rPr lang="pt-BR" dirty="0">
                <a:solidFill>
                  <a:schemeClr val="bg1"/>
                </a:solidFill>
                <a:latin typeface="Rawline" panose="00000500000000000000" pitchFamily="2" charset="0"/>
              </a:rPr>
              <a:t> gravida. </a:t>
            </a:r>
            <a:r>
              <a:rPr lang="pt-BR" dirty="0" err="1">
                <a:solidFill>
                  <a:schemeClr val="bg1"/>
                </a:solidFill>
                <a:latin typeface="Rawline" panose="00000500000000000000" pitchFamily="2" charset="0"/>
              </a:rPr>
              <a:t>Risus</a:t>
            </a:r>
            <a:r>
              <a:rPr lang="pt-BR" dirty="0">
                <a:solidFill>
                  <a:schemeClr val="bg1"/>
                </a:solidFill>
                <a:latin typeface="Rawline" panose="00000500000000000000" pitchFamily="2" charset="0"/>
              </a:rPr>
              <a:t> </a:t>
            </a:r>
            <a:r>
              <a:rPr lang="pt-BR" dirty="0" err="1">
                <a:solidFill>
                  <a:schemeClr val="bg1"/>
                </a:solidFill>
                <a:latin typeface="Rawline" panose="00000500000000000000" pitchFamily="2" charset="0"/>
              </a:rPr>
              <a:t>commodo</a:t>
            </a:r>
            <a:r>
              <a:rPr lang="pt-BR" dirty="0">
                <a:solidFill>
                  <a:schemeClr val="bg1"/>
                </a:solidFill>
                <a:latin typeface="Rawline" panose="00000500000000000000" pitchFamily="2" charset="0"/>
              </a:rPr>
              <a:t> </a:t>
            </a:r>
            <a:r>
              <a:rPr lang="pt-BR" dirty="0" err="1">
                <a:solidFill>
                  <a:schemeClr val="bg1"/>
                </a:solidFill>
                <a:latin typeface="Rawline" panose="00000500000000000000" pitchFamily="2" charset="0"/>
              </a:rPr>
              <a:t>viverra</a:t>
            </a:r>
            <a:r>
              <a:rPr lang="pt-BR" dirty="0">
                <a:solidFill>
                  <a:schemeClr val="bg1"/>
                </a:solidFill>
                <a:latin typeface="Rawline" panose="00000500000000000000" pitchFamily="2" charset="0"/>
              </a:rPr>
              <a:t> </a:t>
            </a:r>
            <a:r>
              <a:rPr lang="pt-BR" dirty="0" err="1">
                <a:solidFill>
                  <a:schemeClr val="bg1"/>
                </a:solidFill>
                <a:latin typeface="Rawline" panose="00000500000000000000" pitchFamily="2" charset="0"/>
              </a:rPr>
              <a:t>maecenas</a:t>
            </a:r>
            <a:r>
              <a:rPr lang="pt-BR" dirty="0">
                <a:solidFill>
                  <a:schemeClr val="bg1"/>
                </a:solidFill>
                <a:latin typeface="Rawline" panose="00000500000000000000" pitchFamily="2" charset="0"/>
              </a:rPr>
              <a:t> </a:t>
            </a:r>
            <a:r>
              <a:rPr lang="pt-BR" dirty="0" err="1">
                <a:solidFill>
                  <a:schemeClr val="bg1"/>
                </a:solidFill>
                <a:latin typeface="Rawline" panose="00000500000000000000" pitchFamily="2" charset="0"/>
              </a:rPr>
              <a:t>accumsan</a:t>
            </a:r>
            <a:r>
              <a:rPr lang="pt-BR" dirty="0">
                <a:solidFill>
                  <a:schemeClr val="bg1"/>
                </a:solidFill>
                <a:latin typeface="Rawline" panose="00000500000000000000" pitchFamily="2" charset="0"/>
              </a:rPr>
              <a:t> </a:t>
            </a:r>
            <a:r>
              <a:rPr lang="pt-BR" dirty="0" err="1">
                <a:solidFill>
                  <a:schemeClr val="bg1"/>
                </a:solidFill>
                <a:latin typeface="Rawline" panose="00000500000000000000" pitchFamily="2" charset="0"/>
              </a:rPr>
              <a:t>lacus</a:t>
            </a:r>
            <a:r>
              <a:rPr lang="pt-BR" dirty="0">
                <a:solidFill>
                  <a:schemeClr val="bg1"/>
                </a:solidFill>
                <a:latin typeface="Rawline" panose="00000500000000000000" pitchFamily="2" charset="0"/>
              </a:rPr>
              <a:t> </a:t>
            </a:r>
            <a:r>
              <a:rPr lang="pt-BR" dirty="0" err="1">
                <a:solidFill>
                  <a:schemeClr val="bg1"/>
                </a:solidFill>
                <a:latin typeface="Rawline" panose="00000500000000000000" pitchFamily="2" charset="0"/>
              </a:rPr>
              <a:t>vel</a:t>
            </a:r>
            <a:r>
              <a:rPr lang="pt-BR" dirty="0">
                <a:solidFill>
                  <a:schemeClr val="bg1"/>
                </a:solidFill>
                <a:latin typeface="Rawline" panose="00000500000000000000" pitchFamily="2" charset="0"/>
              </a:rPr>
              <a:t> </a:t>
            </a:r>
            <a:r>
              <a:rPr lang="pt-BR" dirty="0" err="1">
                <a:solidFill>
                  <a:schemeClr val="bg1"/>
                </a:solidFill>
                <a:latin typeface="Rawline" panose="00000500000000000000" pitchFamily="2" charset="0"/>
              </a:rPr>
              <a:t>facilisis</a:t>
            </a:r>
            <a:r>
              <a:rPr lang="pt-BR" dirty="0">
                <a:solidFill>
                  <a:schemeClr val="bg1"/>
                </a:solidFill>
                <a:latin typeface="Rawline" panose="00000500000000000000" pitchFamily="2" charset="0"/>
              </a:rPr>
              <a:t>. </a:t>
            </a:r>
          </a:p>
        </p:txBody>
      </p:sp>
      <p:sp>
        <p:nvSpPr>
          <p:cNvPr id="16" name="Título 1">
            <a:extLst>
              <a:ext uri="{FF2B5EF4-FFF2-40B4-BE49-F238E27FC236}">
                <a16:creationId xmlns:a16="http://schemas.microsoft.com/office/drawing/2014/main" id="{83EE4024-6FA5-A167-1644-C1D67477A2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4022" y="1691768"/>
            <a:ext cx="5264878" cy="1325563"/>
          </a:xfrm>
        </p:spPr>
        <p:txBody>
          <a:bodyPr>
            <a:normAutofit/>
          </a:bodyPr>
          <a:lstStyle/>
          <a:p>
            <a:r>
              <a:rPr lang="pt-BR" sz="6500" b="1" dirty="0">
                <a:solidFill>
                  <a:schemeClr val="bg1"/>
                </a:solidFill>
                <a:latin typeface="Sora" pitchFamily="2" charset="0"/>
                <a:cs typeface="Sora" pitchFamily="2" charset="0"/>
              </a:rPr>
              <a:t>Título </a:t>
            </a:r>
            <a:r>
              <a:rPr lang="pt-BR" sz="6500" b="1" dirty="0" err="1">
                <a:solidFill>
                  <a:schemeClr val="bg1"/>
                </a:solidFill>
                <a:latin typeface="Sora" pitchFamily="2" charset="0"/>
                <a:cs typeface="Sora" pitchFamily="2" charset="0"/>
              </a:rPr>
              <a:t>título</a:t>
            </a:r>
            <a:endParaRPr lang="pt-BR" sz="6500" b="1" dirty="0">
              <a:solidFill>
                <a:schemeClr val="bg1"/>
              </a:solidFill>
              <a:latin typeface="Sora" pitchFamily="2" charset="0"/>
              <a:cs typeface="Sora" pitchFamily="2" charset="0"/>
            </a:endParaRP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D576CC70-C1CB-6DA1-90DE-F22839B5893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170412" y="3017331"/>
            <a:ext cx="2516405" cy="3536739"/>
          </a:xfrm>
          <a:prstGeom prst="rect">
            <a:avLst/>
          </a:prstGeom>
        </p:spPr>
      </p:pic>
      <p:sp>
        <p:nvSpPr>
          <p:cNvPr id="4" name="Título 1">
            <a:extLst>
              <a:ext uri="{FF2B5EF4-FFF2-40B4-BE49-F238E27FC236}">
                <a16:creationId xmlns:a16="http://schemas.microsoft.com/office/drawing/2014/main" id="{61D8C0ED-C5E0-AB0B-6DF8-B1FCAEAB9CD2}"/>
              </a:ext>
            </a:extLst>
          </p:cNvPr>
          <p:cNvSpPr txBox="1">
            <a:spLocks/>
          </p:cNvSpPr>
          <p:nvPr/>
        </p:nvSpPr>
        <p:spPr>
          <a:xfrm>
            <a:off x="8910787" y="433724"/>
            <a:ext cx="303565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2000" b="1" dirty="0">
                <a:solidFill>
                  <a:srgbClr val="FF8A00"/>
                </a:solidFill>
                <a:latin typeface="Sora"/>
                <a:cs typeface="Sora" pitchFamily="2" charset="0"/>
              </a:rPr>
              <a:t>Comunicação e Trabalho em Equip</a:t>
            </a:r>
            <a:r>
              <a:rPr lang="pt-BR" sz="1800" b="1" dirty="0">
                <a:solidFill>
                  <a:srgbClr val="FF8A00"/>
                </a:solidFill>
                <a:latin typeface="Sora"/>
                <a:cs typeface="Sora" pitchFamily="2" charset="0"/>
              </a:rPr>
              <a:t>e </a:t>
            </a:r>
            <a:endParaRPr lang="pt-BR" sz="1800">
              <a:solidFill>
                <a:srgbClr val="FF8A00"/>
              </a:solidFill>
              <a:latin typeface="Sora"/>
              <a:cs typeface="Sor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68290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aixaDeTexto 8">
            <a:extLst>
              <a:ext uri="{FF2B5EF4-FFF2-40B4-BE49-F238E27FC236}">
                <a16:creationId xmlns:a16="http://schemas.microsoft.com/office/drawing/2014/main" id="{0271293F-DD74-D34C-8E1B-45FD9301303A}"/>
              </a:ext>
            </a:extLst>
          </p:cNvPr>
          <p:cNvSpPr txBox="1"/>
          <p:nvPr/>
        </p:nvSpPr>
        <p:spPr>
          <a:xfrm>
            <a:off x="573132" y="2834728"/>
            <a:ext cx="4921976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Rawline" panose="00000500000000000000" pitchFamily="2" charset="0"/>
              </a:rPr>
              <a:t>Lorem</a:t>
            </a:r>
            <a:r>
              <a:rPr lang="pt-BR" dirty="0">
                <a:solidFill>
                  <a:schemeClr val="tx1">
                    <a:lumMod val="75000"/>
                    <a:lumOff val="25000"/>
                  </a:schemeClr>
                </a:solidFill>
                <a:latin typeface="Rawline" panose="00000500000000000000" pitchFamily="2" charset="0"/>
              </a:rPr>
              <a:t> ipsum </a:t>
            </a:r>
            <a:r>
              <a:rPr lang="pt-BR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Rawline" panose="00000500000000000000" pitchFamily="2" charset="0"/>
              </a:rPr>
              <a:t>dolor</a:t>
            </a:r>
            <a:r>
              <a:rPr lang="pt-BR" dirty="0">
                <a:solidFill>
                  <a:schemeClr val="tx1">
                    <a:lumMod val="75000"/>
                    <a:lumOff val="25000"/>
                  </a:schemeClr>
                </a:solidFill>
                <a:latin typeface="Rawline" panose="00000500000000000000" pitchFamily="2" charset="0"/>
              </a:rPr>
              <a:t> </a:t>
            </a:r>
            <a:r>
              <a:rPr lang="pt-BR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Rawline" panose="00000500000000000000" pitchFamily="2" charset="0"/>
              </a:rPr>
              <a:t>sit</a:t>
            </a:r>
            <a:r>
              <a:rPr lang="pt-BR" dirty="0">
                <a:solidFill>
                  <a:schemeClr val="tx1">
                    <a:lumMod val="75000"/>
                    <a:lumOff val="25000"/>
                  </a:schemeClr>
                </a:solidFill>
                <a:latin typeface="Rawline" panose="00000500000000000000" pitchFamily="2" charset="0"/>
              </a:rPr>
              <a:t> </a:t>
            </a:r>
            <a:r>
              <a:rPr lang="pt-BR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Rawline" panose="00000500000000000000" pitchFamily="2" charset="0"/>
              </a:rPr>
              <a:t>amet</a:t>
            </a:r>
            <a:r>
              <a:rPr lang="pt-BR" dirty="0">
                <a:solidFill>
                  <a:schemeClr val="tx1">
                    <a:lumMod val="75000"/>
                    <a:lumOff val="25000"/>
                  </a:schemeClr>
                </a:solidFill>
                <a:latin typeface="Rawline" panose="00000500000000000000" pitchFamily="2" charset="0"/>
              </a:rPr>
              <a:t>, </a:t>
            </a:r>
            <a:r>
              <a:rPr lang="pt-BR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Rawline" panose="00000500000000000000" pitchFamily="2" charset="0"/>
              </a:rPr>
              <a:t>consectetur</a:t>
            </a:r>
            <a:r>
              <a:rPr lang="pt-BR" dirty="0">
                <a:solidFill>
                  <a:schemeClr val="tx1">
                    <a:lumMod val="75000"/>
                    <a:lumOff val="25000"/>
                  </a:schemeClr>
                </a:solidFill>
                <a:latin typeface="Rawline" panose="00000500000000000000" pitchFamily="2" charset="0"/>
              </a:rPr>
              <a:t> </a:t>
            </a:r>
            <a:r>
              <a:rPr lang="pt-BR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Rawline" panose="00000500000000000000" pitchFamily="2" charset="0"/>
              </a:rPr>
              <a:t>adipiscing</a:t>
            </a:r>
            <a:r>
              <a:rPr lang="pt-BR" dirty="0">
                <a:solidFill>
                  <a:schemeClr val="tx1">
                    <a:lumMod val="75000"/>
                    <a:lumOff val="25000"/>
                  </a:schemeClr>
                </a:solidFill>
                <a:latin typeface="Rawline" panose="00000500000000000000" pitchFamily="2" charset="0"/>
              </a:rPr>
              <a:t> </a:t>
            </a:r>
            <a:r>
              <a:rPr lang="pt-BR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Rawline" panose="00000500000000000000" pitchFamily="2" charset="0"/>
              </a:rPr>
              <a:t>elit</a:t>
            </a:r>
            <a:r>
              <a:rPr lang="pt-BR" dirty="0">
                <a:solidFill>
                  <a:schemeClr val="tx1">
                    <a:lumMod val="75000"/>
                    <a:lumOff val="25000"/>
                  </a:schemeClr>
                </a:solidFill>
                <a:latin typeface="Rawline" panose="00000500000000000000" pitchFamily="2" charset="0"/>
              </a:rPr>
              <a:t>, </a:t>
            </a:r>
            <a:r>
              <a:rPr lang="pt-BR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Rawline" panose="00000500000000000000" pitchFamily="2" charset="0"/>
              </a:rPr>
              <a:t>sed</a:t>
            </a:r>
            <a:r>
              <a:rPr lang="pt-BR" dirty="0">
                <a:solidFill>
                  <a:schemeClr val="tx1">
                    <a:lumMod val="75000"/>
                    <a:lumOff val="25000"/>
                  </a:schemeClr>
                </a:solidFill>
                <a:latin typeface="Rawline" panose="00000500000000000000" pitchFamily="2" charset="0"/>
              </a:rPr>
              <a:t> do </a:t>
            </a:r>
            <a:r>
              <a:rPr lang="pt-BR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Rawline" panose="00000500000000000000" pitchFamily="2" charset="0"/>
              </a:rPr>
              <a:t>eiusmod</a:t>
            </a:r>
            <a:r>
              <a:rPr lang="pt-BR" dirty="0">
                <a:solidFill>
                  <a:schemeClr val="tx1">
                    <a:lumMod val="75000"/>
                    <a:lumOff val="25000"/>
                  </a:schemeClr>
                </a:solidFill>
                <a:latin typeface="Rawline" panose="00000500000000000000" pitchFamily="2" charset="0"/>
              </a:rPr>
              <a:t> </a:t>
            </a:r>
            <a:r>
              <a:rPr lang="pt-BR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Rawline" panose="00000500000000000000" pitchFamily="2" charset="0"/>
              </a:rPr>
              <a:t>tempor</a:t>
            </a:r>
            <a:r>
              <a:rPr lang="pt-BR" dirty="0">
                <a:solidFill>
                  <a:schemeClr val="tx1">
                    <a:lumMod val="75000"/>
                    <a:lumOff val="25000"/>
                  </a:schemeClr>
                </a:solidFill>
                <a:latin typeface="Rawline" panose="00000500000000000000" pitchFamily="2" charset="0"/>
              </a:rPr>
              <a:t> </a:t>
            </a:r>
            <a:r>
              <a:rPr lang="pt-BR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Rawline" panose="00000500000000000000" pitchFamily="2" charset="0"/>
              </a:rPr>
              <a:t>incididunt</a:t>
            </a:r>
            <a:r>
              <a:rPr lang="pt-BR" dirty="0">
                <a:solidFill>
                  <a:schemeClr val="tx1">
                    <a:lumMod val="75000"/>
                    <a:lumOff val="25000"/>
                  </a:schemeClr>
                </a:solidFill>
                <a:latin typeface="Rawline" panose="00000500000000000000" pitchFamily="2" charset="0"/>
              </a:rPr>
              <a:t> ut labore et </a:t>
            </a:r>
            <a:r>
              <a:rPr lang="pt-BR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Rawline" panose="00000500000000000000" pitchFamily="2" charset="0"/>
              </a:rPr>
              <a:t>dolore</a:t>
            </a:r>
            <a:r>
              <a:rPr lang="pt-BR" dirty="0">
                <a:solidFill>
                  <a:schemeClr val="tx1">
                    <a:lumMod val="75000"/>
                    <a:lumOff val="25000"/>
                  </a:schemeClr>
                </a:solidFill>
                <a:latin typeface="Rawline" panose="00000500000000000000" pitchFamily="2" charset="0"/>
              </a:rPr>
              <a:t> magna </a:t>
            </a:r>
            <a:r>
              <a:rPr lang="pt-BR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Rawline" panose="00000500000000000000" pitchFamily="2" charset="0"/>
              </a:rPr>
              <a:t>aliqua</a:t>
            </a:r>
            <a:r>
              <a:rPr lang="pt-BR" dirty="0">
                <a:solidFill>
                  <a:schemeClr val="tx1">
                    <a:lumMod val="75000"/>
                    <a:lumOff val="25000"/>
                  </a:schemeClr>
                </a:solidFill>
                <a:latin typeface="Rawline" panose="00000500000000000000" pitchFamily="2" charset="0"/>
              </a:rPr>
              <a:t>. Quis ipsum </a:t>
            </a:r>
            <a:r>
              <a:rPr lang="pt-BR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Rawline" panose="00000500000000000000" pitchFamily="2" charset="0"/>
              </a:rPr>
              <a:t>suspendisse</a:t>
            </a:r>
            <a:r>
              <a:rPr lang="pt-BR" dirty="0">
                <a:solidFill>
                  <a:schemeClr val="tx1">
                    <a:lumMod val="75000"/>
                    <a:lumOff val="25000"/>
                  </a:schemeClr>
                </a:solidFill>
                <a:latin typeface="Rawline" panose="00000500000000000000" pitchFamily="2" charset="0"/>
              </a:rPr>
              <a:t> </a:t>
            </a:r>
            <a:r>
              <a:rPr lang="pt-BR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Rawline" panose="00000500000000000000" pitchFamily="2" charset="0"/>
              </a:rPr>
              <a:t>ultrices</a:t>
            </a:r>
            <a:r>
              <a:rPr lang="pt-BR" dirty="0">
                <a:solidFill>
                  <a:schemeClr val="tx1">
                    <a:lumMod val="75000"/>
                    <a:lumOff val="25000"/>
                  </a:schemeClr>
                </a:solidFill>
                <a:latin typeface="Rawline" panose="00000500000000000000" pitchFamily="2" charset="0"/>
              </a:rPr>
              <a:t> gravida. </a:t>
            </a:r>
            <a:r>
              <a:rPr lang="pt-BR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Rawline" panose="00000500000000000000" pitchFamily="2" charset="0"/>
              </a:rPr>
              <a:t>Risus</a:t>
            </a:r>
            <a:r>
              <a:rPr lang="pt-BR" dirty="0">
                <a:solidFill>
                  <a:schemeClr val="tx1">
                    <a:lumMod val="75000"/>
                    <a:lumOff val="25000"/>
                  </a:schemeClr>
                </a:solidFill>
                <a:latin typeface="Rawline" panose="00000500000000000000" pitchFamily="2" charset="0"/>
              </a:rPr>
              <a:t> </a:t>
            </a:r>
            <a:r>
              <a:rPr lang="pt-BR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Rawline" panose="00000500000000000000" pitchFamily="2" charset="0"/>
              </a:rPr>
              <a:t>commodo</a:t>
            </a:r>
            <a:r>
              <a:rPr lang="pt-BR" dirty="0">
                <a:solidFill>
                  <a:schemeClr val="tx1">
                    <a:lumMod val="75000"/>
                    <a:lumOff val="25000"/>
                  </a:schemeClr>
                </a:solidFill>
                <a:latin typeface="Rawline" panose="00000500000000000000" pitchFamily="2" charset="0"/>
              </a:rPr>
              <a:t> </a:t>
            </a:r>
            <a:r>
              <a:rPr lang="pt-BR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Rawline" panose="00000500000000000000" pitchFamily="2" charset="0"/>
              </a:rPr>
              <a:t>viverra</a:t>
            </a:r>
            <a:r>
              <a:rPr lang="pt-BR" dirty="0">
                <a:solidFill>
                  <a:schemeClr val="tx1">
                    <a:lumMod val="75000"/>
                    <a:lumOff val="25000"/>
                  </a:schemeClr>
                </a:solidFill>
                <a:latin typeface="Rawline" panose="00000500000000000000" pitchFamily="2" charset="0"/>
              </a:rPr>
              <a:t> </a:t>
            </a:r>
            <a:r>
              <a:rPr lang="pt-BR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Rawline" panose="00000500000000000000" pitchFamily="2" charset="0"/>
              </a:rPr>
              <a:t>maecenas</a:t>
            </a:r>
            <a:r>
              <a:rPr lang="pt-BR" dirty="0">
                <a:solidFill>
                  <a:schemeClr val="tx1">
                    <a:lumMod val="75000"/>
                    <a:lumOff val="25000"/>
                  </a:schemeClr>
                </a:solidFill>
                <a:latin typeface="Rawline" panose="00000500000000000000" pitchFamily="2" charset="0"/>
              </a:rPr>
              <a:t> </a:t>
            </a:r>
            <a:r>
              <a:rPr lang="pt-BR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Rawline" panose="00000500000000000000" pitchFamily="2" charset="0"/>
              </a:rPr>
              <a:t>accumsan</a:t>
            </a:r>
            <a:r>
              <a:rPr lang="pt-BR" dirty="0">
                <a:solidFill>
                  <a:schemeClr val="tx1">
                    <a:lumMod val="75000"/>
                    <a:lumOff val="25000"/>
                  </a:schemeClr>
                </a:solidFill>
                <a:latin typeface="Rawline" panose="00000500000000000000" pitchFamily="2" charset="0"/>
              </a:rPr>
              <a:t> </a:t>
            </a:r>
            <a:r>
              <a:rPr lang="pt-BR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Rawline" panose="00000500000000000000" pitchFamily="2" charset="0"/>
              </a:rPr>
              <a:t>lacus</a:t>
            </a:r>
            <a:r>
              <a:rPr lang="pt-BR" dirty="0">
                <a:solidFill>
                  <a:schemeClr val="tx1">
                    <a:lumMod val="75000"/>
                    <a:lumOff val="25000"/>
                  </a:schemeClr>
                </a:solidFill>
                <a:latin typeface="Rawline" panose="00000500000000000000" pitchFamily="2" charset="0"/>
              </a:rPr>
              <a:t> </a:t>
            </a:r>
            <a:r>
              <a:rPr lang="pt-BR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Rawline" panose="00000500000000000000" pitchFamily="2" charset="0"/>
              </a:rPr>
              <a:t>vel</a:t>
            </a:r>
            <a:r>
              <a:rPr lang="pt-BR" dirty="0">
                <a:solidFill>
                  <a:schemeClr val="tx1">
                    <a:lumMod val="75000"/>
                    <a:lumOff val="25000"/>
                  </a:schemeClr>
                </a:solidFill>
                <a:latin typeface="Rawline" panose="00000500000000000000" pitchFamily="2" charset="0"/>
              </a:rPr>
              <a:t> </a:t>
            </a:r>
            <a:r>
              <a:rPr lang="pt-BR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Rawline" panose="00000500000000000000" pitchFamily="2" charset="0"/>
              </a:rPr>
              <a:t>facilisis</a:t>
            </a:r>
            <a:r>
              <a:rPr lang="pt-BR" dirty="0">
                <a:solidFill>
                  <a:schemeClr val="tx1">
                    <a:lumMod val="75000"/>
                    <a:lumOff val="25000"/>
                  </a:schemeClr>
                </a:solidFill>
                <a:latin typeface="Rawline" panose="00000500000000000000" pitchFamily="2" charset="0"/>
              </a:rPr>
              <a:t>. </a:t>
            </a:r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7889FB7B-A310-FEB6-0B39-184E9241F8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3132" y="1509165"/>
            <a:ext cx="10515600" cy="1325563"/>
          </a:xfrm>
        </p:spPr>
        <p:txBody>
          <a:bodyPr>
            <a:normAutofit/>
          </a:bodyPr>
          <a:lstStyle/>
          <a:p>
            <a:r>
              <a:rPr lang="pt-BR" sz="6500" b="1" dirty="0">
                <a:solidFill>
                  <a:srgbClr val="F1B811"/>
                </a:solidFill>
                <a:latin typeface="Sora" pitchFamily="2" charset="0"/>
                <a:cs typeface="Sora" pitchFamily="2" charset="0"/>
              </a:rPr>
              <a:t>Título título</a:t>
            </a: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09101834-6A52-6FCC-0056-4469883526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904035" y="0"/>
            <a:ext cx="5287963" cy="6858000"/>
          </a:xfrm>
          <a:prstGeom prst="rect">
            <a:avLst/>
          </a:prstGeom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2BDA67D3-0791-1B23-0337-B5DFE7F533C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576196" y="225286"/>
            <a:ext cx="3615803" cy="6224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00188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aixaDeTexto 9">
            <a:extLst>
              <a:ext uri="{FF2B5EF4-FFF2-40B4-BE49-F238E27FC236}">
                <a16:creationId xmlns:a16="http://schemas.microsoft.com/office/drawing/2014/main" id="{6C687E40-CD7A-E207-5EE2-8C5A4243CA5F}"/>
              </a:ext>
            </a:extLst>
          </p:cNvPr>
          <p:cNvSpPr txBox="1"/>
          <p:nvPr/>
        </p:nvSpPr>
        <p:spPr>
          <a:xfrm>
            <a:off x="5270500" y="924384"/>
            <a:ext cx="4921976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dirty="0">
                <a:solidFill>
                  <a:schemeClr val="bg2">
                    <a:lumMod val="25000"/>
                  </a:schemeClr>
                </a:solidFill>
                <a:latin typeface="Rawline" panose="00000500000000000000" pitchFamily="2" charset="0"/>
              </a:rPr>
              <a:t>• </a:t>
            </a:r>
            <a:r>
              <a:rPr lang="pt-BR" dirty="0" err="1">
                <a:solidFill>
                  <a:schemeClr val="bg2">
                    <a:lumMod val="25000"/>
                  </a:schemeClr>
                </a:solidFill>
                <a:latin typeface="Rawline" panose="00000500000000000000" pitchFamily="2" charset="0"/>
              </a:rPr>
              <a:t>Lorem</a:t>
            </a:r>
            <a:r>
              <a:rPr lang="pt-BR" dirty="0">
                <a:solidFill>
                  <a:schemeClr val="bg2">
                    <a:lumMod val="25000"/>
                  </a:schemeClr>
                </a:solidFill>
                <a:latin typeface="Rawline" panose="00000500000000000000" pitchFamily="2" charset="0"/>
              </a:rPr>
              <a:t> ipsum </a:t>
            </a:r>
            <a:r>
              <a:rPr lang="pt-BR" dirty="0" err="1">
                <a:solidFill>
                  <a:schemeClr val="bg2">
                    <a:lumMod val="25000"/>
                  </a:schemeClr>
                </a:solidFill>
                <a:latin typeface="Rawline" panose="00000500000000000000" pitchFamily="2" charset="0"/>
              </a:rPr>
              <a:t>dolor</a:t>
            </a:r>
            <a:r>
              <a:rPr lang="pt-BR" dirty="0">
                <a:solidFill>
                  <a:schemeClr val="bg2">
                    <a:lumMod val="25000"/>
                  </a:schemeClr>
                </a:solidFill>
                <a:latin typeface="Rawline" panose="00000500000000000000" pitchFamily="2" charset="0"/>
              </a:rPr>
              <a:t> </a:t>
            </a:r>
            <a:r>
              <a:rPr lang="pt-BR" dirty="0" err="1">
                <a:solidFill>
                  <a:schemeClr val="bg2">
                    <a:lumMod val="25000"/>
                  </a:schemeClr>
                </a:solidFill>
                <a:latin typeface="Rawline" panose="00000500000000000000" pitchFamily="2" charset="0"/>
              </a:rPr>
              <a:t>sit</a:t>
            </a:r>
            <a:r>
              <a:rPr lang="pt-BR" dirty="0">
                <a:solidFill>
                  <a:schemeClr val="bg2">
                    <a:lumMod val="25000"/>
                  </a:schemeClr>
                </a:solidFill>
                <a:latin typeface="Rawline" panose="00000500000000000000" pitchFamily="2" charset="0"/>
              </a:rPr>
              <a:t> </a:t>
            </a:r>
            <a:r>
              <a:rPr lang="pt-BR" dirty="0" err="1">
                <a:solidFill>
                  <a:schemeClr val="bg2">
                    <a:lumMod val="25000"/>
                  </a:schemeClr>
                </a:solidFill>
                <a:latin typeface="Rawline" panose="00000500000000000000" pitchFamily="2" charset="0"/>
              </a:rPr>
              <a:t>amet</a:t>
            </a:r>
            <a:r>
              <a:rPr lang="pt-BR" dirty="0">
                <a:solidFill>
                  <a:schemeClr val="bg2">
                    <a:lumMod val="25000"/>
                  </a:schemeClr>
                </a:solidFill>
                <a:latin typeface="Rawline" panose="00000500000000000000" pitchFamily="2" charset="0"/>
              </a:rPr>
              <a:t>, </a:t>
            </a:r>
            <a:r>
              <a:rPr lang="pt-BR" dirty="0" err="1">
                <a:solidFill>
                  <a:schemeClr val="bg2">
                    <a:lumMod val="25000"/>
                  </a:schemeClr>
                </a:solidFill>
                <a:latin typeface="Rawline" panose="00000500000000000000" pitchFamily="2" charset="0"/>
              </a:rPr>
              <a:t>consectetur</a:t>
            </a:r>
            <a:r>
              <a:rPr lang="pt-BR" dirty="0">
                <a:solidFill>
                  <a:schemeClr val="bg2">
                    <a:lumMod val="25000"/>
                  </a:schemeClr>
                </a:solidFill>
                <a:latin typeface="Rawline" panose="00000500000000000000" pitchFamily="2" charset="0"/>
              </a:rPr>
              <a:t> </a:t>
            </a:r>
            <a:r>
              <a:rPr lang="pt-BR" dirty="0" err="1">
                <a:solidFill>
                  <a:schemeClr val="bg2">
                    <a:lumMod val="25000"/>
                  </a:schemeClr>
                </a:solidFill>
                <a:latin typeface="Rawline" panose="00000500000000000000" pitchFamily="2" charset="0"/>
              </a:rPr>
              <a:t>adipiscing</a:t>
            </a:r>
            <a:r>
              <a:rPr lang="pt-BR" dirty="0">
                <a:solidFill>
                  <a:schemeClr val="bg2">
                    <a:lumMod val="25000"/>
                  </a:schemeClr>
                </a:solidFill>
                <a:latin typeface="Rawline" panose="00000500000000000000" pitchFamily="2" charset="0"/>
              </a:rPr>
              <a:t> </a:t>
            </a:r>
            <a:r>
              <a:rPr lang="pt-BR" dirty="0" err="1">
                <a:solidFill>
                  <a:schemeClr val="bg2">
                    <a:lumMod val="25000"/>
                  </a:schemeClr>
                </a:solidFill>
                <a:latin typeface="Rawline" panose="00000500000000000000" pitchFamily="2" charset="0"/>
              </a:rPr>
              <a:t>elit</a:t>
            </a:r>
            <a:r>
              <a:rPr lang="pt-BR" dirty="0">
                <a:solidFill>
                  <a:schemeClr val="bg2">
                    <a:lumMod val="25000"/>
                  </a:schemeClr>
                </a:solidFill>
                <a:latin typeface="Rawline" panose="00000500000000000000" pitchFamily="2" charset="0"/>
              </a:rPr>
              <a:t>, </a:t>
            </a:r>
            <a:r>
              <a:rPr lang="pt-BR" dirty="0" err="1">
                <a:solidFill>
                  <a:schemeClr val="bg2">
                    <a:lumMod val="25000"/>
                  </a:schemeClr>
                </a:solidFill>
                <a:latin typeface="Rawline" panose="00000500000000000000" pitchFamily="2" charset="0"/>
              </a:rPr>
              <a:t>sed</a:t>
            </a:r>
            <a:r>
              <a:rPr lang="pt-BR" dirty="0">
                <a:solidFill>
                  <a:schemeClr val="bg2">
                    <a:lumMod val="25000"/>
                  </a:schemeClr>
                </a:solidFill>
                <a:latin typeface="Rawline" panose="00000500000000000000" pitchFamily="2" charset="0"/>
              </a:rPr>
              <a:t> do </a:t>
            </a:r>
            <a:r>
              <a:rPr lang="pt-BR" dirty="0" err="1">
                <a:solidFill>
                  <a:schemeClr val="bg2">
                    <a:lumMod val="25000"/>
                  </a:schemeClr>
                </a:solidFill>
                <a:latin typeface="Rawline" panose="00000500000000000000" pitchFamily="2" charset="0"/>
              </a:rPr>
              <a:t>eiusmod</a:t>
            </a:r>
            <a:r>
              <a:rPr lang="pt-BR" dirty="0">
                <a:solidFill>
                  <a:schemeClr val="bg2">
                    <a:lumMod val="25000"/>
                  </a:schemeClr>
                </a:solidFill>
                <a:latin typeface="Rawline" panose="00000500000000000000" pitchFamily="2" charset="0"/>
              </a:rPr>
              <a:t> </a:t>
            </a:r>
            <a:r>
              <a:rPr lang="pt-BR" dirty="0" err="1">
                <a:solidFill>
                  <a:schemeClr val="bg2">
                    <a:lumMod val="25000"/>
                  </a:schemeClr>
                </a:solidFill>
                <a:latin typeface="Rawline" panose="00000500000000000000" pitchFamily="2" charset="0"/>
              </a:rPr>
              <a:t>tempor</a:t>
            </a:r>
            <a:r>
              <a:rPr lang="pt-BR" dirty="0">
                <a:solidFill>
                  <a:schemeClr val="bg2">
                    <a:lumMod val="25000"/>
                  </a:schemeClr>
                </a:solidFill>
                <a:latin typeface="Rawline" panose="00000500000000000000" pitchFamily="2" charset="0"/>
              </a:rPr>
              <a:t> </a:t>
            </a:r>
            <a:r>
              <a:rPr lang="pt-BR" dirty="0" err="1">
                <a:solidFill>
                  <a:schemeClr val="bg2">
                    <a:lumMod val="25000"/>
                  </a:schemeClr>
                </a:solidFill>
                <a:latin typeface="Rawline" panose="00000500000000000000" pitchFamily="2" charset="0"/>
              </a:rPr>
              <a:t>incididunt</a:t>
            </a:r>
            <a:r>
              <a:rPr lang="pt-BR" dirty="0">
                <a:solidFill>
                  <a:schemeClr val="bg2">
                    <a:lumMod val="25000"/>
                  </a:schemeClr>
                </a:solidFill>
                <a:latin typeface="Rawline" panose="00000500000000000000" pitchFamily="2" charset="0"/>
              </a:rPr>
              <a:t> ut labore et </a:t>
            </a:r>
            <a:r>
              <a:rPr lang="pt-BR" dirty="0" err="1">
                <a:solidFill>
                  <a:schemeClr val="bg2">
                    <a:lumMod val="25000"/>
                  </a:schemeClr>
                </a:solidFill>
                <a:latin typeface="Rawline" panose="00000500000000000000" pitchFamily="2" charset="0"/>
              </a:rPr>
              <a:t>dolore</a:t>
            </a:r>
            <a:r>
              <a:rPr lang="pt-BR" dirty="0">
                <a:solidFill>
                  <a:schemeClr val="bg2">
                    <a:lumMod val="25000"/>
                  </a:schemeClr>
                </a:solidFill>
                <a:latin typeface="Rawline" panose="00000500000000000000" pitchFamily="2" charset="0"/>
              </a:rPr>
              <a:t> magna </a:t>
            </a:r>
            <a:r>
              <a:rPr lang="pt-BR" dirty="0" err="1">
                <a:solidFill>
                  <a:schemeClr val="bg2">
                    <a:lumMod val="25000"/>
                  </a:schemeClr>
                </a:solidFill>
                <a:latin typeface="Rawline" panose="00000500000000000000" pitchFamily="2" charset="0"/>
              </a:rPr>
              <a:t>aliqua</a:t>
            </a:r>
            <a:r>
              <a:rPr lang="pt-BR" dirty="0">
                <a:solidFill>
                  <a:schemeClr val="bg2">
                    <a:lumMod val="25000"/>
                  </a:schemeClr>
                </a:solidFill>
                <a:latin typeface="Rawline" panose="00000500000000000000" pitchFamily="2" charset="0"/>
              </a:rPr>
              <a:t>. Quis ipsum</a:t>
            </a:r>
          </a:p>
          <a:p>
            <a:endParaRPr lang="pt-BR" dirty="0">
              <a:solidFill>
                <a:schemeClr val="bg2">
                  <a:lumMod val="25000"/>
                </a:schemeClr>
              </a:solidFill>
              <a:latin typeface="Rawline" panose="00000500000000000000" pitchFamily="2" charset="0"/>
            </a:endParaRPr>
          </a:p>
          <a:p>
            <a:r>
              <a:rPr lang="pt-BR" dirty="0">
                <a:solidFill>
                  <a:schemeClr val="bg2">
                    <a:lumMod val="25000"/>
                  </a:schemeClr>
                </a:solidFill>
                <a:latin typeface="Rawline" panose="00000500000000000000" pitchFamily="2" charset="0"/>
              </a:rPr>
              <a:t>• </a:t>
            </a:r>
            <a:r>
              <a:rPr lang="pt-BR" dirty="0" err="1">
                <a:solidFill>
                  <a:schemeClr val="bg2">
                    <a:lumMod val="25000"/>
                  </a:schemeClr>
                </a:solidFill>
                <a:latin typeface="Rawline" panose="00000500000000000000" pitchFamily="2" charset="0"/>
              </a:rPr>
              <a:t>Lorem</a:t>
            </a:r>
            <a:r>
              <a:rPr lang="pt-BR" dirty="0">
                <a:solidFill>
                  <a:schemeClr val="bg2">
                    <a:lumMod val="25000"/>
                  </a:schemeClr>
                </a:solidFill>
                <a:latin typeface="Rawline" panose="00000500000000000000" pitchFamily="2" charset="0"/>
              </a:rPr>
              <a:t> ipsum </a:t>
            </a:r>
            <a:r>
              <a:rPr lang="pt-BR" dirty="0" err="1">
                <a:solidFill>
                  <a:schemeClr val="bg2">
                    <a:lumMod val="25000"/>
                  </a:schemeClr>
                </a:solidFill>
                <a:latin typeface="Rawline" panose="00000500000000000000" pitchFamily="2" charset="0"/>
              </a:rPr>
              <a:t>dolor</a:t>
            </a:r>
            <a:r>
              <a:rPr lang="pt-BR" dirty="0">
                <a:solidFill>
                  <a:schemeClr val="bg2">
                    <a:lumMod val="25000"/>
                  </a:schemeClr>
                </a:solidFill>
                <a:latin typeface="Rawline" panose="00000500000000000000" pitchFamily="2" charset="0"/>
              </a:rPr>
              <a:t> </a:t>
            </a:r>
            <a:r>
              <a:rPr lang="pt-BR" dirty="0" err="1">
                <a:solidFill>
                  <a:schemeClr val="bg2">
                    <a:lumMod val="25000"/>
                  </a:schemeClr>
                </a:solidFill>
                <a:latin typeface="Rawline" panose="00000500000000000000" pitchFamily="2" charset="0"/>
              </a:rPr>
              <a:t>sit</a:t>
            </a:r>
            <a:r>
              <a:rPr lang="pt-BR" dirty="0">
                <a:solidFill>
                  <a:schemeClr val="bg2">
                    <a:lumMod val="25000"/>
                  </a:schemeClr>
                </a:solidFill>
                <a:latin typeface="Rawline" panose="00000500000000000000" pitchFamily="2" charset="0"/>
              </a:rPr>
              <a:t> </a:t>
            </a:r>
            <a:r>
              <a:rPr lang="pt-BR" dirty="0" err="1">
                <a:solidFill>
                  <a:schemeClr val="bg2">
                    <a:lumMod val="25000"/>
                  </a:schemeClr>
                </a:solidFill>
                <a:latin typeface="Rawline" panose="00000500000000000000" pitchFamily="2" charset="0"/>
              </a:rPr>
              <a:t>amet</a:t>
            </a:r>
            <a:r>
              <a:rPr lang="pt-BR" dirty="0">
                <a:solidFill>
                  <a:schemeClr val="bg2">
                    <a:lumMod val="25000"/>
                  </a:schemeClr>
                </a:solidFill>
                <a:latin typeface="Rawline" panose="00000500000000000000" pitchFamily="2" charset="0"/>
              </a:rPr>
              <a:t>, </a:t>
            </a:r>
            <a:r>
              <a:rPr lang="pt-BR" dirty="0" err="1">
                <a:solidFill>
                  <a:schemeClr val="bg2">
                    <a:lumMod val="25000"/>
                  </a:schemeClr>
                </a:solidFill>
                <a:latin typeface="Rawline" panose="00000500000000000000" pitchFamily="2" charset="0"/>
              </a:rPr>
              <a:t>consectetur</a:t>
            </a:r>
            <a:r>
              <a:rPr lang="pt-BR" dirty="0">
                <a:solidFill>
                  <a:schemeClr val="bg2">
                    <a:lumMod val="25000"/>
                  </a:schemeClr>
                </a:solidFill>
                <a:latin typeface="Rawline" panose="00000500000000000000" pitchFamily="2" charset="0"/>
              </a:rPr>
              <a:t> </a:t>
            </a:r>
            <a:r>
              <a:rPr lang="pt-BR" dirty="0" err="1">
                <a:solidFill>
                  <a:schemeClr val="bg2">
                    <a:lumMod val="25000"/>
                  </a:schemeClr>
                </a:solidFill>
                <a:latin typeface="Rawline" panose="00000500000000000000" pitchFamily="2" charset="0"/>
              </a:rPr>
              <a:t>adipiscing</a:t>
            </a:r>
            <a:r>
              <a:rPr lang="pt-BR" dirty="0">
                <a:solidFill>
                  <a:schemeClr val="bg2">
                    <a:lumMod val="25000"/>
                  </a:schemeClr>
                </a:solidFill>
                <a:latin typeface="Rawline" panose="00000500000000000000" pitchFamily="2" charset="0"/>
              </a:rPr>
              <a:t> </a:t>
            </a:r>
            <a:r>
              <a:rPr lang="pt-BR" dirty="0" err="1">
                <a:solidFill>
                  <a:schemeClr val="bg2">
                    <a:lumMod val="25000"/>
                  </a:schemeClr>
                </a:solidFill>
                <a:latin typeface="Rawline" panose="00000500000000000000" pitchFamily="2" charset="0"/>
              </a:rPr>
              <a:t>elit</a:t>
            </a:r>
            <a:r>
              <a:rPr lang="pt-BR" dirty="0">
                <a:solidFill>
                  <a:schemeClr val="bg2">
                    <a:lumMod val="25000"/>
                  </a:schemeClr>
                </a:solidFill>
                <a:latin typeface="Rawline" panose="00000500000000000000" pitchFamily="2" charset="0"/>
              </a:rPr>
              <a:t>, </a:t>
            </a:r>
            <a:r>
              <a:rPr lang="pt-BR" dirty="0" err="1">
                <a:solidFill>
                  <a:schemeClr val="bg2">
                    <a:lumMod val="25000"/>
                  </a:schemeClr>
                </a:solidFill>
                <a:latin typeface="Rawline" panose="00000500000000000000" pitchFamily="2" charset="0"/>
              </a:rPr>
              <a:t>sed</a:t>
            </a:r>
            <a:r>
              <a:rPr lang="pt-BR" dirty="0">
                <a:solidFill>
                  <a:schemeClr val="bg2">
                    <a:lumMod val="25000"/>
                  </a:schemeClr>
                </a:solidFill>
                <a:latin typeface="Rawline" panose="00000500000000000000" pitchFamily="2" charset="0"/>
              </a:rPr>
              <a:t> do </a:t>
            </a:r>
            <a:r>
              <a:rPr lang="pt-BR" dirty="0" err="1">
                <a:solidFill>
                  <a:schemeClr val="bg2">
                    <a:lumMod val="25000"/>
                  </a:schemeClr>
                </a:solidFill>
                <a:latin typeface="Rawline" panose="00000500000000000000" pitchFamily="2" charset="0"/>
              </a:rPr>
              <a:t>eiusmod</a:t>
            </a:r>
            <a:r>
              <a:rPr lang="pt-BR" dirty="0">
                <a:solidFill>
                  <a:schemeClr val="bg2">
                    <a:lumMod val="25000"/>
                  </a:schemeClr>
                </a:solidFill>
                <a:latin typeface="Rawline" panose="00000500000000000000" pitchFamily="2" charset="0"/>
              </a:rPr>
              <a:t> </a:t>
            </a:r>
            <a:r>
              <a:rPr lang="pt-BR" dirty="0" err="1">
                <a:solidFill>
                  <a:schemeClr val="bg2">
                    <a:lumMod val="25000"/>
                  </a:schemeClr>
                </a:solidFill>
                <a:latin typeface="Rawline" panose="00000500000000000000" pitchFamily="2" charset="0"/>
              </a:rPr>
              <a:t>tempor</a:t>
            </a:r>
            <a:r>
              <a:rPr lang="pt-BR" dirty="0">
                <a:solidFill>
                  <a:schemeClr val="bg2">
                    <a:lumMod val="25000"/>
                  </a:schemeClr>
                </a:solidFill>
                <a:latin typeface="Rawline" panose="00000500000000000000" pitchFamily="2" charset="0"/>
              </a:rPr>
              <a:t> </a:t>
            </a:r>
            <a:r>
              <a:rPr lang="pt-BR" dirty="0" err="1">
                <a:solidFill>
                  <a:schemeClr val="bg2">
                    <a:lumMod val="25000"/>
                  </a:schemeClr>
                </a:solidFill>
                <a:latin typeface="Rawline" panose="00000500000000000000" pitchFamily="2" charset="0"/>
              </a:rPr>
              <a:t>incididunt</a:t>
            </a:r>
            <a:r>
              <a:rPr lang="pt-BR" dirty="0">
                <a:solidFill>
                  <a:schemeClr val="bg2">
                    <a:lumMod val="25000"/>
                  </a:schemeClr>
                </a:solidFill>
                <a:latin typeface="Rawline" panose="00000500000000000000" pitchFamily="2" charset="0"/>
              </a:rPr>
              <a:t> ut labore et </a:t>
            </a:r>
            <a:r>
              <a:rPr lang="pt-BR" dirty="0" err="1">
                <a:solidFill>
                  <a:schemeClr val="bg2">
                    <a:lumMod val="25000"/>
                  </a:schemeClr>
                </a:solidFill>
                <a:latin typeface="Rawline" panose="00000500000000000000" pitchFamily="2" charset="0"/>
              </a:rPr>
              <a:t>dolore</a:t>
            </a:r>
            <a:r>
              <a:rPr lang="pt-BR" dirty="0">
                <a:solidFill>
                  <a:schemeClr val="bg2">
                    <a:lumMod val="25000"/>
                  </a:schemeClr>
                </a:solidFill>
                <a:latin typeface="Rawline" panose="00000500000000000000" pitchFamily="2" charset="0"/>
              </a:rPr>
              <a:t> magna </a:t>
            </a:r>
            <a:r>
              <a:rPr lang="pt-BR" dirty="0" err="1">
                <a:solidFill>
                  <a:schemeClr val="bg2">
                    <a:lumMod val="25000"/>
                  </a:schemeClr>
                </a:solidFill>
                <a:latin typeface="Rawline" panose="00000500000000000000" pitchFamily="2" charset="0"/>
              </a:rPr>
              <a:t>aliqua</a:t>
            </a:r>
            <a:r>
              <a:rPr lang="pt-BR" dirty="0">
                <a:solidFill>
                  <a:schemeClr val="bg2">
                    <a:lumMod val="25000"/>
                  </a:schemeClr>
                </a:solidFill>
                <a:latin typeface="Rawline" panose="00000500000000000000" pitchFamily="2" charset="0"/>
              </a:rPr>
              <a:t>. Quis ipsum </a:t>
            </a:r>
          </a:p>
          <a:p>
            <a:endParaRPr lang="pt-BR" dirty="0">
              <a:solidFill>
                <a:schemeClr val="bg2">
                  <a:lumMod val="25000"/>
                </a:schemeClr>
              </a:solidFill>
              <a:latin typeface="Rawline" panose="00000500000000000000" pitchFamily="2" charset="0"/>
            </a:endParaRPr>
          </a:p>
          <a:p>
            <a:r>
              <a:rPr lang="pt-BR" dirty="0">
                <a:solidFill>
                  <a:schemeClr val="bg2">
                    <a:lumMod val="25000"/>
                  </a:schemeClr>
                </a:solidFill>
                <a:latin typeface="Rawline" panose="00000500000000000000" pitchFamily="2" charset="0"/>
              </a:rPr>
              <a:t>• </a:t>
            </a:r>
            <a:r>
              <a:rPr lang="pt-BR" dirty="0" err="1">
                <a:solidFill>
                  <a:schemeClr val="bg2">
                    <a:lumMod val="25000"/>
                  </a:schemeClr>
                </a:solidFill>
                <a:latin typeface="Rawline" panose="00000500000000000000" pitchFamily="2" charset="0"/>
              </a:rPr>
              <a:t>Lorem</a:t>
            </a:r>
            <a:r>
              <a:rPr lang="pt-BR" dirty="0">
                <a:solidFill>
                  <a:schemeClr val="bg2">
                    <a:lumMod val="25000"/>
                  </a:schemeClr>
                </a:solidFill>
                <a:latin typeface="Rawline" panose="00000500000000000000" pitchFamily="2" charset="0"/>
              </a:rPr>
              <a:t> ipsum </a:t>
            </a:r>
            <a:r>
              <a:rPr lang="pt-BR" dirty="0" err="1">
                <a:solidFill>
                  <a:schemeClr val="bg2">
                    <a:lumMod val="25000"/>
                  </a:schemeClr>
                </a:solidFill>
                <a:latin typeface="Rawline" panose="00000500000000000000" pitchFamily="2" charset="0"/>
              </a:rPr>
              <a:t>dolor</a:t>
            </a:r>
            <a:r>
              <a:rPr lang="pt-BR" dirty="0">
                <a:solidFill>
                  <a:schemeClr val="bg2">
                    <a:lumMod val="25000"/>
                  </a:schemeClr>
                </a:solidFill>
                <a:latin typeface="Rawline" panose="00000500000000000000" pitchFamily="2" charset="0"/>
              </a:rPr>
              <a:t> </a:t>
            </a:r>
            <a:r>
              <a:rPr lang="pt-BR" dirty="0" err="1">
                <a:solidFill>
                  <a:schemeClr val="bg2">
                    <a:lumMod val="25000"/>
                  </a:schemeClr>
                </a:solidFill>
                <a:latin typeface="Rawline" panose="00000500000000000000" pitchFamily="2" charset="0"/>
              </a:rPr>
              <a:t>sit</a:t>
            </a:r>
            <a:r>
              <a:rPr lang="pt-BR" dirty="0">
                <a:solidFill>
                  <a:schemeClr val="bg2">
                    <a:lumMod val="25000"/>
                  </a:schemeClr>
                </a:solidFill>
                <a:latin typeface="Rawline" panose="00000500000000000000" pitchFamily="2" charset="0"/>
              </a:rPr>
              <a:t> </a:t>
            </a:r>
            <a:r>
              <a:rPr lang="pt-BR" dirty="0" err="1">
                <a:solidFill>
                  <a:schemeClr val="bg2">
                    <a:lumMod val="25000"/>
                  </a:schemeClr>
                </a:solidFill>
                <a:latin typeface="Rawline" panose="00000500000000000000" pitchFamily="2" charset="0"/>
              </a:rPr>
              <a:t>amet</a:t>
            </a:r>
            <a:r>
              <a:rPr lang="pt-BR" dirty="0">
                <a:solidFill>
                  <a:schemeClr val="bg2">
                    <a:lumMod val="25000"/>
                  </a:schemeClr>
                </a:solidFill>
                <a:latin typeface="Rawline" panose="00000500000000000000" pitchFamily="2" charset="0"/>
              </a:rPr>
              <a:t>, </a:t>
            </a:r>
            <a:r>
              <a:rPr lang="pt-BR" dirty="0" err="1">
                <a:solidFill>
                  <a:schemeClr val="bg2">
                    <a:lumMod val="25000"/>
                  </a:schemeClr>
                </a:solidFill>
                <a:latin typeface="Rawline" panose="00000500000000000000" pitchFamily="2" charset="0"/>
              </a:rPr>
              <a:t>consectetur</a:t>
            </a:r>
            <a:r>
              <a:rPr lang="pt-BR" dirty="0">
                <a:solidFill>
                  <a:schemeClr val="bg2">
                    <a:lumMod val="25000"/>
                  </a:schemeClr>
                </a:solidFill>
                <a:latin typeface="Rawline" panose="00000500000000000000" pitchFamily="2" charset="0"/>
              </a:rPr>
              <a:t> </a:t>
            </a:r>
            <a:r>
              <a:rPr lang="pt-BR" dirty="0" err="1">
                <a:solidFill>
                  <a:schemeClr val="bg2">
                    <a:lumMod val="25000"/>
                  </a:schemeClr>
                </a:solidFill>
                <a:latin typeface="Rawline" panose="00000500000000000000" pitchFamily="2" charset="0"/>
              </a:rPr>
              <a:t>adipiscing</a:t>
            </a:r>
            <a:r>
              <a:rPr lang="pt-BR" dirty="0">
                <a:solidFill>
                  <a:schemeClr val="bg2">
                    <a:lumMod val="25000"/>
                  </a:schemeClr>
                </a:solidFill>
                <a:latin typeface="Rawline" panose="00000500000000000000" pitchFamily="2" charset="0"/>
              </a:rPr>
              <a:t> </a:t>
            </a:r>
            <a:r>
              <a:rPr lang="pt-BR" dirty="0" err="1">
                <a:solidFill>
                  <a:schemeClr val="bg2">
                    <a:lumMod val="25000"/>
                  </a:schemeClr>
                </a:solidFill>
                <a:latin typeface="Rawline" panose="00000500000000000000" pitchFamily="2" charset="0"/>
              </a:rPr>
              <a:t>elit</a:t>
            </a:r>
            <a:r>
              <a:rPr lang="pt-BR" dirty="0">
                <a:solidFill>
                  <a:schemeClr val="bg2">
                    <a:lumMod val="25000"/>
                  </a:schemeClr>
                </a:solidFill>
                <a:latin typeface="Rawline" panose="00000500000000000000" pitchFamily="2" charset="0"/>
              </a:rPr>
              <a:t>, </a:t>
            </a:r>
            <a:r>
              <a:rPr lang="pt-BR" dirty="0" err="1">
                <a:solidFill>
                  <a:schemeClr val="bg2">
                    <a:lumMod val="25000"/>
                  </a:schemeClr>
                </a:solidFill>
                <a:latin typeface="Rawline" panose="00000500000000000000" pitchFamily="2" charset="0"/>
              </a:rPr>
              <a:t>sed</a:t>
            </a:r>
            <a:r>
              <a:rPr lang="pt-BR" dirty="0">
                <a:solidFill>
                  <a:schemeClr val="bg2">
                    <a:lumMod val="25000"/>
                  </a:schemeClr>
                </a:solidFill>
                <a:latin typeface="Rawline" panose="00000500000000000000" pitchFamily="2" charset="0"/>
              </a:rPr>
              <a:t> do </a:t>
            </a:r>
            <a:r>
              <a:rPr lang="pt-BR" dirty="0" err="1">
                <a:solidFill>
                  <a:schemeClr val="bg2">
                    <a:lumMod val="25000"/>
                  </a:schemeClr>
                </a:solidFill>
                <a:latin typeface="Rawline" panose="00000500000000000000" pitchFamily="2" charset="0"/>
              </a:rPr>
              <a:t>eiusmod</a:t>
            </a:r>
            <a:r>
              <a:rPr lang="pt-BR" dirty="0">
                <a:solidFill>
                  <a:schemeClr val="bg2">
                    <a:lumMod val="25000"/>
                  </a:schemeClr>
                </a:solidFill>
                <a:latin typeface="Rawline" panose="00000500000000000000" pitchFamily="2" charset="0"/>
              </a:rPr>
              <a:t> </a:t>
            </a:r>
            <a:r>
              <a:rPr lang="pt-BR" dirty="0" err="1">
                <a:solidFill>
                  <a:schemeClr val="bg2">
                    <a:lumMod val="25000"/>
                  </a:schemeClr>
                </a:solidFill>
                <a:latin typeface="Rawline" panose="00000500000000000000" pitchFamily="2" charset="0"/>
              </a:rPr>
              <a:t>tempor</a:t>
            </a:r>
            <a:r>
              <a:rPr lang="pt-BR" dirty="0">
                <a:solidFill>
                  <a:schemeClr val="bg2">
                    <a:lumMod val="25000"/>
                  </a:schemeClr>
                </a:solidFill>
                <a:latin typeface="Rawline" panose="00000500000000000000" pitchFamily="2" charset="0"/>
              </a:rPr>
              <a:t> </a:t>
            </a:r>
            <a:r>
              <a:rPr lang="pt-BR" dirty="0" err="1">
                <a:solidFill>
                  <a:schemeClr val="bg2">
                    <a:lumMod val="25000"/>
                  </a:schemeClr>
                </a:solidFill>
                <a:latin typeface="Rawline" panose="00000500000000000000" pitchFamily="2" charset="0"/>
              </a:rPr>
              <a:t>incididunt</a:t>
            </a:r>
            <a:r>
              <a:rPr lang="pt-BR" dirty="0">
                <a:solidFill>
                  <a:schemeClr val="bg2">
                    <a:lumMod val="25000"/>
                  </a:schemeClr>
                </a:solidFill>
                <a:latin typeface="Rawline" panose="00000500000000000000" pitchFamily="2" charset="0"/>
              </a:rPr>
              <a:t> ut labore et </a:t>
            </a:r>
            <a:r>
              <a:rPr lang="pt-BR" dirty="0" err="1">
                <a:solidFill>
                  <a:schemeClr val="bg2">
                    <a:lumMod val="25000"/>
                  </a:schemeClr>
                </a:solidFill>
                <a:latin typeface="Rawline" panose="00000500000000000000" pitchFamily="2" charset="0"/>
              </a:rPr>
              <a:t>dolore</a:t>
            </a:r>
            <a:r>
              <a:rPr lang="pt-BR" dirty="0">
                <a:solidFill>
                  <a:schemeClr val="bg2">
                    <a:lumMod val="25000"/>
                  </a:schemeClr>
                </a:solidFill>
                <a:latin typeface="Rawline" panose="00000500000000000000" pitchFamily="2" charset="0"/>
              </a:rPr>
              <a:t> magna </a:t>
            </a:r>
            <a:r>
              <a:rPr lang="pt-BR" dirty="0" err="1">
                <a:solidFill>
                  <a:schemeClr val="bg2">
                    <a:lumMod val="25000"/>
                  </a:schemeClr>
                </a:solidFill>
                <a:latin typeface="Rawline" panose="00000500000000000000" pitchFamily="2" charset="0"/>
              </a:rPr>
              <a:t>aliqua</a:t>
            </a:r>
            <a:r>
              <a:rPr lang="pt-BR" dirty="0">
                <a:solidFill>
                  <a:schemeClr val="bg2">
                    <a:lumMod val="25000"/>
                  </a:schemeClr>
                </a:solidFill>
                <a:latin typeface="Rawline" panose="00000500000000000000" pitchFamily="2" charset="0"/>
              </a:rPr>
              <a:t>. Quis ipsum </a:t>
            </a:r>
          </a:p>
        </p:txBody>
      </p:sp>
      <p:sp>
        <p:nvSpPr>
          <p:cNvPr id="12" name="Título 1">
            <a:extLst>
              <a:ext uri="{FF2B5EF4-FFF2-40B4-BE49-F238E27FC236}">
                <a16:creationId xmlns:a16="http://schemas.microsoft.com/office/drawing/2014/main" id="{48B27D65-648E-1343-9763-039E192B3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1" y="874576"/>
            <a:ext cx="4448446" cy="3821521"/>
          </a:xfrm>
        </p:spPr>
        <p:txBody>
          <a:bodyPr>
            <a:normAutofit fontScale="90000"/>
          </a:bodyPr>
          <a:lstStyle/>
          <a:p>
            <a:pPr algn="r"/>
            <a:r>
              <a:rPr lang="pt-BR" sz="6500" b="1" dirty="0" err="1">
                <a:solidFill>
                  <a:srgbClr val="F1B811"/>
                </a:solidFill>
                <a:latin typeface="Sora" pitchFamily="2" charset="0"/>
                <a:cs typeface="Sora" pitchFamily="2" charset="0"/>
              </a:rPr>
              <a:t>Lorem</a:t>
            </a:r>
            <a:r>
              <a:rPr lang="pt-BR" sz="6500" b="1" dirty="0">
                <a:solidFill>
                  <a:srgbClr val="F1B811"/>
                </a:solidFill>
                <a:latin typeface="Sora" pitchFamily="2" charset="0"/>
                <a:cs typeface="Sora" pitchFamily="2" charset="0"/>
              </a:rPr>
              <a:t> ipsum </a:t>
            </a:r>
            <a:r>
              <a:rPr lang="pt-BR" sz="6500" b="1" dirty="0" err="1">
                <a:solidFill>
                  <a:srgbClr val="F1B811"/>
                </a:solidFill>
                <a:latin typeface="Sora" pitchFamily="2" charset="0"/>
                <a:cs typeface="Sora" pitchFamily="2" charset="0"/>
              </a:rPr>
              <a:t>dolor</a:t>
            </a:r>
            <a:r>
              <a:rPr lang="pt-BR" sz="6500" b="1" dirty="0">
                <a:solidFill>
                  <a:srgbClr val="F1B811"/>
                </a:solidFill>
                <a:latin typeface="Sora" pitchFamily="2" charset="0"/>
                <a:cs typeface="Sora" pitchFamily="2" charset="0"/>
              </a:rPr>
              <a:t> </a:t>
            </a:r>
            <a:r>
              <a:rPr lang="pt-BR" sz="6500" b="1" dirty="0" err="1">
                <a:solidFill>
                  <a:srgbClr val="F1B811"/>
                </a:solidFill>
                <a:latin typeface="Sora" pitchFamily="2" charset="0"/>
                <a:cs typeface="Sora" pitchFamily="2" charset="0"/>
              </a:rPr>
              <a:t>sit</a:t>
            </a:r>
            <a:r>
              <a:rPr lang="pt-BR" sz="6500" b="1" dirty="0">
                <a:solidFill>
                  <a:srgbClr val="F1B811"/>
                </a:solidFill>
                <a:latin typeface="Sora" pitchFamily="2" charset="0"/>
                <a:cs typeface="Sora" pitchFamily="2" charset="0"/>
              </a:rPr>
              <a:t> </a:t>
            </a:r>
            <a:r>
              <a:rPr lang="pt-BR" sz="6500" b="1" dirty="0" err="1">
                <a:solidFill>
                  <a:srgbClr val="F1B811"/>
                </a:solidFill>
                <a:latin typeface="Sora" pitchFamily="2" charset="0"/>
                <a:cs typeface="Sora" pitchFamily="2" charset="0"/>
              </a:rPr>
              <a:t>amet</a:t>
            </a:r>
            <a:r>
              <a:rPr lang="pt-BR" sz="6500" b="1" dirty="0">
                <a:solidFill>
                  <a:srgbClr val="F1B811"/>
                </a:solidFill>
                <a:latin typeface="Sora" pitchFamily="2" charset="0"/>
                <a:cs typeface="Sora" pitchFamily="2" charset="0"/>
              </a:rPr>
              <a:t>, </a:t>
            </a:r>
            <a:r>
              <a:rPr lang="pt-BR" sz="6500" b="1" dirty="0" err="1">
                <a:solidFill>
                  <a:srgbClr val="F1B811"/>
                </a:solidFill>
                <a:latin typeface="Sora" pitchFamily="2" charset="0"/>
                <a:cs typeface="Sora" pitchFamily="2" charset="0"/>
              </a:rPr>
              <a:t>consecx</a:t>
            </a:r>
            <a:endParaRPr lang="pt-BR" sz="6500" b="1" dirty="0">
              <a:solidFill>
                <a:srgbClr val="F1B811"/>
              </a:solidFill>
              <a:latin typeface="Sora" pitchFamily="2" charset="0"/>
              <a:cs typeface="Sora" pitchFamily="2" charset="0"/>
            </a:endParaRP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EB02B6D0-E170-885F-112E-B73450D578E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5810250"/>
            <a:ext cx="12192000" cy="1047750"/>
          </a:xfrm>
          <a:prstGeom prst="rect">
            <a:avLst/>
          </a:prstGeom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E231B761-5254-5BA3-A07C-50E26F8F467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695271" y="4219575"/>
            <a:ext cx="1078174" cy="1515345"/>
          </a:xfrm>
          <a:prstGeom prst="rect">
            <a:avLst/>
          </a:prstGeom>
        </p:spPr>
      </p:pic>
      <p:pic>
        <p:nvPicPr>
          <p:cNvPr id="7" name="Imagem 6" descr="Texto&#10;&#10;Descrição gerada automaticamente">
            <a:extLst>
              <a:ext uri="{FF2B5EF4-FFF2-40B4-BE49-F238E27FC236}">
                <a16:creationId xmlns:a16="http://schemas.microsoft.com/office/drawing/2014/main" id="{A9BD84F2-A1E4-ACA3-2F01-EEDDAC673D1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3439" y="5993703"/>
            <a:ext cx="1341838" cy="656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686918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921E31006E81C418E352610542A3B62" ma:contentTypeVersion="13" ma:contentTypeDescription="Create a new document." ma:contentTypeScope="" ma:versionID="a0fb9ba6e77564286d0792005a69a72e">
  <xsd:schema xmlns:xsd="http://www.w3.org/2001/XMLSchema" xmlns:xs="http://www.w3.org/2001/XMLSchema" xmlns:p="http://schemas.microsoft.com/office/2006/metadata/properties" xmlns:ns2="15a10a4f-959d-4224-b54c-b9775a6bd220" xmlns:ns3="9de50b8c-89b3-4a25-9f46-ca6f716c432e" targetNamespace="http://schemas.microsoft.com/office/2006/metadata/properties" ma:root="true" ma:fieldsID="415d6fdcce9f72dfaca0109c37299ef3" ns2:_="" ns3:_="">
    <xsd:import namespace="15a10a4f-959d-4224-b54c-b9775a6bd220"/>
    <xsd:import namespace="9de50b8c-89b3-4a25-9f46-ca6f716c432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5a10a4f-959d-4224-b54c-b9775a6bd22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08562b07-c12b-440e-8652-dcaac954a86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e50b8c-89b3-4a25-9f46-ca6f716c432e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abbfc270-1c0b-47eb-ad76-a2b53dd0a516}" ma:internalName="TaxCatchAll" ma:showField="CatchAllData" ma:web="9de50b8c-89b3-4a25-9f46-ca6f716c432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9de50b8c-89b3-4a25-9f46-ca6f716c432e">
      <UserInfo>
        <DisplayName/>
        <AccountId xsi:nil="true"/>
        <AccountType/>
      </UserInfo>
    </SharedWithUsers>
    <TaxCatchAll xmlns="9de50b8c-89b3-4a25-9f46-ca6f716c432e" xsi:nil="true"/>
    <lcf76f155ced4ddcb4097134ff3c332f xmlns="15a10a4f-959d-4224-b54c-b9775a6bd220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46C310B-C2FB-4791-A617-AA5B85FB874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A373D9A-91D2-4C99-A531-38A1226F81C4}"/>
</file>

<file path=customXml/itemProps3.xml><?xml version="1.0" encoding="utf-8"?>
<ds:datastoreItem xmlns:ds="http://schemas.openxmlformats.org/officeDocument/2006/customXml" ds:itemID="{8754B30C-AFA2-4F42-A8C2-C71BC572E0F9}">
  <ds:schemaRefs>
    <ds:schemaRef ds:uri="http://schemas.microsoft.com/office/2006/metadata/properties"/>
    <ds:schemaRef ds:uri="http://schemas.microsoft.com/office/infopath/2007/PartnerControls"/>
    <ds:schemaRef ds:uri="9de50b8c-89b3-4a25-9f46-ca6f716c432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342</TotalTime>
  <Words>176</Words>
  <Application>Microsoft Office PowerPoint</Application>
  <PresentationFormat>Widescreen</PresentationFormat>
  <Paragraphs>11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5" baseType="lpstr">
      <vt:lpstr>Tema do Office</vt:lpstr>
      <vt:lpstr>Apresentação do PowerPoint</vt:lpstr>
      <vt:lpstr>Título título</vt:lpstr>
      <vt:lpstr>Título título</vt:lpstr>
      <vt:lpstr>Lorem ipsum dolor sit amet, consecx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Augusto Barros</dc:creator>
  <cp:lastModifiedBy>Radâmer Augusto</cp:lastModifiedBy>
  <cp:revision>14</cp:revision>
  <dcterms:created xsi:type="dcterms:W3CDTF">2023-12-22T17:26:41Z</dcterms:created>
  <dcterms:modified xsi:type="dcterms:W3CDTF">2024-04-01T20:24:23Z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0x010100C921E31006E81C418E352610542A3B62</vt:lpwstr>
  </property>
  <property fmtid="{D5CDD505-2E9C-101B-9397-08002B2CF9AE}" pid="3" name="Order">
    <vt:r8>5500</vt:r8>
  </property>
  <property fmtid="{D5CDD505-2E9C-101B-9397-08002B2CF9AE}" pid="4" name="_SourceUrl">
    <vt:lpwstr/>
  </property>
  <property fmtid="{D5CDD505-2E9C-101B-9397-08002B2CF9AE}" pid="5" name="_SharedFileIndex">
    <vt:lpwstr/>
  </property>
  <property fmtid="{D5CDD505-2E9C-101B-9397-08002B2CF9AE}" pid="6" name="ComplianceAssetId">
    <vt:lpwstr/>
  </property>
  <property fmtid="{D5CDD505-2E9C-101B-9397-08002B2CF9AE}" pid="7" name="_ExtendedDescription">
    <vt:lpwstr/>
  </property>
  <property fmtid="{D5CDD505-2E9C-101B-9397-08002B2CF9AE}" pid="8" name="TriggerFlowInfo">
    <vt:lpwstr/>
  </property>
</Properties>
</file>