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Lato"/>
      <p:regular r:id="rId26"/>
      <p:bold r:id="rId27"/>
      <p:italic r:id="rId28"/>
      <p:boldItalic r:id="rId29"/>
    </p:embeddedFont>
    <p:embeddedFont>
      <p:font typeface="Lato Black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slide" Target="slides/slide20.xml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Black-boldItalic.fntdata"/><Relationship Id="rId30" Type="http://schemas.openxmlformats.org/officeDocument/2006/relationships/font" Target="fonts/LatoBlack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973a955d6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973a955d6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973a955d6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e973a955d6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973a955d6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973a955d6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973a955d6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e973a955d6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973a955d6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e973a955d6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973a955d6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e973a955d6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973a955d6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973a955d6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973a955d6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973a955d6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973a955d6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e973a955d6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973a955d6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e973a955d6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90934199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90934199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973a955d6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e973a955d6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f2e1aeac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f2e1aeac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0a56e935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0a56e935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50d5c77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50d5c77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973a955d6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e973a955d6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973a955d6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973a955d6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973a955d6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973a955d6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0934199d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90934199d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Relationship Id="rId4" Type="http://schemas.openxmlformats.org/officeDocument/2006/relationships/image" Target="../media/image19.jpg"/><Relationship Id="rId5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304975" y="239325"/>
            <a:ext cx="2518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STORIES</a:t>
            </a: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 – AMAZONAS</a:t>
            </a: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Dia D</a:t>
            </a:r>
            <a:endParaRPr b="1"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Instagram Stories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100" y="889075"/>
            <a:ext cx="2205201" cy="392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1475" y="889075"/>
            <a:ext cx="2205201" cy="392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7850" y="889075"/>
            <a:ext cx="2205201" cy="3920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304975" y="239325"/>
            <a:ext cx="2588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CARD DIA D</a:t>
            </a: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 – AMAZONAS</a:t>
            </a: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Twitter/Linkedin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390250" y="1665100"/>
            <a:ext cx="18393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Lato"/>
                <a:ea typeface="Lato"/>
                <a:cs typeface="Lato"/>
                <a:sym typeface="Lato"/>
              </a:rPr>
              <a:t>Legenda: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Amazonas, dia 25/11 é o D</a:t>
            </a:r>
            <a:r>
              <a:rPr lang="pt-BR" sz="1100">
                <a:solidFill>
                  <a:schemeClr val="dk1"/>
                </a:solidFill>
              </a:rPr>
              <a:t>ia</a:t>
            </a:r>
            <a:r>
              <a:rPr lang="pt-BR" sz="1100">
                <a:solidFill>
                  <a:schemeClr val="dk1"/>
                </a:solidFill>
              </a:rPr>
              <a:t> D da vacinação para os grupos prioritários! Procure uma Unidade Básica de Saúde e vacine quem você ama. Acesse gov.br/vacinacao e saiba mais.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950" y="962625"/>
            <a:ext cx="6609652" cy="3453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/>
        </p:nvSpPr>
        <p:spPr>
          <a:xfrm>
            <a:off x="304975" y="239325"/>
            <a:ext cx="1965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CARD – AMAZONAS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Referência em Vacinação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Instagram/Facebook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390250" y="1665100"/>
            <a:ext cx="2589300" cy="2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Lato"/>
                <a:ea typeface="Lato"/>
                <a:cs typeface="Lato"/>
                <a:sym typeface="Lato"/>
              </a:rPr>
              <a:t>Legenda: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Contra a gripe, a vacina é sempre a melhor prevenção. Se você mora no Amazonas e faz parte de um grupo prioritário, informe-se. Procure uma Unidade Básica de Saúde e vacine quem você ama. Saiba mais em gov.br/vacinacao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9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/>
        </p:nvSpPr>
        <p:spPr>
          <a:xfrm>
            <a:off x="304975" y="239325"/>
            <a:ext cx="2358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STORIES – AMAZONAS</a:t>
            </a: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Referência em Vacinação</a:t>
            </a:r>
            <a:endParaRPr b="1"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Instagram/Facebook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113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304975" y="239325"/>
            <a:ext cx="1770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CARD – AMAZONAS</a:t>
            </a: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Referência em Vacinação</a:t>
            </a:r>
            <a:endParaRPr b="1"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Twitter/Linkedin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390250" y="1665100"/>
            <a:ext cx="2589300" cy="2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Lato"/>
                <a:ea typeface="Lato"/>
                <a:cs typeface="Lato"/>
                <a:sym typeface="Lato"/>
              </a:rPr>
              <a:t>Legenda: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Nosso país sempre foi referência em vacinação. Vamos voltar a ocupar esse posto. Contra a gripe, a vacina é sempre a melhor prevenção. Se você mora no Amazonas e faz parte de um grupo prioritário, informe-se. Procure uma Unidade Básica de Saúde e vacine quem você ama. Saiba mais em gov.br/vacinacao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975" y="1040913"/>
            <a:ext cx="5859651" cy="306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304975" y="239325"/>
            <a:ext cx="1965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CARD – AMAZONAS</a:t>
            </a:r>
            <a:endParaRPr sz="1300">
              <a:solidFill>
                <a:srgbClr val="C17B4A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Importância da vacinação 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Instagram/Facebook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390250" y="1665100"/>
            <a:ext cx="3006000" cy="2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Lato"/>
                <a:ea typeface="Lato"/>
                <a:cs typeface="Lato"/>
                <a:sym typeface="Lato"/>
              </a:rPr>
              <a:t>Legenda: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A gripe é uma infecção que pode se agravar e evoluir para complicações, internações e óbitos. A vacinação é uma das medidas de prevenção mais importantes para se proteger contra a doença. Se você mora no Amazonas e faz parte de um grupo prioritário, chegou a sua vez de tomar a vacina. Vá até uma Unidade Básica de Saúde e vacine quem você ama!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/>
        </p:nvSpPr>
        <p:spPr>
          <a:xfrm>
            <a:off x="304975" y="239325"/>
            <a:ext cx="2358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STORIES – AMAZONAS</a:t>
            </a: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Importância da vacinação 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Instagram/Facebook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113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/>
        </p:nvSpPr>
        <p:spPr>
          <a:xfrm>
            <a:off x="304975" y="239325"/>
            <a:ext cx="2053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CARD – AMAZONAS</a:t>
            </a: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Importância da vacinação 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Twitter/Linkedin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390250" y="1665100"/>
            <a:ext cx="2589300" cy="2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Lato"/>
                <a:ea typeface="Lato"/>
                <a:cs typeface="Lato"/>
                <a:sym typeface="Lato"/>
              </a:rPr>
              <a:t>Legenda: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A gripe é uma infecção que pode se agravar e evoluir para complicações, internações e óbitos. Se você mora no Amazonas e faz parte de um grupo prioritário, chegou a sua vez de tomar a vacina contra a gripe. Vá até uma Unidade Básica de Saúde e vacine quem você ama!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975" y="1040913"/>
            <a:ext cx="5859651" cy="306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/>
        </p:nvSpPr>
        <p:spPr>
          <a:xfrm>
            <a:off x="304975" y="239325"/>
            <a:ext cx="1965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CARD – AMAZONAS</a:t>
            </a:r>
            <a:endParaRPr sz="1300">
              <a:solidFill>
                <a:srgbClr val="C17B4A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Últimos dias para vacinar</a:t>
            </a: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Instagram/Facebook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390250" y="1665100"/>
            <a:ext cx="3006000" cy="2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Lato"/>
                <a:ea typeface="Lato"/>
                <a:cs typeface="Lato"/>
                <a:sym typeface="Lato"/>
              </a:rPr>
              <a:t>Legenda: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Ei, você mora no Amazonas e faz parte de um grupo prioritário? São os últimos dias para se vacinar contra a gripe, até o dia 15/12. Procure uma Unidade Básica de Saúde e vacine quem você ama!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/>
        </p:nvSpPr>
        <p:spPr>
          <a:xfrm>
            <a:off x="304975" y="239325"/>
            <a:ext cx="2358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STORIES – AMAZONAS</a:t>
            </a:r>
            <a:endParaRPr sz="1300">
              <a:solidFill>
                <a:srgbClr val="C17B4A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Últimos dias para vacinar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Instagram/Facebook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113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4975" y="239325"/>
            <a:ext cx="2358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FILME – AMAZONAS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YOUTUBE/ FACEBOOK/ INSTAGRAM / TWITTER / LINKEDIN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90250" y="1665100"/>
            <a:ext cx="2589300" cy="2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Lato"/>
                <a:ea typeface="Lato"/>
                <a:cs typeface="Lato"/>
                <a:sym typeface="Lato"/>
              </a:rPr>
              <a:t>Legenda: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Você que mora no Amazonas e faz parte dos grupos prioritários, é hora de vacinar contra a gripe!  A vacinação será entre os dias 13/11 e 15/12. Informe-se, procure uma Unidade Básica de Saúde e vacine quem você ama. Saiba mais em gov.br/vacinacao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41300" y="782250"/>
            <a:ext cx="4898400" cy="35790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5217442" y="1898712"/>
            <a:ext cx="1346100" cy="13461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114" y="2115372"/>
            <a:ext cx="912771" cy="9127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/>
        </p:nvSpPr>
        <p:spPr>
          <a:xfrm>
            <a:off x="304975" y="239325"/>
            <a:ext cx="1770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CARD – AMAZONAS</a:t>
            </a: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Últimos dias para vacinar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Twitter/Linkedin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390250" y="1665100"/>
            <a:ext cx="2589300" cy="1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Lato"/>
                <a:ea typeface="Lato"/>
                <a:cs typeface="Lato"/>
                <a:sym typeface="Lato"/>
              </a:rPr>
              <a:t>Legenda: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Ei, você mora no Amazonas e faz parte de um grupo prioritário? São os últimos dias para se vacinar contra a gripe, até o dia 15/12. Procure uma Unidade Básica de Saúde e vacine quem você ama!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0300" y="1040913"/>
            <a:ext cx="5859651" cy="306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04975" y="239325"/>
            <a:ext cx="1819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CARD – AMAZONAS</a:t>
            </a:r>
            <a:endParaRPr sz="1300">
              <a:solidFill>
                <a:srgbClr val="C17B4A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Chegou a Hora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Instagram/Facebook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90250" y="1665100"/>
            <a:ext cx="2589300" cy="26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Lato"/>
                <a:ea typeface="Lato"/>
                <a:cs typeface="Lato"/>
                <a:sym typeface="Lato"/>
              </a:rPr>
              <a:t>Legenda: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Todas as pessoas que fazem parte dos grupos prioritários devem tomar a vacina. Informe-se, procure uma Unidade Básica de Saúde. Saiba mais em gov.br/vacinacao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025" y="342800"/>
            <a:ext cx="4457900" cy="44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304975" y="239325"/>
            <a:ext cx="2358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STORIES – AMAZONAS</a:t>
            </a: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Chegou a Hora</a:t>
            </a:r>
            <a:endParaRPr b="1"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Instagram/Facebook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375" y="962625"/>
            <a:ext cx="2205201" cy="392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1775" y="962625"/>
            <a:ext cx="2205201" cy="392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3175" y="962625"/>
            <a:ext cx="2205201" cy="392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304975" y="239325"/>
            <a:ext cx="1770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CARD</a:t>
            </a: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 – AMAZONAS</a:t>
            </a: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Chegou a Hora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Twitter/Linkedin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90250" y="1665100"/>
            <a:ext cx="2589300" cy="2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Lato"/>
                <a:ea typeface="Lato"/>
                <a:cs typeface="Lato"/>
                <a:sym typeface="Lato"/>
              </a:rPr>
              <a:t>Legenda: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Todas as pessoas que fazem parte dos grupos prioritários devem tomar a vacina. Informe-se, procure uma Unidade Básica de Saúde. Saiba mais em gov.br/vacinacao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150" y="1040913"/>
            <a:ext cx="5859651" cy="306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304975" y="239325"/>
            <a:ext cx="1965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CARD – AMAZONAS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Importância da vacinação</a:t>
            </a:r>
            <a:endParaRPr b="1"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Instagram/Facebook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390250" y="1665100"/>
            <a:ext cx="2589300" cy="2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Lato"/>
                <a:ea typeface="Lato"/>
                <a:cs typeface="Lato"/>
                <a:sym typeface="Lato"/>
              </a:rPr>
              <a:t>Legenda: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Se você mora no Amazonas e faz parte dos grupos prioritários, vacine-se contra a gripe. Saiba mais em gov.br/vacinacao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9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304975" y="239325"/>
            <a:ext cx="2358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STORIES – AMAZONAS</a:t>
            </a: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Importância da vacinação</a:t>
            </a:r>
            <a:endParaRPr b="1"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Instagram/Facebook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113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304975" y="239325"/>
            <a:ext cx="2226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CARD – AMAZONAS</a:t>
            </a: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Importância da vacinação</a:t>
            </a:r>
            <a:endParaRPr b="1"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Twitter/Linkedin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390250" y="1665100"/>
            <a:ext cx="2589300" cy="2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Lato"/>
                <a:ea typeface="Lato"/>
                <a:cs typeface="Lato"/>
                <a:sym typeface="Lato"/>
              </a:rPr>
              <a:t>Legenda: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Se você mora no Amazonas e faz parte dos grupos prioritários, vacine-se contra a gripe. Saiba mais em gov.br/vacinacao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675" y="1040913"/>
            <a:ext cx="5859651" cy="306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304975" y="239325"/>
            <a:ext cx="2362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CARD – </a:t>
            </a:r>
            <a:r>
              <a:rPr lang="pt-BR" sz="1300">
                <a:solidFill>
                  <a:srgbClr val="C17B4A"/>
                </a:solidFill>
                <a:latin typeface="Lato Black"/>
                <a:ea typeface="Lato Black"/>
                <a:cs typeface="Lato Black"/>
                <a:sym typeface="Lato Black"/>
              </a:rPr>
              <a:t>AMAZONAS</a:t>
            </a: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Dia D</a:t>
            </a:r>
            <a:endParaRPr b="1"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Instagram / Facebook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390250" y="1665100"/>
            <a:ext cx="2589300" cy="2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Lato"/>
                <a:ea typeface="Lato"/>
                <a:cs typeface="Lato"/>
                <a:sym typeface="Lato"/>
              </a:rPr>
              <a:t>Legenda: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Amazonas, dia 25/11 é o D</a:t>
            </a:r>
            <a:r>
              <a:rPr lang="pt-BR" sz="1100">
                <a:solidFill>
                  <a:schemeClr val="dk1"/>
                </a:solidFill>
              </a:rPr>
              <a:t>ia</a:t>
            </a:r>
            <a:r>
              <a:rPr lang="pt-BR" sz="1100">
                <a:solidFill>
                  <a:schemeClr val="dk1"/>
                </a:solidFill>
              </a:rPr>
              <a:t> D da vacinação para os grupos prioritários! Procure uma Unidade Básica de Saúde e vacine quem você ama. Acesse gov.br/vacinacao e saiba mais.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6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