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9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5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Autoria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da Apresentação</a:t>
            </a:r>
          </a:p>
        </p:txBody>
      </p:sp>
      <p:sp>
        <p:nvSpPr>
          <p:cNvPr id="13" name="Nível de Corpo Um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da Apresentação</a:t>
            </a:r>
          </a:p>
        </p:txBody>
      </p:sp>
      <p:sp>
        <p:nvSpPr>
          <p:cNvPr id="1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t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ções do f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Informações do fato</a:t>
            </a:r>
          </a:p>
        </p:txBody>
      </p:sp>
      <p:sp>
        <p:nvSpPr>
          <p:cNvPr id="10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2" y="10675453"/>
            <a:ext cx="20200057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Atribuição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Nível de Corpo Um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3"/>
          </a:xfrm>
          <a:prstGeom prst="rect">
            <a:avLst/>
          </a:prstGeom>
        </p:spPr>
        <p:txBody>
          <a:bodyPr numCol="1" spcCol="38100"/>
          <a:lstStyle>
            <a:lvl1pPr marL="131850" indent="37172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“Citação Notável”</a:t>
            </a:r>
          </a:p>
        </p:txBody>
      </p:sp>
      <p:sp>
        <p:nvSpPr>
          <p:cNvPr id="11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gela de salada com arroz frito, ovos cozidos e hashi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Tigelas com bolinhos de salmão, salada e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Tigela de massa pappardelle com creme de ervas, avelãs assadas e queijo parmesão ralado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gela de salada com arroz frito, ovos cozidos e hashi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acates e limõ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da Apresentação</a:t>
            </a:r>
          </a:p>
        </p:txBody>
      </p:sp>
      <p:sp>
        <p:nvSpPr>
          <p:cNvPr id="23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Autoria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Nível de Corpo Um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da Apresentação</a:t>
            </a:r>
          </a:p>
        </p:txBody>
      </p:sp>
      <p:sp>
        <p:nvSpPr>
          <p:cNvPr id="2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gelas com bolinhos de salmão, salada e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Título do Slide</a:t>
            </a:r>
          </a:p>
        </p:txBody>
      </p:sp>
      <p:sp>
        <p:nvSpPr>
          <p:cNvPr id="34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43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Subtítulo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Nível de Corpo Um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/>
          <a:p>
            <a:r>
              <a:t>Texto com marcadores do slide</a:t>
            </a:r>
          </a:p>
        </p:txBody>
      </p:sp>
      <p:sp>
        <p:nvSpPr>
          <p:cNvPr id="4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ível de Corpo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Subtítulo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Nível de Corpo Um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r>
              <a:t>Texto com marcadores do slide</a:t>
            </a:r>
          </a:p>
        </p:txBody>
      </p:sp>
      <p:sp>
        <p:nvSpPr>
          <p:cNvPr id="62" name="Tigela de massa pappardelle com creme de ervas, avelãs assadas e queijo parmesão ralado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6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a Seção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da Seção</a:t>
            </a:r>
          </a:p>
        </p:txBody>
      </p:sp>
      <p:sp>
        <p:nvSpPr>
          <p:cNvPr id="7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80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Subtítulo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a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Título da Agenda</a:t>
            </a:r>
          </a:p>
        </p:txBody>
      </p:sp>
      <p:sp>
        <p:nvSpPr>
          <p:cNvPr id="89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Subtítulo de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Nível de Corpo Um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Tópicos da Agenda</a:t>
            </a:r>
          </a:p>
        </p:txBody>
      </p:sp>
      <p:sp>
        <p:nvSpPr>
          <p:cNvPr id="9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exto do Título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do Título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AIDS_CAPA_PPT_1920x1080px.jpg" descr="AIDS_CAPA_PPT_1920x1080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B9C19804-0886-3061-2C52-50A0C5160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54" name="Título do Slide"/>
          <p:cNvSpPr txBox="1">
            <a:spLocks noGrp="1"/>
          </p:cNvSpPr>
          <p:nvPr>
            <p:ph type="title"/>
          </p:nvPr>
        </p:nvSpPr>
        <p:spPr>
          <a:xfrm>
            <a:off x="1206499" y="2100217"/>
            <a:ext cx="21971000" cy="1433167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5" name="Subtítulo do Slide"/>
          <p:cNvSpPr txBox="1">
            <a:spLocks noGrp="1"/>
          </p:cNvSpPr>
          <p:nvPr>
            <p:ph type="body" sz="quarter" idx="1"/>
          </p:nvPr>
        </p:nvSpPr>
        <p:spPr>
          <a:xfrm>
            <a:off x="1206499" y="3845935"/>
            <a:ext cx="21971000" cy="93478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6" name="Texto com marcadores do slide"/>
          <p:cNvSpPr txBox="1">
            <a:spLocks noGrp="1"/>
          </p:cNvSpPr>
          <p:nvPr>
            <p:ph type="body" idx="21"/>
          </p:nvPr>
        </p:nvSpPr>
        <p:spPr>
          <a:xfrm>
            <a:off x="1206499" y="5137239"/>
            <a:ext cx="21971002" cy="647854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AIDS_CONTRA_CAPA_PPT_1920x1080px.jpg" descr="AIDS_CONTRA_CAPA_PPT_1920x1080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Personalizar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Helvetica Neue</vt:lpstr>
      <vt:lpstr>Helvetica Neue Medium</vt:lpstr>
      <vt:lpstr>21_BasicWhite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Danielle | DeBrito Brasilia</cp:lastModifiedBy>
  <cp:revision>1</cp:revision>
  <dcterms:modified xsi:type="dcterms:W3CDTF">2023-11-29T16:08:26Z</dcterms:modified>
</cp:coreProperties>
</file>