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ba045bd28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ba045bd28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ba045bd28e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ba045bd28e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18533" y="0"/>
            <a:ext cx="9262531" cy="52101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36675" y="-66675"/>
            <a:ext cx="9380674" cy="52766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296400" cy="5229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