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3E81A-0039-4E2F-9D23-9247ED742CE6}" type="datetimeFigureOut">
              <a:rPr lang="pt-BR" smtClean="0"/>
              <a:t>23/12/2024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EB24-AB2A-4D52-B7EB-85E8FE7678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024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3E81A-0039-4E2F-9D23-9247ED742CE6}" type="datetimeFigureOut">
              <a:rPr lang="pt-BR" smtClean="0"/>
              <a:t>23/12/2024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EB24-AB2A-4D52-B7EB-85E8FE7678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4709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3E81A-0039-4E2F-9D23-9247ED742CE6}" type="datetimeFigureOut">
              <a:rPr lang="pt-BR" smtClean="0"/>
              <a:t>23/12/2024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EB24-AB2A-4D52-B7EB-85E8FE7678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1851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3E81A-0039-4E2F-9D23-9247ED742CE6}" type="datetimeFigureOut">
              <a:rPr lang="pt-BR" smtClean="0"/>
              <a:t>23/12/2024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EB24-AB2A-4D52-B7EB-85E8FE7678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9402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3E81A-0039-4E2F-9D23-9247ED742CE6}" type="datetimeFigureOut">
              <a:rPr lang="pt-BR" smtClean="0"/>
              <a:t>23/12/2024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EB24-AB2A-4D52-B7EB-85E8FE7678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072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3E81A-0039-4E2F-9D23-9247ED742CE6}" type="datetimeFigureOut">
              <a:rPr lang="pt-BR" smtClean="0"/>
              <a:t>23/12/2024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EB24-AB2A-4D52-B7EB-85E8FE7678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5992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3E81A-0039-4E2F-9D23-9247ED742CE6}" type="datetimeFigureOut">
              <a:rPr lang="pt-BR" smtClean="0"/>
              <a:t>23/12/2024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EB24-AB2A-4D52-B7EB-85E8FE7678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0429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3E81A-0039-4E2F-9D23-9247ED742CE6}" type="datetimeFigureOut">
              <a:rPr lang="pt-BR" smtClean="0"/>
              <a:t>23/12/2024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EB24-AB2A-4D52-B7EB-85E8FE7678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0678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3E81A-0039-4E2F-9D23-9247ED742CE6}" type="datetimeFigureOut">
              <a:rPr lang="pt-BR" smtClean="0"/>
              <a:t>23/12/2024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EB24-AB2A-4D52-B7EB-85E8FE7678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5153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3E81A-0039-4E2F-9D23-9247ED742CE6}" type="datetimeFigureOut">
              <a:rPr lang="pt-BR" smtClean="0"/>
              <a:t>23/12/2024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EB24-AB2A-4D52-B7EB-85E8FE7678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16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3E81A-0039-4E2F-9D23-9247ED742CE6}" type="datetimeFigureOut">
              <a:rPr lang="pt-BR" smtClean="0"/>
              <a:t>23/12/2024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EB24-AB2A-4D52-B7EB-85E8FE7678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012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3E81A-0039-4E2F-9D23-9247ED742CE6}" type="datetimeFigureOut">
              <a:rPr lang="pt-BR" smtClean="0"/>
              <a:t>23/12/2024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CEB24-AB2A-4D52-B7EB-85E8FE7678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144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RELATÓRIO FOTOGRÁFICO </a:t>
            </a:r>
            <a:br>
              <a:rPr lang="pt-BR" dirty="0" smtClean="0"/>
            </a:br>
            <a:r>
              <a:rPr lang="pt-BR" dirty="0" smtClean="0"/>
              <a:t>VISITA TÉCNICA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3048000" y="282883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2335877" y="4696383"/>
            <a:ext cx="78222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PT" spc="-10" dirty="0" smtClean="0">
                <a:latin typeface="Arial" panose="020B0604020202020204" pitchFamily="34" charset="0"/>
                <a:ea typeface="Calibri" panose="020F0502020204030204" pitchFamily="34" charset="0"/>
              </a:rPr>
              <a:t>(UTILIZAR O TIMBRE</a:t>
            </a:r>
            <a:r>
              <a:rPr lang="pt-PT" spc="-40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PT" spc="-10" dirty="0">
                <a:latin typeface="Arial" panose="020B0604020202020204" pitchFamily="34" charset="0"/>
                <a:ea typeface="Calibri" panose="020F0502020204030204" pitchFamily="34" charset="0"/>
              </a:rPr>
              <a:t>DA</a:t>
            </a:r>
            <a:r>
              <a:rPr lang="pt-PT" spc="-5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PT" spc="-10">
                <a:latin typeface="Arial" panose="020B0604020202020204" pitchFamily="34" charset="0"/>
                <a:ea typeface="Calibri" panose="020F0502020204030204" pitchFamily="34" charset="0"/>
              </a:rPr>
              <a:t>SECRETARIA</a:t>
            </a:r>
            <a:r>
              <a:rPr lang="pt-PT" spc="-4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PT" spc="-5" smtClean="0">
                <a:latin typeface="Arial" panose="020B0604020202020204" pitchFamily="34" charset="0"/>
                <a:ea typeface="Calibri" panose="020F0502020204030204" pitchFamily="34" charset="0"/>
              </a:rPr>
              <a:t>DE</a:t>
            </a:r>
            <a:r>
              <a:rPr lang="pt-PT" spc="5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PT" spc="-5" smtClean="0">
                <a:latin typeface="Arial" panose="020B0604020202020204" pitchFamily="34" charset="0"/>
                <a:ea typeface="Calibri" panose="020F0502020204030204" pitchFamily="34" charset="0"/>
              </a:rPr>
              <a:t>SAÚDE RESPONSÁVEL PELA GESTÃO DO SERVIÇO)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796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(Imagens)</a:t>
            </a:r>
            <a:endParaRPr lang="pt-BR" dirty="0"/>
          </a:p>
        </p:txBody>
      </p:sp>
      <p:sp>
        <p:nvSpPr>
          <p:cNvPr id="4" name="Espaço Reservado para Text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AMBIENTES ADMINISTRATIVO, LOGÍSTICO E TÉCNICO - FACHADA</a:t>
            </a:r>
          </a:p>
        </p:txBody>
      </p:sp>
    </p:spTree>
    <p:extLst>
      <p:ext uri="{BB962C8B-B14F-4D97-AF65-F5344CB8AC3E}">
        <p14:creationId xmlns:p14="http://schemas.microsoft.com/office/powerpoint/2010/main" val="1415759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(Imagens)</a:t>
            </a:r>
          </a:p>
          <a:p>
            <a:endParaRPr lang="pt-BR" dirty="0"/>
          </a:p>
        </p:txBody>
      </p:sp>
      <p:sp>
        <p:nvSpPr>
          <p:cNvPr id="4" name="Espaço Reservado para Text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AMBIENTES ADMINISTRATIVO, LOGÍSTICO E TÉCNICO </a:t>
            </a: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– BANHEIROS ADAPTADOS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125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(Imagens)</a:t>
            </a:r>
          </a:p>
          <a:p>
            <a:endParaRPr lang="pt-BR" dirty="0"/>
          </a:p>
        </p:txBody>
      </p:sp>
      <p:sp>
        <p:nvSpPr>
          <p:cNvPr id="4" name="Espaço Reservado para Text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AMBIENTES ADMINISTRATIVO, LOGÍSTICO E TÉCNICO </a:t>
            </a: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– BANHEIROS ADAPTADOS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474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(Imagens)</a:t>
            </a:r>
          </a:p>
          <a:p>
            <a:endParaRPr lang="pt-BR" dirty="0"/>
          </a:p>
        </p:txBody>
      </p:sp>
      <p:sp>
        <p:nvSpPr>
          <p:cNvPr id="4" name="Espaço Reservado para Text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CONSULTÓRIO DE ATENDIMENTO</a:t>
            </a:r>
          </a:p>
        </p:txBody>
      </p:sp>
    </p:spTree>
    <p:extLst>
      <p:ext uri="{BB962C8B-B14F-4D97-AF65-F5344CB8AC3E}">
        <p14:creationId xmlns:p14="http://schemas.microsoft.com/office/powerpoint/2010/main" val="78708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(Imagens)</a:t>
            </a:r>
          </a:p>
          <a:p>
            <a:endParaRPr lang="pt-BR" dirty="0"/>
          </a:p>
        </p:txBody>
      </p:sp>
      <p:sp>
        <p:nvSpPr>
          <p:cNvPr id="4" name="Espaço Reservado para Text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SALA DE ATENDIMENTO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939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(Imagens)</a:t>
            </a:r>
          </a:p>
          <a:p>
            <a:endParaRPr lang="pt-BR" dirty="0"/>
          </a:p>
        </p:txBody>
      </p:sp>
      <p:sp>
        <p:nvSpPr>
          <p:cNvPr id="4" name="Espaço Reservado para Text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SALA DE ATENDIMENTO – CONSULTÓRIO INDIFERENCIADO - INDIVIDUAL</a:t>
            </a:r>
          </a:p>
        </p:txBody>
      </p:sp>
    </p:spTree>
    <p:extLst>
      <p:ext uri="{BB962C8B-B14F-4D97-AF65-F5344CB8AC3E}">
        <p14:creationId xmlns:p14="http://schemas.microsoft.com/office/powerpoint/2010/main" val="1052198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(Imagens)</a:t>
            </a:r>
          </a:p>
          <a:p>
            <a:endParaRPr lang="pt-BR" dirty="0"/>
          </a:p>
        </p:txBody>
      </p:sp>
      <p:sp>
        <p:nvSpPr>
          <p:cNvPr id="4" name="Espaço Reservado para Text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BANHEIRO PARA PESSOAS OSTOMIZADAS*</a:t>
            </a:r>
          </a:p>
        </p:txBody>
      </p:sp>
    </p:spTree>
    <p:extLst>
      <p:ext uri="{BB962C8B-B14F-4D97-AF65-F5344CB8AC3E}">
        <p14:creationId xmlns:p14="http://schemas.microsoft.com/office/powerpoint/2010/main" val="3585403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(Imagens)</a:t>
            </a:r>
          </a:p>
          <a:p>
            <a:endParaRPr lang="pt-BR" dirty="0"/>
          </a:p>
        </p:txBody>
      </p:sp>
      <p:sp>
        <p:nvSpPr>
          <p:cNvPr id="4" name="Espaço Reservado para Text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SALA DE ATENDIMENTO – CONSULTÓRIO INDIFERENCIADO - TRIAGEM</a:t>
            </a:r>
          </a:p>
        </p:txBody>
      </p:sp>
    </p:spTree>
    <p:extLst>
      <p:ext uri="{BB962C8B-B14F-4D97-AF65-F5344CB8AC3E}">
        <p14:creationId xmlns:p14="http://schemas.microsoft.com/office/powerpoint/2010/main" val="20430756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99</Words>
  <Application>Microsoft Office PowerPoint</Application>
  <PresentationFormat>Widescreen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do Office</vt:lpstr>
      <vt:lpstr>RELATÓRIO FOTOGRÁFICO  VISITA TÉCNICA </vt:lpstr>
      <vt:lpstr>AMBIENTES ADMINISTRATIVO, LOGÍSTICO E TÉCNICO - FACHADA</vt:lpstr>
      <vt:lpstr>AMBIENTES ADMINISTRATIVO, LOGÍSTICO E TÉCNICO – BANHEIROS ADAPTADOS</vt:lpstr>
      <vt:lpstr>AMBIENTES ADMINISTRATIVO, LOGÍSTICO E TÉCNICO – BANHEIROS ADAPTADOS</vt:lpstr>
      <vt:lpstr>CONSULTÓRIO DE ATENDIMENTO</vt:lpstr>
      <vt:lpstr>SALA DE ATENDIMENTO</vt:lpstr>
      <vt:lpstr>SALA DE ATENDIMENTO – CONSULTÓRIO INDIFERENCIADO - INDIVIDUAL</vt:lpstr>
      <vt:lpstr>BANHEIRO PARA PESSOAS OSTOMIZADAS*</vt:lpstr>
      <vt:lpstr>SALA DE ATENDIMENTO – CONSULTÓRIO INDIFERENCIADO - TRIAGEM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FOTOGRÁFICO  VISITA TÉCNICA</dc:title>
  <dc:creator>Luane Carvalho Costa</dc:creator>
  <cp:lastModifiedBy>Luane Carvalho Costa</cp:lastModifiedBy>
  <cp:revision>2</cp:revision>
  <dcterms:created xsi:type="dcterms:W3CDTF">2024-12-23T17:48:56Z</dcterms:created>
  <dcterms:modified xsi:type="dcterms:W3CDTF">2024-12-23T18:16:20Z</dcterms:modified>
</cp:coreProperties>
</file>