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4" r:id="rId3"/>
    <p:sldId id="276" r:id="rId4"/>
    <p:sldId id="257" r:id="rId5"/>
    <p:sldId id="258" r:id="rId6"/>
    <p:sldId id="275" r:id="rId7"/>
    <p:sldId id="259" r:id="rId8"/>
    <p:sldId id="260" r:id="rId9"/>
    <p:sldId id="261" r:id="rId10"/>
    <p:sldId id="262" r:id="rId11"/>
    <p:sldId id="263" r:id="rId12"/>
    <p:sldId id="264" r:id="rId13"/>
    <p:sldId id="277" r:id="rId14"/>
    <p:sldId id="278" r:id="rId15"/>
    <p:sldId id="265" r:id="rId16"/>
    <p:sldId id="267" r:id="rId17"/>
    <p:sldId id="280" r:id="rId18"/>
    <p:sldId id="279" r:id="rId19"/>
    <p:sldId id="281" r:id="rId20"/>
    <p:sldId id="282" r:id="rId21"/>
    <p:sldId id="271" r:id="rId22"/>
  </p:sldIdLst>
  <p:sldSz cx="18288000" cy="10287000"/>
  <p:notesSz cx="6858000" cy="9144000"/>
  <p:embeddedFontLst>
    <p:embeddedFont>
      <p:font typeface="Cardo" panose="020B0604020202020204" charset="-79"/>
      <p:regular r:id="rId23"/>
    </p:embeddedFont>
    <p:embeddedFont>
      <p:font typeface="Cardo Bold" panose="020B0604020202020204" charset="-79"/>
      <p:regular r:id="rId24"/>
    </p:embeddedFont>
    <p:embeddedFont>
      <p:font typeface="Didact Gothic" panose="00000500000000000000" pitchFamily="2" charset="0"/>
      <p:regular r:id="rId25"/>
    </p:embeddedFont>
    <p:embeddedFont>
      <p:font typeface="Open Sans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rson Justino Pereira" userId="a4d8612b759518d2" providerId="LiveId" clId="{BDC8A298-0094-4FC3-AB97-9B64C0CC3246}"/>
    <pc:docChg chg="undo redo custSel addSld delSld modSld sldOrd">
      <pc:chgData name="Everson Justino Pereira" userId="a4d8612b759518d2" providerId="LiveId" clId="{BDC8A298-0094-4FC3-AB97-9B64C0CC3246}" dt="2024-02-28T20:56:11.219" v="1139" actId="20577"/>
      <pc:docMkLst>
        <pc:docMk/>
      </pc:docMkLst>
      <pc:sldChg chg="modSp mod">
        <pc:chgData name="Everson Justino Pereira" userId="a4d8612b759518d2" providerId="LiveId" clId="{BDC8A298-0094-4FC3-AB97-9B64C0CC3246}" dt="2024-02-28T13:33:09.621" v="124" actId="1036"/>
        <pc:sldMkLst>
          <pc:docMk/>
          <pc:sldMk cId="0" sldId="256"/>
        </pc:sldMkLst>
        <pc:spChg chg="mod">
          <ac:chgData name="Everson Justino Pereira" userId="a4d8612b759518d2" providerId="LiveId" clId="{BDC8A298-0094-4FC3-AB97-9B64C0CC3246}" dt="2024-02-28T13:33:09.621" v="124" actId="1036"/>
          <ac:spMkLst>
            <pc:docMk/>
            <pc:sldMk cId="0" sldId="256"/>
            <ac:spMk id="3" creationId="{00000000-0000-0000-0000-000000000000}"/>
          </ac:spMkLst>
        </pc:spChg>
        <pc:grpChg chg="mod">
          <ac:chgData name="Everson Justino Pereira" userId="a4d8612b759518d2" providerId="LiveId" clId="{BDC8A298-0094-4FC3-AB97-9B64C0CC3246}" dt="2024-02-28T13:32:52.431" v="122" actId="14100"/>
          <ac:grpSpMkLst>
            <pc:docMk/>
            <pc:sldMk cId="0" sldId="256"/>
            <ac:grpSpMk id="2" creationId="{00000000-0000-0000-0000-000000000000}"/>
          </ac:grpSpMkLst>
        </pc:grpChg>
      </pc:sldChg>
      <pc:sldChg chg="addSp delSp modSp mod">
        <pc:chgData name="Everson Justino Pereira" userId="a4d8612b759518d2" providerId="LiveId" clId="{BDC8A298-0094-4FC3-AB97-9B64C0CC3246}" dt="2024-02-28T20:48:56.296" v="1017" actId="20577"/>
        <pc:sldMkLst>
          <pc:docMk/>
          <pc:sldMk cId="0" sldId="257"/>
        </pc:sldMkLst>
        <pc:spChg chg="mod">
          <ac:chgData name="Everson Justino Pereira" userId="a4d8612b759518d2" providerId="LiveId" clId="{BDC8A298-0094-4FC3-AB97-9B64C0CC3246}" dt="2024-02-28T20:48:56.296" v="1017" actId="20577"/>
          <ac:spMkLst>
            <pc:docMk/>
            <pc:sldMk cId="0" sldId="257"/>
            <ac:spMk id="9" creationId="{00000000-0000-0000-0000-000000000000}"/>
          </ac:spMkLst>
        </pc:spChg>
        <pc:spChg chg="mod">
          <ac:chgData name="Everson Justino Pereira" userId="a4d8612b759518d2" providerId="LiveId" clId="{BDC8A298-0094-4FC3-AB97-9B64C0CC3246}" dt="2024-02-28T13:29:10.178" v="98"/>
          <ac:spMkLst>
            <pc:docMk/>
            <pc:sldMk cId="0" sldId="257"/>
            <ac:spMk id="12" creationId="{A1DA9691-1E8A-FE99-8AB7-6102981A2A5D}"/>
          </ac:spMkLst>
        </pc:spChg>
        <pc:grpChg chg="del mod">
          <ac:chgData name="Everson Justino Pereira" userId="a4d8612b759518d2" providerId="LiveId" clId="{BDC8A298-0094-4FC3-AB97-9B64C0CC3246}" dt="2024-02-28T13:29:05.796" v="97" actId="478"/>
          <ac:grpSpMkLst>
            <pc:docMk/>
            <pc:sldMk cId="0" sldId="257"/>
            <ac:grpSpMk id="2" creationId="{00000000-0000-0000-0000-000000000000}"/>
          </ac:grpSpMkLst>
        </pc:grpChg>
        <pc:grpChg chg="add mod">
          <ac:chgData name="Everson Justino Pereira" userId="a4d8612b759518d2" providerId="LiveId" clId="{BDC8A298-0094-4FC3-AB97-9B64C0CC3246}" dt="2024-02-28T13:29:10.178" v="98"/>
          <ac:grpSpMkLst>
            <pc:docMk/>
            <pc:sldMk cId="0" sldId="257"/>
            <ac:grpSpMk id="11" creationId="{15BA7351-9AFC-8FAA-51CB-E0F866818E08}"/>
          </ac:grpSpMkLst>
        </pc:grpChg>
      </pc:sldChg>
      <pc:sldChg chg="modSp mod">
        <pc:chgData name="Everson Justino Pereira" userId="a4d8612b759518d2" providerId="LiveId" clId="{BDC8A298-0094-4FC3-AB97-9B64C0CC3246}" dt="2024-02-28T20:48:59.520" v="1019" actId="20577"/>
        <pc:sldMkLst>
          <pc:docMk/>
          <pc:sldMk cId="0" sldId="258"/>
        </pc:sldMkLst>
        <pc:spChg chg="mod">
          <ac:chgData name="Everson Justino Pereira" userId="a4d8612b759518d2" providerId="LiveId" clId="{BDC8A298-0094-4FC3-AB97-9B64C0CC3246}" dt="2024-02-28T13:51:52.445" v="416" actId="1038"/>
          <ac:spMkLst>
            <pc:docMk/>
            <pc:sldMk cId="0" sldId="258"/>
            <ac:spMk id="4" creationId="{00000000-0000-0000-0000-000000000000}"/>
          </ac:spMkLst>
        </pc:spChg>
        <pc:spChg chg="mod">
          <ac:chgData name="Everson Justino Pereira" userId="a4d8612b759518d2" providerId="LiveId" clId="{BDC8A298-0094-4FC3-AB97-9B64C0CC3246}" dt="2024-02-28T13:51:52.445" v="416" actId="1038"/>
          <ac:spMkLst>
            <pc:docMk/>
            <pc:sldMk cId="0" sldId="258"/>
            <ac:spMk id="5" creationId="{00000000-0000-0000-0000-000000000000}"/>
          </ac:spMkLst>
        </pc:spChg>
        <pc:spChg chg="mod">
          <ac:chgData name="Everson Justino Pereira" userId="a4d8612b759518d2" providerId="LiveId" clId="{BDC8A298-0094-4FC3-AB97-9B64C0CC3246}" dt="2024-02-28T13:51:52.445" v="416" actId="1038"/>
          <ac:spMkLst>
            <pc:docMk/>
            <pc:sldMk cId="0" sldId="258"/>
            <ac:spMk id="6" creationId="{00000000-0000-0000-0000-000000000000}"/>
          </ac:spMkLst>
        </pc:spChg>
        <pc:spChg chg="mod">
          <ac:chgData name="Everson Justino Pereira" userId="a4d8612b759518d2" providerId="LiveId" clId="{BDC8A298-0094-4FC3-AB97-9B64C0CC3246}" dt="2024-02-28T14:14:08.236" v="551" actId="6549"/>
          <ac:spMkLst>
            <pc:docMk/>
            <pc:sldMk cId="0" sldId="258"/>
            <ac:spMk id="7" creationId="{00000000-0000-0000-0000-000000000000}"/>
          </ac:spMkLst>
        </pc:spChg>
        <pc:spChg chg="mod">
          <ac:chgData name="Everson Justino Pereira" userId="a4d8612b759518d2" providerId="LiveId" clId="{BDC8A298-0094-4FC3-AB97-9B64C0CC3246}" dt="2024-02-28T13:51:52.445" v="416" actId="1038"/>
          <ac:spMkLst>
            <pc:docMk/>
            <pc:sldMk cId="0" sldId="258"/>
            <ac:spMk id="8" creationId="{00000000-0000-0000-0000-000000000000}"/>
          </ac:spMkLst>
        </pc:spChg>
        <pc:spChg chg="mod">
          <ac:chgData name="Everson Justino Pereira" userId="a4d8612b759518d2" providerId="LiveId" clId="{BDC8A298-0094-4FC3-AB97-9B64C0CC3246}" dt="2024-02-28T20:48:59.520" v="1019" actId="20577"/>
          <ac:spMkLst>
            <pc:docMk/>
            <pc:sldMk cId="0" sldId="258"/>
            <ac:spMk id="9" creationId="{00000000-0000-0000-0000-000000000000}"/>
          </ac:spMkLst>
        </pc:spChg>
        <pc:spChg chg="mod">
          <ac:chgData name="Everson Justino Pereira" userId="a4d8612b759518d2" providerId="LiveId" clId="{BDC8A298-0094-4FC3-AB97-9B64C0CC3246}" dt="2024-02-28T14:14:14.497" v="552" actId="1076"/>
          <ac:spMkLst>
            <pc:docMk/>
            <pc:sldMk cId="0" sldId="258"/>
            <ac:spMk id="10" creationId="{00000000-0000-0000-0000-000000000000}"/>
          </ac:spMkLst>
        </pc:spChg>
        <pc:grpChg chg="mod">
          <ac:chgData name="Everson Justino Pereira" userId="a4d8612b759518d2" providerId="LiveId" clId="{BDC8A298-0094-4FC3-AB97-9B64C0CC3246}" dt="2024-02-28T13:51:59.883" v="417" actId="1076"/>
          <ac:grpSpMkLst>
            <pc:docMk/>
            <pc:sldMk cId="0" sldId="258"/>
            <ac:grpSpMk id="2" creationId="{00000000-0000-0000-0000-000000000000}"/>
          </ac:grpSpMkLst>
        </pc:grpChg>
      </pc:sldChg>
      <pc:sldChg chg="addSp delSp modSp mod">
        <pc:chgData name="Everson Justino Pereira" userId="a4d8612b759518d2" providerId="LiveId" clId="{BDC8A298-0094-4FC3-AB97-9B64C0CC3246}" dt="2024-02-28T20:49:07.707" v="1023" actId="20577"/>
        <pc:sldMkLst>
          <pc:docMk/>
          <pc:sldMk cId="0" sldId="259"/>
        </pc:sldMkLst>
        <pc:spChg chg="mod">
          <ac:chgData name="Everson Justino Pereira" userId="a4d8612b759518d2" providerId="LiveId" clId="{BDC8A298-0094-4FC3-AB97-9B64C0CC3246}" dt="2024-02-28T20:49:07.707" v="1023" actId="20577"/>
          <ac:spMkLst>
            <pc:docMk/>
            <pc:sldMk cId="0" sldId="259"/>
            <ac:spMk id="8" creationId="{00000000-0000-0000-0000-000000000000}"/>
          </ac:spMkLst>
        </pc:spChg>
        <pc:spChg chg="mod">
          <ac:chgData name="Everson Justino Pereira" userId="a4d8612b759518d2" providerId="LiveId" clId="{BDC8A298-0094-4FC3-AB97-9B64C0CC3246}" dt="2024-02-28T14:32:14.019" v="624"/>
          <ac:spMkLst>
            <pc:docMk/>
            <pc:sldMk cId="0" sldId="259"/>
            <ac:spMk id="11" creationId="{E8CFB481-9BDC-6C0C-B07E-71B63488C475}"/>
          </ac:spMkLst>
        </pc:spChg>
        <pc:grpChg chg="del">
          <ac:chgData name="Everson Justino Pereira" userId="a4d8612b759518d2" providerId="LiveId" clId="{BDC8A298-0094-4FC3-AB97-9B64C0CC3246}" dt="2024-02-28T14:32:12.775" v="623" actId="478"/>
          <ac:grpSpMkLst>
            <pc:docMk/>
            <pc:sldMk cId="0" sldId="259"/>
            <ac:grpSpMk id="2" creationId="{00000000-0000-0000-0000-000000000000}"/>
          </ac:grpSpMkLst>
        </pc:grpChg>
        <pc:grpChg chg="add mod">
          <ac:chgData name="Everson Justino Pereira" userId="a4d8612b759518d2" providerId="LiveId" clId="{BDC8A298-0094-4FC3-AB97-9B64C0CC3246}" dt="2024-02-28T14:32:14.019" v="624"/>
          <ac:grpSpMkLst>
            <pc:docMk/>
            <pc:sldMk cId="0" sldId="259"/>
            <ac:grpSpMk id="10" creationId="{64ED6822-EF71-84DD-AC1F-1D7655EC18EC}"/>
          </ac:grpSpMkLst>
        </pc:grpChg>
      </pc:sldChg>
      <pc:sldChg chg="addSp delSp modSp mod">
        <pc:chgData name="Everson Justino Pereira" userId="a4d8612b759518d2" providerId="LiveId" clId="{BDC8A298-0094-4FC3-AB97-9B64C0CC3246}" dt="2024-02-28T20:49:11.724" v="1025" actId="20577"/>
        <pc:sldMkLst>
          <pc:docMk/>
          <pc:sldMk cId="0" sldId="260"/>
        </pc:sldMkLst>
        <pc:spChg chg="mod">
          <ac:chgData name="Everson Justino Pereira" userId="a4d8612b759518d2" providerId="LiveId" clId="{BDC8A298-0094-4FC3-AB97-9B64C0CC3246}" dt="2024-02-28T20:49:11.724" v="1025" actId="20577"/>
          <ac:spMkLst>
            <pc:docMk/>
            <pc:sldMk cId="0" sldId="260"/>
            <ac:spMk id="8" creationId="{00000000-0000-0000-0000-000000000000}"/>
          </ac:spMkLst>
        </pc:spChg>
        <pc:spChg chg="mod">
          <ac:chgData name="Everson Justino Pereira" userId="a4d8612b759518d2" providerId="LiveId" clId="{BDC8A298-0094-4FC3-AB97-9B64C0CC3246}" dt="2024-02-28T14:32:28.038" v="626"/>
          <ac:spMkLst>
            <pc:docMk/>
            <pc:sldMk cId="0" sldId="260"/>
            <ac:spMk id="11" creationId="{6755C5D9-1713-0AF8-6D2E-1B7CCCB129AB}"/>
          </ac:spMkLst>
        </pc:spChg>
        <pc:grpChg chg="del">
          <ac:chgData name="Everson Justino Pereira" userId="a4d8612b759518d2" providerId="LiveId" clId="{BDC8A298-0094-4FC3-AB97-9B64C0CC3246}" dt="2024-02-28T14:32:26.929" v="625" actId="478"/>
          <ac:grpSpMkLst>
            <pc:docMk/>
            <pc:sldMk cId="0" sldId="260"/>
            <ac:grpSpMk id="2" creationId="{00000000-0000-0000-0000-000000000000}"/>
          </ac:grpSpMkLst>
        </pc:grpChg>
        <pc:grpChg chg="add mod">
          <ac:chgData name="Everson Justino Pereira" userId="a4d8612b759518d2" providerId="LiveId" clId="{BDC8A298-0094-4FC3-AB97-9B64C0CC3246}" dt="2024-02-28T14:32:28.038" v="626"/>
          <ac:grpSpMkLst>
            <pc:docMk/>
            <pc:sldMk cId="0" sldId="260"/>
            <ac:grpSpMk id="10" creationId="{EA555638-34D1-9CB6-4D71-8D137631BA8F}"/>
          </ac:grpSpMkLst>
        </pc:grpChg>
      </pc:sldChg>
      <pc:sldChg chg="addSp delSp modSp mod">
        <pc:chgData name="Everson Justino Pereira" userId="a4d8612b759518d2" providerId="LiveId" clId="{BDC8A298-0094-4FC3-AB97-9B64C0CC3246}" dt="2024-02-28T20:49:14.926" v="1027" actId="20577"/>
        <pc:sldMkLst>
          <pc:docMk/>
          <pc:sldMk cId="0" sldId="261"/>
        </pc:sldMkLst>
        <pc:spChg chg="mod">
          <ac:chgData name="Everson Justino Pereira" userId="a4d8612b759518d2" providerId="LiveId" clId="{BDC8A298-0094-4FC3-AB97-9B64C0CC3246}" dt="2024-02-28T20:49:14.926" v="1027" actId="20577"/>
          <ac:spMkLst>
            <pc:docMk/>
            <pc:sldMk cId="0" sldId="261"/>
            <ac:spMk id="8" creationId="{00000000-0000-0000-0000-000000000000}"/>
          </ac:spMkLst>
        </pc:spChg>
        <pc:spChg chg="mod">
          <ac:chgData name="Everson Justino Pereira" userId="a4d8612b759518d2" providerId="LiveId" clId="{BDC8A298-0094-4FC3-AB97-9B64C0CC3246}" dt="2024-02-28T14:32:32.073" v="628"/>
          <ac:spMkLst>
            <pc:docMk/>
            <pc:sldMk cId="0" sldId="261"/>
            <ac:spMk id="11" creationId="{3B894D36-B384-BFD9-DA97-939DE9D6AF68}"/>
          </ac:spMkLst>
        </pc:spChg>
        <pc:grpChg chg="del">
          <ac:chgData name="Everson Justino Pereira" userId="a4d8612b759518d2" providerId="LiveId" clId="{BDC8A298-0094-4FC3-AB97-9B64C0CC3246}" dt="2024-02-28T14:32:30.833" v="627" actId="478"/>
          <ac:grpSpMkLst>
            <pc:docMk/>
            <pc:sldMk cId="0" sldId="261"/>
            <ac:grpSpMk id="2" creationId="{00000000-0000-0000-0000-000000000000}"/>
          </ac:grpSpMkLst>
        </pc:grpChg>
        <pc:grpChg chg="add mod">
          <ac:chgData name="Everson Justino Pereira" userId="a4d8612b759518d2" providerId="LiveId" clId="{BDC8A298-0094-4FC3-AB97-9B64C0CC3246}" dt="2024-02-28T14:32:32.073" v="628"/>
          <ac:grpSpMkLst>
            <pc:docMk/>
            <pc:sldMk cId="0" sldId="261"/>
            <ac:grpSpMk id="10" creationId="{4E66A769-F7BA-1407-7EEC-710DEF7D5ECC}"/>
          </ac:grpSpMkLst>
        </pc:grpChg>
      </pc:sldChg>
      <pc:sldChg chg="addSp delSp modSp mod">
        <pc:chgData name="Everson Justino Pereira" userId="a4d8612b759518d2" providerId="LiveId" clId="{BDC8A298-0094-4FC3-AB97-9B64C0CC3246}" dt="2024-02-28T20:49:26.403" v="1032" actId="1076"/>
        <pc:sldMkLst>
          <pc:docMk/>
          <pc:sldMk cId="0" sldId="262"/>
        </pc:sldMkLst>
        <pc:spChg chg="mod">
          <ac:chgData name="Everson Justino Pereira" userId="a4d8612b759518d2" providerId="LiveId" clId="{BDC8A298-0094-4FC3-AB97-9B64C0CC3246}" dt="2024-02-28T14:32:50.402" v="633" actId="12788"/>
          <ac:spMkLst>
            <pc:docMk/>
            <pc:sldMk cId="0" sldId="262"/>
            <ac:spMk id="4" creationId="{00000000-0000-0000-0000-000000000000}"/>
          </ac:spMkLst>
        </pc:spChg>
        <pc:spChg chg="mod">
          <ac:chgData name="Everson Justino Pereira" userId="a4d8612b759518d2" providerId="LiveId" clId="{BDC8A298-0094-4FC3-AB97-9B64C0CC3246}" dt="2024-02-28T14:32:50.402" v="633" actId="12788"/>
          <ac:spMkLst>
            <pc:docMk/>
            <pc:sldMk cId="0" sldId="262"/>
            <ac:spMk id="5" creationId="{00000000-0000-0000-0000-000000000000}"/>
          </ac:spMkLst>
        </pc:spChg>
        <pc:spChg chg="mod">
          <ac:chgData name="Everson Justino Pereira" userId="a4d8612b759518d2" providerId="LiveId" clId="{BDC8A298-0094-4FC3-AB97-9B64C0CC3246}" dt="2024-02-28T14:32:50.402" v="633" actId="12788"/>
          <ac:spMkLst>
            <pc:docMk/>
            <pc:sldMk cId="0" sldId="262"/>
            <ac:spMk id="6" creationId="{00000000-0000-0000-0000-000000000000}"/>
          </ac:spMkLst>
        </pc:spChg>
        <pc:spChg chg="mod">
          <ac:chgData name="Everson Justino Pereira" userId="a4d8612b759518d2" providerId="LiveId" clId="{BDC8A298-0094-4FC3-AB97-9B64C0CC3246}" dt="2024-02-28T14:32:50.402" v="633" actId="12788"/>
          <ac:spMkLst>
            <pc:docMk/>
            <pc:sldMk cId="0" sldId="262"/>
            <ac:spMk id="7" creationId="{00000000-0000-0000-0000-000000000000}"/>
          </ac:spMkLst>
        </pc:spChg>
        <pc:spChg chg="mod">
          <ac:chgData name="Everson Justino Pereira" userId="a4d8612b759518d2" providerId="LiveId" clId="{BDC8A298-0094-4FC3-AB97-9B64C0CC3246}" dt="2024-02-28T20:49:26.403" v="1032" actId="1076"/>
          <ac:spMkLst>
            <pc:docMk/>
            <pc:sldMk cId="0" sldId="262"/>
            <ac:spMk id="8" creationId="{00000000-0000-0000-0000-000000000000}"/>
          </ac:spMkLst>
        </pc:spChg>
        <pc:spChg chg="mod">
          <ac:chgData name="Everson Justino Pereira" userId="a4d8612b759518d2" providerId="LiveId" clId="{BDC8A298-0094-4FC3-AB97-9B64C0CC3246}" dt="2024-02-28T14:32:50.402" v="633" actId="12788"/>
          <ac:spMkLst>
            <pc:docMk/>
            <pc:sldMk cId="0" sldId="262"/>
            <ac:spMk id="9" creationId="{00000000-0000-0000-0000-000000000000}"/>
          </ac:spMkLst>
        </pc:spChg>
        <pc:spChg chg="mod">
          <ac:chgData name="Everson Justino Pereira" userId="a4d8612b759518d2" providerId="LiveId" clId="{BDC8A298-0094-4FC3-AB97-9B64C0CC3246}" dt="2024-02-28T14:33:16.332" v="821"/>
          <ac:spMkLst>
            <pc:docMk/>
            <pc:sldMk cId="0" sldId="262"/>
            <ac:spMk id="11" creationId="{8A007E31-00F3-C1B4-6D4E-049F25E2C736}"/>
          </ac:spMkLst>
        </pc:spChg>
        <pc:grpChg chg="del">
          <ac:chgData name="Everson Justino Pereira" userId="a4d8612b759518d2" providerId="LiveId" clId="{BDC8A298-0094-4FC3-AB97-9B64C0CC3246}" dt="2024-02-28T14:32:34.998" v="629" actId="478"/>
          <ac:grpSpMkLst>
            <pc:docMk/>
            <pc:sldMk cId="0" sldId="262"/>
            <ac:grpSpMk id="2" creationId="{00000000-0000-0000-0000-000000000000}"/>
          </ac:grpSpMkLst>
        </pc:grpChg>
        <pc:grpChg chg="add mod">
          <ac:chgData name="Everson Justino Pereira" userId="a4d8612b759518d2" providerId="LiveId" clId="{BDC8A298-0094-4FC3-AB97-9B64C0CC3246}" dt="2024-02-28T14:33:16.332" v="821"/>
          <ac:grpSpMkLst>
            <pc:docMk/>
            <pc:sldMk cId="0" sldId="262"/>
            <ac:grpSpMk id="10" creationId="{929C0711-E960-8CFF-856C-45FE9A9DB20C}"/>
          </ac:grpSpMkLst>
        </pc:grpChg>
      </pc:sldChg>
      <pc:sldChg chg="addSp delSp modSp mod">
        <pc:chgData name="Everson Justino Pereira" userId="a4d8612b759518d2" providerId="LiveId" clId="{BDC8A298-0094-4FC3-AB97-9B64C0CC3246}" dt="2024-02-28T20:49:37.315" v="1038" actId="1076"/>
        <pc:sldMkLst>
          <pc:docMk/>
          <pc:sldMk cId="0" sldId="263"/>
        </pc:sldMkLst>
        <pc:spChg chg="mod">
          <ac:chgData name="Everson Justino Pereira" userId="a4d8612b759518d2" providerId="LiveId" clId="{BDC8A298-0094-4FC3-AB97-9B64C0CC3246}" dt="2024-02-28T14:32:59.736" v="727" actId="1037"/>
          <ac:spMkLst>
            <pc:docMk/>
            <pc:sldMk cId="0" sldId="263"/>
            <ac:spMk id="4" creationId="{00000000-0000-0000-0000-000000000000}"/>
          </ac:spMkLst>
        </pc:spChg>
        <pc:spChg chg="mod">
          <ac:chgData name="Everson Justino Pereira" userId="a4d8612b759518d2" providerId="LiveId" clId="{BDC8A298-0094-4FC3-AB97-9B64C0CC3246}" dt="2024-02-28T14:32:59.736" v="727" actId="1037"/>
          <ac:spMkLst>
            <pc:docMk/>
            <pc:sldMk cId="0" sldId="263"/>
            <ac:spMk id="5" creationId="{00000000-0000-0000-0000-000000000000}"/>
          </ac:spMkLst>
        </pc:spChg>
        <pc:spChg chg="mod">
          <ac:chgData name="Everson Justino Pereira" userId="a4d8612b759518d2" providerId="LiveId" clId="{BDC8A298-0094-4FC3-AB97-9B64C0CC3246}" dt="2024-02-28T14:32:59.736" v="727" actId="1037"/>
          <ac:spMkLst>
            <pc:docMk/>
            <pc:sldMk cId="0" sldId="263"/>
            <ac:spMk id="6" creationId="{00000000-0000-0000-0000-000000000000}"/>
          </ac:spMkLst>
        </pc:spChg>
        <pc:spChg chg="mod">
          <ac:chgData name="Everson Justino Pereira" userId="a4d8612b759518d2" providerId="LiveId" clId="{BDC8A298-0094-4FC3-AB97-9B64C0CC3246}" dt="2024-02-28T14:32:59.736" v="727" actId="1037"/>
          <ac:spMkLst>
            <pc:docMk/>
            <pc:sldMk cId="0" sldId="263"/>
            <ac:spMk id="7" creationId="{00000000-0000-0000-0000-000000000000}"/>
          </ac:spMkLst>
        </pc:spChg>
        <pc:spChg chg="mod">
          <ac:chgData name="Everson Justino Pereira" userId="a4d8612b759518d2" providerId="LiveId" clId="{BDC8A298-0094-4FC3-AB97-9B64C0CC3246}" dt="2024-02-28T20:49:37.315" v="1038" actId="1076"/>
          <ac:spMkLst>
            <pc:docMk/>
            <pc:sldMk cId="0" sldId="263"/>
            <ac:spMk id="8" creationId="{00000000-0000-0000-0000-000000000000}"/>
          </ac:spMkLst>
        </pc:spChg>
        <pc:spChg chg="mod">
          <ac:chgData name="Everson Justino Pereira" userId="a4d8612b759518d2" providerId="LiveId" clId="{BDC8A298-0094-4FC3-AB97-9B64C0CC3246}" dt="2024-02-28T14:32:59.736" v="727" actId="1037"/>
          <ac:spMkLst>
            <pc:docMk/>
            <pc:sldMk cId="0" sldId="263"/>
            <ac:spMk id="9" creationId="{00000000-0000-0000-0000-000000000000}"/>
          </ac:spMkLst>
        </pc:spChg>
        <pc:spChg chg="mod">
          <ac:chgData name="Everson Justino Pereira" userId="a4d8612b759518d2" providerId="LiveId" clId="{BDC8A298-0094-4FC3-AB97-9B64C0CC3246}" dt="2024-02-28T14:33:17.854" v="822"/>
          <ac:spMkLst>
            <pc:docMk/>
            <pc:sldMk cId="0" sldId="263"/>
            <ac:spMk id="11" creationId="{4AC57BF9-060C-FA5F-756E-4FB32363987A}"/>
          </ac:spMkLst>
        </pc:spChg>
        <pc:grpChg chg="del">
          <ac:chgData name="Everson Justino Pereira" userId="a4d8612b759518d2" providerId="LiveId" clId="{BDC8A298-0094-4FC3-AB97-9B64C0CC3246}" dt="2024-02-28T14:32:37.269" v="630" actId="478"/>
          <ac:grpSpMkLst>
            <pc:docMk/>
            <pc:sldMk cId="0" sldId="263"/>
            <ac:grpSpMk id="2" creationId="{00000000-0000-0000-0000-000000000000}"/>
          </ac:grpSpMkLst>
        </pc:grpChg>
        <pc:grpChg chg="add mod">
          <ac:chgData name="Everson Justino Pereira" userId="a4d8612b759518d2" providerId="LiveId" clId="{BDC8A298-0094-4FC3-AB97-9B64C0CC3246}" dt="2024-02-28T14:33:17.854" v="822"/>
          <ac:grpSpMkLst>
            <pc:docMk/>
            <pc:sldMk cId="0" sldId="263"/>
            <ac:grpSpMk id="10" creationId="{9BE44F7D-351F-6710-061E-8A068A9721BC}"/>
          </ac:grpSpMkLst>
        </pc:grpChg>
      </pc:sldChg>
      <pc:sldChg chg="addSp delSp modSp mod">
        <pc:chgData name="Everson Justino Pereira" userId="a4d8612b759518d2" providerId="LiveId" clId="{BDC8A298-0094-4FC3-AB97-9B64C0CC3246}" dt="2024-02-28T20:49:45.336" v="1042" actId="20577"/>
        <pc:sldMkLst>
          <pc:docMk/>
          <pc:sldMk cId="0" sldId="264"/>
        </pc:sldMkLst>
        <pc:spChg chg="mod">
          <ac:chgData name="Everson Justino Pereira" userId="a4d8612b759518d2" providerId="LiveId" clId="{BDC8A298-0094-4FC3-AB97-9B64C0CC3246}" dt="2024-02-28T14:33:07.370" v="820" actId="1037"/>
          <ac:spMkLst>
            <pc:docMk/>
            <pc:sldMk cId="0" sldId="264"/>
            <ac:spMk id="4" creationId="{00000000-0000-0000-0000-000000000000}"/>
          </ac:spMkLst>
        </pc:spChg>
        <pc:spChg chg="mod">
          <ac:chgData name="Everson Justino Pereira" userId="a4d8612b759518d2" providerId="LiveId" clId="{BDC8A298-0094-4FC3-AB97-9B64C0CC3246}" dt="2024-02-28T14:33:07.370" v="820" actId="1037"/>
          <ac:spMkLst>
            <pc:docMk/>
            <pc:sldMk cId="0" sldId="264"/>
            <ac:spMk id="5" creationId="{00000000-0000-0000-0000-000000000000}"/>
          </ac:spMkLst>
        </pc:spChg>
        <pc:spChg chg="mod">
          <ac:chgData name="Everson Justino Pereira" userId="a4d8612b759518d2" providerId="LiveId" clId="{BDC8A298-0094-4FC3-AB97-9B64C0CC3246}" dt="2024-02-28T14:33:07.370" v="820" actId="1037"/>
          <ac:spMkLst>
            <pc:docMk/>
            <pc:sldMk cId="0" sldId="264"/>
            <ac:spMk id="6" creationId="{00000000-0000-0000-0000-000000000000}"/>
          </ac:spMkLst>
        </pc:spChg>
        <pc:spChg chg="mod">
          <ac:chgData name="Everson Justino Pereira" userId="a4d8612b759518d2" providerId="LiveId" clId="{BDC8A298-0094-4FC3-AB97-9B64C0CC3246}" dt="2024-02-28T14:33:07.370" v="820" actId="1037"/>
          <ac:spMkLst>
            <pc:docMk/>
            <pc:sldMk cId="0" sldId="264"/>
            <ac:spMk id="7" creationId="{00000000-0000-0000-0000-000000000000}"/>
          </ac:spMkLst>
        </pc:spChg>
        <pc:spChg chg="del mod">
          <ac:chgData name="Everson Justino Pereira" userId="a4d8612b759518d2" providerId="LiveId" clId="{BDC8A298-0094-4FC3-AB97-9B64C0CC3246}" dt="2024-02-28T20:49:42.451" v="1039" actId="478"/>
          <ac:spMkLst>
            <pc:docMk/>
            <pc:sldMk cId="0" sldId="264"/>
            <ac:spMk id="8" creationId="{00000000-0000-0000-0000-000000000000}"/>
          </ac:spMkLst>
        </pc:spChg>
        <pc:spChg chg="mod">
          <ac:chgData name="Everson Justino Pereira" userId="a4d8612b759518d2" providerId="LiveId" clId="{BDC8A298-0094-4FC3-AB97-9B64C0CC3246}" dt="2024-02-28T14:33:07.370" v="820" actId="1037"/>
          <ac:spMkLst>
            <pc:docMk/>
            <pc:sldMk cId="0" sldId="264"/>
            <ac:spMk id="9" creationId="{00000000-0000-0000-0000-000000000000}"/>
          </ac:spMkLst>
        </pc:spChg>
        <pc:spChg chg="mod">
          <ac:chgData name="Everson Justino Pereira" userId="a4d8612b759518d2" providerId="LiveId" clId="{BDC8A298-0094-4FC3-AB97-9B64C0CC3246}" dt="2024-02-28T14:33:19.643" v="823"/>
          <ac:spMkLst>
            <pc:docMk/>
            <pc:sldMk cId="0" sldId="264"/>
            <ac:spMk id="11" creationId="{E0EEFEB8-0428-B71A-A96E-6AB2AA6E0CE4}"/>
          </ac:spMkLst>
        </pc:spChg>
        <pc:spChg chg="add mod">
          <ac:chgData name="Everson Justino Pereira" userId="a4d8612b759518d2" providerId="LiveId" clId="{BDC8A298-0094-4FC3-AB97-9B64C0CC3246}" dt="2024-02-28T20:49:45.336" v="1042" actId="20577"/>
          <ac:spMkLst>
            <pc:docMk/>
            <pc:sldMk cId="0" sldId="264"/>
            <ac:spMk id="12" creationId="{A43522B7-CAB9-8683-F3C0-58E959587B60}"/>
          </ac:spMkLst>
        </pc:spChg>
        <pc:grpChg chg="del">
          <ac:chgData name="Everson Justino Pereira" userId="a4d8612b759518d2" providerId="LiveId" clId="{BDC8A298-0094-4FC3-AB97-9B64C0CC3246}" dt="2024-02-28T14:32:38.735" v="631" actId="478"/>
          <ac:grpSpMkLst>
            <pc:docMk/>
            <pc:sldMk cId="0" sldId="264"/>
            <ac:grpSpMk id="2" creationId="{00000000-0000-0000-0000-000000000000}"/>
          </ac:grpSpMkLst>
        </pc:grpChg>
        <pc:grpChg chg="add mod">
          <ac:chgData name="Everson Justino Pereira" userId="a4d8612b759518d2" providerId="LiveId" clId="{BDC8A298-0094-4FC3-AB97-9B64C0CC3246}" dt="2024-02-28T14:33:19.643" v="823"/>
          <ac:grpSpMkLst>
            <pc:docMk/>
            <pc:sldMk cId="0" sldId="264"/>
            <ac:grpSpMk id="10" creationId="{573AA498-E8A5-80BF-C349-4BE5C769D068}"/>
          </ac:grpSpMkLst>
        </pc:grpChg>
      </pc:sldChg>
      <pc:sldChg chg="addSp delSp modSp mod">
        <pc:chgData name="Everson Justino Pereira" userId="a4d8612b759518d2" providerId="LiveId" clId="{BDC8A298-0094-4FC3-AB97-9B64C0CC3246}" dt="2024-02-28T20:50:04.622" v="1050" actId="20577"/>
        <pc:sldMkLst>
          <pc:docMk/>
          <pc:sldMk cId="0" sldId="265"/>
        </pc:sldMkLst>
        <pc:spChg chg="mod">
          <ac:chgData name="Everson Justino Pereira" userId="a4d8612b759518d2" providerId="LiveId" clId="{BDC8A298-0094-4FC3-AB97-9B64C0CC3246}" dt="2024-02-28T20:50:04.622" v="1050" actId="20577"/>
          <ac:spMkLst>
            <pc:docMk/>
            <pc:sldMk cId="0" sldId="265"/>
            <ac:spMk id="8" creationId="{00000000-0000-0000-0000-000000000000}"/>
          </ac:spMkLst>
        </pc:spChg>
        <pc:spChg chg="mod">
          <ac:chgData name="Everson Justino Pereira" userId="a4d8612b759518d2" providerId="LiveId" clId="{BDC8A298-0094-4FC3-AB97-9B64C0CC3246}" dt="2024-02-28T14:33:26.840" v="825"/>
          <ac:spMkLst>
            <pc:docMk/>
            <pc:sldMk cId="0" sldId="265"/>
            <ac:spMk id="11" creationId="{A38A07A1-53BE-6D7A-679D-38D4763B9E23}"/>
          </ac:spMkLst>
        </pc:spChg>
        <pc:grpChg chg="del">
          <ac:chgData name="Everson Justino Pereira" userId="a4d8612b759518d2" providerId="LiveId" clId="{BDC8A298-0094-4FC3-AB97-9B64C0CC3246}" dt="2024-02-28T14:33:25.990" v="824" actId="478"/>
          <ac:grpSpMkLst>
            <pc:docMk/>
            <pc:sldMk cId="0" sldId="265"/>
            <ac:grpSpMk id="2" creationId="{00000000-0000-0000-0000-000000000000}"/>
          </ac:grpSpMkLst>
        </pc:grpChg>
        <pc:grpChg chg="add mod">
          <ac:chgData name="Everson Justino Pereira" userId="a4d8612b759518d2" providerId="LiveId" clId="{BDC8A298-0094-4FC3-AB97-9B64C0CC3246}" dt="2024-02-28T14:33:26.840" v="825"/>
          <ac:grpSpMkLst>
            <pc:docMk/>
            <pc:sldMk cId="0" sldId="265"/>
            <ac:grpSpMk id="10" creationId="{4BF99930-7614-408D-5A07-678A34D373E8}"/>
          </ac:grpSpMkLst>
        </pc:grpChg>
      </pc:sldChg>
      <pc:sldChg chg="addSp delSp modSp del mod">
        <pc:chgData name="Everson Justino Pereira" userId="a4d8612b759518d2" providerId="LiveId" clId="{BDC8A298-0094-4FC3-AB97-9B64C0CC3246}" dt="2024-02-28T20:50:17.716" v="1051" actId="2696"/>
        <pc:sldMkLst>
          <pc:docMk/>
          <pc:sldMk cId="0" sldId="266"/>
        </pc:sldMkLst>
        <pc:spChg chg="mod">
          <ac:chgData name="Everson Justino Pereira" userId="a4d8612b759518d2" providerId="LiveId" clId="{BDC8A298-0094-4FC3-AB97-9B64C0CC3246}" dt="2024-02-28T14:33:29.739" v="827"/>
          <ac:spMkLst>
            <pc:docMk/>
            <pc:sldMk cId="0" sldId="266"/>
            <ac:spMk id="11" creationId="{541B1093-0A3E-F11A-AE1D-0529DA21E64F}"/>
          </ac:spMkLst>
        </pc:spChg>
        <pc:grpChg chg="del">
          <ac:chgData name="Everson Justino Pereira" userId="a4d8612b759518d2" providerId="LiveId" clId="{BDC8A298-0094-4FC3-AB97-9B64C0CC3246}" dt="2024-02-28T14:33:28.904" v="826" actId="478"/>
          <ac:grpSpMkLst>
            <pc:docMk/>
            <pc:sldMk cId="0" sldId="266"/>
            <ac:grpSpMk id="2" creationId="{00000000-0000-0000-0000-000000000000}"/>
          </ac:grpSpMkLst>
        </pc:grpChg>
        <pc:grpChg chg="add mod">
          <ac:chgData name="Everson Justino Pereira" userId="a4d8612b759518d2" providerId="LiveId" clId="{BDC8A298-0094-4FC3-AB97-9B64C0CC3246}" dt="2024-02-28T14:33:29.739" v="827"/>
          <ac:grpSpMkLst>
            <pc:docMk/>
            <pc:sldMk cId="0" sldId="266"/>
            <ac:grpSpMk id="10" creationId="{79B94D36-14D9-BBD3-3A69-8C530E9E3BCC}"/>
          </ac:grpSpMkLst>
        </pc:grpChg>
      </pc:sldChg>
      <pc:sldChg chg="addSp delSp modSp mod">
        <pc:chgData name="Everson Justino Pereira" userId="a4d8612b759518d2" providerId="LiveId" clId="{BDC8A298-0094-4FC3-AB97-9B64C0CC3246}" dt="2024-02-28T20:50:23.549" v="1053" actId="20577"/>
        <pc:sldMkLst>
          <pc:docMk/>
          <pc:sldMk cId="0" sldId="267"/>
        </pc:sldMkLst>
        <pc:spChg chg="mod">
          <ac:chgData name="Everson Justino Pereira" userId="a4d8612b759518d2" providerId="LiveId" clId="{BDC8A298-0094-4FC3-AB97-9B64C0CC3246}" dt="2024-02-28T20:50:23.549" v="1053" actId="20577"/>
          <ac:spMkLst>
            <pc:docMk/>
            <pc:sldMk cId="0" sldId="267"/>
            <ac:spMk id="8" creationId="{00000000-0000-0000-0000-000000000000}"/>
          </ac:spMkLst>
        </pc:spChg>
        <pc:spChg chg="mod">
          <ac:chgData name="Everson Justino Pereira" userId="a4d8612b759518d2" providerId="LiveId" clId="{BDC8A298-0094-4FC3-AB97-9B64C0CC3246}" dt="2024-02-28T14:33:33.573" v="829"/>
          <ac:spMkLst>
            <pc:docMk/>
            <pc:sldMk cId="0" sldId="267"/>
            <ac:spMk id="11" creationId="{16345E5D-02D4-F687-ACA6-94039CACF31C}"/>
          </ac:spMkLst>
        </pc:spChg>
        <pc:spChg chg="mod">
          <ac:chgData name="Everson Justino Pereira" userId="a4d8612b759518d2" providerId="LiveId" clId="{BDC8A298-0094-4FC3-AB97-9B64C0CC3246}" dt="2024-02-28T14:33:59.060" v="834"/>
          <ac:spMkLst>
            <pc:docMk/>
            <pc:sldMk cId="0" sldId="267"/>
            <ac:spMk id="13" creationId="{F213D28D-B9D2-BC78-CF6B-516DCB94CEDD}"/>
          </ac:spMkLst>
        </pc:spChg>
        <pc:grpChg chg="del">
          <ac:chgData name="Everson Justino Pereira" userId="a4d8612b759518d2" providerId="LiveId" clId="{BDC8A298-0094-4FC3-AB97-9B64C0CC3246}" dt="2024-02-28T14:33:32.394" v="828" actId="478"/>
          <ac:grpSpMkLst>
            <pc:docMk/>
            <pc:sldMk cId="0" sldId="267"/>
            <ac:grpSpMk id="2" creationId="{00000000-0000-0000-0000-000000000000}"/>
          </ac:grpSpMkLst>
        </pc:grpChg>
        <pc:grpChg chg="add mod">
          <ac:chgData name="Everson Justino Pereira" userId="a4d8612b759518d2" providerId="LiveId" clId="{BDC8A298-0094-4FC3-AB97-9B64C0CC3246}" dt="2024-02-28T14:33:33.573" v="829"/>
          <ac:grpSpMkLst>
            <pc:docMk/>
            <pc:sldMk cId="0" sldId="267"/>
            <ac:grpSpMk id="10" creationId="{5A4DEC69-8303-EA65-9D4F-E9E84CD1F655}"/>
          </ac:grpSpMkLst>
        </pc:grpChg>
        <pc:grpChg chg="add del mod">
          <ac:chgData name="Everson Justino Pereira" userId="a4d8612b759518d2" providerId="LiveId" clId="{BDC8A298-0094-4FC3-AB97-9B64C0CC3246}" dt="2024-02-28T14:34:08.390" v="838" actId="21"/>
          <ac:grpSpMkLst>
            <pc:docMk/>
            <pc:sldMk cId="0" sldId="267"/>
            <ac:grpSpMk id="12" creationId="{2B356B33-96E5-502A-5CAD-872ADC83B23F}"/>
          </ac:grpSpMkLst>
        </pc:grpChg>
      </pc:sldChg>
      <pc:sldChg chg="del">
        <pc:chgData name="Everson Justino Pereira" userId="a4d8612b759518d2" providerId="LiveId" clId="{BDC8A298-0094-4FC3-AB97-9B64C0CC3246}" dt="2024-02-28T13:33:37.831" v="125" actId="2696"/>
        <pc:sldMkLst>
          <pc:docMk/>
          <pc:sldMk cId="0" sldId="268"/>
        </pc:sldMkLst>
      </pc:sldChg>
      <pc:sldChg chg="addSp delSp modSp del mod">
        <pc:chgData name="Everson Justino Pereira" userId="a4d8612b759518d2" providerId="LiveId" clId="{BDC8A298-0094-4FC3-AB97-9B64C0CC3246}" dt="2024-02-28T20:39:47.121" v="887" actId="2696"/>
        <pc:sldMkLst>
          <pc:docMk/>
          <pc:sldMk cId="0" sldId="269"/>
        </pc:sldMkLst>
        <pc:spChg chg="mod">
          <ac:chgData name="Everson Justino Pereira" userId="a4d8612b759518d2" providerId="LiveId" clId="{BDC8A298-0094-4FC3-AB97-9B64C0CC3246}" dt="2024-02-28T13:33:55.076" v="127"/>
          <ac:spMkLst>
            <pc:docMk/>
            <pc:sldMk cId="0" sldId="269"/>
            <ac:spMk id="10" creationId="{113E0CBD-D8FD-DC31-65F4-64AB68EFFA3D}"/>
          </ac:spMkLst>
        </pc:spChg>
        <pc:grpChg chg="del">
          <ac:chgData name="Everson Justino Pereira" userId="a4d8612b759518d2" providerId="LiveId" clId="{BDC8A298-0094-4FC3-AB97-9B64C0CC3246}" dt="2024-02-28T13:33:54.110" v="126" actId="478"/>
          <ac:grpSpMkLst>
            <pc:docMk/>
            <pc:sldMk cId="0" sldId="269"/>
            <ac:grpSpMk id="2" creationId="{00000000-0000-0000-0000-000000000000}"/>
          </ac:grpSpMkLst>
        </pc:grpChg>
        <pc:grpChg chg="add mod">
          <ac:chgData name="Everson Justino Pereira" userId="a4d8612b759518d2" providerId="LiveId" clId="{BDC8A298-0094-4FC3-AB97-9B64C0CC3246}" dt="2024-02-28T13:33:55.076" v="127"/>
          <ac:grpSpMkLst>
            <pc:docMk/>
            <pc:sldMk cId="0" sldId="269"/>
            <ac:grpSpMk id="9" creationId="{3FED22BF-BE26-DFCD-DA43-4E71FD0A953F}"/>
          </ac:grpSpMkLst>
        </pc:grpChg>
      </pc:sldChg>
      <pc:sldChg chg="addSp delSp modSp del mod">
        <pc:chgData name="Everson Justino Pereira" userId="a4d8612b759518d2" providerId="LiveId" clId="{BDC8A298-0094-4FC3-AB97-9B64C0CC3246}" dt="2024-02-28T20:39:49.678" v="888" actId="2696"/>
        <pc:sldMkLst>
          <pc:docMk/>
          <pc:sldMk cId="0" sldId="270"/>
        </pc:sldMkLst>
        <pc:spChg chg="mod">
          <ac:chgData name="Everson Justino Pereira" userId="a4d8612b759518d2" providerId="LiveId" clId="{BDC8A298-0094-4FC3-AB97-9B64C0CC3246}" dt="2024-02-28T14:33:49.407" v="831"/>
          <ac:spMkLst>
            <pc:docMk/>
            <pc:sldMk cId="0" sldId="270"/>
            <ac:spMk id="11" creationId="{F213D28D-B9D2-BC78-CF6B-516DCB94CEDD}"/>
          </ac:spMkLst>
        </pc:spChg>
        <pc:spChg chg="mod">
          <ac:chgData name="Everson Justino Pereira" userId="a4d8612b759518d2" providerId="LiveId" clId="{BDC8A298-0094-4FC3-AB97-9B64C0CC3246}" dt="2024-02-28T14:34:30.779" v="841" actId="208"/>
          <ac:spMkLst>
            <pc:docMk/>
            <pc:sldMk cId="0" sldId="270"/>
            <ac:spMk id="13" creationId="{F213D28D-B9D2-BC78-CF6B-516DCB94CEDD}"/>
          </ac:spMkLst>
        </pc:spChg>
        <pc:grpChg chg="del">
          <ac:chgData name="Everson Justino Pereira" userId="a4d8612b759518d2" providerId="LiveId" clId="{BDC8A298-0094-4FC3-AB97-9B64C0CC3246}" dt="2024-02-28T14:33:45.371" v="830" actId="478"/>
          <ac:grpSpMkLst>
            <pc:docMk/>
            <pc:sldMk cId="0" sldId="270"/>
            <ac:grpSpMk id="2" creationId="{00000000-0000-0000-0000-000000000000}"/>
          </ac:grpSpMkLst>
        </pc:grpChg>
        <pc:grpChg chg="add del mod">
          <ac:chgData name="Everson Justino Pereira" userId="a4d8612b759518d2" providerId="LiveId" clId="{BDC8A298-0094-4FC3-AB97-9B64C0CC3246}" dt="2024-02-28T14:33:54.682" v="833" actId="21"/>
          <ac:grpSpMkLst>
            <pc:docMk/>
            <pc:sldMk cId="0" sldId="270"/>
            <ac:grpSpMk id="10" creationId="{2B356B33-96E5-502A-5CAD-872ADC83B23F}"/>
          </ac:grpSpMkLst>
        </pc:grpChg>
        <pc:grpChg chg="add mod">
          <ac:chgData name="Everson Justino Pereira" userId="a4d8612b759518d2" providerId="LiveId" clId="{BDC8A298-0094-4FC3-AB97-9B64C0CC3246}" dt="2024-02-28T14:34:10.329" v="839"/>
          <ac:grpSpMkLst>
            <pc:docMk/>
            <pc:sldMk cId="0" sldId="270"/>
            <ac:grpSpMk id="12" creationId="{2B356B33-96E5-502A-5CAD-872ADC83B23F}"/>
          </ac:grpSpMkLst>
        </pc:grpChg>
      </pc:sldChg>
      <pc:sldChg chg="modSp mod">
        <pc:chgData name="Everson Justino Pereira" userId="a4d8612b759518d2" providerId="LiveId" clId="{BDC8A298-0094-4FC3-AB97-9B64C0CC3246}" dt="2024-02-28T20:56:11.219" v="1139" actId="20577"/>
        <pc:sldMkLst>
          <pc:docMk/>
          <pc:sldMk cId="0" sldId="271"/>
        </pc:sldMkLst>
        <pc:spChg chg="mod">
          <ac:chgData name="Everson Justino Pereira" userId="a4d8612b759518d2" providerId="LiveId" clId="{BDC8A298-0094-4FC3-AB97-9B64C0CC3246}" dt="2024-02-28T20:56:11.219" v="1139" actId="20577"/>
          <ac:spMkLst>
            <pc:docMk/>
            <pc:sldMk cId="0" sldId="271"/>
            <ac:spMk id="8" creationId="{00000000-0000-0000-0000-000000000000}"/>
          </ac:spMkLst>
        </pc:spChg>
      </pc:sldChg>
      <pc:sldChg chg="modSp add del mod ord">
        <pc:chgData name="Everson Justino Pereira" userId="a4d8612b759518d2" providerId="LiveId" clId="{BDC8A298-0094-4FC3-AB97-9B64C0CC3246}" dt="2024-02-28T13:27:02.794" v="67" actId="2696"/>
        <pc:sldMkLst>
          <pc:docMk/>
          <pc:sldMk cId="1587066619" sldId="272"/>
        </pc:sldMkLst>
        <pc:spChg chg="mod">
          <ac:chgData name="Everson Justino Pereira" userId="a4d8612b759518d2" providerId="LiveId" clId="{BDC8A298-0094-4FC3-AB97-9B64C0CC3246}" dt="2024-02-28T13:26:56.913" v="66" actId="20577"/>
          <ac:spMkLst>
            <pc:docMk/>
            <pc:sldMk cId="1587066619" sldId="272"/>
            <ac:spMk id="6" creationId="{9F71EB92-C693-B8A1-0418-D22101480540}"/>
          </ac:spMkLst>
        </pc:spChg>
      </pc:sldChg>
      <pc:sldChg chg="addSp delSp modSp add del mod">
        <pc:chgData name="Everson Justino Pereira" userId="a4d8612b759518d2" providerId="LiveId" clId="{BDC8A298-0094-4FC3-AB97-9B64C0CC3246}" dt="2024-02-28T13:49:03.559" v="160" actId="2696"/>
        <pc:sldMkLst>
          <pc:docMk/>
          <pc:sldMk cId="2959796727" sldId="272"/>
        </pc:sldMkLst>
        <pc:spChg chg="mod">
          <ac:chgData name="Everson Justino Pereira" userId="a4d8612b759518d2" providerId="LiveId" clId="{BDC8A298-0094-4FC3-AB97-9B64C0CC3246}" dt="2024-02-28T13:46:38.966" v="145" actId="1076"/>
          <ac:spMkLst>
            <pc:docMk/>
            <pc:sldMk cId="2959796727" sldId="272"/>
            <ac:spMk id="4" creationId="{46483CB3-48A6-084E-356A-C01CC8763DCB}"/>
          </ac:spMkLst>
        </pc:spChg>
        <pc:spChg chg="del mod">
          <ac:chgData name="Everson Justino Pereira" userId="a4d8612b759518d2" providerId="LiveId" clId="{BDC8A298-0094-4FC3-AB97-9B64C0CC3246}" dt="2024-02-28T13:46:09.039" v="137" actId="478"/>
          <ac:spMkLst>
            <pc:docMk/>
            <pc:sldMk cId="2959796727" sldId="272"/>
            <ac:spMk id="5" creationId="{71E3E72C-056C-0E18-AEAE-A58DAAADFE86}"/>
          </ac:spMkLst>
        </pc:spChg>
        <pc:spChg chg="mod">
          <ac:chgData name="Everson Justino Pereira" userId="a4d8612b759518d2" providerId="LiveId" clId="{BDC8A298-0094-4FC3-AB97-9B64C0CC3246}" dt="2024-02-28T13:45:51.112" v="133" actId="1076"/>
          <ac:spMkLst>
            <pc:docMk/>
            <pc:sldMk cId="2959796727" sldId="272"/>
            <ac:spMk id="6" creationId="{AAF4AEED-DF68-A3BB-87EC-57B59DED8E6F}"/>
          </ac:spMkLst>
        </pc:spChg>
        <pc:spChg chg="mod">
          <ac:chgData name="Everson Justino Pereira" userId="a4d8612b759518d2" providerId="LiveId" clId="{BDC8A298-0094-4FC3-AB97-9B64C0CC3246}" dt="2024-02-28T13:46:41.398" v="146" actId="1076"/>
          <ac:spMkLst>
            <pc:docMk/>
            <pc:sldMk cId="2959796727" sldId="272"/>
            <ac:spMk id="7" creationId="{C74611A3-C883-C9DB-30D7-5CE481DBFBA2}"/>
          </ac:spMkLst>
        </pc:spChg>
        <pc:spChg chg="mod">
          <ac:chgData name="Everson Justino Pereira" userId="a4d8612b759518d2" providerId="LiveId" clId="{BDC8A298-0094-4FC3-AB97-9B64C0CC3246}" dt="2024-02-28T13:45:53.011" v="135" actId="1076"/>
          <ac:spMkLst>
            <pc:docMk/>
            <pc:sldMk cId="2959796727" sldId="272"/>
            <ac:spMk id="8" creationId="{0F59705B-2A3D-4949-C283-A583C9FBBDDD}"/>
          </ac:spMkLst>
        </pc:spChg>
        <pc:spChg chg="mod">
          <ac:chgData name="Everson Justino Pereira" userId="a4d8612b759518d2" providerId="LiveId" clId="{BDC8A298-0094-4FC3-AB97-9B64C0CC3246}" dt="2024-02-28T13:46:29.866" v="142"/>
          <ac:spMkLst>
            <pc:docMk/>
            <pc:sldMk cId="2959796727" sldId="272"/>
            <ac:spMk id="10" creationId="{084D7DA0-1951-23AD-3971-726156A12E98}"/>
          </ac:spMkLst>
        </pc:spChg>
        <pc:grpChg chg="del">
          <ac:chgData name="Everson Justino Pereira" userId="a4d8612b759518d2" providerId="LiveId" clId="{BDC8A298-0094-4FC3-AB97-9B64C0CC3246}" dt="2024-02-28T13:45:21.011" v="128" actId="478"/>
          <ac:grpSpMkLst>
            <pc:docMk/>
            <pc:sldMk cId="2959796727" sldId="272"/>
            <ac:grpSpMk id="2" creationId="{FAD25BBB-995F-0BA4-8E29-CFF4EE39AB30}"/>
          </ac:grpSpMkLst>
        </pc:grpChg>
        <pc:grpChg chg="add mod">
          <ac:chgData name="Everson Justino Pereira" userId="a4d8612b759518d2" providerId="LiveId" clId="{BDC8A298-0094-4FC3-AB97-9B64C0CC3246}" dt="2024-02-28T13:46:47.659" v="149" actId="14100"/>
          <ac:grpSpMkLst>
            <pc:docMk/>
            <pc:sldMk cId="2959796727" sldId="272"/>
            <ac:grpSpMk id="9" creationId="{248A1FAB-4A32-4C22-1A81-12D87299FC78}"/>
          </ac:grpSpMkLst>
        </pc:grpChg>
      </pc:sldChg>
      <pc:sldChg chg="delSp add del mod">
        <pc:chgData name="Everson Justino Pereira" userId="a4d8612b759518d2" providerId="LiveId" clId="{BDC8A298-0094-4FC3-AB97-9B64C0CC3246}" dt="2024-02-28T13:26:30.253" v="6" actId="47"/>
        <pc:sldMkLst>
          <pc:docMk/>
          <pc:sldMk cId="4196801808" sldId="272"/>
        </pc:sldMkLst>
        <pc:grpChg chg="del">
          <ac:chgData name="Everson Justino Pereira" userId="a4d8612b759518d2" providerId="LiveId" clId="{BDC8A298-0094-4FC3-AB97-9B64C0CC3246}" dt="2024-02-28T13:25:48.069" v="5" actId="478"/>
          <ac:grpSpMkLst>
            <pc:docMk/>
            <pc:sldMk cId="4196801808" sldId="272"/>
            <ac:grpSpMk id="2" creationId="{7952FA44-AD3E-8705-B2D3-9B7DA3D99C40}"/>
          </ac:grpSpMkLst>
        </pc:grpChg>
      </pc:sldChg>
      <pc:sldChg chg="add del">
        <pc:chgData name="Everson Justino Pereira" userId="a4d8612b759518d2" providerId="LiveId" clId="{BDC8A298-0094-4FC3-AB97-9B64C0CC3246}" dt="2024-02-28T13:52:19.162" v="418" actId="2696"/>
        <pc:sldMkLst>
          <pc:docMk/>
          <pc:sldMk cId="923912918" sldId="273"/>
        </pc:sldMkLst>
      </pc:sldChg>
      <pc:sldChg chg="addSp delSp modSp add mod">
        <pc:chgData name="Everson Justino Pereira" userId="a4d8612b759518d2" providerId="LiveId" clId="{BDC8A298-0094-4FC3-AB97-9B64C0CC3246}" dt="2024-02-28T20:48:44.744" v="1014" actId="14100"/>
        <pc:sldMkLst>
          <pc:docMk/>
          <pc:sldMk cId="2685676790" sldId="274"/>
        </pc:sldMkLst>
        <pc:spChg chg="del">
          <ac:chgData name="Everson Justino Pereira" userId="a4d8612b759518d2" providerId="LiveId" clId="{BDC8A298-0094-4FC3-AB97-9B64C0CC3246}" dt="2024-02-28T13:47:09.334" v="153" actId="478"/>
          <ac:spMkLst>
            <pc:docMk/>
            <pc:sldMk cId="2685676790" sldId="274"/>
            <ac:spMk id="4" creationId="{6F4B1099-00B2-1E51-527C-5A2680703700}"/>
          </ac:spMkLst>
        </pc:spChg>
        <pc:spChg chg="add mod">
          <ac:chgData name="Everson Justino Pereira" userId="a4d8612b759518d2" providerId="LiveId" clId="{BDC8A298-0094-4FC3-AB97-9B64C0CC3246}" dt="2024-02-28T13:50:52.547" v="309" actId="1076"/>
          <ac:spMkLst>
            <pc:docMk/>
            <pc:sldMk cId="2685676790" sldId="274"/>
            <ac:spMk id="5" creationId="{6589867C-09A1-A259-2259-22B04D47B505}"/>
          </ac:spMkLst>
        </pc:spChg>
        <pc:spChg chg="del">
          <ac:chgData name="Everson Justino Pereira" userId="a4d8612b759518d2" providerId="LiveId" clId="{BDC8A298-0094-4FC3-AB97-9B64C0CC3246}" dt="2024-02-28T13:49:20.461" v="260" actId="478"/>
          <ac:spMkLst>
            <pc:docMk/>
            <pc:sldMk cId="2685676790" sldId="274"/>
            <ac:spMk id="6" creationId="{C18953A5-5842-4F71-8A51-29631081D4E5}"/>
          </ac:spMkLst>
        </pc:spChg>
        <pc:spChg chg="del">
          <ac:chgData name="Everson Justino Pereira" userId="a4d8612b759518d2" providerId="LiveId" clId="{BDC8A298-0094-4FC3-AB97-9B64C0CC3246}" dt="2024-02-28T13:47:07.397" v="152" actId="478"/>
          <ac:spMkLst>
            <pc:docMk/>
            <pc:sldMk cId="2685676790" sldId="274"/>
            <ac:spMk id="7" creationId="{0A63FE16-F726-E3F6-1832-E31931A3FB84}"/>
          </ac:spMkLst>
        </pc:spChg>
        <pc:spChg chg="del">
          <ac:chgData name="Everson Justino Pereira" userId="a4d8612b759518d2" providerId="LiveId" clId="{BDC8A298-0094-4FC3-AB97-9B64C0CC3246}" dt="2024-02-28T13:49:29.448" v="261" actId="478"/>
          <ac:spMkLst>
            <pc:docMk/>
            <pc:sldMk cId="2685676790" sldId="274"/>
            <ac:spMk id="8" creationId="{8900DF37-8C79-0854-C551-CAFC8F1FAD6F}"/>
          </ac:spMkLst>
        </pc:spChg>
        <pc:spChg chg="add del mod">
          <ac:chgData name="Everson Justino Pereira" userId="a4d8612b759518d2" providerId="LiveId" clId="{BDC8A298-0094-4FC3-AB97-9B64C0CC3246}" dt="2024-02-28T13:49:40.674" v="267"/>
          <ac:spMkLst>
            <pc:docMk/>
            <pc:sldMk cId="2685676790" sldId="274"/>
            <ac:spMk id="11" creationId="{700EDA26-9774-084C-8431-2D50B70A0F57}"/>
          </ac:spMkLst>
        </pc:spChg>
        <pc:spChg chg="add mod">
          <ac:chgData name="Everson Justino Pereira" userId="a4d8612b759518d2" providerId="LiveId" clId="{BDC8A298-0094-4FC3-AB97-9B64C0CC3246}" dt="2024-02-28T13:50:14.617" v="302" actId="1037"/>
          <ac:spMkLst>
            <pc:docMk/>
            <pc:sldMk cId="2685676790" sldId="274"/>
            <ac:spMk id="12" creationId="{6B9903E5-F6D9-FECA-B6CB-A3560BA084CA}"/>
          </ac:spMkLst>
        </pc:spChg>
        <pc:spChg chg="add mod">
          <ac:chgData name="Everson Justino Pereira" userId="a4d8612b759518d2" providerId="LiveId" clId="{BDC8A298-0094-4FC3-AB97-9B64C0CC3246}" dt="2024-02-28T13:50:14.617" v="302" actId="1037"/>
          <ac:spMkLst>
            <pc:docMk/>
            <pc:sldMk cId="2685676790" sldId="274"/>
            <ac:spMk id="13" creationId="{367EE563-1964-A37F-4262-97BC4FBC3294}"/>
          </ac:spMkLst>
        </pc:spChg>
        <pc:spChg chg="add mod">
          <ac:chgData name="Everson Justino Pereira" userId="a4d8612b759518d2" providerId="LiveId" clId="{BDC8A298-0094-4FC3-AB97-9B64C0CC3246}" dt="2024-02-28T20:48:44.744" v="1014" actId="14100"/>
          <ac:spMkLst>
            <pc:docMk/>
            <pc:sldMk cId="2685676790" sldId="274"/>
            <ac:spMk id="14" creationId="{E5A7C50A-1421-18E7-3ADC-A9C66BA1B76D}"/>
          </ac:spMkLst>
        </pc:spChg>
        <pc:spChg chg="mod">
          <ac:chgData name="Everson Justino Pereira" userId="a4d8612b759518d2" providerId="LiveId" clId="{BDC8A298-0094-4FC3-AB97-9B64C0CC3246}" dt="2024-02-28T13:50:29.670" v="304"/>
          <ac:spMkLst>
            <pc:docMk/>
            <pc:sldMk cId="2685676790" sldId="274"/>
            <ac:spMk id="16" creationId="{17B8A631-9087-C270-4339-68999942E1F3}"/>
          </ac:spMkLst>
        </pc:spChg>
        <pc:spChg chg="mod">
          <ac:chgData name="Everson Justino Pereira" userId="a4d8612b759518d2" providerId="LiveId" clId="{BDC8A298-0094-4FC3-AB97-9B64C0CC3246}" dt="2024-02-28T20:37:03.614" v="843"/>
          <ac:spMkLst>
            <pc:docMk/>
            <pc:sldMk cId="2685676790" sldId="274"/>
            <ac:spMk id="18" creationId="{861C20F6-D131-019E-B8AF-01797809E245}"/>
          </ac:spMkLst>
        </pc:spChg>
        <pc:grpChg chg="del">
          <ac:chgData name="Everson Justino Pereira" userId="a4d8612b759518d2" providerId="LiveId" clId="{BDC8A298-0094-4FC3-AB97-9B64C0CC3246}" dt="2024-02-28T13:47:05.947" v="151" actId="478"/>
          <ac:grpSpMkLst>
            <pc:docMk/>
            <pc:sldMk cId="2685676790" sldId="274"/>
            <ac:grpSpMk id="9" creationId="{357F9096-3507-2978-B86D-CC65F1B3632F}"/>
          </ac:grpSpMkLst>
        </pc:grpChg>
        <pc:grpChg chg="add del mod">
          <ac:chgData name="Everson Justino Pereira" userId="a4d8612b759518d2" providerId="LiveId" clId="{BDC8A298-0094-4FC3-AB97-9B64C0CC3246}" dt="2024-02-28T20:34:25.447" v="842" actId="478"/>
          <ac:grpSpMkLst>
            <pc:docMk/>
            <pc:sldMk cId="2685676790" sldId="274"/>
            <ac:grpSpMk id="15" creationId="{FB18E138-581C-C5E1-C24B-AB6F43E12F53}"/>
          </ac:grpSpMkLst>
        </pc:grpChg>
        <pc:grpChg chg="add del mod">
          <ac:chgData name="Everson Justino Pereira" userId="a4d8612b759518d2" providerId="LiveId" clId="{BDC8A298-0094-4FC3-AB97-9B64C0CC3246}" dt="2024-02-28T20:37:04.936" v="844" actId="478"/>
          <ac:grpSpMkLst>
            <pc:docMk/>
            <pc:sldMk cId="2685676790" sldId="274"/>
            <ac:grpSpMk id="17" creationId="{5462FD3C-45B2-154C-454D-6A308DFDBBB8}"/>
          </ac:grpSpMkLst>
        </pc:grpChg>
        <pc:picChg chg="add mod">
          <ac:chgData name="Everson Justino Pereira" userId="a4d8612b759518d2" providerId="LiveId" clId="{BDC8A298-0094-4FC3-AB97-9B64C0CC3246}" dt="2024-02-28T13:49:34.914" v="263" actId="14100"/>
          <ac:picMkLst>
            <pc:docMk/>
            <pc:sldMk cId="2685676790" sldId="274"/>
            <ac:picMk id="3" creationId="{44C8C74E-2684-B00D-2F8B-8E17A69092EE}"/>
          </ac:picMkLst>
        </pc:picChg>
        <pc:picChg chg="add mod">
          <ac:chgData name="Everson Justino Pereira" userId="a4d8612b759518d2" providerId="LiveId" clId="{BDC8A298-0094-4FC3-AB97-9B64C0CC3246}" dt="2024-02-28T20:37:55.933" v="858" actId="1076"/>
          <ac:picMkLst>
            <pc:docMk/>
            <pc:sldMk cId="2685676790" sldId="274"/>
            <ac:picMk id="19" creationId="{21531252-D02A-A69C-1C36-0A686C156BED}"/>
          </ac:picMkLst>
        </pc:picChg>
        <pc:picChg chg="add mod modCrop">
          <ac:chgData name="Everson Justino Pereira" userId="a4d8612b759518d2" providerId="LiveId" clId="{BDC8A298-0094-4FC3-AB97-9B64C0CC3246}" dt="2024-02-28T20:38:27.638" v="868"/>
          <ac:picMkLst>
            <pc:docMk/>
            <pc:sldMk cId="2685676790" sldId="274"/>
            <ac:picMk id="20" creationId="{5FF8CE92-D2F6-71A5-C30E-A8C3E33BA832}"/>
          </ac:picMkLst>
        </pc:picChg>
      </pc:sldChg>
      <pc:sldChg chg="addSp delSp modSp add mod">
        <pc:chgData name="Everson Justino Pereira" userId="a4d8612b759518d2" providerId="LiveId" clId="{BDC8A298-0094-4FC3-AB97-9B64C0CC3246}" dt="2024-02-28T20:49:03.260" v="1021" actId="20577"/>
        <pc:sldMkLst>
          <pc:docMk/>
          <pc:sldMk cId="1858313709" sldId="275"/>
        </pc:sldMkLst>
        <pc:spChg chg="mod">
          <ac:chgData name="Everson Justino Pereira" userId="a4d8612b759518d2" providerId="LiveId" clId="{BDC8A298-0094-4FC3-AB97-9B64C0CC3246}" dt="2024-02-28T14:27:16.444" v="620" actId="12788"/>
          <ac:spMkLst>
            <pc:docMk/>
            <pc:sldMk cId="1858313709" sldId="275"/>
            <ac:spMk id="5" creationId="{2D703569-0BC8-F5CE-13E9-39EEB1AA8E78}"/>
          </ac:spMkLst>
        </pc:spChg>
        <pc:spChg chg="mod">
          <ac:chgData name="Everson Justino Pereira" userId="a4d8612b759518d2" providerId="LiveId" clId="{BDC8A298-0094-4FC3-AB97-9B64C0CC3246}" dt="2024-02-28T14:27:16.444" v="620" actId="12788"/>
          <ac:spMkLst>
            <pc:docMk/>
            <pc:sldMk cId="1858313709" sldId="275"/>
            <ac:spMk id="6" creationId="{A2C5D348-576D-CC32-82F3-AFC5DA971854}"/>
          </ac:spMkLst>
        </pc:spChg>
        <pc:spChg chg="del mod">
          <ac:chgData name="Everson Justino Pereira" userId="a4d8612b759518d2" providerId="LiveId" clId="{BDC8A298-0094-4FC3-AB97-9B64C0CC3246}" dt="2024-02-28T14:14:19.969" v="553" actId="478"/>
          <ac:spMkLst>
            <pc:docMk/>
            <pc:sldMk cId="1858313709" sldId="275"/>
            <ac:spMk id="7" creationId="{572944A8-CB60-A8E6-98F8-CB77DFC2FD14}"/>
          </ac:spMkLst>
        </pc:spChg>
        <pc:spChg chg="del">
          <ac:chgData name="Everson Justino Pereira" userId="a4d8612b759518d2" providerId="LiveId" clId="{BDC8A298-0094-4FC3-AB97-9B64C0CC3246}" dt="2024-02-28T13:53:29.770" v="422" actId="478"/>
          <ac:spMkLst>
            <pc:docMk/>
            <pc:sldMk cId="1858313709" sldId="275"/>
            <ac:spMk id="8" creationId="{0F394DC6-591B-6063-8C0D-D9AB46AEB228}"/>
          </ac:spMkLst>
        </pc:spChg>
        <pc:spChg chg="mod">
          <ac:chgData name="Everson Justino Pereira" userId="a4d8612b759518d2" providerId="LiveId" clId="{BDC8A298-0094-4FC3-AB97-9B64C0CC3246}" dt="2024-02-28T20:49:03.260" v="1021" actId="20577"/>
          <ac:spMkLst>
            <pc:docMk/>
            <pc:sldMk cId="1858313709" sldId="275"/>
            <ac:spMk id="9" creationId="{4885BF9B-061D-2B13-F3EB-E34F8419E022}"/>
          </ac:spMkLst>
        </pc:spChg>
        <pc:spChg chg="del">
          <ac:chgData name="Everson Justino Pereira" userId="a4d8612b759518d2" providerId="LiveId" clId="{BDC8A298-0094-4FC3-AB97-9B64C0CC3246}" dt="2024-02-28T13:53:28.350" v="421" actId="478"/>
          <ac:spMkLst>
            <pc:docMk/>
            <pc:sldMk cId="1858313709" sldId="275"/>
            <ac:spMk id="10" creationId="{B61F945F-CA37-D358-631F-F51D5C48D4A8}"/>
          </ac:spMkLst>
        </pc:spChg>
        <pc:spChg chg="add mod">
          <ac:chgData name="Everson Justino Pereira" userId="a4d8612b759518d2" providerId="LiveId" clId="{BDC8A298-0094-4FC3-AB97-9B64C0CC3246}" dt="2024-02-28T14:27:16.444" v="620" actId="12788"/>
          <ac:spMkLst>
            <pc:docMk/>
            <pc:sldMk cId="1858313709" sldId="275"/>
            <ac:spMk id="11" creationId="{8896E459-B092-04B0-EB45-6C89BF75D2A9}"/>
          </ac:spMkLst>
        </pc:spChg>
        <pc:spChg chg="add mod">
          <ac:chgData name="Everson Justino Pereira" userId="a4d8612b759518d2" providerId="LiveId" clId="{BDC8A298-0094-4FC3-AB97-9B64C0CC3246}" dt="2024-02-28T14:27:16.444" v="620" actId="12788"/>
          <ac:spMkLst>
            <pc:docMk/>
            <pc:sldMk cId="1858313709" sldId="275"/>
            <ac:spMk id="12" creationId="{12D4B940-F19D-DAED-1413-B47029CBF5EF}"/>
          </ac:spMkLst>
        </pc:spChg>
        <pc:spChg chg="add mod">
          <ac:chgData name="Everson Justino Pereira" userId="a4d8612b759518d2" providerId="LiveId" clId="{BDC8A298-0094-4FC3-AB97-9B64C0CC3246}" dt="2024-02-28T14:27:16.444" v="620" actId="12788"/>
          <ac:spMkLst>
            <pc:docMk/>
            <pc:sldMk cId="1858313709" sldId="275"/>
            <ac:spMk id="13" creationId="{BFBED29B-CA53-347B-F7D3-85EB15AC621A}"/>
          </ac:spMkLst>
        </pc:spChg>
        <pc:spChg chg="add mod">
          <ac:chgData name="Everson Justino Pereira" userId="a4d8612b759518d2" providerId="LiveId" clId="{BDC8A298-0094-4FC3-AB97-9B64C0CC3246}" dt="2024-02-28T14:27:16.444" v="620" actId="12788"/>
          <ac:spMkLst>
            <pc:docMk/>
            <pc:sldMk cId="1858313709" sldId="275"/>
            <ac:spMk id="14" creationId="{3F43ACDD-55A6-3E95-D798-48919DF3FAB8}"/>
          </ac:spMkLst>
        </pc:spChg>
        <pc:spChg chg="add mod">
          <ac:chgData name="Everson Justino Pereira" userId="a4d8612b759518d2" providerId="LiveId" clId="{BDC8A298-0094-4FC3-AB97-9B64C0CC3246}" dt="2024-02-28T14:27:16.444" v="620" actId="12788"/>
          <ac:spMkLst>
            <pc:docMk/>
            <pc:sldMk cId="1858313709" sldId="275"/>
            <ac:spMk id="15" creationId="{3E91478D-26E1-F405-CD80-EC79D2D7E976}"/>
          </ac:spMkLst>
        </pc:spChg>
        <pc:spChg chg="add mod">
          <ac:chgData name="Everson Justino Pereira" userId="a4d8612b759518d2" providerId="LiveId" clId="{BDC8A298-0094-4FC3-AB97-9B64C0CC3246}" dt="2024-02-28T14:27:16.444" v="620" actId="12788"/>
          <ac:spMkLst>
            <pc:docMk/>
            <pc:sldMk cId="1858313709" sldId="275"/>
            <ac:spMk id="16" creationId="{5779A708-F5A6-43E0-CAFD-52979C48A6A6}"/>
          </ac:spMkLst>
        </pc:spChg>
        <pc:spChg chg="add mod">
          <ac:chgData name="Everson Justino Pereira" userId="a4d8612b759518d2" providerId="LiveId" clId="{BDC8A298-0094-4FC3-AB97-9B64C0CC3246}" dt="2024-02-28T14:27:16.444" v="620" actId="12788"/>
          <ac:spMkLst>
            <pc:docMk/>
            <pc:sldMk cId="1858313709" sldId="275"/>
            <ac:spMk id="17" creationId="{4CC676D9-5B1E-3B55-C579-8272BFD37766}"/>
          </ac:spMkLst>
        </pc:spChg>
        <pc:spChg chg="add del mod">
          <ac:chgData name="Everson Justino Pereira" userId="a4d8612b759518d2" providerId="LiveId" clId="{BDC8A298-0094-4FC3-AB97-9B64C0CC3246}" dt="2024-02-28T14:00:55.496" v="506" actId="478"/>
          <ac:spMkLst>
            <pc:docMk/>
            <pc:sldMk cId="1858313709" sldId="275"/>
            <ac:spMk id="18" creationId="{18BFADEC-8BB5-868B-B6B1-CD0834471D3C}"/>
          </ac:spMkLst>
        </pc:spChg>
        <pc:spChg chg="add">
          <ac:chgData name="Everson Justino Pereira" userId="a4d8612b759518d2" providerId="LiveId" clId="{BDC8A298-0094-4FC3-AB97-9B64C0CC3246}" dt="2024-02-28T14:05:56.917" v="515"/>
          <ac:spMkLst>
            <pc:docMk/>
            <pc:sldMk cId="1858313709" sldId="275"/>
            <ac:spMk id="19" creationId="{72232A4C-9112-FF05-7166-3A68488A00D7}"/>
          </ac:spMkLst>
        </pc:spChg>
        <pc:spChg chg="add">
          <ac:chgData name="Everson Justino Pereira" userId="a4d8612b759518d2" providerId="LiveId" clId="{BDC8A298-0094-4FC3-AB97-9B64C0CC3246}" dt="2024-02-28T14:06:00.045" v="516"/>
          <ac:spMkLst>
            <pc:docMk/>
            <pc:sldMk cId="1858313709" sldId="275"/>
            <ac:spMk id="20" creationId="{FD1D2223-E0F6-74B0-1C3B-776CD5B0BF91}"/>
          </ac:spMkLst>
        </pc:spChg>
        <pc:spChg chg="add">
          <ac:chgData name="Everson Justino Pereira" userId="a4d8612b759518d2" providerId="LiveId" clId="{BDC8A298-0094-4FC3-AB97-9B64C0CC3246}" dt="2024-02-28T14:06:03.743" v="518"/>
          <ac:spMkLst>
            <pc:docMk/>
            <pc:sldMk cId="1858313709" sldId="275"/>
            <ac:spMk id="21" creationId="{9C702B82-49AE-FF3F-087A-D5B978365F91}"/>
          </ac:spMkLst>
        </pc:spChg>
        <pc:spChg chg="add">
          <ac:chgData name="Everson Justino Pereira" userId="a4d8612b759518d2" providerId="LiveId" clId="{BDC8A298-0094-4FC3-AB97-9B64C0CC3246}" dt="2024-02-28T14:06:12.305" v="519"/>
          <ac:spMkLst>
            <pc:docMk/>
            <pc:sldMk cId="1858313709" sldId="275"/>
            <ac:spMk id="22" creationId="{2B328C57-251A-AB82-18B3-B16863E24FFB}"/>
          </ac:spMkLst>
        </pc:spChg>
        <pc:spChg chg="add mod">
          <ac:chgData name="Everson Justino Pereira" userId="a4d8612b759518d2" providerId="LiveId" clId="{BDC8A298-0094-4FC3-AB97-9B64C0CC3246}" dt="2024-02-28T14:28:02.677" v="622" actId="1076"/>
          <ac:spMkLst>
            <pc:docMk/>
            <pc:sldMk cId="1858313709" sldId="275"/>
            <ac:spMk id="23" creationId="{49298CE9-C053-1FE6-5253-62D44A3EC39D}"/>
          </ac:spMkLst>
        </pc:spChg>
        <pc:spChg chg="add">
          <ac:chgData name="Everson Justino Pereira" userId="a4d8612b759518d2" providerId="LiveId" clId="{BDC8A298-0094-4FC3-AB97-9B64C0CC3246}" dt="2024-02-28T14:15:54.539" v="565"/>
          <ac:spMkLst>
            <pc:docMk/>
            <pc:sldMk cId="1858313709" sldId="275"/>
            <ac:spMk id="24" creationId="{AEB5DF42-BA0C-7225-3005-175E257934A7}"/>
          </ac:spMkLst>
        </pc:spChg>
        <pc:spChg chg="add mod">
          <ac:chgData name="Everson Justino Pereira" userId="a4d8612b759518d2" providerId="LiveId" clId="{BDC8A298-0094-4FC3-AB97-9B64C0CC3246}" dt="2024-02-28T14:28:00.029" v="621" actId="1076"/>
          <ac:spMkLst>
            <pc:docMk/>
            <pc:sldMk cId="1858313709" sldId="275"/>
            <ac:spMk id="25" creationId="{7A7F18E0-2259-7B86-771E-75B19A668348}"/>
          </ac:spMkLst>
        </pc:spChg>
      </pc:sldChg>
      <pc:sldChg chg="addSp delSp modSp add mod">
        <pc:chgData name="Everson Justino Pereira" userId="a4d8612b759518d2" providerId="LiveId" clId="{BDC8A298-0094-4FC3-AB97-9B64C0CC3246}" dt="2024-02-28T20:48:50.826" v="1015" actId="20577"/>
        <pc:sldMkLst>
          <pc:docMk/>
          <pc:sldMk cId="2624704917" sldId="276"/>
        </pc:sldMkLst>
        <pc:spChg chg="del mod">
          <ac:chgData name="Everson Justino Pereira" userId="a4d8612b759518d2" providerId="LiveId" clId="{BDC8A298-0094-4FC3-AB97-9B64C0CC3246}" dt="2024-02-28T20:38:39.037" v="873" actId="478"/>
          <ac:spMkLst>
            <pc:docMk/>
            <pc:sldMk cId="2624704917" sldId="276"/>
            <ac:spMk id="5" creationId="{3CE61948-DB44-7EF3-1F34-58D731A81F8B}"/>
          </ac:spMkLst>
        </pc:spChg>
        <pc:spChg chg="mod">
          <ac:chgData name="Everson Justino Pereira" userId="a4d8612b759518d2" providerId="LiveId" clId="{BDC8A298-0094-4FC3-AB97-9B64C0CC3246}" dt="2024-02-28T20:38:51.969" v="877" actId="14100"/>
          <ac:spMkLst>
            <pc:docMk/>
            <pc:sldMk cId="2624704917" sldId="276"/>
            <ac:spMk id="12" creationId="{6AD7104D-86F1-2F70-D55A-AB204430E4AE}"/>
          </ac:spMkLst>
        </pc:spChg>
        <pc:spChg chg="del">
          <ac:chgData name="Everson Justino Pereira" userId="a4d8612b759518d2" providerId="LiveId" clId="{BDC8A298-0094-4FC3-AB97-9B64C0CC3246}" dt="2024-02-28T20:38:41.202" v="875" actId="478"/>
          <ac:spMkLst>
            <pc:docMk/>
            <pc:sldMk cId="2624704917" sldId="276"/>
            <ac:spMk id="13" creationId="{D95444E5-9B58-4766-4357-BC46AC250ACC}"/>
          </ac:spMkLst>
        </pc:spChg>
        <pc:spChg chg="mod">
          <ac:chgData name="Everson Justino Pereira" userId="a4d8612b759518d2" providerId="LiveId" clId="{BDC8A298-0094-4FC3-AB97-9B64C0CC3246}" dt="2024-02-28T20:48:50.826" v="1015" actId="20577"/>
          <ac:spMkLst>
            <pc:docMk/>
            <pc:sldMk cId="2624704917" sldId="276"/>
            <ac:spMk id="14" creationId="{07B7032E-1176-FB75-532F-67D05E4B0311}"/>
          </ac:spMkLst>
        </pc:spChg>
        <pc:picChg chg="add mod">
          <ac:chgData name="Everson Justino Pereira" userId="a4d8612b759518d2" providerId="LiveId" clId="{BDC8A298-0094-4FC3-AB97-9B64C0CC3246}" dt="2024-02-28T20:39:29.004" v="885" actId="14100"/>
          <ac:picMkLst>
            <pc:docMk/>
            <pc:sldMk cId="2624704917" sldId="276"/>
            <ac:picMk id="2" creationId="{AFBAA8A1-4EFB-FA65-0C3B-78BBC6D6F4F7}"/>
          </ac:picMkLst>
        </pc:picChg>
        <pc:picChg chg="del">
          <ac:chgData name="Everson Justino Pereira" userId="a4d8612b759518d2" providerId="LiveId" clId="{BDC8A298-0094-4FC3-AB97-9B64C0CC3246}" dt="2024-02-28T20:38:40.196" v="874" actId="478"/>
          <ac:picMkLst>
            <pc:docMk/>
            <pc:sldMk cId="2624704917" sldId="276"/>
            <ac:picMk id="3" creationId="{A88AED31-5BCD-8F2A-1A54-2EFE5FBBB420}"/>
          </ac:picMkLst>
        </pc:picChg>
        <pc:picChg chg="add mod">
          <ac:chgData name="Everson Justino Pereira" userId="a4d8612b759518d2" providerId="LiveId" clId="{BDC8A298-0094-4FC3-AB97-9B64C0CC3246}" dt="2024-02-28T20:39:31.679" v="886" actId="14100"/>
          <ac:picMkLst>
            <pc:docMk/>
            <pc:sldMk cId="2624704917" sldId="276"/>
            <ac:picMk id="4" creationId="{4BA0DDB0-ECEF-A0D5-886A-55262ECB385E}"/>
          </ac:picMkLst>
        </pc:picChg>
        <pc:picChg chg="del">
          <ac:chgData name="Everson Justino Pereira" userId="a4d8612b759518d2" providerId="LiveId" clId="{BDC8A298-0094-4FC3-AB97-9B64C0CC3246}" dt="2024-02-28T20:38:36.644" v="870" actId="478"/>
          <ac:picMkLst>
            <pc:docMk/>
            <pc:sldMk cId="2624704917" sldId="276"/>
            <ac:picMk id="19" creationId="{52389F4E-AC44-CC52-DB53-0FCCABAF6EB7}"/>
          </ac:picMkLst>
        </pc:picChg>
        <pc:picChg chg="del">
          <ac:chgData name="Everson Justino Pereira" userId="a4d8612b759518d2" providerId="LiveId" clId="{BDC8A298-0094-4FC3-AB97-9B64C0CC3246}" dt="2024-02-28T20:38:37.415" v="871" actId="478"/>
          <ac:picMkLst>
            <pc:docMk/>
            <pc:sldMk cId="2624704917" sldId="276"/>
            <ac:picMk id="20" creationId="{21CC452E-7FE9-5BAB-ED69-C8EBDFCCCB48}"/>
          </ac:picMkLst>
        </pc:picChg>
      </pc:sldChg>
      <pc:sldChg chg="addSp delSp modSp add mod">
        <pc:chgData name="Everson Justino Pereira" userId="a4d8612b759518d2" providerId="LiveId" clId="{BDC8A298-0094-4FC3-AB97-9B64C0CC3246}" dt="2024-02-28T20:49:55.902" v="1046" actId="20577"/>
        <pc:sldMkLst>
          <pc:docMk/>
          <pc:sldMk cId="3676655909" sldId="277"/>
        </pc:sldMkLst>
        <pc:spChg chg="add mod">
          <ac:chgData name="Everson Justino Pereira" userId="a4d8612b759518d2" providerId="LiveId" clId="{BDC8A298-0094-4FC3-AB97-9B64C0CC3246}" dt="2024-02-28T20:49:55.902" v="1046" actId="20577"/>
          <ac:spMkLst>
            <pc:docMk/>
            <pc:sldMk cId="3676655909" sldId="277"/>
            <ac:spMk id="2" creationId="{1E9D19B0-9020-FA77-22D2-B901A637FC79}"/>
          </ac:spMkLst>
        </pc:spChg>
        <pc:spChg chg="mod">
          <ac:chgData name="Everson Justino Pereira" userId="a4d8612b759518d2" providerId="LiveId" clId="{BDC8A298-0094-4FC3-AB97-9B64C0CC3246}" dt="2024-02-28T20:42:17.050" v="916" actId="1076"/>
          <ac:spMkLst>
            <pc:docMk/>
            <pc:sldMk cId="3676655909" sldId="277"/>
            <ac:spMk id="6" creationId="{3370CA31-F516-022C-9545-DDF0D5A64294}"/>
          </ac:spMkLst>
        </pc:spChg>
        <pc:spChg chg="mod">
          <ac:chgData name="Everson Justino Pereira" userId="a4d8612b759518d2" providerId="LiveId" clId="{BDC8A298-0094-4FC3-AB97-9B64C0CC3246}" dt="2024-02-28T20:43:03.343" v="921"/>
          <ac:spMkLst>
            <pc:docMk/>
            <pc:sldMk cId="3676655909" sldId="277"/>
            <ac:spMk id="7" creationId="{321E606D-3DDC-6D93-3FC4-4219819251A4}"/>
          </ac:spMkLst>
        </pc:spChg>
        <pc:spChg chg="del">
          <ac:chgData name="Everson Justino Pereira" userId="a4d8612b759518d2" providerId="LiveId" clId="{BDC8A298-0094-4FC3-AB97-9B64C0CC3246}" dt="2024-02-28T20:49:53.385" v="1043" actId="478"/>
          <ac:spMkLst>
            <pc:docMk/>
            <pc:sldMk cId="3676655909" sldId="277"/>
            <ac:spMk id="8" creationId="{19C079B8-DEFA-3866-7E74-3D5E75AFD74B}"/>
          </ac:spMkLst>
        </pc:spChg>
        <pc:spChg chg="mod">
          <ac:chgData name="Everson Justino Pereira" userId="a4d8612b759518d2" providerId="LiveId" clId="{BDC8A298-0094-4FC3-AB97-9B64C0CC3246}" dt="2024-02-28T20:41:40.087" v="891"/>
          <ac:spMkLst>
            <pc:docMk/>
            <pc:sldMk cId="3676655909" sldId="277"/>
            <ac:spMk id="9" creationId="{CBCF334F-5D75-4BBE-6A7B-BA480C128903}"/>
          </ac:spMkLst>
        </pc:spChg>
      </pc:sldChg>
      <pc:sldChg chg="addSp delSp modSp add mod ord">
        <pc:chgData name="Everson Justino Pereira" userId="a4d8612b759518d2" providerId="LiveId" clId="{BDC8A298-0094-4FC3-AB97-9B64C0CC3246}" dt="2024-02-28T20:50:00.863" v="1048" actId="20577"/>
        <pc:sldMkLst>
          <pc:docMk/>
          <pc:sldMk cId="519904536" sldId="278"/>
        </pc:sldMkLst>
        <pc:spChg chg="add del">
          <ac:chgData name="Everson Justino Pereira" userId="a4d8612b759518d2" providerId="LiveId" clId="{BDC8A298-0094-4FC3-AB97-9B64C0CC3246}" dt="2024-02-28T20:43:44.632" v="934" actId="22"/>
          <ac:spMkLst>
            <pc:docMk/>
            <pc:sldMk cId="519904536" sldId="278"/>
            <ac:spMk id="3" creationId="{FE46EA21-FFFC-5039-CF3D-99C3ED18EE9B}"/>
          </ac:spMkLst>
        </pc:spChg>
        <pc:spChg chg="mod">
          <ac:chgData name="Everson Justino Pereira" userId="a4d8612b759518d2" providerId="LiveId" clId="{BDC8A298-0094-4FC3-AB97-9B64C0CC3246}" dt="2024-02-28T20:44:42.559" v="970" actId="20577"/>
          <ac:spMkLst>
            <pc:docMk/>
            <pc:sldMk cId="519904536" sldId="278"/>
            <ac:spMk id="6" creationId="{C38ED92A-A3C6-3949-012C-BED3E5C74193}"/>
          </ac:spMkLst>
        </pc:spChg>
        <pc:spChg chg="mod">
          <ac:chgData name="Everson Justino Pereira" userId="a4d8612b759518d2" providerId="LiveId" clId="{BDC8A298-0094-4FC3-AB97-9B64C0CC3246}" dt="2024-02-28T20:45:38.668" v="982" actId="1076"/>
          <ac:spMkLst>
            <pc:docMk/>
            <pc:sldMk cId="519904536" sldId="278"/>
            <ac:spMk id="7" creationId="{ADBA2019-3E74-5278-7213-E721E63FBE73}"/>
          </ac:spMkLst>
        </pc:spChg>
        <pc:spChg chg="mod">
          <ac:chgData name="Everson Justino Pereira" userId="a4d8612b759518d2" providerId="LiveId" clId="{BDC8A298-0094-4FC3-AB97-9B64C0CC3246}" dt="2024-02-28T20:50:00.863" v="1048" actId="20577"/>
          <ac:spMkLst>
            <pc:docMk/>
            <pc:sldMk cId="519904536" sldId="278"/>
            <ac:spMk id="8" creationId="{003E5265-25CD-8F52-35AC-A8C820E86069}"/>
          </ac:spMkLst>
        </pc:spChg>
        <pc:spChg chg="add del mod">
          <ac:chgData name="Everson Justino Pereira" userId="a4d8612b759518d2" providerId="LiveId" clId="{BDC8A298-0094-4FC3-AB97-9B64C0CC3246}" dt="2024-02-28T20:43:56.750" v="939"/>
          <ac:spMkLst>
            <pc:docMk/>
            <pc:sldMk cId="519904536" sldId="278"/>
            <ac:spMk id="9" creationId="{022A1B11-BB83-3D5B-FE8E-E8C4458BA6C0}"/>
          </ac:spMkLst>
        </pc:spChg>
      </pc:sldChg>
      <pc:sldChg chg="modSp add mod ord">
        <pc:chgData name="Everson Justino Pereira" userId="a4d8612b759518d2" providerId="LiveId" clId="{BDC8A298-0094-4FC3-AB97-9B64C0CC3246}" dt="2024-02-28T20:52:36.780" v="1088" actId="14100"/>
        <pc:sldMkLst>
          <pc:docMk/>
          <pc:sldMk cId="4190262107" sldId="279"/>
        </pc:sldMkLst>
        <pc:spChg chg="mod">
          <ac:chgData name="Everson Justino Pereira" userId="a4d8612b759518d2" providerId="LiveId" clId="{BDC8A298-0094-4FC3-AB97-9B64C0CC3246}" dt="2024-02-28T20:47:34.495" v="1003" actId="1076"/>
          <ac:spMkLst>
            <pc:docMk/>
            <pc:sldMk cId="4190262107" sldId="279"/>
            <ac:spMk id="6" creationId="{1ECCEE01-B899-B649-0AB0-5C7F34123F37}"/>
          </ac:spMkLst>
        </pc:spChg>
        <pc:spChg chg="mod">
          <ac:chgData name="Everson Justino Pereira" userId="a4d8612b759518d2" providerId="LiveId" clId="{BDC8A298-0094-4FC3-AB97-9B64C0CC3246}" dt="2024-02-28T20:48:15.825" v="1009"/>
          <ac:spMkLst>
            <pc:docMk/>
            <pc:sldMk cId="4190262107" sldId="279"/>
            <ac:spMk id="7" creationId="{4A7966BC-4DF9-DAA9-1110-DFE2AF3D6FFA}"/>
          </ac:spMkLst>
        </pc:spChg>
        <pc:spChg chg="mod">
          <ac:chgData name="Everson Justino Pereira" userId="a4d8612b759518d2" providerId="LiveId" clId="{BDC8A298-0094-4FC3-AB97-9B64C0CC3246}" dt="2024-02-28T20:52:36.780" v="1088" actId="14100"/>
          <ac:spMkLst>
            <pc:docMk/>
            <pc:sldMk cId="4190262107" sldId="279"/>
            <ac:spMk id="8" creationId="{9DB6F0D3-4871-CCC4-7BD9-B67B734EB453}"/>
          </ac:spMkLst>
        </pc:spChg>
        <pc:spChg chg="mod">
          <ac:chgData name="Everson Justino Pereira" userId="a4d8612b759518d2" providerId="LiveId" clId="{BDC8A298-0094-4FC3-AB97-9B64C0CC3246}" dt="2024-02-28T20:47:00.581" v="987" actId="20577"/>
          <ac:spMkLst>
            <pc:docMk/>
            <pc:sldMk cId="4190262107" sldId="279"/>
            <ac:spMk id="9" creationId="{E48F15FA-CD5D-D03A-45D5-8B4174AB8356}"/>
          </ac:spMkLst>
        </pc:spChg>
      </pc:sldChg>
      <pc:sldChg chg="modSp add mod">
        <pc:chgData name="Everson Justino Pereira" userId="a4d8612b759518d2" providerId="LiveId" clId="{BDC8A298-0094-4FC3-AB97-9B64C0CC3246}" dt="2024-02-28T20:52:25.691" v="1082" actId="1076"/>
        <pc:sldMkLst>
          <pc:docMk/>
          <pc:sldMk cId="456568955" sldId="280"/>
        </pc:sldMkLst>
        <pc:spChg chg="mod">
          <ac:chgData name="Everson Justino Pereira" userId="a4d8612b759518d2" providerId="LiveId" clId="{BDC8A298-0094-4FC3-AB97-9B64C0CC3246}" dt="2024-02-28T20:51:23.352" v="1073" actId="1076"/>
          <ac:spMkLst>
            <pc:docMk/>
            <pc:sldMk cId="456568955" sldId="280"/>
            <ac:spMk id="6" creationId="{58CD5AF6-098C-D3F4-0B5B-BFF6E0F682FF}"/>
          </ac:spMkLst>
        </pc:spChg>
        <pc:spChg chg="mod">
          <ac:chgData name="Everson Justino Pereira" userId="a4d8612b759518d2" providerId="LiveId" clId="{BDC8A298-0094-4FC3-AB97-9B64C0CC3246}" dt="2024-02-28T20:52:25.691" v="1082" actId="1076"/>
          <ac:spMkLst>
            <pc:docMk/>
            <pc:sldMk cId="456568955" sldId="280"/>
            <ac:spMk id="7" creationId="{C6089E30-A42F-EAF5-1AFC-BF55FDD1BB20}"/>
          </ac:spMkLst>
        </pc:spChg>
        <pc:spChg chg="mod">
          <ac:chgData name="Everson Justino Pereira" userId="a4d8612b759518d2" providerId="LiveId" clId="{BDC8A298-0094-4FC3-AB97-9B64C0CC3246}" dt="2024-02-28T20:50:33.390" v="1056" actId="20577"/>
          <ac:spMkLst>
            <pc:docMk/>
            <pc:sldMk cId="456568955" sldId="280"/>
            <ac:spMk id="8" creationId="{A8650438-D390-8CB0-AC16-146F4617B105}"/>
          </ac:spMkLst>
        </pc:spChg>
        <pc:spChg chg="mod">
          <ac:chgData name="Everson Justino Pereira" userId="a4d8612b759518d2" providerId="LiveId" clId="{BDC8A298-0094-4FC3-AB97-9B64C0CC3246}" dt="2024-02-28T20:50:42.987" v="1057"/>
          <ac:spMkLst>
            <pc:docMk/>
            <pc:sldMk cId="456568955" sldId="280"/>
            <ac:spMk id="9" creationId="{AA50CC57-D299-3E64-7FE1-AB7E6B9AA487}"/>
          </ac:spMkLst>
        </pc:spChg>
      </pc:sldChg>
      <pc:sldChg chg="modSp add mod">
        <pc:chgData name="Everson Justino Pereira" userId="a4d8612b759518d2" providerId="LiveId" clId="{BDC8A298-0094-4FC3-AB97-9B64C0CC3246}" dt="2024-02-28T20:54:27.804" v="1110"/>
        <pc:sldMkLst>
          <pc:docMk/>
          <pc:sldMk cId="2053217170" sldId="281"/>
        </pc:sldMkLst>
        <pc:spChg chg="mod">
          <ac:chgData name="Everson Justino Pereira" userId="a4d8612b759518d2" providerId="LiveId" clId="{BDC8A298-0094-4FC3-AB97-9B64C0CC3246}" dt="2024-02-28T20:53:52.973" v="1104" actId="1076"/>
          <ac:spMkLst>
            <pc:docMk/>
            <pc:sldMk cId="2053217170" sldId="281"/>
            <ac:spMk id="6" creationId="{79090F96-1A86-BC1F-D6AC-DA65852B226D}"/>
          </ac:spMkLst>
        </pc:spChg>
        <pc:spChg chg="mod">
          <ac:chgData name="Everson Justino Pereira" userId="a4d8612b759518d2" providerId="LiveId" clId="{BDC8A298-0094-4FC3-AB97-9B64C0CC3246}" dt="2024-02-28T20:54:27.804" v="1110"/>
          <ac:spMkLst>
            <pc:docMk/>
            <pc:sldMk cId="2053217170" sldId="281"/>
            <ac:spMk id="7" creationId="{4C2F3FF4-0430-876C-C12F-909AD610D916}"/>
          </ac:spMkLst>
        </pc:spChg>
        <pc:spChg chg="mod">
          <ac:chgData name="Everson Justino Pereira" userId="a4d8612b759518d2" providerId="LiveId" clId="{BDC8A298-0094-4FC3-AB97-9B64C0CC3246}" dt="2024-02-28T20:53:07.275" v="1093" actId="20577"/>
          <ac:spMkLst>
            <pc:docMk/>
            <pc:sldMk cId="2053217170" sldId="281"/>
            <ac:spMk id="8" creationId="{8DE7CAD4-7887-D6B3-D886-03B195A7C152}"/>
          </ac:spMkLst>
        </pc:spChg>
        <pc:spChg chg="mod">
          <ac:chgData name="Everson Justino Pereira" userId="a4d8612b759518d2" providerId="LiveId" clId="{BDC8A298-0094-4FC3-AB97-9B64C0CC3246}" dt="2024-02-28T20:52:59.043" v="1091" actId="20577"/>
          <ac:spMkLst>
            <pc:docMk/>
            <pc:sldMk cId="2053217170" sldId="281"/>
            <ac:spMk id="9" creationId="{4543DA72-B3A2-8F81-8421-B9500C31BF0C}"/>
          </ac:spMkLst>
        </pc:spChg>
      </pc:sldChg>
      <pc:sldChg chg="modSp add mod">
        <pc:chgData name="Everson Justino Pereira" userId="a4d8612b759518d2" providerId="LiveId" clId="{BDC8A298-0094-4FC3-AB97-9B64C0CC3246}" dt="2024-02-28T20:56:02.088" v="1137"/>
        <pc:sldMkLst>
          <pc:docMk/>
          <pc:sldMk cId="61188091" sldId="282"/>
        </pc:sldMkLst>
        <pc:spChg chg="mod">
          <ac:chgData name="Everson Justino Pereira" userId="a4d8612b759518d2" providerId="LiveId" clId="{BDC8A298-0094-4FC3-AB97-9B64C0CC3246}" dt="2024-02-28T20:55:21.362" v="1133" actId="20577"/>
          <ac:spMkLst>
            <pc:docMk/>
            <pc:sldMk cId="61188091" sldId="282"/>
            <ac:spMk id="6" creationId="{65E1FCAC-61DD-BEF4-F9F2-40F9DB1ACB0B}"/>
          </ac:spMkLst>
        </pc:spChg>
        <pc:spChg chg="mod">
          <ac:chgData name="Everson Justino Pereira" userId="a4d8612b759518d2" providerId="LiveId" clId="{BDC8A298-0094-4FC3-AB97-9B64C0CC3246}" dt="2024-02-28T20:56:02.088" v="1137"/>
          <ac:spMkLst>
            <pc:docMk/>
            <pc:sldMk cId="61188091" sldId="282"/>
            <ac:spMk id="7" creationId="{F379647D-A413-D8B5-EF1D-65011C35FE41}"/>
          </ac:spMkLst>
        </pc:spChg>
        <pc:spChg chg="mod">
          <ac:chgData name="Everson Justino Pereira" userId="a4d8612b759518d2" providerId="LiveId" clId="{BDC8A298-0094-4FC3-AB97-9B64C0CC3246}" dt="2024-02-28T20:54:41.695" v="1113" actId="20577"/>
          <ac:spMkLst>
            <pc:docMk/>
            <pc:sldMk cId="61188091" sldId="282"/>
            <ac:spMk id="8" creationId="{D47EAEE8-4E9C-794A-89B6-DC76E515BC45}"/>
          </ac:spMkLst>
        </pc:spChg>
        <pc:spChg chg="mod">
          <ac:chgData name="Everson Justino Pereira" userId="a4d8612b759518d2" providerId="LiveId" clId="{BDC8A298-0094-4FC3-AB97-9B64C0CC3246}" dt="2024-02-28T20:54:50.316" v="1114"/>
          <ac:spMkLst>
            <pc:docMk/>
            <pc:sldMk cId="61188091" sldId="282"/>
            <ac:spMk id="9" creationId="{F524E233-B378-3BF3-35B5-AF062F5ADA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lo.br/j/csc/a/ZWYN64SVFmcVdJgHHr56GBL/?lang=p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grpSp>
        <p:nvGrpSpPr>
          <p:cNvPr id="2" name="Group 2"/>
          <p:cNvGrpSpPr/>
          <p:nvPr/>
        </p:nvGrpSpPr>
        <p:grpSpPr>
          <a:xfrm>
            <a:off x="-381000" y="-64340"/>
            <a:ext cx="7659746" cy="10389440"/>
            <a:chOff x="0" y="34057"/>
            <a:chExt cx="6894102" cy="9286613"/>
          </a:xfrm>
        </p:grpSpPr>
        <p:sp>
          <p:nvSpPr>
            <p:cNvPr id="3" name="Freeform 3"/>
            <p:cNvSpPr/>
            <p:nvPr/>
          </p:nvSpPr>
          <p:spPr>
            <a:xfrm>
              <a:off x="0" y="34057"/>
              <a:ext cx="6894102" cy="9286613"/>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p:spPr>
        </p:sp>
      </p:grpSp>
      <p:sp>
        <p:nvSpPr>
          <p:cNvPr id="4" name="TextBox 4"/>
          <p:cNvSpPr txBox="1"/>
          <p:nvPr/>
        </p:nvSpPr>
        <p:spPr>
          <a:xfrm>
            <a:off x="8327776" y="3105150"/>
            <a:ext cx="8207629" cy="2247900"/>
          </a:xfrm>
          <a:prstGeom prst="rect">
            <a:avLst/>
          </a:prstGeom>
        </p:spPr>
        <p:txBody>
          <a:bodyPr lIns="0" tIns="0" rIns="0" bIns="0" rtlCol="0" anchor="t">
            <a:spAutoFit/>
          </a:bodyPr>
          <a:lstStyle/>
          <a:p>
            <a:pPr marL="0" lvl="0" indent="0" algn="ctr">
              <a:lnSpc>
                <a:spcPts val="8879"/>
              </a:lnSpc>
            </a:pPr>
            <a:r>
              <a:rPr lang="en-US" sz="7399" spc="-184">
                <a:solidFill>
                  <a:srgbClr val="000000"/>
                </a:solidFill>
                <a:latin typeface="Cardo"/>
              </a:rPr>
              <a:t>Revista Ciência &amp; Saúde Coletiva</a:t>
            </a:r>
          </a:p>
        </p:txBody>
      </p:sp>
      <p:sp>
        <p:nvSpPr>
          <p:cNvPr id="5" name="TextBox 5"/>
          <p:cNvSpPr txBox="1"/>
          <p:nvPr/>
        </p:nvSpPr>
        <p:spPr>
          <a:xfrm>
            <a:off x="8327776" y="7159067"/>
            <a:ext cx="8207629" cy="1012190"/>
          </a:xfrm>
          <a:prstGeom prst="rect">
            <a:avLst/>
          </a:prstGeom>
        </p:spPr>
        <p:txBody>
          <a:bodyPr lIns="0" tIns="0" rIns="0" bIns="0" rtlCol="0" anchor="t">
            <a:spAutoFit/>
          </a:bodyPr>
          <a:lstStyle/>
          <a:p>
            <a:pPr algn="ctr">
              <a:lnSpc>
                <a:spcPts val="4059"/>
              </a:lnSpc>
            </a:pPr>
            <a:r>
              <a:rPr lang="en-US" sz="2899" spc="115">
                <a:solidFill>
                  <a:srgbClr val="000000"/>
                </a:solidFill>
                <a:latin typeface="Didact Gothic"/>
              </a:rPr>
              <a:t>V. 28, N. 10</a:t>
            </a:r>
          </a:p>
          <a:p>
            <a:pPr marL="0" lvl="0" indent="0" algn="ctr">
              <a:lnSpc>
                <a:spcPts val="4059"/>
              </a:lnSpc>
              <a:spcBef>
                <a:spcPct val="0"/>
              </a:spcBef>
            </a:pPr>
            <a:r>
              <a:rPr lang="en-US" sz="2899" spc="115">
                <a:solidFill>
                  <a:srgbClr val="000000"/>
                </a:solidFill>
                <a:latin typeface="Didact Gothic"/>
              </a:rPr>
              <a:t>Outubro de 2023</a:t>
            </a:r>
          </a:p>
        </p:txBody>
      </p:sp>
      <p:sp>
        <p:nvSpPr>
          <p:cNvPr id="6" name="AutoShape 6"/>
          <p:cNvSpPr/>
          <p:nvPr/>
        </p:nvSpPr>
        <p:spPr>
          <a:xfrm>
            <a:off x="7903860" y="9258300"/>
            <a:ext cx="9355440" cy="0"/>
          </a:xfrm>
          <a:prstGeom prst="line">
            <a:avLst/>
          </a:prstGeom>
          <a:ln w="9525" cap="rnd">
            <a:solidFill>
              <a:srgbClr val="343434"/>
            </a:solidFill>
            <a:prstDash val="solid"/>
            <a:headEnd type="none" w="sm" len="sm"/>
            <a:tailEnd type="none" w="sm" len="sm"/>
          </a:ln>
        </p:spPr>
      </p:sp>
      <p:sp>
        <p:nvSpPr>
          <p:cNvPr id="7" name="AutoShape 7"/>
          <p:cNvSpPr/>
          <p:nvPr/>
        </p:nvSpPr>
        <p:spPr>
          <a:xfrm>
            <a:off x="7903860" y="1019175"/>
            <a:ext cx="9355440" cy="0"/>
          </a:xfrm>
          <a:prstGeom prst="line">
            <a:avLst/>
          </a:prstGeom>
          <a:ln w="9525" cap="rnd">
            <a:solidFill>
              <a:srgbClr val="343434"/>
            </a:solidFill>
            <a:prstDash val="solid"/>
            <a:headEnd type="none" w="sm" len="sm"/>
            <a:tailEnd type="none" w="sm" len="sm"/>
          </a:ln>
        </p:spPr>
      </p:sp>
      <p:sp>
        <p:nvSpPr>
          <p:cNvPr id="8" name="TextBox 8"/>
          <p:cNvSpPr txBox="1"/>
          <p:nvPr/>
        </p:nvSpPr>
        <p:spPr>
          <a:xfrm>
            <a:off x="12322797" y="9467850"/>
            <a:ext cx="217587" cy="514350"/>
          </a:xfrm>
          <a:prstGeom prst="rect">
            <a:avLst/>
          </a:prstGeom>
        </p:spPr>
        <p:txBody>
          <a:bodyPr lIns="0" tIns="0" rIns="0" bIns="0" rtlCol="0" anchor="t">
            <a:spAutoFit/>
          </a:bodyPr>
          <a:lstStyle/>
          <a:p>
            <a:pPr algn="ctr">
              <a:lnSpc>
                <a:spcPts val="4200"/>
              </a:lnSpc>
            </a:pPr>
            <a:r>
              <a:rPr lang="en-US" sz="3000">
                <a:solidFill>
                  <a:srgbClr val="000000"/>
                </a:solidFill>
                <a:latin typeface="Open Sans Bold"/>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sp>
        <p:nvSpPr>
          <p:cNvPr id="4" name="AutoShape 4"/>
          <p:cNvSpPr/>
          <p:nvPr/>
        </p:nvSpPr>
        <p:spPr>
          <a:xfrm>
            <a:off x="762690" y="9255758"/>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762690" y="1016633"/>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1336596" y="4305300"/>
            <a:ext cx="8207629" cy="20726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Didact Gothic"/>
              </a:rPr>
              <a:t>Autores: Eleny Guimarães-Teixeira, Antônio Vieira Machado, David Lopes Neto, Lilian Soares da Costa, Paulo Henrique Scrivano Garrido, Wilson Aguiar Filho, Rayane de Souza Soares, Beatriz Rodrigues dos Santos, Eliane Aparecida da Cruz, Marina Athayde Contrera  e Pedro Gabriel Godinho</a:t>
            </a:r>
          </a:p>
        </p:txBody>
      </p:sp>
      <p:sp>
        <p:nvSpPr>
          <p:cNvPr id="7" name="TextBox 7"/>
          <p:cNvSpPr txBox="1"/>
          <p:nvPr/>
        </p:nvSpPr>
        <p:spPr>
          <a:xfrm>
            <a:off x="762690" y="7592058"/>
            <a:ext cx="9355440" cy="14065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Didact Gothic"/>
              </a:rPr>
              <a:t>GUIMARÃES-TEIXEIRA, E. et al.. Comorbidades e saúde mental dos trabalhadores da saúde no Brasil. O impacto da pandemia da COVID-19. Ciência &amp; Saúde Coletiva, v. 28, n. 10, p. 2823–2832, out. 2023. Disponível em: https://www.scielo.br/j/csc/a/kWrTKHyBhT6SYGgkkLyDL3y/?lang=pt#</a:t>
            </a:r>
          </a:p>
        </p:txBody>
      </p:sp>
      <p:sp>
        <p:nvSpPr>
          <p:cNvPr id="8" name="TextBox 8"/>
          <p:cNvSpPr txBox="1"/>
          <p:nvPr/>
        </p:nvSpPr>
        <p:spPr>
          <a:xfrm>
            <a:off x="5172518" y="9512934"/>
            <a:ext cx="535783" cy="50327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Open Sans Bold"/>
              </a:rPr>
              <a:t>10</a:t>
            </a:r>
          </a:p>
        </p:txBody>
      </p:sp>
      <p:sp>
        <p:nvSpPr>
          <p:cNvPr id="9" name="TextBox 9"/>
          <p:cNvSpPr txBox="1"/>
          <p:nvPr/>
        </p:nvSpPr>
        <p:spPr>
          <a:xfrm>
            <a:off x="762690" y="1419862"/>
            <a:ext cx="9355440" cy="1661796"/>
          </a:xfrm>
          <a:prstGeom prst="rect">
            <a:avLst/>
          </a:prstGeom>
        </p:spPr>
        <p:txBody>
          <a:bodyPr lIns="0" tIns="0" rIns="0" bIns="0" rtlCol="0" anchor="t">
            <a:spAutoFit/>
          </a:bodyPr>
          <a:lstStyle/>
          <a:p>
            <a:pPr algn="ctr">
              <a:lnSpc>
                <a:spcPts val="4479"/>
              </a:lnSpc>
              <a:spcBef>
                <a:spcPct val="0"/>
              </a:spcBef>
            </a:pPr>
            <a:r>
              <a:rPr lang="en-US" sz="3199" spc="127">
                <a:solidFill>
                  <a:srgbClr val="000000"/>
                </a:solidFill>
                <a:latin typeface="Cardo Bold"/>
              </a:rPr>
              <a:t>Comorbidades e saúde mental dos trabalhadores da saúde no Brasil. O impacto da pandemia da COVID-19</a:t>
            </a:r>
          </a:p>
        </p:txBody>
      </p:sp>
      <p:grpSp>
        <p:nvGrpSpPr>
          <p:cNvPr id="10" name="Group 2">
            <a:extLst>
              <a:ext uri="{FF2B5EF4-FFF2-40B4-BE49-F238E27FC236}">
                <a16:creationId xmlns:a16="http://schemas.microsoft.com/office/drawing/2014/main" id="{929C0711-E960-8CFF-856C-45FE9A9DB20C}"/>
              </a:ext>
            </a:extLst>
          </p:cNvPr>
          <p:cNvGrpSpPr/>
          <p:nvPr/>
        </p:nvGrpSpPr>
        <p:grpSpPr>
          <a:xfrm>
            <a:off x="12162410" y="1568030"/>
            <a:ext cx="5498830" cy="7150939"/>
            <a:chOff x="0" y="0"/>
            <a:chExt cx="6894102" cy="9525000"/>
          </a:xfrm>
        </p:grpSpPr>
        <p:sp>
          <p:nvSpPr>
            <p:cNvPr id="11" name="Freeform 3">
              <a:extLst>
                <a:ext uri="{FF2B5EF4-FFF2-40B4-BE49-F238E27FC236}">
                  <a16:creationId xmlns:a16="http://schemas.microsoft.com/office/drawing/2014/main" id="{8A007E31-00F3-C1B4-6D4E-049F25E2C736}"/>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sp>
        <p:nvSpPr>
          <p:cNvPr id="4" name="AutoShape 4"/>
          <p:cNvSpPr/>
          <p:nvPr/>
        </p:nvSpPr>
        <p:spPr>
          <a:xfrm>
            <a:off x="762000" y="9258300"/>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762000" y="1019175"/>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1294710" y="4307842"/>
            <a:ext cx="8207629" cy="20726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Didact Gothic"/>
              </a:rPr>
              <a:t>Autores: Antônio Vieira Machado, Wagner Eduardo Ferreira, Marco Antônio de Ávila Vitória, Helvécio Miranda Magalhães Júnior, Letícia Lemos Jardim, Marco Antônio Carneiro Menezes, Renato Penha de Oliveira Santos, Filipe Leonel Vargas e Everson Justino Pereira</a:t>
            </a:r>
          </a:p>
        </p:txBody>
      </p:sp>
      <p:sp>
        <p:nvSpPr>
          <p:cNvPr id="7" name="TextBox 7"/>
          <p:cNvSpPr txBox="1"/>
          <p:nvPr/>
        </p:nvSpPr>
        <p:spPr>
          <a:xfrm>
            <a:off x="762000" y="7594600"/>
            <a:ext cx="9355440" cy="14065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Didact Gothic"/>
              </a:rPr>
              <a:t>MACHADO, A. V. et al.. COVID-19 e os sistemas de saúde do Brasil e do mundo: repercussões das condições de trabalho e de saúde dos profissionais de saúde. Ciência &amp; Saúde Coletiva, v. 28, n. 10, p. 2965–2978, out. 2023.  Disponível em: https://www.scielo.br/j/csc/a/n9BPZSDnfGzQ4ngNwkNbxqz/?lang=pt#</a:t>
            </a:r>
          </a:p>
        </p:txBody>
      </p:sp>
      <p:sp>
        <p:nvSpPr>
          <p:cNvPr id="8" name="TextBox 8"/>
          <p:cNvSpPr txBox="1"/>
          <p:nvPr/>
        </p:nvSpPr>
        <p:spPr>
          <a:xfrm>
            <a:off x="4795721" y="9515476"/>
            <a:ext cx="674125" cy="50327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Open Sans Bold"/>
              </a:rPr>
              <a:t>11</a:t>
            </a:r>
          </a:p>
        </p:txBody>
      </p:sp>
      <p:sp>
        <p:nvSpPr>
          <p:cNvPr id="9" name="TextBox 9"/>
          <p:cNvSpPr txBox="1"/>
          <p:nvPr/>
        </p:nvSpPr>
        <p:spPr>
          <a:xfrm>
            <a:off x="762000" y="1422404"/>
            <a:ext cx="9355440" cy="1661796"/>
          </a:xfrm>
          <a:prstGeom prst="rect">
            <a:avLst/>
          </a:prstGeom>
        </p:spPr>
        <p:txBody>
          <a:bodyPr lIns="0" tIns="0" rIns="0" bIns="0" rtlCol="0" anchor="t">
            <a:spAutoFit/>
          </a:bodyPr>
          <a:lstStyle/>
          <a:p>
            <a:pPr algn="ctr">
              <a:lnSpc>
                <a:spcPts val="4479"/>
              </a:lnSpc>
              <a:spcBef>
                <a:spcPct val="0"/>
              </a:spcBef>
            </a:pPr>
            <a:r>
              <a:rPr lang="en-US" sz="3199" spc="127">
                <a:solidFill>
                  <a:srgbClr val="000000"/>
                </a:solidFill>
                <a:latin typeface="Cardo Bold"/>
              </a:rPr>
              <a:t>COVID-19 e os sistemas de saúde do Brasil e do mundo: repercussões das condições de trabalho e de saúde dos profissionais de saúde</a:t>
            </a:r>
          </a:p>
        </p:txBody>
      </p:sp>
      <p:grpSp>
        <p:nvGrpSpPr>
          <p:cNvPr id="10" name="Group 2">
            <a:extLst>
              <a:ext uri="{FF2B5EF4-FFF2-40B4-BE49-F238E27FC236}">
                <a16:creationId xmlns:a16="http://schemas.microsoft.com/office/drawing/2014/main" id="{9BE44F7D-351F-6710-061E-8A068A9721BC}"/>
              </a:ext>
            </a:extLst>
          </p:cNvPr>
          <p:cNvGrpSpPr/>
          <p:nvPr/>
        </p:nvGrpSpPr>
        <p:grpSpPr>
          <a:xfrm>
            <a:off x="12162410" y="1568030"/>
            <a:ext cx="5498830" cy="7150939"/>
            <a:chOff x="0" y="0"/>
            <a:chExt cx="6894102" cy="9525000"/>
          </a:xfrm>
        </p:grpSpPr>
        <p:sp>
          <p:nvSpPr>
            <p:cNvPr id="11" name="Freeform 3">
              <a:extLst>
                <a:ext uri="{FF2B5EF4-FFF2-40B4-BE49-F238E27FC236}">
                  <a16:creationId xmlns:a16="http://schemas.microsoft.com/office/drawing/2014/main" id="{4AC57BF9-060C-FA5F-756E-4FB32363987A}"/>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sp>
        <p:nvSpPr>
          <p:cNvPr id="4" name="AutoShape 4"/>
          <p:cNvSpPr/>
          <p:nvPr/>
        </p:nvSpPr>
        <p:spPr>
          <a:xfrm>
            <a:off x="838200" y="9258300"/>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838200" y="1019175"/>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1412106" y="4517392"/>
            <a:ext cx="8207629" cy="16535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Didact Gothic"/>
              </a:rPr>
              <a:t>Autores: Renato Penha de Oliveira Santos, João Arriscado Nunes, Nicole Geovana Dias, Alisson Sampaio Lisboa, Valeska Holst Antunes, Everson Justino Pereira e Swedenberger do Nascimento Barbosa</a:t>
            </a:r>
          </a:p>
        </p:txBody>
      </p:sp>
      <p:sp>
        <p:nvSpPr>
          <p:cNvPr id="7" name="TextBox 7"/>
          <p:cNvSpPr txBox="1"/>
          <p:nvPr/>
        </p:nvSpPr>
        <p:spPr>
          <a:xfrm>
            <a:off x="838200" y="7594600"/>
            <a:ext cx="9355440" cy="14065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Didact Gothic"/>
              </a:rPr>
              <a:t>SANTOS, R. P. DE O. et al.. Condições de trabalho na atenção primária à saúde na pandemia de COVID-19: um panorama sobre Brasil e Portugal. Ciência &amp; Saúde Coletiva, v. 28, n. 10, p. 2979–2992, out. 2023. Disponível em: https://www.scielo.br/j/csc/a/BZp7CvKtCXxMJSgcVYyYN7M/?lang=pt#</a:t>
            </a:r>
          </a:p>
        </p:txBody>
      </p:sp>
      <p:sp>
        <p:nvSpPr>
          <p:cNvPr id="9" name="TextBox 9"/>
          <p:cNvSpPr txBox="1"/>
          <p:nvPr/>
        </p:nvSpPr>
        <p:spPr>
          <a:xfrm>
            <a:off x="838200" y="1422404"/>
            <a:ext cx="9355440" cy="1661796"/>
          </a:xfrm>
          <a:prstGeom prst="rect">
            <a:avLst/>
          </a:prstGeom>
        </p:spPr>
        <p:txBody>
          <a:bodyPr lIns="0" tIns="0" rIns="0" bIns="0" rtlCol="0" anchor="t">
            <a:spAutoFit/>
          </a:bodyPr>
          <a:lstStyle/>
          <a:p>
            <a:pPr algn="ctr">
              <a:lnSpc>
                <a:spcPts val="4479"/>
              </a:lnSpc>
              <a:spcBef>
                <a:spcPct val="0"/>
              </a:spcBef>
            </a:pPr>
            <a:r>
              <a:rPr lang="en-US" sz="3199" spc="127">
                <a:solidFill>
                  <a:srgbClr val="000000"/>
                </a:solidFill>
                <a:latin typeface="Cardo Bold"/>
              </a:rPr>
              <a:t>Condições de trabalho na atenção primária à saúde na pandemia de COVID-19: um panorama sobre Brasil e Portugal</a:t>
            </a:r>
          </a:p>
        </p:txBody>
      </p:sp>
      <p:grpSp>
        <p:nvGrpSpPr>
          <p:cNvPr id="10" name="Group 2">
            <a:extLst>
              <a:ext uri="{FF2B5EF4-FFF2-40B4-BE49-F238E27FC236}">
                <a16:creationId xmlns:a16="http://schemas.microsoft.com/office/drawing/2014/main" id="{573AA498-E8A5-80BF-C349-4BE5C769D068}"/>
              </a:ext>
            </a:extLst>
          </p:cNvPr>
          <p:cNvGrpSpPr/>
          <p:nvPr/>
        </p:nvGrpSpPr>
        <p:grpSpPr>
          <a:xfrm>
            <a:off x="12162410" y="1568030"/>
            <a:ext cx="5498830" cy="7150939"/>
            <a:chOff x="0" y="0"/>
            <a:chExt cx="6894102" cy="9525000"/>
          </a:xfrm>
        </p:grpSpPr>
        <p:sp>
          <p:nvSpPr>
            <p:cNvPr id="11" name="Freeform 3">
              <a:extLst>
                <a:ext uri="{FF2B5EF4-FFF2-40B4-BE49-F238E27FC236}">
                  <a16:creationId xmlns:a16="http://schemas.microsoft.com/office/drawing/2014/main" id="{E0EEFEB8-0428-B71A-A96E-6AB2AA6E0CE4}"/>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
        <p:nvSpPr>
          <p:cNvPr id="12" name="TextBox 8">
            <a:extLst>
              <a:ext uri="{FF2B5EF4-FFF2-40B4-BE49-F238E27FC236}">
                <a16:creationId xmlns:a16="http://schemas.microsoft.com/office/drawing/2014/main" id="{A43522B7-CAB9-8683-F3C0-58E959587B60}"/>
              </a:ext>
            </a:extLst>
          </p:cNvPr>
          <p:cNvSpPr txBox="1"/>
          <p:nvPr/>
        </p:nvSpPr>
        <p:spPr>
          <a:xfrm>
            <a:off x="4795721" y="9515476"/>
            <a:ext cx="674125" cy="50327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Open Sans Bold"/>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a:extLst>
            <a:ext uri="{FF2B5EF4-FFF2-40B4-BE49-F238E27FC236}">
              <a16:creationId xmlns:a16="http://schemas.microsoft.com/office/drawing/2014/main" id="{D24EDE74-F4FF-A2E6-6844-FD89A7A02948}"/>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5CDDBBC6-0EEC-A7D5-E449-205B6003DFC3}"/>
              </a:ext>
            </a:extLst>
          </p:cNvPr>
          <p:cNvSpPr/>
          <p:nvPr/>
        </p:nvSpPr>
        <p:spPr>
          <a:xfrm>
            <a:off x="838200" y="9258300"/>
            <a:ext cx="9355440" cy="0"/>
          </a:xfrm>
          <a:prstGeom prst="line">
            <a:avLst/>
          </a:prstGeom>
          <a:ln w="9525" cap="rnd">
            <a:solidFill>
              <a:srgbClr val="241F20"/>
            </a:solidFill>
            <a:prstDash val="solid"/>
            <a:headEnd type="none" w="sm" len="sm"/>
            <a:tailEnd type="none" w="sm" len="sm"/>
          </a:ln>
        </p:spPr>
      </p:sp>
      <p:sp>
        <p:nvSpPr>
          <p:cNvPr id="5" name="AutoShape 5">
            <a:extLst>
              <a:ext uri="{FF2B5EF4-FFF2-40B4-BE49-F238E27FC236}">
                <a16:creationId xmlns:a16="http://schemas.microsoft.com/office/drawing/2014/main" id="{11549366-BC30-193E-E72B-6334235EE328}"/>
              </a:ext>
            </a:extLst>
          </p:cNvPr>
          <p:cNvSpPr/>
          <p:nvPr/>
        </p:nvSpPr>
        <p:spPr>
          <a:xfrm>
            <a:off x="838200" y="1019175"/>
            <a:ext cx="9355440" cy="0"/>
          </a:xfrm>
          <a:prstGeom prst="line">
            <a:avLst/>
          </a:prstGeom>
          <a:ln w="9525" cap="rnd">
            <a:solidFill>
              <a:srgbClr val="241F20"/>
            </a:solidFill>
            <a:prstDash val="solid"/>
            <a:headEnd type="none" w="sm" len="sm"/>
            <a:tailEnd type="none" w="sm" len="sm"/>
          </a:ln>
        </p:spPr>
      </p:sp>
      <p:sp>
        <p:nvSpPr>
          <p:cNvPr id="6" name="TextBox 6">
            <a:extLst>
              <a:ext uri="{FF2B5EF4-FFF2-40B4-BE49-F238E27FC236}">
                <a16:creationId xmlns:a16="http://schemas.microsoft.com/office/drawing/2014/main" id="{3370CA31-F516-022C-9545-DDF0D5A64294}"/>
              </a:ext>
            </a:extLst>
          </p:cNvPr>
          <p:cNvSpPr txBox="1"/>
          <p:nvPr/>
        </p:nvSpPr>
        <p:spPr>
          <a:xfrm>
            <a:off x="1412105" y="4797235"/>
            <a:ext cx="8207629" cy="1709699"/>
          </a:xfrm>
          <a:prstGeom prst="rect">
            <a:avLst/>
          </a:prstGeom>
        </p:spPr>
        <p:txBody>
          <a:bodyPr lIns="0" tIns="0" rIns="0" bIns="0" rtlCol="0" anchor="t">
            <a:spAutoFit/>
          </a:bodyPr>
          <a:lstStyle/>
          <a:p>
            <a:pPr marL="0" lvl="0" indent="0" algn="ctr">
              <a:lnSpc>
                <a:spcPts val="3359"/>
              </a:lnSpc>
              <a:spcBef>
                <a:spcPct val="0"/>
              </a:spcBef>
            </a:pPr>
            <a:r>
              <a:rPr lang="en-US" sz="2400" dirty="0" err="1">
                <a:solidFill>
                  <a:srgbClr val="000000"/>
                </a:solidFill>
                <a:latin typeface="Didact Gothic"/>
              </a:rPr>
              <a:t>Autores</a:t>
            </a:r>
            <a:r>
              <a:rPr lang="en-US" sz="2400" dirty="0">
                <a:solidFill>
                  <a:srgbClr val="000000"/>
                </a:solidFill>
                <a:latin typeface="Didact Gothic"/>
              </a:rPr>
              <a:t>: </a:t>
            </a:r>
            <a:r>
              <a:rPr lang="pt-BR" sz="2400" dirty="0">
                <a:solidFill>
                  <a:srgbClr val="000000"/>
                </a:solidFill>
                <a:latin typeface="Didact Gothic"/>
              </a:rPr>
              <a:t>Carlos Augusto Grabois Gadelha, Denis </a:t>
            </a:r>
            <a:r>
              <a:rPr lang="pt-BR" sz="2400" dirty="0" err="1">
                <a:solidFill>
                  <a:srgbClr val="000000"/>
                </a:solidFill>
                <a:latin typeface="Didact Gothic"/>
              </a:rPr>
              <a:t>Maracci</a:t>
            </a:r>
            <a:r>
              <a:rPr lang="pt-BR" sz="2400" dirty="0">
                <a:solidFill>
                  <a:srgbClr val="000000"/>
                </a:solidFill>
                <a:latin typeface="Didact Gothic"/>
              </a:rPr>
              <a:t> Gimenez, Juliana Pinto de Moura Cajueiro, Juliana </a:t>
            </a:r>
            <a:r>
              <a:rPr lang="pt-BR" sz="2400" dirty="0" err="1">
                <a:solidFill>
                  <a:srgbClr val="000000"/>
                </a:solidFill>
                <a:latin typeface="Didact Gothic"/>
              </a:rPr>
              <a:t>Duffles</a:t>
            </a:r>
            <a:r>
              <a:rPr lang="pt-BR" sz="2400" dirty="0">
                <a:solidFill>
                  <a:srgbClr val="000000"/>
                </a:solidFill>
                <a:latin typeface="Didact Gothic"/>
              </a:rPr>
              <a:t> e Donato Moreira. </a:t>
            </a:r>
          </a:p>
          <a:p>
            <a:pPr marL="0" lvl="0" indent="0" algn="ctr">
              <a:lnSpc>
                <a:spcPts val="3359"/>
              </a:lnSpc>
              <a:spcBef>
                <a:spcPct val="0"/>
              </a:spcBef>
            </a:pPr>
            <a:endParaRPr lang="en-US" sz="2400" dirty="0">
              <a:solidFill>
                <a:srgbClr val="000000"/>
              </a:solidFill>
              <a:latin typeface="Didact Gothic"/>
            </a:endParaRPr>
          </a:p>
        </p:txBody>
      </p:sp>
      <p:sp>
        <p:nvSpPr>
          <p:cNvPr id="7" name="TextBox 7">
            <a:extLst>
              <a:ext uri="{FF2B5EF4-FFF2-40B4-BE49-F238E27FC236}">
                <a16:creationId xmlns:a16="http://schemas.microsoft.com/office/drawing/2014/main" id="{321E606D-3DDC-6D93-3FC4-4219819251A4}"/>
              </a:ext>
            </a:extLst>
          </p:cNvPr>
          <p:cNvSpPr txBox="1"/>
          <p:nvPr/>
        </p:nvSpPr>
        <p:spPr>
          <a:xfrm>
            <a:off x="838200" y="7594600"/>
            <a:ext cx="9355440" cy="1406525"/>
          </a:xfrm>
          <a:prstGeom prst="rect">
            <a:avLst/>
          </a:prstGeom>
        </p:spPr>
        <p:txBody>
          <a:bodyPr lIns="0" tIns="0" rIns="0" bIns="0" rtlCol="0" anchor="t">
            <a:spAutoFit/>
          </a:bodyPr>
          <a:lstStyle/>
          <a:p>
            <a:pPr algn="ctr">
              <a:lnSpc>
                <a:spcPts val="2800"/>
              </a:lnSpc>
              <a:spcBef>
                <a:spcPct val="0"/>
              </a:spcBef>
            </a:pPr>
            <a:r>
              <a:rPr lang="pt-BR" sz="2000" dirty="0">
                <a:solidFill>
                  <a:srgbClr val="000000"/>
                </a:solidFill>
                <a:latin typeface="Didact Gothic"/>
              </a:rPr>
              <a:t>GADELHA, C. A. G. et al.. O Complexo Econômico-Industrial da Saúde (CEIS) como espaço estratégico para a modernização do SUS e para a geração dos empregos do futuro. Ciência &amp; Saúde Coletiva, v. 28, n. 10, p. 2833–2843, out. 2023. </a:t>
            </a:r>
          </a:p>
          <a:p>
            <a:pPr algn="ctr">
              <a:lnSpc>
                <a:spcPts val="2800"/>
              </a:lnSpc>
              <a:spcBef>
                <a:spcPct val="0"/>
              </a:spcBef>
            </a:pPr>
            <a:r>
              <a:rPr lang="en-US" sz="2000" dirty="0" err="1">
                <a:solidFill>
                  <a:srgbClr val="000000"/>
                </a:solidFill>
                <a:latin typeface="Didact Gothic"/>
              </a:rPr>
              <a:t>Disponível</a:t>
            </a:r>
            <a:r>
              <a:rPr lang="en-US" sz="2000" dirty="0">
                <a:solidFill>
                  <a:srgbClr val="000000"/>
                </a:solidFill>
                <a:latin typeface="Didact Gothic"/>
              </a:rPr>
              <a:t> </a:t>
            </a:r>
            <a:r>
              <a:rPr lang="en-US" sz="2000" dirty="0" err="1">
                <a:solidFill>
                  <a:srgbClr val="000000"/>
                </a:solidFill>
                <a:latin typeface="Didact Gothic"/>
              </a:rPr>
              <a:t>em</a:t>
            </a:r>
            <a:r>
              <a:rPr lang="en-US" sz="2000" dirty="0">
                <a:solidFill>
                  <a:srgbClr val="000000"/>
                </a:solidFill>
                <a:latin typeface="Didact Gothic"/>
              </a:rPr>
              <a:t>: https://www.scielo.br/j/csc/a/CwyyrwPbYPqrhtcLRNCnrQC/?lang=pt#</a:t>
            </a:r>
          </a:p>
        </p:txBody>
      </p:sp>
      <p:sp>
        <p:nvSpPr>
          <p:cNvPr id="9" name="TextBox 9">
            <a:extLst>
              <a:ext uri="{FF2B5EF4-FFF2-40B4-BE49-F238E27FC236}">
                <a16:creationId xmlns:a16="http://schemas.microsoft.com/office/drawing/2014/main" id="{CBCF334F-5D75-4BBE-6A7B-BA480C128903}"/>
              </a:ext>
            </a:extLst>
          </p:cNvPr>
          <p:cNvSpPr txBox="1"/>
          <p:nvPr/>
        </p:nvSpPr>
        <p:spPr>
          <a:xfrm>
            <a:off x="838200" y="1422404"/>
            <a:ext cx="9355440" cy="2287165"/>
          </a:xfrm>
          <a:prstGeom prst="rect">
            <a:avLst/>
          </a:prstGeom>
        </p:spPr>
        <p:txBody>
          <a:bodyPr lIns="0" tIns="0" rIns="0" bIns="0" rtlCol="0" anchor="t">
            <a:spAutoFit/>
          </a:bodyPr>
          <a:lstStyle/>
          <a:p>
            <a:pPr algn="ctr">
              <a:lnSpc>
                <a:spcPts val="4479"/>
              </a:lnSpc>
              <a:spcBef>
                <a:spcPct val="0"/>
              </a:spcBef>
            </a:pPr>
            <a:r>
              <a:rPr lang="pt-BR" sz="3199" spc="127" dirty="0">
                <a:solidFill>
                  <a:srgbClr val="000000"/>
                </a:solidFill>
                <a:latin typeface="Cardo Bold"/>
              </a:rPr>
              <a:t>O Complexo Econômico-Industrial da Saúde (CEIS) como espaço estratégico para a modernização do SUS e para a geração dos empregos do futuro.</a:t>
            </a:r>
            <a:endParaRPr lang="en-US" sz="3199" spc="127" dirty="0">
              <a:solidFill>
                <a:srgbClr val="000000"/>
              </a:solidFill>
              <a:latin typeface="Cardo Bold"/>
            </a:endParaRPr>
          </a:p>
        </p:txBody>
      </p:sp>
      <p:grpSp>
        <p:nvGrpSpPr>
          <p:cNvPr id="10" name="Group 2">
            <a:extLst>
              <a:ext uri="{FF2B5EF4-FFF2-40B4-BE49-F238E27FC236}">
                <a16:creationId xmlns:a16="http://schemas.microsoft.com/office/drawing/2014/main" id="{FE520D15-53FE-B609-2B03-B822F29E59B8}"/>
              </a:ext>
            </a:extLst>
          </p:cNvPr>
          <p:cNvGrpSpPr/>
          <p:nvPr/>
        </p:nvGrpSpPr>
        <p:grpSpPr>
          <a:xfrm>
            <a:off x="12162410" y="1568030"/>
            <a:ext cx="5498830" cy="7150939"/>
            <a:chOff x="0" y="0"/>
            <a:chExt cx="6894102" cy="9525000"/>
          </a:xfrm>
        </p:grpSpPr>
        <p:sp>
          <p:nvSpPr>
            <p:cNvPr id="11" name="Freeform 3">
              <a:extLst>
                <a:ext uri="{FF2B5EF4-FFF2-40B4-BE49-F238E27FC236}">
                  <a16:creationId xmlns:a16="http://schemas.microsoft.com/office/drawing/2014/main" id="{850B581D-62A2-B578-A2B5-A7B91DC389FE}"/>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
        <p:nvSpPr>
          <p:cNvPr id="2" name="TextBox 8">
            <a:extLst>
              <a:ext uri="{FF2B5EF4-FFF2-40B4-BE49-F238E27FC236}">
                <a16:creationId xmlns:a16="http://schemas.microsoft.com/office/drawing/2014/main" id="{1E9D19B0-9020-FA77-22D2-B901A637FC79}"/>
              </a:ext>
            </a:extLst>
          </p:cNvPr>
          <p:cNvSpPr txBox="1"/>
          <p:nvPr/>
        </p:nvSpPr>
        <p:spPr>
          <a:xfrm>
            <a:off x="4795721" y="9515476"/>
            <a:ext cx="674125" cy="50327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Open Sans Bold"/>
              </a:rPr>
              <a:t>13</a:t>
            </a:r>
          </a:p>
        </p:txBody>
      </p:sp>
    </p:spTree>
    <p:extLst>
      <p:ext uri="{BB962C8B-B14F-4D97-AF65-F5344CB8AC3E}">
        <p14:creationId xmlns:p14="http://schemas.microsoft.com/office/powerpoint/2010/main" val="367665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a:extLst>
            <a:ext uri="{FF2B5EF4-FFF2-40B4-BE49-F238E27FC236}">
              <a16:creationId xmlns:a16="http://schemas.microsoft.com/office/drawing/2014/main" id="{125B14FA-6DF0-D1DF-CB86-DB3EAA809F30}"/>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955E05D0-5F3B-93F8-8963-0906B3F71EA4}"/>
              </a:ext>
            </a:extLst>
          </p:cNvPr>
          <p:cNvSpPr/>
          <p:nvPr/>
        </p:nvSpPr>
        <p:spPr>
          <a:xfrm>
            <a:off x="7903860" y="9258300"/>
            <a:ext cx="9355440" cy="0"/>
          </a:xfrm>
          <a:prstGeom prst="line">
            <a:avLst/>
          </a:prstGeom>
          <a:ln w="9525" cap="rnd">
            <a:solidFill>
              <a:srgbClr val="241F20"/>
            </a:solidFill>
            <a:prstDash val="solid"/>
            <a:headEnd type="none" w="sm" len="sm"/>
            <a:tailEnd type="none" w="sm" len="sm"/>
          </a:ln>
        </p:spPr>
      </p:sp>
      <p:sp>
        <p:nvSpPr>
          <p:cNvPr id="5" name="AutoShape 5">
            <a:extLst>
              <a:ext uri="{FF2B5EF4-FFF2-40B4-BE49-F238E27FC236}">
                <a16:creationId xmlns:a16="http://schemas.microsoft.com/office/drawing/2014/main" id="{1A4A1833-823E-A55F-0094-64311775E0D0}"/>
              </a:ext>
            </a:extLst>
          </p:cNvPr>
          <p:cNvSpPr/>
          <p:nvPr/>
        </p:nvSpPr>
        <p:spPr>
          <a:xfrm>
            <a:off x="7903860" y="1019175"/>
            <a:ext cx="9355440" cy="0"/>
          </a:xfrm>
          <a:prstGeom prst="line">
            <a:avLst/>
          </a:prstGeom>
          <a:ln w="9525" cap="rnd">
            <a:solidFill>
              <a:srgbClr val="241F20"/>
            </a:solidFill>
            <a:prstDash val="solid"/>
            <a:headEnd type="none" w="sm" len="sm"/>
            <a:tailEnd type="none" w="sm" len="sm"/>
          </a:ln>
        </p:spPr>
      </p:sp>
      <p:sp>
        <p:nvSpPr>
          <p:cNvPr id="6" name="TextBox 6">
            <a:extLst>
              <a:ext uri="{FF2B5EF4-FFF2-40B4-BE49-F238E27FC236}">
                <a16:creationId xmlns:a16="http://schemas.microsoft.com/office/drawing/2014/main" id="{C38ED92A-A3C6-3949-012C-BED3E5C74193}"/>
              </a:ext>
            </a:extLst>
          </p:cNvPr>
          <p:cNvSpPr txBox="1"/>
          <p:nvPr/>
        </p:nvSpPr>
        <p:spPr>
          <a:xfrm>
            <a:off x="8477766" y="4412617"/>
            <a:ext cx="8207629" cy="2581732"/>
          </a:xfrm>
          <a:prstGeom prst="rect">
            <a:avLst/>
          </a:prstGeom>
        </p:spPr>
        <p:txBody>
          <a:bodyPr lIns="0" tIns="0" rIns="0" bIns="0" rtlCol="0" anchor="t">
            <a:spAutoFit/>
          </a:bodyPr>
          <a:lstStyle/>
          <a:p>
            <a:pPr marL="0" lvl="0" indent="0" algn="ctr">
              <a:lnSpc>
                <a:spcPts val="3359"/>
              </a:lnSpc>
              <a:spcBef>
                <a:spcPct val="0"/>
              </a:spcBef>
            </a:pPr>
            <a:r>
              <a:rPr lang="en-US" sz="2400" dirty="0" err="1">
                <a:solidFill>
                  <a:srgbClr val="000000"/>
                </a:solidFill>
                <a:latin typeface="Didact Gothic"/>
              </a:rPr>
              <a:t>Autores</a:t>
            </a:r>
            <a:r>
              <a:rPr lang="en-US" sz="2400" dirty="0">
                <a:solidFill>
                  <a:srgbClr val="000000"/>
                </a:solidFill>
                <a:latin typeface="Didact Gothic"/>
              </a:rPr>
              <a:t>: Carlos Machado de Freitas, </a:t>
            </a:r>
            <a:r>
              <a:rPr lang="en-US" sz="2400" dirty="0" err="1">
                <a:solidFill>
                  <a:srgbClr val="000000"/>
                </a:solidFill>
                <a:latin typeface="Didact Gothic"/>
              </a:rPr>
              <a:t>Christovam</a:t>
            </a:r>
            <a:r>
              <a:rPr lang="en-US" sz="2400" dirty="0">
                <a:solidFill>
                  <a:srgbClr val="000000"/>
                </a:solidFill>
                <a:latin typeface="Didact Gothic"/>
              </a:rPr>
              <a:t> </a:t>
            </a:r>
            <a:r>
              <a:rPr lang="en-US" sz="2400" dirty="0" err="1">
                <a:solidFill>
                  <a:srgbClr val="000000"/>
                </a:solidFill>
                <a:latin typeface="Didact Gothic"/>
              </a:rPr>
              <a:t>Barcellos</a:t>
            </a:r>
            <a:r>
              <a:rPr lang="en-US" sz="2400" dirty="0">
                <a:solidFill>
                  <a:srgbClr val="000000"/>
                </a:solidFill>
                <a:latin typeface="Didact Gothic"/>
              </a:rPr>
              <a:t>, Daniel Antunes </a:t>
            </a:r>
            <a:r>
              <a:rPr lang="en-US" sz="2400" dirty="0" err="1">
                <a:solidFill>
                  <a:srgbClr val="000000"/>
                </a:solidFill>
                <a:latin typeface="Didact Gothic"/>
              </a:rPr>
              <a:t>Maciel</a:t>
            </a:r>
            <a:r>
              <a:rPr lang="en-US" sz="2400" dirty="0">
                <a:solidFill>
                  <a:srgbClr val="000000"/>
                </a:solidFill>
                <a:latin typeface="Didact Gothic"/>
              </a:rPr>
              <a:t> </a:t>
            </a:r>
            <a:r>
              <a:rPr lang="en-US" sz="2400" dirty="0" err="1">
                <a:solidFill>
                  <a:srgbClr val="000000"/>
                </a:solidFill>
                <a:latin typeface="Didact Gothic"/>
              </a:rPr>
              <a:t>Villela</a:t>
            </a:r>
            <a:r>
              <a:rPr lang="en-US" sz="2400" dirty="0">
                <a:solidFill>
                  <a:srgbClr val="000000"/>
                </a:solidFill>
                <a:latin typeface="Didact Gothic"/>
              </a:rPr>
              <a:t>, </a:t>
            </a:r>
            <a:r>
              <a:rPr lang="en-US" sz="2400" dirty="0" err="1">
                <a:solidFill>
                  <a:srgbClr val="000000"/>
                </a:solidFill>
                <a:latin typeface="Didact Gothic"/>
              </a:rPr>
              <a:t>Margareth</a:t>
            </a:r>
            <a:r>
              <a:rPr lang="en-US" sz="2400" dirty="0">
                <a:solidFill>
                  <a:srgbClr val="000000"/>
                </a:solidFill>
                <a:latin typeface="Didact Gothic"/>
              </a:rPr>
              <a:t> </a:t>
            </a:r>
            <a:r>
              <a:rPr lang="en-US" sz="2400" dirty="0" err="1">
                <a:solidFill>
                  <a:srgbClr val="000000"/>
                </a:solidFill>
                <a:latin typeface="Didact Gothic"/>
              </a:rPr>
              <a:t>Crisóstomo</a:t>
            </a:r>
            <a:r>
              <a:rPr lang="en-US" sz="2400" dirty="0">
                <a:solidFill>
                  <a:srgbClr val="000000"/>
                </a:solidFill>
                <a:latin typeface="Didact Gothic"/>
              </a:rPr>
              <a:t> </a:t>
            </a:r>
            <a:r>
              <a:rPr lang="en-US" sz="2400" dirty="0" err="1">
                <a:solidFill>
                  <a:srgbClr val="000000"/>
                </a:solidFill>
                <a:latin typeface="Didact Gothic"/>
              </a:rPr>
              <a:t>Portela</a:t>
            </a:r>
            <a:r>
              <a:rPr lang="en-US" sz="2400" dirty="0">
                <a:solidFill>
                  <a:srgbClr val="000000"/>
                </a:solidFill>
                <a:latin typeface="Didact Gothic"/>
              </a:rPr>
              <a:t>, </a:t>
            </a:r>
            <a:r>
              <a:rPr lang="en-US" sz="2400" dirty="0" err="1">
                <a:solidFill>
                  <a:srgbClr val="000000"/>
                </a:solidFill>
                <a:latin typeface="Didact Gothic"/>
              </a:rPr>
              <a:t>Lenice</a:t>
            </a:r>
            <a:r>
              <a:rPr lang="en-US" sz="2400" dirty="0">
                <a:solidFill>
                  <a:srgbClr val="000000"/>
                </a:solidFill>
                <a:latin typeface="Didact Gothic"/>
              </a:rPr>
              <a:t> Costa Reis, Raphael </a:t>
            </a:r>
            <a:r>
              <a:rPr lang="en-US" sz="2400" dirty="0" err="1">
                <a:solidFill>
                  <a:srgbClr val="000000"/>
                </a:solidFill>
                <a:latin typeface="Didact Gothic"/>
              </a:rPr>
              <a:t>Mendonça</a:t>
            </a:r>
            <a:r>
              <a:rPr lang="en-US" sz="2400" dirty="0">
                <a:solidFill>
                  <a:srgbClr val="000000"/>
                </a:solidFill>
                <a:latin typeface="Didact Gothic"/>
              </a:rPr>
              <a:t> </a:t>
            </a:r>
            <a:r>
              <a:rPr lang="en-US" sz="2400" dirty="0" err="1">
                <a:solidFill>
                  <a:srgbClr val="000000"/>
                </a:solidFill>
                <a:latin typeface="Didact Gothic"/>
              </a:rPr>
              <a:t>Guimarães</a:t>
            </a:r>
            <a:r>
              <a:rPr lang="en-US" sz="2400" dirty="0">
                <a:solidFill>
                  <a:srgbClr val="000000"/>
                </a:solidFill>
                <a:latin typeface="Didact Gothic"/>
              </a:rPr>
              <a:t>, Diego Ricardo Xavier, Raphael de Freitas Saldanha e Isadora Vida </a:t>
            </a:r>
            <a:r>
              <a:rPr lang="en-US" sz="2400" dirty="0" err="1">
                <a:solidFill>
                  <a:srgbClr val="000000"/>
                </a:solidFill>
                <a:latin typeface="Didact Gothic"/>
              </a:rPr>
              <a:t>Mefano</a:t>
            </a:r>
            <a:r>
              <a:rPr lang="en-US" sz="2400" dirty="0">
                <a:solidFill>
                  <a:srgbClr val="000000"/>
                </a:solidFill>
                <a:latin typeface="Didact Gothic"/>
              </a:rPr>
              <a:t>. </a:t>
            </a:r>
          </a:p>
          <a:p>
            <a:pPr marL="0" lvl="0" indent="0" algn="ctr">
              <a:lnSpc>
                <a:spcPts val="3359"/>
              </a:lnSpc>
              <a:spcBef>
                <a:spcPct val="0"/>
              </a:spcBef>
            </a:pPr>
            <a:endParaRPr lang="en-US" sz="2400" dirty="0">
              <a:solidFill>
                <a:srgbClr val="000000"/>
              </a:solidFill>
              <a:latin typeface="Didact Gothic"/>
            </a:endParaRPr>
          </a:p>
        </p:txBody>
      </p:sp>
      <p:sp>
        <p:nvSpPr>
          <p:cNvPr id="7" name="TextBox 7">
            <a:extLst>
              <a:ext uri="{FF2B5EF4-FFF2-40B4-BE49-F238E27FC236}">
                <a16:creationId xmlns:a16="http://schemas.microsoft.com/office/drawing/2014/main" id="{ADBA2019-3E74-5278-7213-E721E63FBE73}"/>
              </a:ext>
            </a:extLst>
          </p:cNvPr>
          <p:cNvSpPr txBox="1"/>
          <p:nvPr/>
        </p:nvSpPr>
        <p:spPr>
          <a:xfrm>
            <a:off x="7903860" y="7744806"/>
            <a:ext cx="9545940" cy="1408719"/>
          </a:xfrm>
          <a:prstGeom prst="rect">
            <a:avLst/>
          </a:prstGeom>
        </p:spPr>
        <p:txBody>
          <a:bodyPr wrap="square" lIns="0" tIns="0" rIns="0" bIns="0" rtlCol="0" anchor="t">
            <a:spAutoFit/>
          </a:bodyPr>
          <a:lstStyle/>
          <a:p>
            <a:pPr algn="ctr">
              <a:lnSpc>
                <a:spcPts val="2800"/>
              </a:lnSpc>
              <a:spcBef>
                <a:spcPct val="0"/>
              </a:spcBef>
            </a:pPr>
            <a:r>
              <a:rPr lang="pt-BR" sz="2000" dirty="0">
                <a:solidFill>
                  <a:srgbClr val="000000"/>
                </a:solidFill>
                <a:latin typeface="Didact Gothic"/>
              </a:rPr>
              <a:t>FREITAS, C. M. DE . et al.. Observatório Covid-19 Fiocruz - uma análise da evolução da pandemia de fevereiro de 2020 a abril de 2022. Ciência &amp; Saúde Coletiva, v. 28, n. 10, p. 2845–2855, out. 2023. </a:t>
            </a:r>
            <a:r>
              <a:rPr lang="en-US" sz="2000" dirty="0" err="1">
                <a:solidFill>
                  <a:srgbClr val="000000"/>
                </a:solidFill>
                <a:latin typeface="Didact Gothic"/>
              </a:rPr>
              <a:t>Disponível</a:t>
            </a:r>
            <a:r>
              <a:rPr lang="en-US" sz="2000" dirty="0">
                <a:solidFill>
                  <a:srgbClr val="000000"/>
                </a:solidFill>
                <a:latin typeface="Didact Gothic"/>
              </a:rPr>
              <a:t> </a:t>
            </a:r>
            <a:r>
              <a:rPr lang="en-US" sz="2000" dirty="0" err="1">
                <a:solidFill>
                  <a:srgbClr val="000000"/>
                </a:solidFill>
                <a:latin typeface="Didact Gothic"/>
              </a:rPr>
              <a:t>em</a:t>
            </a:r>
            <a:r>
              <a:rPr lang="en-US" sz="2000" dirty="0">
                <a:solidFill>
                  <a:srgbClr val="000000"/>
                </a:solidFill>
                <a:latin typeface="Didact Gothic"/>
              </a:rPr>
              <a:t>: https://www.scielo.br/j/csc/a/JNbf68rWssPFLyYkTZyPR4P/?lang=pt#</a:t>
            </a:r>
          </a:p>
        </p:txBody>
      </p:sp>
      <p:sp>
        <p:nvSpPr>
          <p:cNvPr id="8" name="TextBox 8">
            <a:extLst>
              <a:ext uri="{FF2B5EF4-FFF2-40B4-BE49-F238E27FC236}">
                <a16:creationId xmlns:a16="http://schemas.microsoft.com/office/drawing/2014/main" id="{003E5265-25CD-8F52-35AC-A8C820E86069}"/>
              </a:ext>
            </a:extLst>
          </p:cNvPr>
          <p:cNvSpPr txBox="1"/>
          <p:nvPr/>
        </p:nvSpPr>
        <p:spPr>
          <a:xfrm>
            <a:off x="12214078" y="9467850"/>
            <a:ext cx="435025"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14</a:t>
            </a:r>
          </a:p>
        </p:txBody>
      </p:sp>
      <p:sp>
        <p:nvSpPr>
          <p:cNvPr id="9" name="TextBox 9">
            <a:extLst>
              <a:ext uri="{FF2B5EF4-FFF2-40B4-BE49-F238E27FC236}">
                <a16:creationId xmlns:a16="http://schemas.microsoft.com/office/drawing/2014/main" id="{022A1B11-BB83-3D5B-FE8E-E8C4458BA6C0}"/>
              </a:ext>
            </a:extLst>
          </p:cNvPr>
          <p:cNvSpPr txBox="1"/>
          <p:nvPr/>
        </p:nvSpPr>
        <p:spPr>
          <a:xfrm>
            <a:off x="7903860" y="1422404"/>
            <a:ext cx="9355440" cy="1710084"/>
          </a:xfrm>
          <a:prstGeom prst="rect">
            <a:avLst/>
          </a:prstGeom>
        </p:spPr>
        <p:txBody>
          <a:bodyPr lIns="0" tIns="0" rIns="0" bIns="0" rtlCol="0" anchor="t">
            <a:spAutoFit/>
          </a:bodyPr>
          <a:lstStyle/>
          <a:p>
            <a:pPr algn="ctr">
              <a:lnSpc>
                <a:spcPts val="4479"/>
              </a:lnSpc>
              <a:spcBef>
                <a:spcPct val="0"/>
              </a:spcBef>
            </a:pPr>
            <a:r>
              <a:rPr lang="pt-BR" sz="3199" spc="127" dirty="0">
                <a:solidFill>
                  <a:srgbClr val="000000"/>
                </a:solidFill>
                <a:latin typeface="Cardo Bold"/>
              </a:rPr>
              <a:t>Observatório Covid-19 Fiocruz - uma análise da evolução da pandemia de fevereiro de 2020 a abril de 2022</a:t>
            </a:r>
            <a:endParaRPr lang="en-US" sz="3199" spc="127" dirty="0">
              <a:solidFill>
                <a:srgbClr val="000000"/>
              </a:solidFill>
              <a:latin typeface="Cardo Bold"/>
            </a:endParaRPr>
          </a:p>
        </p:txBody>
      </p:sp>
      <p:grpSp>
        <p:nvGrpSpPr>
          <p:cNvPr id="10" name="Group 2">
            <a:extLst>
              <a:ext uri="{FF2B5EF4-FFF2-40B4-BE49-F238E27FC236}">
                <a16:creationId xmlns:a16="http://schemas.microsoft.com/office/drawing/2014/main" id="{FC74457F-63DF-F533-733E-7A18CA9C41D0}"/>
              </a:ext>
            </a:extLst>
          </p:cNvPr>
          <p:cNvGrpSpPr/>
          <p:nvPr/>
        </p:nvGrpSpPr>
        <p:grpSpPr>
          <a:xfrm>
            <a:off x="609600" y="1568030"/>
            <a:ext cx="5498830" cy="7150939"/>
            <a:chOff x="0" y="0"/>
            <a:chExt cx="6894102" cy="9525000"/>
          </a:xfrm>
        </p:grpSpPr>
        <p:sp>
          <p:nvSpPr>
            <p:cNvPr id="11" name="Freeform 3">
              <a:extLst>
                <a:ext uri="{FF2B5EF4-FFF2-40B4-BE49-F238E27FC236}">
                  <a16:creationId xmlns:a16="http://schemas.microsoft.com/office/drawing/2014/main" id="{448C1E15-954C-A065-E14D-FA420D155B51}"/>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extLst>
      <p:ext uri="{BB962C8B-B14F-4D97-AF65-F5344CB8AC3E}">
        <p14:creationId xmlns:p14="http://schemas.microsoft.com/office/powerpoint/2010/main" val="51990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sp>
        <p:nvSpPr>
          <p:cNvPr id="4" name="AutoShape 4"/>
          <p:cNvSpPr/>
          <p:nvPr/>
        </p:nvSpPr>
        <p:spPr>
          <a:xfrm>
            <a:off x="7903860" y="9258300"/>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7903860" y="1019175"/>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8477766" y="4412617"/>
            <a:ext cx="8207629" cy="16535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Didact Gothic"/>
              </a:rPr>
              <a:t>Autores: Neyson Pinheiro Freire, Isabel Cristina Kowal Olm Cunha, Francisco Rosemiro Guimarães Ximenes Neto, Filipe Leonel Vargas, Bruna Karoline de Almeida Santiago e Luciano Garcia Lourenção </a:t>
            </a:r>
          </a:p>
        </p:txBody>
      </p:sp>
      <p:sp>
        <p:nvSpPr>
          <p:cNvPr id="7" name="TextBox 7"/>
          <p:cNvSpPr txBox="1"/>
          <p:nvPr/>
        </p:nvSpPr>
        <p:spPr>
          <a:xfrm>
            <a:off x="7903860" y="7947025"/>
            <a:ext cx="9355440" cy="105410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Didact Gothic"/>
              </a:rPr>
              <a:t>FREIRE, N. P. et al.. Impactos da infodemia sobre a COVID-19 para profissionais de saúde no Brasil. Ciência &amp; Saúde Coletiva, v. 28, n. 10, p. 3045–3056, out. 2023. Disponível em: https://www.scielo.br/j/csc/a/Yc3tZVBddPswyW9J9qpKMQn/?lang=pt#</a:t>
            </a:r>
          </a:p>
        </p:txBody>
      </p:sp>
      <p:sp>
        <p:nvSpPr>
          <p:cNvPr id="8" name="TextBox 8"/>
          <p:cNvSpPr txBox="1"/>
          <p:nvPr/>
        </p:nvSpPr>
        <p:spPr>
          <a:xfrm>
            <a:off x="12214078" y="9467850"/>
            <a:ext cx="435025"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15</a:t>
            </a:r>
          </a:p>
        </p:txBody>
      </p:sp>
      <p:sp>
        <p:nvSpPr>
          <p:cNvPr id="9" name="TextBox 9"/>
          <p:cNvSpPr txBox="1"/>
          <p:nvPr/>
        </p:nvSpPr>
        <p:spPr>
          <a:xfrm>
            <a:off x="7903860" y="1422404"/>
            <a:ext cx="9355440" cy="1099821"/>
          </a:xfrm>
          <a:prstGeom prst="rect">
            <a:avLst/>
          </a:prstGeom>
        </p:spPr>
        <p:txBody>
          <a:bodyPr lIns="0" tIns="0" rIns="0" bIns="0" rtlCol="0" anchor="t">
            <a:spAutoFit/>
          </a:bodyPr>
          <a:lstStyle/>
          <a:p>
            <a:pPr algn="ctr">
              <a:lnSpc>
                <a:spcPts val="4479"/>
              </a:lnSpc>
              <a:spcBef>
                <a:spcPct val="0"/>
              </a:spcBef>
            </a:pPr>
            <a:r>
              <a:rPr lang="en-US" sz="3199" spc="127">
                <a:solidFill>
                  <a:srgbClr val="000000"/>
                </a:solidFill>
                <a:latin typeface="Cardo Bold"/>
              </a:rPr>
              <a:t>Impactos da infodemia sobre a COVID-19 para profissionais de saúde no Brasil</a:t>
            </a:r>
          </a:p>
        </p:txBody>
      </p:sp>
      <p:grpSp>
        <p:nvGrpSpPr>
          <p:cNvPr id="10" name="Group 2">
            <a:extLst>
              <a:ext uri="{FF2B5EF4-FFF2-40B4-BE49-F238E27FC236}">
                <a16:creationId xmlns:a16="http://schemas.microsoft.com/office/drawing/2014/main" id="{4BF99930-7614-408D-5A07-678A34D373E8}"/>
              </a:ext>
            </a:extLst>
          </p:cNvPr>
          <p:cNvGrpSpPr/>
          <p:nvPr/>
        </p:nvGrpSpPr>
        <p:grpSpPr>
          <a:xfrm>
            <a:off x="609600" y="1568030"/>
            <a:ext cx="5498830" cy="7150939"/>
            <a:chOff x="0" y="0"/>
            <a:chExt cx="6894102" cy="9525000"/>
          </a:xfrm>
        </p:grpSpPr>
        <p:sp>
          <p:nvSpPr>
            <p:cNvPr id="11" name="Freeform 3">
              <a:extLst>
                <a:ext uri="{FF2B5EF4-FFF2-40B4-BE49-F238E27FC236}">
                  <a16:creationId xmlns:a16="http://schemas.microsoft.com/office/drawing/2014/main" id="{A38A07A1-53BE-6D7A-679D-38D4763B9E23}"/>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sp>
        <p:nvSpPr>
          <p:cNvPr id="4" name="AutoShape 4"/>
          <p:cNvSpPr/>
          <p:nvPr/>
        </p:nvSpPr>
        <p:spPr>
          <a:xfrm>
            <a:off x="7903860" y="9258300"/>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7903860" y="1019175"/>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8477766" y="4221480"/>
            <a:ext cx="8207629" cy="20726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Didact Gothic"/>
              </a:rPr>
              <a:t>Autores: Betânia Maria Pereira dos Santos, Antonio Marcos Freire Gomes, Luciano Garcia Lourenção, Isabel Cristina Kowal Olm Cunha, Aurilene Josefa Cartaxo de Arruda Cavalcanti, Manoel Carlos Neri da Silva, David Lopes Neto e Neyson Pinheiro Freire </a:t>
            </a:r>
          </a:p>
        </p:txBody>
      </p:sp>
      <p:sp>
        <p:nvSpPr>
          <p:cNvPr id="7" name="TextBox 7"/>
          <p:cNvSpPr txBox="1"/>
          <p:nvPr/>
        </p:nvSpPr>
        <p:spPr>
          <a:xfrm>
            <a:off x="7903860" y="7947025"/>
            <a:ext cx="9355440" cy="105410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Didact Gothic"/>
              </a:rPr>
              <a:t>SANTOS, B. M. P. DOS . et al.. Perfil e essencialidade da Enfermagem no contexto da pandemia da COVID-19. Ciência &amp; Saúde Coletiva, v. 28, n. 10, p. 2785–2796, out. 2023. Disponível em: https://www.scielo.br/j/csc/a/pKyr8tjqxVDbjC8XV7zDjNj/?lang=pt#</a:t>
            </a:r>
          </a:p>
        </p:txBody>
      </p:sp>
      <p:sp>
        <p:nvSpPr>
          <p:cNvPr id="8" name="TextBox 8"/>
          <p:cNvSpPr txBox="1"/>
          <p:nvPr/>
        </p:nvSpPr>
        <p:spPr>
          <a:xfrm>
            <a:off x="12214078" y="9467850"/>
            <a:ext cx="435025"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16</a:t>
            </a:r>
          </a:p>
        </p:txBody>
      </p:sp>
      <p:sp>
        <p:nvSpPr>
          <p:cNvPr id="9" name="TextBox 9"/>
          <p:cNvSpPr txBox="1"/>
          <p:nvPr/>
        </p:nvSpPr>
        <p:spPr>
          <a:xfrm>
            <a:off x="7903860" y="1422404"/>
            <a:ext cx="9355440" cy="1099821"/>
          </a:xfrm>
          <a:prstGeom prst="rect">
            <a:avLst/>
          </a:prstGeom>
        </p:spPr>
        <p:txBody>
          <a:bodyPr lIns="0" tIns="0" rIns="0" bIns="0" rtlCol="0" anchor="t">
            <a:spAutoFit/>
          </a:bodyPr>
          <a:lstStyle/>
          <a:p>
            <a:pPr algn="ctr">
              <a:lnSpc>
                <a:spcPts val="4479"/>
              </a:lnSpc>
              <a:spcBef>
                <a:spcPct val="0"/>
              </a:spcBef>
            </a:pPr>
            <a:r>
              <a:rPr lang="en-US" sz="3199" spc="127">
                <a:solidFill>
                  <a:srgbClr val="000000"/>
                </a:solidFill>
                <a:latin typeface="Cardo Bold"/>
              </a:rPr>
              <a:t>Perfil e essencialidade da Enfermagem no contexto da pandemia da COVID-19</a:t>
            </a:r>
          </a:p>
        </p:txBody>
      </p:sp>
      <p:grpSp>
        <p:nvGrpSpPr>
          <p:cNvPr id="10" name="Group 2">
            <a:extLst>
              <a:ext uri="{FF2B5EF4-FFF2-40B4-BE49-F238E27FC236}">
                <a16:creationId xmlns:a16="http://schemas.microsoft.com/office/drawing/2014/main" id="{5A4DEC69-8303-EA65-9D4F-E9E84CD1F655}"/>
              </a:ext>
            </a:extLst>
          </p:cNvPr>
          <p:cNvGrpSpPr/>
          <p:nvPr/>
        </p:nvGrpSpPr>
        <p:grpSpPr>
          <a:xfrm>
            <a:off x="609600" y="1568030"/>
            <a:ext cx="5498830" cy="7150939"/>
            <a:chOff x="0" y="0"/>
            <a:chExt cx="6894102" cy="9525000"/>
          </a:xfrm>
        </p:grpSpPr>
        <p:sp>
          <p:nvSpPr>
            <p:cNvPr id="11" name="Freeform 3">
              <a:extLst>
                <a:ext uri="{FF2B5EF4-FFF2-40B4-BE49-F238E27FC236}">
                  <a16:creationId xmlns:a16="http://schemas.microsoft.com/office/drawing/2014/main" id="{16345E5D-02D4-F687-ACA6-94039CACF31C}"/>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a:extLst>
            <a:ext uri="{FF2B5EF4-FFF2-40B4-BE49-F238E27FC236}">
              <a16:creationId xmlns:a16="http://schemas.microsoft.com/office/drawing/2014/main" id="{CB53B7D4-6EE7-7FAF-D763-3DA860F547CF}"/>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4C49F3AE-BEA6-45ED-84F2-5063B5E552BB}"/>
              </a:ext>
            </a:extLst>
          </p:cNvPr>
          <p:cNvSpPr/>
          <p:nvPr/>
        </p:nvSpPr>
        <p:spPr>
          <a:xfrm>
            <a:off x="7903860" y="9258300"/>
            <a:ext cx="9355440" cy="0"/>
          </a:xfrm>
          <a:prstGeom prst="line">
            <a:avLst/>
          </a:prstGeom>
          <a:ln w="9525" cap="rnd">
            <a:solidFill>
              <a:srgbClr val="241F20"/>
            </a:solidFill>
            <a:prstDash val="solid"/>
            <a:headEnd type="none" w="sm" len="sm"/>
            <a:tailEnd type="none" w="sm" len="sm"/>
          </a:ln>
        </p:spPr>
      </p:sp>
      <p:sp>
        <p:nvSpPr>
          <p:cNvPr id="5" name="AutoShape 5">
            <a:extLst>
              <a:ext uri="{FF2B5EF4-FFF2-40B4-BE49-F238E27FC236}">
                <a16:creationId xmlns:a16="http://schemas.microsoft.com/office/drawing/2014/main" id="{EA3A4124-36C2-CB98-E6E3-CFC93B4C749B}"/>
              </a:ext>
            </a:extLst>
          </p:cNvPr>
          <p:cNvSpPr/>
          <p:nvPr/>
        </p:nvSpPr>
        <p:spPr>
          <a:xfrm>
            <a:off x="7903860" y="1019175"/>
            <a:ext cx="9355440" cy="0"/>
          </a:xfrm>
          <a:prstGeom prst="line">
            <a:avLst/>
          </a:prstGeom>
          <a:ln w="9525" cap="rnd">
            <a:solidFill>
              <a:srgbClr val="241F20"/>
            </a:solidFill>
            <a:prstDash val="solid"/>
            <a:headEnd type="none" w="sm" len="sm"/>
            <a:tailEnd type="none" w="sm" len="sm"/>
          </a:ln>
        </p:spPr>
      </p:sp>
      <p:sp>
        <p:nvSpPr>
          <p:cNvPr id="6" name="TextBox 6">
            <a:extLst>
              <a:ext uri="{FF2B5EF4-FFF2-40B4-BE49-F238E27FC236}">
                <a16:creationId xmlns:a16="http://schemas.microsoft.com/office/drawing/2014/main" id="{58CD5AF6-098C-D3F4-0B5B-BFF6E0F682FF}"/>
              </a:ext>
            </a:extLst>
          </p:cNvPr>
          <p:cNvSpPr txBox="1"/>
          <p:nvPr/>
        </p:nvSpPr>
        <p:spPr>
          <a:xfrm>
            <a:off x="8477765" y="4712374"/>
            <a:ext cx="8207629" cy="1709699"/>
          </a:xfrm>
          <a:prstGeom prst="rect">
            <a:avLst/>
          </a:prstGeom>
        </p:spPr>
        <p:txBody>
          <a:bodyPr lIns="0" tIns="0" rIns="0" bIns="0" rtlCol="0" anchor="t">
            <a:spAutoFit/>
          </a:bodyPr>
          <a:lstStyle/>
          <a:p>
            <a:pPr marL="0" lvl="0" indent="0" algn="ctr">
              <a:lnSpc>
                <a:spcPts val="3359"/>
              </a:lnSpc>
              <a:spcBef>
                <a:spcPct val="0"/>
              </a:spcBef>
            </a:pPr>
            <a:r>
              <a:rPr lang="en-US" sz="2400" dirty="0" err="1">
                <a:solidFill>
                  <a:srgbClr val="000000"/>
                </a:solidFill>
                <a:latin typeface="Didact Gothic"/>
              </a:rPr>
              <a:t>Autores</a:t>
            </a:r>
            <a:r>
              <a:rPr lang="en-US" sz="2400" dirty="0">
                <a:solidFill>
                  <a:srgbClr val="000000"/>
                </a:solidFill>
                <a:latin typeface="Didact Gothic"/>
              </a:rPr>
              <a:t>: </a:t>
            </a:r>
            <a:r>
              <a:rPr lang="pt-BR" sz="2400" dirty="0" err="1">
                <a:solidFill>
                  <a:srgbClr val="000000"/>
                </a:solidFill>
                <a:latin typeface="Didact Gothic"/>
              </a:rPr>
              <a:t>Rosemarie</a:t>
            </a:r>
            <a:r>
              <a:rPr lang="pt-BR" sz="2400" dirty="0">
                <a:solidFill>
                  <a:srgbClr val="000000"/>
                </a:solidFill>
                <a:latin typeface="Didact Gothic"/>
              </a:rPr>
              <a:t> Andreazza, Arthur </a:t>
            </a:r>
            <a:r>
              <a:rPr lang="pt-BR" sz="2400" dirty="0" err="1">
                <a:solidFill>
                  <a:srgbClr val="000000"/>
                </a:solidFill>
                <a:latin typeface="Didact Gothic"/>
              </a:rPr>
              <a:t>Chioro</a:t>
            </a:r>
            <a:r>
              <a:rPr lang="pt-BR" sz="2400" dirty="0">
                <a:solidFill>
                  <a:srgbClr val="000000"/>
                </a:solidFill>
                <a:latin typeface="Didact Gothic"/>
              </a:rPr>
              <a:t>, Larissa Maria </a:t>
            </a:r>
            <a:r>
              <a:rPr lang="pt-BR" sz="2400" dirty="0" err="1">
                <a:solidFill>
                  <a:srgbClr val="000000"/>
                </a:solidFill>
                <a:latin typeface="Didact Gothic"/>
              </a:rPr>
              <a:t>Bragagnolo</a:t>
            </a:r>
            <a:r>
              <a:rPr lang="pt-BR" sz="2400" dirty="0">
                <a:solidFill>
                  <a:srgbClr val="000000"/>
                </a:solidFill>
                <a:latin typeface="Didact Gothic"/>
              </a:rPr>
              <a:t>, Franciele Finfa da Silva, Ana Lucia Pereira, Leonardo Mauri, Elen Paula Rodrigues, Lumena Almeida de Castro Furtado e Graça </a:t>
            </a:r>
            <a:r>
              <a:rPr lang="pt-BR" sz="2400" dirty="0" err="1">
                <a:solidFill>
                  <a:srgbClr val="000000"/>
                </a:solidFill>
                <a:latin typeface="Didact Gothic"/>
              </a:rPr>
              <a:t>Carapinheiro</a:t>
            </a:r>
            <a:endParaRPr lang="en-US" sz="2400" dirty="0">
              <a:solidFill>
                <a:srgbClr val="000000"/>
              </a:solidFill>
              <a:latin typeface="Didact Gothic"/>
            </a:endParaRPr>
          </a:p>
        </p:txBody>
      </p:sp>
      <p:sp>
        <p:nvSpPr>
          <p:cNvPr id="7" name="TextBox 7">
            <a:extLst>
              <a:ext uri="{FF2B5EF4-FFF2-40B4-BE49-F238E27FC236}">
                <a16:creationId xmlns:a16="http://schemas.microsoft.com/office/drawing/2014/main" id="{C6089E30-A42F-EAF5-1AFC-BF55FDD1BB20}"/>
              </a:ext>
            </a:extLst>
          </p:cNvPr>
          <p:cNvSpPr txBox="1"/>
          <p:nvPr/>
        </p:nvSpPr>
        <p:spPr>
          <a:xfrm>
            <a:off x="7971383" y="7589743"/>
            <a:ext cx="9355440" cy="1408719"/>
          </a:xfrm>
          <a:prstGeom prst="rect">
            <a:avLst/>
          </a:prstGeom>
        </p:spPr>
        <p:txBody>
          <a:bodyPr lIns="0" tIns="0" rIns="0" bIns="0" rtlCol="0" anchor="t">
            <a:spAutoFit/>
          </a:bodyPr>
          <a:lstStyle/>
          <a:p>
            <a:pPr algn="ctr">
              <a:lnSpc>
                <a:spcPts val="2800"/>
              </a:lnSpc>
              <a:spcBef>
                <a:spcPct val="0"/>
              </a:spcBef>
            </a:pPr>
            <a:r>
              <a:rPr lang="pt-BR" sz="2000" dirty="0">
                <a:solidFill>
                  <a:srgbClr val="000000"/>
                </a:solidFill>
                <a:latin typeface="Didact Gothic"/>
              </a:rPr>
              <a:t>ANDREAZZA, R. et al.. Alta responsável e relações interprofissionais na perspectiva e no agir da enfermagem em tempos de pandemia de COVID-19. Ciência &amp; Saúde Coletiva, v. 28, n. 10, p. 3023–3032, out. 2023. </a:t>
            </a:r>
            <a:r>
              <a:rPr lang="en-US" sz="2000" dirty="0" err="1">
                <a:solidFill>
                  <a:srgbClr val="000000"/>
                </a:solidFill>
                <a:latin typeface="Didact Gothic"/>
              </a:rPr>
              <a:t>Disponível</a:t>
            </a:r>
            <a:r>
              <a:rPr lang="en-US" sz="2000" dirty="0">
                <a:solidFill>
                  <a:srgbClr val="000000"/>
                </a:solidFill>
                <a:latin typeface="Didact Gothic"/>
              </a:rPr>
              <a:t> </a:t>
            </a:r>
            <a:r>
              <a:rPr lang="en-US" sz="2000" dirty="0" err="1">
                <a:solidFill>
                  <a:srgbClr val="000000"/>
                </a:solidFill>
                <a:latin typeface="Didact Gothic"/>
              </a:rPr>
              <a:t>em</a:t>
            </a:r>
            <a:r>
              <a:rPr lang="en-US" sz="2000" dirty="0">
                <a:solidFill>
                  <a:srgbClr val="000000"/>
                </a:solidFill>
                <a:latin typeface="Didact Gothic"/>
              </a:rPr>
              <a:t>: https://www.scielo.br/j/csc/a/bwYGGWzCNzcfZW8njgXhR4N/?lang=pt#</a:t>
            </a:r>
          </a:p>
        </p:txBody>
      </p:sp>
      <p:sp>
        <p:nvSpPr>
          <p:cNvPr id="8" name="TextBox 8">
            <a:extLst>
              <a:ext uri="{FF2B5EF4-FFF2-40B4-BE49-F238E27FC236}">
                <a16:creationId xmlns:a16="http://schemas.microsoft.com/office/drawing/2014/main" id="{A8650438-D390-8CB0-AC16-146F4617B105}"/>
              </a:ext>
            </a:extLst>
          </p:cNvPr>
          <p:cNvSpPr txBox="1"/>
          <p:nvPr/>
        </p:nvSpPr>
        <p:spPr>
          <a:xfrm>
            <a:off x="12214078" y="9467850"/>
            <a:ext cx="435025"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17</a:t>
            </a:r>
          </a:p>
        </p:txBody>
      </p:sp>
      <p:sp>
        <p:nvSpPr>
          <p:cNvPr id="9" name="TextBox 9">
            <a:extLst>
              <a:ext uri="{FF2B5EF4-FFF2-40B4-BE49-F238E27FC236}">
                <a16:creationId xmlns:a16="http://schemas.microsoft.com/office/drawing/2014/main" id="{AA50CC57-D299-3E64-7FE1-AB7E6B9AA487}"/>
              </a:ext>
            </a:extLst>
          </p:cNvPr>
          <p:cNvSpPr txBox="1"/>
          <p:nvPr/>
        </p:nvSpPr>
        <p:spPr>
          <a:xfrm>
            <a:off x="7903860" y="1422404"/>
            <a:ext cx="9355440" cy="1710084"/>
          </a:xfrm>
          <a:prstGeom prst="rect">
            <a:avLst/>
          </a:prstGeom>
        </p:spPr>
        <p:txBody>
          <a:bodyPr lIns="0" tIns="0" rIns="0" bIns="0" rtlCol="0" anchor="t">
            <a:spAutoFit/>
          </a:bodyPr>
          <a:lstStyle/>
          <a:p>
            <a:pPr algn="ctr">
              <a:lnSpc>
                <a:spcPts val="4479"/>
              </a:lnSpc>
              <a:spcBef>
                <a:spcPct val="0"/>
              </a:spcBef>
            </a:pPr>
            <a:r>
              <a:rPr lang="pt-BR" sz="3199" spc="127" dirty="0">
                <a:solidFill>
                  <a:srgbClr val="000000"/>
                </a:solidFill>
                <a:latin typeface="Cardo Bold"/>
              </a:rPr>
              <a:t>Alta responsável e relações interprofissionais na perspectiva e no agir da enfermagem em tempos de pandemia de COVID-19</a:t>
            </a:r>
            <a:endParaRPr lang="en-US" sz="3199" spc="127" dirty="0">
              <a:solidFill>
                <a:srgbClr val="000000"/>
              </a:solidFill>
              <a:latin typeface="Cardo Bold"/>
            </a:endParaRPr>
          </a:p>
        </p:txBody>
      </p:sp>
      <p:grpSp>
        <p:nvGrpSpPr>
          <p:cNvPr id="10" name="Group 2">
            <a:extLst>
              <a:ext uri="{FF2B5EF4-FFF2-40B4-BE49-F238E27FC236}">
                <a16:creationId xmlns:a16="http://schemas.microsoft.com/office/drawing/2014/main" id="{7858BF93-DA5B-C132-E193-C7D3CB27A940}"/>
              </a:ext>
            </a:extLst>
          </p:cNvPr>
          <p:cNvGrpSpPr/>
          <p:nvPr/>
        </p:nvGrpSpPr>
        <p:grpSpPr>
          <a:xfrm>
            <a:off x="609600" y="1568030"/>
            <a:ext cx="5498830" cy="7150939"/>
            <a:chOff x="0" y="0"/>
            <a:chExt cx="6894102" cy="9525000"/>
          </a:xfrm>
        </p:grpSpPr>
        <p:sp>
          <p:nvSpPr>
            <p:cNvPr id="11" name="Freeform 3">
              <a:extLst>
                <a:ext uri="{FF2B5EF4-FFF2-40B4-BE49-F238E27FC236}">
                  <a16:creationId xmlns:a16="http://schemas.microsoft.com/office/drawing/2014/main" id="{D2544F77-E20B-E099-1562-5789C03A18DE}"/>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extLst>
      <p:ext uri="{BB962C8B-B14F-4D97-AF65-F5344CB8AC3E}">
        <p14:creationId xmlns:p14="http://schemas.microsoft.com/office/powerpoint/2010/main" val="45656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a:extLst>
            <a:ext uri="{FF2B5EF4-FFF2-40B4-BE49-F238E27FC236}">
              <a16:creationId xmlns:a16="http://schemas.microsoft.com/office/drawing/2014/main" id="{B347A655-CF37-3973-C48B-3495B7FE990A}"/>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D9645F38-8F55-486A-4005-8D2B81F407E3}"/>
              </a:ext>
            </a:extLst>
          </p:cNvPr>
          <p:cNvSpPr/>
          <p:nvPr/>
        </p:nvSpPr>
        <p:spPr>
          <a:xfrm>
            <a:off x="838200" y="9258300"/>
            <a:ext cx="9355440" cy="0"/>
          </a:xfrm>
          <a:prstGeom prst="line">
            <a:avLst/>
          </a:prstGeom>
          <a:ln w="9525" cap="rnd">
            <a:solidFill>
              <a:srgbClr val="241F20"/>
            </a:solidFill>
            <a:prstDash val="solid"/>
            <a:headEnd type="none" w="sm" len="sm"/>
            <a:tailEnd type="none" w="sm" len="sm"/>
          </a:ln>
        </p:spPr>
      </p:sp>
      <p:sp>
        <p:nvSpPr>
          <p:cNvPr id="5" name="AutoShape 5">
            <a:extLst>
              <a:ext uri="{FF2B5EF4-FFF2-40B4-BE49-F238E27FC236}">
                <a16:creationId xmlns:a16="http://schemas.microsoft.com/office/drawing/2014/main" id="{799C152B-8774-85E3-D4DB-725120893B87}"/>
              </a:ext>
            </a:extLst>
          </p:cNvPr>
          <p:cNvSpPr/>
          <p:nvPr/>
        </p:nvSpPr>
        <p:spPr>
          <a:xfrm>
            <a:off x="838200" y="1019175"/>
            <a:ext cx="9355440" cy="0"/>
          </a:xfrm>
          <a:prstGeom prst="line">
            <a:avLst/>
          </a:prstGeom>
          <a:ln w="9525" cap="rnd">
            <a:solidFill>
              <a:srgbClr val="241F20"/>
            </a:solidFill>
            <a:prstDash val="solid"/>
            <a:headEnd type="none" w="sm" len="sm"/>
            <a:tailEnd type="none" w="sm" len="sm"/>
          </a:ln>
        </p:spPr>
      </p:sp>
      <p:sp>
        <p:nvSpPr>
          <p:cNvPr id="6" name="TextBox 6">
            <a:extLst>
              <a:ext uri="{FF2B5EF4-FFF2-40B4-BE49-F238E27FC236}">
                <a16:creationId xmlns:a16="http://schemas.microsoft.com/office/drawing/2014/main" id="{1ECCEE01-B899-B649-0AB0-5C7F34123F37}"/>
              </a:ext>
            </a:extLst>
          </p:cNvPr>
          <p:cNvSpPr txBox="1"/>
          <p:nvPr/>
        </p:nvSpPr>
        <p:spPr>
          <a:xfrm>
            <a:off x="1412105" y="4974318"/>
            <a:ext cx="8207629" cy="1709699"/>
          </a:xfrm>
          <a:prstGeom prst="rect">
            <a:avLst/>
          </a:prstGeom>
        </p:spPr>
        <p:txBody>
          <a:bodyPr lIns="0" tIns="0" rIns="0" bIns="0" rtlCol="0" anchor="t">
            <a:spAutoFit/>
          </a:bodyPr>
          <a:lstStyle/>
          <a:p>
            <a:pPr marL="0" lvl="0" indent="0" algn="ctr">
              <a:lnSpc>
                <a:spcPts val="3359"/>
              </a:lnSpc>
              <a:spcBef>
                <a:spcPct val="0"/>
              </a:spcBef>
            </a:pPr>
            <a:r>
              <a:rPr lang="en-US" sz="2400" dirty="0" err="1">
                <a:solidFill>
                  <a:srgbClr val="000000"/>
                </a:solidFill>
                <a:latin typeface="Didact Gothic"/>
              </a:rPr>
              <a:t>Autores</a:t>
            </a:r>
            <a:r>
              <a:rPr lang="en-US" sz="2400" dirty="0">
                <a:solidFill>
                  <a:srgbClr val="000000"/>
                </a:solidFill>
                <a:latin typeface="Didact Gothic"/>
              </a:rPr>
              <a:t>: </a:t>
            </a:r>
            <a:r>
              <a:rPr lang="pt-BR" sz="2400" dirty="0">
                <a:solidFill>
                  <a:srgbClr val="000000"/>
                </a:solidFill>
                <a:latin typeface="Didact Gothic"/>
              </a:rPr>
              <a:t>Etel </a:t>
            </a:r>
            <a:r>
              <a:rPr lang="pt-BR" sz="2400" dirty="0" err="1">
                <a:solidFill>
                  <a:srgbClr val="000000"/>
                </a:solidFill>
                <a:latin typeface="Didact Gothic"/>
              </a:rPr>
              <a:t>Matielo</a:t>
            </a:r>
            <a:r>
              <a:rPr lang="pt-BR" sz="2400" dirty="0">
                <a:solidFill>
                  <a:srgbClr val="000000"/>
                </a:solidFill>
                <a:latin typeface="Didact Gothic"/>
              </a:rPr>
              <a:t>, Elizabeth Artmann, Mayara </a:t>
            </a:r>
            <a:r>
              <a:rPr lang="pt-BR" sz="2400" dirty="0" err="1">
                <a:solidFill>
                  <a:srgbClr val="000000"/>
                </a:solidFill>
                <a:latin typeface="Didact Gothic"/>
              </a:rPr>
              <a:t>Suelirta</a:t>
            </a:r>
            <a:r>
              <a:rPr lang="pt-BR" sz="2400" dirty="0">
                <a:solidFill>
                  <a:srgbClr val="000000"/>
                </a:solidFill>
                <a:latin typeface="Didact Gothic"/>
              </a:rPr>
              <a:t> da Costa, Michele Neves Meneses e Patrícia Ferrás Araújo da Silva.</a:t>
            </a:r>
          </a:p>
          <a:p>
            <a:pPr marL="0" lvl="0" indent="0" algn="ctr">
              <a:lnSpc>
                <a:spcPts val="3359"/>
              </a:lnSpc>
              <a:spcBef>
                <a:spcPct val="0"/>
              </a:spcBef>
            </a:pPr>
            <a:endParaRPr lang="en-US" sz="2400" dirty="0">
              <a:solidFill>
                <a:srgbClr val="000000"/>
              </a:solidFill>
              <a:latin typeface="Didact Gothic"/>
            </a:endParaRPr>
          </a:p>
        </p:txBody>
      </p:sp>
      <p:sp>
        <p:nvSpPr>
          <p:cNvPr id="7" name="TextBox 7">
            <a:extLst>
              <a:ext uri="{FF2B5EF4-FFF2-40B4-BE49-F238E27FC236}">
                <a16:creationId xmlns:a16="http://schemas.microsoft.com/office/drawing/2014/main" id="{4A7966BC-4DF9-DAA9-1110-DFE2AF3D6FFA}"/>
              </a:ext>
            </a:extLst>
          </p:cNvPr>
          <p:cNvSpPr txBox="1"/>
          <p:nvPr/>
        </p:nvSpPr>
        <p:spPr>
          <a:xfrm>
            <a:off x="838200" y="7594600"/>
            <a:ext cx="9355440" cy="1408719"/>
          </a:xfrm>
          <a:prstGeom prst="rect">
            <a:avLst/>
          </a:prstGeom>
        </p:spPr>
        <p:txBody>
          <a:bodyPr lIns="0" tIns="0" rIns="0" bIns="0" rtlCol="0" anchor="t">
            <a:spAutoFit/>
          </a:bodyPr>
          <a:lstStyle/>
          <a:p>
            <a:pPr algn="ctr">
              <a:lnSpc>
                <a:spcPts val="2800"/>
              </a:lnSpc>
              <a:spcBef>
                <a:spcPct val="0"/>
              </a:spcBef>
            </a:pPr>
            <a:r>
              <a:rPr lang="pt-BR" sz="2000" dirty="0">
                <a:solidFill>
                  <a:srgbClr val="000000"/>
                </a:solidFill>
                <a:latin typeface="Didact Gothic"/>
              </a:rPr>
              <a:t>MATIELO, E. et al.. Associações entre as características sociodemográficas e de saúde dos trabalhadores do Ministério da Saúde e COVID-19. Ciência &amp; Saúde Coletiva, v. 28, n. 10, p. 2879–2889, out. 2023. </a:t>
            </a:r>
            <a:r>
              <a:rPr lang="en-US" sz="2000" dirty="0" err="1">
                <a:solidFill>
                  <a:srgbClr val="000000"/>
                </a:solidFill>
                <a:latin typeface="Didact Gothic"/>
              </a:rPr>
              <a:t>Disponível</a:t>
            </a:r>
            <a:r>
              <a:rPr lang="en-US" sz="2000" dirty="0">
                <a:solidFill>
                  <a:srgbClr val="000000"/>
                </a:solidFill>
                <a:latin typeface="Didact Gothic"/>
              </a:rPr>
              <a:t> </a:t>
            </a:r>
            <a:r>
              <a:rPr lang="en-US" sz="2000" dirty="0" err="1">
                <a:solidFill>
                  <a:srgbClr val="000000"/>
                </a:solidFill>
                <a:latin typeface="Didact Gothic"/>
              </a:rPr>
              <a:t>em</a:t>
            </a:r>
            <a:r>
              <a:rPr lang="en-US" sz="2000" dirty="0">
                <a:solidFill>
                  <a:srgbClr val="000000"/>
                </a:solidFill>
                <a:latin typeface="Didact Gothic"/>
              </a:rPr>
              <a:t>: https://www.scielo.br/j/csc/a/Zx4cmZCD5TZgzhKptJNwZkq/?lang=pt#</a:t>
            </a:r>
          </a:p>
        </p:txBody>
      </p:sp>
      <p:sp>
        <p:nvSpPr>
          <p:cNvPr id="8" name="TextBox 8">
            <a:extLst>
              <a:ext uri="{FF2B5EF4-FFF2-40B4-BE49-F238E27FC236}">
                <a16:creationId xmlns:a16="http://schemas.microsoft.com/office/drawing/2014/main" id="{9DB6F0D3-4871-CCC4-7BD9-B67B734EB453}"/>
              </a:ext>
            </a:extLst>
          </p:cNvPr>
          <p:cNvSpPr txBox="1"/>
          <p:nvPr/>
        </p:nvSpPr>
        <p:spPr>
          <a:xfrm>
            <a:off x="4876801" y="9467850"/>
            <a:ext cx="597924" cy="50327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Open Sans Bold"/>
              </a:rPr>
              <a:t>18</a:t>
            </a:r>
          </a:p>
        </p:txBody>
      </p:sp>
      <p:sp>
        <p:nvSpPr>
          <p:cNvPr id="9" name="TextBox 9">
            <a:extLst>
              <a:ext uri="{FF2B5EF4-FFF2-40B4-BE49-F238E27FC236}">
                <a16:creationId xmlns:a16="http://schemas.microsoft.com/office/drawing/2014/main" id="{E48F15FA-CD5D-D03A-45D5-8B4174AB8356}"/>
              </a:ext>
            </a:extLst>
          </p:cNvPr>
          <p:cNvSpPr txBox="1"/>
          <p:nvPr/>
        </p:nvSpPr>
        <p:spPr>
          <a:xfrm>
            <a:off x="838200" y="1422404"/>
            <a:ext cx="9355440" cy="2287165"/>
          </a:xfrm>
          <a:prstGeom prst="rect">
            <a:avLst/>
          </a:prstGeom>
        </p:spPr>
        <p:txBody>
          <a:bodyPr lIns="0" tIns="0" rIns="0" bIns="0" rtlCol="0" anchor="t">
            <a:spAutoFit/>
          </a:bodyPr>
          <a:lstStyle/>
          <a:p>
            <a:pPr algn="ctr">
              <a:lnSpc>
                <a:spcPts val="4479"/>
              </a:lnSpc>
              <a:spcBef>
                <a:spcPct val="0"/>
              </a:spcBef>
            </a:pPr>
            <a:r>
              <a:rPr lang="pt-BR" sz="3199" spc="127" dirty="0">
                <a:solidFill>
                  <a:srgbClr val="000000"/>
                </a:solidFill>
                <a:latin typeface="Cardo Bold"/>
              </a:rPr>
              <a:t>Associações entre as características sociodemográficas e de saúde dos trabalhadores do Ministério da Saúde e COVID-19</a:t>
            </a:r>
            <a:endParaRPr lang="en-US" sz="3199" spc="127" dirty="0">
              <a:solidFill>
                <a:srgbClr val="000000"/>
              </a:solidFill>
              <a:latin typeface="Cardo Bold"/>
            </a:endParaRPr>
          </a:p>
        </p:txBody>
      </p:sp>
      <p:grpSp>
        <p:nvGrpSpPr>
          <p:cNvPr id="10" name="Group 2">
            <a:extLst>
              <a:ext uri="{FF2B5EF4-FFF2-40B4-BE49-F238E27FC236}">
                <a16:creationId xmlns:a16="http://schemas.microsoft.com/office/drawing/2014/main" id="{1A68B6C3-C12D-3BE5-EFA1-D810DE3A2A58}"/>
              </a:ext>
            </a:extLst>
          </p:cNvPr>
          <p:cNvGrpSpPr/>
          <p:nvPr/>
        </p:nvGrpSpPr>
        <p:grpSpPr>
          <a:xfrm>
            <a:off x="12162410" y="1568030"/>
            <a:ext cx="5498830" cy="7150939"/>
            <a:chOff x="0" y="0"/>
            <a:chExt cx="6894102" cy="9525000"/>
          </a:xfrm>
        </p:grpSpPr>
        <p:sp>
          <p:nvSpPr>
            <p:cNvPr id="11" name="Freeform 3">
              <a:extLst>
                <a:ext uri="{FF2B5EF4-FFF2-40B4-BE49-F238E27FC236}">
                  <a16:creationId xmlns:a16="http://schemas.microsoft.com/office/drawing/2014/main" id="{D6689634-AED7-15C7-BA75-D65E755864D9}"/>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extLst>
      <p:ext uri="{BB962C8B-B14F-4D97-AF65-F5344CB8AC3E}">
        <p14:creationId xmlns:p14="http://schemas.microsoft.com/office/powerpoint/2010/main" val="4190262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a:extLst>
            <a:ext uri="{FF2B5EF4-FFF2-40B4-BE49-F238E27FC236}">
              <a16:creationId xmlns:a16="http://schemas.microsoft.com/office/drawing/2014/main" id="{78EC4796-E1EE-9498-ACE6-F564E5DD2509}"/>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9EB02170-AB73-DB66-A243-D875316D5BD7}"/>
              </a:ext>
            </a:extLst>
          </p:cNvPr>
          <p:cNvSpPr/>
          <p:nvPr/>
        </p:nvSpPr>
        <p:spPr>
          <a:xfrm>
            <a:off x="838200" y="9258300"/>
            <a:ext cx="9355440" cy="0"/>
          </a:xfrm>
          <a:prstGeom prst="line">
            <a:avLst/>
          </a:prstGeom>
          <a:ln w="9525" cap="rnd">
            <a:solidFill>
              <a:srgbClr val="241F20"/>
            </a:solidFill>
            <a:prstDash val="solid"/>
            <a:headEnd type="none" w="sm" len="sm"/>
            <a:tailEnd type="none" w="sm" len="sm"/>
          </a:ln>
        </p:spPr>
      </p:sp>
      <p:sp>
        <p:nvSpPr>
          <p:cNvPr id="5" name="AutoShape 5">
            <a:extLst>
              <a:ext uri="{FF2B5EF4-FFF2-40B4-BE49-F238E27FC236}">
                <a16:creationId xmlns:a16="http://schemas.microsoft.com/office/drawing/2014/main" id="{EDE40644-6C76-8EE8-87FD-079FE989F878}"/>
              </a:ext>
            </a:extLst>
          </p:cNvPr>
          <p:cNvSpPr/>
          <p:nvPr/>
        </p:nvSpPr>
        <p:spPr>
          <a:xfrm>
            <a:off x="838200" y="1019175"/>
            <a:ext cx="9355440" cy="0"/>
          </a:xfrm>
          <a:prstGeom prst="line">
            <a:avLst/>
          </a:prstGeom>
          <a:ln w="9525" cap="rnd">
            <a:solidFill>
              <a:srgbClr val="241F20"/>
            </a:solidFill>
            <a:prstDash val="solid"/>
            <a:headEnd type="none" w="sm" len="sm"/>
            <a:tailEnd type="none" w="sm" len="sm"/>
          </a:ln>
        </p:spPr>
      </p:sp>
      <p:sp>
        <p:nvSpPr>
          <p:cNvPr id="6" name="TextBox 6">
            <a:extLst>
              <a:ext uri="{FF2B5EF4-FFF2-40B4-BE49-F238E27FC236}">
                <a16:creationId xmlns:a16="http://schemas.microsoft.com/office/drawing/2014/main" id="{79090F96-1A86-BC1F-D6AC-DA65852B226D}"/>
              </a:ext>
            </a:extLst>
          </p:cNvPr>
          <p:cNvSpPr txBox="1"/>
          <p:nvPr/>
        </p:nvSpPr>
        <p:spPr>
          <a:xfrm>
            <a:off x="1412105" y="5162720"/>
            <a:ext cx="8207629" cy="401648"/>
          </a:xfrm>
          <a:prstGeom prst="rect">
            <a:avLst/>
          </a:prstGeom>
        </p:spPr>
        <p:txBody>
          <a:bodyPr lIns="0" tIns="0" rIns="0" bIns="0" rtlCol="0" anchor="t">
            <a:spAutoFit/>
          </a:bodyPr>
          <a:lstStyle/>
          <a:p>
            <a:pPr marL="0" lvl="0" indent="0" algn="ctr">
              <a:lnSpc>
                <a:spcPts val="3359"/>
              </a:lnSpc>
              <a:spcBef>
                <a:spcPct val="0"/>
              </a:spcBef>
            </a:pPr>
            <a:r>
              <a:rPr lang="pt-BR" sz="2400" dirty="0">
                <a:solidFill>
                  <a:srgbClr val="000000"/>
                </a:solidFill>
                <a:latin typeface="Didact Gothic"/>
              </a:rPr>
              <a:t>Autor: Juan Arroyo-Laguna</a:t>
            </a:r>
          </a:p>
        </p:txBody>
      </p:sp>
      <p:sp>
        <p:nvSpPr>
          <p:cNvPr id="7" name="TextBox 7">
            <a:extLst>
              <a:ext uri="{FF2B5EF4-FFF2-40B4-BE49-F238E27FC236}">
                <a16:creationId xmlns:a16="http://schemas.microsoft.com/office/drawing/2014/main" id="{4C2F3FF4-0430-876C-C12F-909AD610D916}"/>
              </a:ext>
            </a:extLst>
          </p:cNvPr>
          <p:cNvSpPr txBox="1"/>
          <p:nvPr/>
        </p:nvSpPr>
        <p:spPr>
          <a:xfrm>
            <a:off x="838200" y="7594600"/>
            <a:ext cx="9355440" cy="1408719"/>
          </a:xfrm>
          <a:prstGeom prst="rect">
            <a:avLst/>
          </a:prstGeom>
        </p:spPr>
        <p:txBody>
          <a:bodyPr lIns="0" tIns="0" rIns="0" bIns="0" rtlCol="0" anchor="t">
            <a:spAutoFit/>
          </a:bodyPr>
          <a:lstStyle/>
          <a:p>
            <a:pPr algn="ctr">
              <a:lnSpc>
                <a:spcPts val="2800"/>
              </a:lnSpc>
              <a:spcBef>
                <a:spcPct val="0"/>
              </a:spcBef>
            </a:pPr>
            <a:r>
              <a:rPr lang="es-ES" sz="2000" dirty="0">
                <a:solidFill>
                  <a:srgbClr val="000000"/>
                </a:solidFill>
                <a:latin typeface="Didact Gothic"/>
              </a:rPr>
              <a:t>ARROYO-LAGUNA, J.. ¿Sistemas de salud resilientes para países ya resilientes? Los discursos de la pandemia en la era post COVID-19. </a:t>
            </a:r>
            <a:r>
              <a:rPr lang="es-ES" sz="2000" dirty="0" err="1">
                <a:solidFill>
                  <a:srgbClr val="000000"/>
                </a:solidFill>
                <a:latin typeface="Didact Gothic"/>
              </a:rPr>
              <a:t>Ciência</a:t>
            </a:r>
            <a:r>
              <a:rPr lang="es-ES" sz="2000" dirty="0">
                <a:solidFill>
                  <a:srgbClr val="000000"/>
                </a:solidFill>
                <a:latin typeface="Didact Gothic"/>
              </a:rPr>
              <a:t> &amp; </a:t>
            </a:r>
            <a:r>
              <a:rPr lang="es-ES" sz="2000" dirty="0" err="1">
                <a:solidFill>
                  <a:srgbClr val="000000"/>
                </a:solidFill>
                <a:latin typeface="Didact Gothic"/>
              </a:rPr>
              <a:t>Saúde</a:t>
            </a:r>
            <a:r>
              <a:rPr lang="es-ES" sz="2000" dirty="0">
                <a:solidFill>
                  <a:srgbClr val="000000"/>
                </a:solidFill>
                <a:latin typeface="Didact Gothic"/>
              </a:rPr>
              <a:t> </a:t>
            </a:r>
            <a:r>
              <a:rPr lang="es-ES" sz="2000" dirty="0" err="1">
                <a:solidFill>
                  <a:srgbClr val="000000"/>
                </a:solidFill>
                <a:latin typeface="Didact Gothic"/>
              </a:rPr>
              <a:t>Coletiva</a:t>
            </a:r>
            <a:r>
              <a:rPr lang="es-ES" sz="2000" dirty="0">
                <a:solidFill>
                  <a:srgbClr val="000000"/>
                </a:solidFill>
                <a:latin typeface="Didact Gothic"/>
              </a:rPr>
              <a:t>, v. 28, n. 10, p. 2993–3002, </a:t>
            </a:r>
            <a:r>
              <a:rPr lang="es-ES" sz="2000" dirty="0" err="1">
                <a:solidFill>
                  <a:srgbClr val="000000"/>
                </a:solidFill>
                <a:latin typeface="Didact Gothic"/>
              </a:rPr>
              <a:t>out</a:t>
            </a:r>
            <a:r>
              <a:rPr lang="es-ES" sz="2000" dirty="0">
                <a:solidFill>
                  <a:srgbClr val="000000"/>
                </a:solidFill>
                <a:latin typeface="Didact Gothic"/>
              </a:rPr>
              <a:t>. 2023. </a:t>
            </a:r>
            <a:r>
              <a:rPr lang="en-US" sz="2000" dirty="0" err="1">
                <a:solidFill>
                  <a:srgbClr val="000000"/>
                </a:solidFill>
                <a:latin typeface="Didact Gothic"/>
              </a:rPr>
              <a:t>Disponível</a:t>
            </a:r>
            <a:r>
              <a:rPr lang="en-US" sz="2000" dirty="0">
                <a:solidFill>
                  <a:srgbClr val="000000"/>
                </a:solidFill>
                <a:latin typeface="Didact Gothic"/>
              </a:rPr>
              <a:t> </a:t>
            </a:r>
            <a:r>
              <a:rPr lang="en-US" sz="2000" dirty="0" err="1">
                <a:solidFill>
                  <a:srgbClr val="000000"/>
                </a:solidFill>
                <a:latin typeface="Didact Gothic"/>
              </a:rPr>
              <a:t>em</a:t>
            </a:r>
            <a:r>
              <a:rPr lang="en-US" sz="2000" dirty="0">
                <a:solidFill>
                  <a:srgbClr val="000000"/>
                </a:solidFill>
                <a:latin typeface="Didact Gothic"/>
              </a:rPr>
              <a:t>: https://www.scielo.br/j/csc/a/PpqkLqGJ6JdBn6GPctVFvxQ/?lang=es#</a:t>
            </a:r>
          </a:p>
        </p:txBody>
      </p:sp>
      <p:sp>
        <p:nvSpPr>
          <p:cNvPr id="8" name="TextBox 8">
            <a:extLst>
              <a:ext uri="{FF2B5EF4-FFF2-40B4-BE49-F238E27FC236}">
                <a16:creationId xmlns:a16="http://schemas.microsoft.com/office/drawing/2014/main" id="{8DE7CAD4-7887-D6B3-D886-03B195A7C152}"/>
              </a:ext>
            </a:extLst>
          </p:cNvPr>
          <p:cNvSpPr txBox="1"/>
          <p:nvPr/>
        </p:nvSpPr>
        <p:spPr>
          <a:xfrm>
            <a:off x="4876801" y="9467850"/>
            <a:ext cx="597924" cy="50327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Open Sans Bold"/>
              </a:rPr>
              <a:t>19</a:t>
            </a:r>
          </a:p>
        </p:txBody>
      </p:sp>
      <p:sp>
        <p:nvSpPr>
          <p:cNvPr id="9" name="TextBox 9">
            <a:extLst>
              <a:ext uri="{FF2B5EF4-FFF2-40B4-BE49-F238E27FC236}">
                <a16:creationId xmlns:a16="http://schemas.microsoft.com/office/drawing/2014/main" id="{4543DA72-B3A2-8F81-8421-B9500C31BF0C}"/>
              </a:ext>
            </a:extLst>
          </p:cNvPr>
          <p:cNvSpPr txBox="1"/>
          <p:nvPr/>
        </p:nvSpPr>
        <p:spPr>
          <a:xfrm>
            <a:off x="838200" y="1422404"/>
            <a:ext cx="9355440" cy="1710084"/>
          </a:xfrm>
          <a:prstGeom prst="rect">
            <a:avLst/>
          </a:prstGeom>
        </p:spPr>
        <p:txBody>
          <a:bodyPr lIns="0" tIns="0" rIns="0" bIns="0" rtlCol="0" anchor="t">
            <a:spAutoFit/>
          </a:bodyPr>
          <a:lstStyle/>
          <a:p>
            <a:pPr algn="ctr">
              <a:lnSpc>
                <a:spcPts val="4479"/>
              </a:lnSpc>
              <a:spcBef>
                <a:spcPct val="0"/>
              </a:spcBef>
            </a:pPr>
            <a:r>
              <a:rPr lang="es-ES" sz="3199" spc="127" dirty="0">
                <a:solidFill>
                  <a:srgbClr val="000000"/>
                </a:solidFill>
                <a:latin typeface="Cardo Bold"/>
              </a:rPr>
              <a:t>¿Sistemas de salud resilientes para países ya resilientes? Los discursos de la pandemia en la era post COVID-19</a:t>
            </a:r>
            <a:endParaRPr lang="en-US" sz="3199" spc="127" dirty="0">
              <a:solidFill>
                <a:srgbClr val="000000"/>
              </a:solidFill>
              <a:latin typeface="Cardo Bold"/>
            </a:endParaRPr>
          </a:p>
        </p:txBody>
      </p:sp>
      <p:grpSp>
        <p:nvGrpSpPr>
          <p:cNvPr id="10" name="Group 2">
            <a:extLst>
              <a:ext uri="{FF2B5EF4-FFF2-40B4-BE49-F238E27FC236}">
                <a16:creationId xmlns:a16="http://schemas.microsoft.com/office/drawing/2014/main" id="{5A6700FA-C20B-683B-D143-35D8AD5023A3}"/>
              </a:ext>
            </a:extLst>
          </p:cNvPr>
          <p:cNvGrpSpPr/>
          <p:nvPr/>
        </p:nvGrpSpPr>
        <p:grpSpPr>
          <a:xfrm>
            <a:off x="12162410" y="1568030"/>
            <a:ext cx="5498830" cy="7150939"/>
            <a:chOff x="0" y="0"/>
            <a:chExt cx="6894102" cy="9525000"/>
          </a:xfrm>
        </p:grpSpPr>
        <p:sp>
          <p:nvSpPr>
            <p:cNvPr id="11" name="Freeform 3">
              <a:extLst>
                <a:ext uri="{FF2B5EF4-FFF2-40B4-BE49-F238E27FC236}">
                  <a16:creationId xmlns:a16="http://schemas.microsoft.com/office/drawing/2014/main" id="{DF0CEACC-F298-199D-E69C-964906A913A1}"/>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extLst>
      <p:ext uri="{BB962C8B-B14F-4D97-AF65-F5344CB8AC3E}">
        <p14:creationId xmlns:p14="http://schemas.microsoft.com/office/powerpoint/2010/main" val="205321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a:extLst>
            <a:ext uri="{FF2B5EF4-FFF2-40B4-BE49-F238E27FC236}">
              <a16:creationId xmlns:a16="http://schemas.microsoft.com/office/drawing/2014/main" id="{3031F70E-86D7-55FA-DD85-8521B5A3E98B}"/>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44C8C74E-2684-B00D-2F8B-8E17A69092EE}"/>
              </a:ext>
            </a:extLst>
          </p:cNvPr>
          <p:cNvPicPr>
            <a:picLocks noChangeAspect="1"/>
          </p:cNvPicPr>
          <p:nvPr/>
        </p:nvPicPr>
        <p:blipFill>
          <a:blip r:embed="rId2"/>
          <a:stretch>
            <a:fillRect/>
          </a:stretch>
        </p:blipFill>
        <p:spPr>
          <a:xfrm>
            <a:off x="10439400" y="266700"/>
            <a:ext cx="7620000" cy="9715499"/>
          </a:xfrm>
          <a:prstGeom prst="rect">
            <a:avLst/>
          </a:prstGeom>
        </p:spPr>
      </p:pic>
      <p:sp>
        <p:nvSpPr>
          <p:cNvPr id="5" name="TextBox 4">
            <a:extLst>
              <a:ext uri="{FF2B5EF4-FFF2-40B4-BE49-F238E27FC236}">
                <a16:creationId xmlns:a16="http://schemas.microsoft.com/office/drawing/2014/main" id="{6589867C-09A1-A259-2259-22B04D47B505}"/>
              </a:ext>
            </a:extLst>
          </p:cNvPr>
          <p:cNvSpPr txBox="1"/>
          <p:nvPr/>
        </p:nvSpPr>
        <p:spPr>
          <a:xfrm>
            <a:off x="1412103" y="6438900"/>
            <a:ext cx="8207629" cy="2282676"/>
          </a:xfrm>
          <a:prstGeom prst="rect">
            <a:avLst/>
          </a:prstGeom>
        </p:spPr>
        <p:txBody>
          <a:bodyPr lIns="0" tIns="0" rIns="0" bIns="0" rtlCol="0" anchor="t">
            <a:spAutoFit/>
          </a:bodyPr>
          <a:lstStyle/>
          <a:p>
            <a:pPr marL="0" lvl="0" indent="0" algn="ctr">
              <a:lnSpc>
                <a:spcPts val="8879"/>
              </a:lnSpc>
            </a:pPr>
            <a:r>
              <a:rPr lang="pt-BR" sz="7399" spc="-184" dirty="0">
                <a:solidFill>
                  <a:srgbClr val="000000"/>
                </a:solidFill>
                <a:latin typeface="Cardo"/>
              </a:rPr>
              <a:t>Origem do Número Especial</a:t>
            </a:r>
          </a:p>
        </p:txBody>
      </p:sp>
      <p:sp>
        <p:nvSpPr>
          <p:cNvPr id="12" name="AutoShape 6">
            <a:extLst>
              <a:ext uri="{FF2B5EF4-FFF2-40B4-BE49-F238E27FC236}">
                <a16:creationId xmlns:a16="http://schemas.microsoft.com/office/drawing/2014/main" id="{6B9903E5-F6D9-FECA-B6CB-A3560BA084CA}"/>
              </a:ext>
            </a:extLst>
          </p:cNvPr>
          <p:cNvSpPr/>
          <p:nvPr/>
        </p:nvSpPr>
        <p:spPr>
          <a:xfrm>
            <a:off x="838200" y="9258300"/>
            <a:ext cx="9355440" cy="0"/>
          </a:xfrm>
          <a:prstGeom prst="line">
            <a:avLst/>
          </a:prstGeom>
          <a:ln w="9525" cap="rnd">
            <a:solidFill>
              <a:srgbClr val="343434"/>
            </a:solidFill>
            <a:prstDash val="solid"/>
            <a:headEnd type="none" w="sm" len="sm"/>
            <a:tailEnd type="none" w="sm" len="sm"/>
          </a:ln>
        </p:spPr>
      </p:sp>
      <p:sp>
        <p:nvSpPr>
          <p:cNvPr id="13" name="AutoShape 7">
            <a:extLst>
              <a:ext uri="{FF2B5EF4-FFF2-40B4-BE49-F238E27FC236}">
                <a16:creationId xmlns:a16="http://schemas.microsoft.com/office/drawing/2014/main" id="{367EE563-1964-A37F-4262-97BC4FBC3294}"/>
              </a:ext>
            </a:extLst>
          </p:cNvPr>
          <p:cNvSpPr/>
          <p:nvPr/>
        </p:nvSpPr>
        <p:spPr>
          <a:xfrm>
            <a:off x="838200" y="1019175"/>
            <a:ext cx="9355440" cy="0"/>
          </a:xfrm>
          <a:prstGeom prst="line">
            <a:avLst/>
          </a:prstGeom>
          <a:ln w="9525" cap="rnd">
            <a:solidFill>
              <a:srgbClr val="343434"/>
            </a:solidFill>
            <a:prstDash val="solid"/>
            <a:headEnd type="none" w="sm" len="sm"/>
            <a:tailEnd type="none" w="sm" len="sm"/>
          </a:ln>
        </p:spPr>
      </p:sp>
      <p:sp>
        <p:nvSpPr>
          <p:cNvPr id="14" name="TextBox 8">
            <a:extLst>
              <a:ext uri="{FF2B5EF4-FFF2-40B4-BE49-F238E27FC236}">
                <a16:creationId xmlns:a16="http://schemas.microsoft.com/office/drawing/2014/main" id="{E5A7C50A-1421-18E7-3ADC-A9C66BA1B76D}"/>
              </a:ext>
            </a:extLst>
          </p:cNvPr>
          <p:cNvSpPr txBox="1"/>
          <p:nvPr/>
        </p:nvSpPr>
        <p:spPr>
          <a:xfrm>
            <a:off x="5268813" y="9467850"/>
            <a:ext cx="293787" cy="514350"/>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Open Sans Bold"/>
              </a:rPr>
              <a:t>2</a:t>
            </a:r>
          </a:p>
        </p:txBody>
      </p:sp>
      <p:pic>
        <p:nvPicPr>
          <p:cNvPr id="19" name="Imagem 18">
            <a:extLst>
              <a:ext uri="{FF2B5EF4-FFF2-40B4-BE49-F238E27FC236}">
                <a16:creationId xmlns:a16="http://schemas.microsoft.com/office/drawing/2014/main" id="{21531252-D02A-A69C-1C36-0A686C156B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7045" y="2008860"/>
            <a:ext cx="8077743" cy="1237614"/>
          </a:xfrm>
          <a:prstGeom prst="rect">
            <a:avLst/>
          </a:prstGeom>
          <a:noFill/>
          <a:ln>
            <a:noFill/>
          </a:ln>
        </p:spPr>
      </p:pic>
      <p:pic>
        <p:nvPicPr>
          <p:cNvPr id="20" name="Imagem 19">
            <a:extLst>
              <a:ext uri="{FF2B5EF4-FFF2-40B4-BE49-F238E27FC236}">
                <a16:creationId xmlns:a16="http://schemas.microsoft.com/office/drawing/2014/main" id="{5FF8CE92-D2F6-71A5-C30E-A8C3E33BA832}"/>
              </a:ext>
            </a:extLst>
          </p:cNvPr>
          <p:cNvPicPr>
            <a:picLocks noChangeAspect="1"/>
          </p:cNvPicPr>
          <p:nvPr/>
        </p:nvPicPr>
        <p:blipFill rotWithShape="1">
          <a:blip r:embed="rId4">
            <a:extLst>
              <a:ext uri="{28A0092B-C50C-407E-A947-70E740481C1C}">
                <a14:useLocalDpi xmlns:a14="http://schemas.microsoft.com/office/drawing/2010/main" val="0"/>
              </a:ext>
            </a:extLst>
          </a:blip>
          <a:srcRect l="3140" r="70848"/>
          <a:stretch/>
        </p:blipFill>
        <p:spPr bwMode="auto">
          <a:xfrm>
            <a:off x="1604623" y="3911451"/>
            <a:ext cx="7822585" cy="18208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5676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a:extLst>
            <a:ext uri="{FF2B5EF4-FFF2-40B4-BE49-F238E27FC236}">
              <a16:creationId xmlns:a16="http://schemas.microsoft.com/office/drawing/2014/main" id="{830F1026-E235-3119-90EB-44A1D3530F79}"/>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5A662B87-8EAC-E9B2-90A2-BA6C8761BDB1}"/>
              </a:ext>
            </a:extLst>
          </p:cNvPr>
          <p:cNvSpPr/>
          <p:nvPr/>
        </p:nvSpPr>
        <p:spPr>
          <a:xfrm>
            <a:off x="838200" y="9258300"/>
            <a:ext cx="9355440" cy="0"/>
          </a:xfrm>
          <a:prstGeom prst="line">
            <a:avLst/>
          </a:prstGeom>
          <a:ln w="9525" cap="rnd">
            <a:solidFill>
              <a:srgbClr val="241F20"/>
            </a:solidFill>
            <a:prstDash val="solid"/>
            <a:headEnd type="none" w="sm" len="sm"/>
            <a:tailEnd type="none" w="sm" len="sm"/>
          </a:ln>
        </p:spPr>
      </p:sp>
      <p:sp>
        <p:nvSpPr>
          <p:cNvPr id="5" name="AutoShape 5">
            <a:extLst>
              <a:ext uri="{FF2B5EF4-FFF2-40B4-BE49-F238E27FC236}">
                <a16:creationId xmlns:a16="http://schemas.microsoft.com/office/drawing/2014/main" id="{FD852DD2-62E5-E56D-71B3-37D8C0ED40CB}"/>
              </a:ext>
            </a:extLst>
          </p:cNvPr>
          <p:cNvSpPr/>
          <p:nvPr/>
        </p:nvSpPr>
        <p:spPr>
          <a:xfrm>
            <a:off x="838200" y="1019175"/>
            <a:ext cx="9355440" cy="0"/>
          </a:xfrm>
          <a:prstGeom prst="line">
            <a:avLst/>
          </a:prstGeom>
          <a:ln w="9525" cap="rnd">
            <a:solidFill>
              <a:srgbClr val="241F20"/>
            </a:solidFill>
            <a:prstDash val="solid"/>
            <a:headEnd type="none" w="sm" len="sm"/>
            <a:tailEnd type="none" w="sm" len="sm"/>
          </a:ln>
        </p:spPr>
      </p:sp>
      <p:sp>
        <p:nvSpPr>
          <p:cNvPr id="6" name="TextBox 6">
            <a:extLst>
              <a:ext uri="{FF2B5EF4-FFF2-40B4-BE49-F238E27FC236}">
                <a16:creationId xmlns:a16="http://schemas.microsoft.com/office/drawing/2014/main" id="{65E1FCAC-61DD-BEF4-F9F2-40F9DB1ACB0B}"/>
              </a:ext>
            </a:extLst>
          </p:cNvPr>
          <p:cNvSpPr txBox="1"/>
          <p:nvPr/>
        </p:nvSpPr>
        <p:spPr>
          <a:xfrm>
            <a:off x="1412105" y="5162720"/>
            <a:ext cx="8207629" cy="837665"/>
          </a:xfrm>
          <a:prstGeom prst="rect">
            <a:avLst/>
          </a:prstGeom>
        </p:spPr>
        <p:txBody>
          <a:bodyPr lIns="0" tIns="0" rIns="0" bIns="0" rtlCol="0" anchor="t">
            <a:spAutoFit/>
          </a:bodyPr>
          <a:lstStyle/>
          <a:p>
            <a:pPr marL="0" lvl="0" indent="0" algn="ctr">
              <a:lnSpc>
                <a:spcPts val="3359"/>
              </a:lnSpc>
              <a:spcBef>
                <a:spcPct val="0"/>
              </a:spcBef>
            </a:pPr>
            <a:r>
              <a:rPr lang="pt-BR" sz="2400" dirty="0">
                <a:solidFill>
                  <a:srgbClr val="000000"/>
                </a:solidFill>
                <a:latin typeface="Didact Gothic"/>
              </a:rPr>
              <a:t>Autores: </a:t>
            </a:r>
            <a:r>
              <a:rPr lang="pt-BR" sz="2400" dirty="0" err="1">
                <a:solidFill>
                  <a:srgbClr val="000000"/>
                </a:solidFill>
                <a:latin typeface="Didact Gothic"/>
              </a:rPr>
              <a:t>Patricia</a:t>
            </a:r>
            <a:r>
              <a:rPr lang="pt-BR" sz="2400" dirty="0">
                <a:solidFill>
                  <a:srgbClr val="000000"/>
                </a:solidFill>
                <a:latin typeface="Didact Gothic"/>
              </a:rPr>
              <a:t> </a:t>
            </a:r>
            <a:r>
              <a:rPr lang="pt-BR" sz="2400" dirty="0" err="1">
                <a:solidFill>
                  <a:srgbClr val="000000"/>
                </a:solidFill>
                <a:latin typeface="Didact Gothic"/>
              </a:rPr>
              <a:t>Aristizabal</a:t>
            </a:r>
            <a:r>
              <a:rPr lang="pt-BR" sz="2400" dirty="0">
                <a:solidFill>
                  <a:srgbClr val="000000"/>
                </a:solidFill>
                <a:latin typeface="Didact Gothic"/>
              </a:rPr>
              <a:t>, Alessandra Martínez-Abascal, </a:t>
            </a:r>
            <a:r>
              <a:rPr lang="pt-BR" sz="2400" dirty="0" err="1">
                <a:solidFill>
                  <a:srgbClr val="000000"/>
                </a:solidFill>
                <a:latin typeface="Didact Gothic"/>
              </a:rPr>
              <a:t>Julio</a:t>
            </a:r>
            <a:r>
              <a:rPr lang="pt-BR" sz="2400" dirty="0">
                <a:solidFill>
                  <a:srgbClr val="000000"/>
                </a:solidFill>
                <a:latin typeface="Didact Gothic"/>
              </a:rPr>
              <a:t> Cesar Macías-Romero e Gustavo </a:t>
            </a:r>
            <a:r>
              <a:rPr lang="pt-BR" sz="2400" dirty="0" err="1">
                <a:solidFill>
                  <a:srgbClr val="000000"/>
                </a:solidFill>
                <a:latin typeface="Didact Gothic"/>
              </a:rPr>
              <a:t>Nigenda</a:t>
            </a:r>
            <a:endParaRPr lang="pt-BR" sz="2400" dirty="0">
              <a:solidFill>
                <a:srgbClr val="000000"/>
              </a:solidFill>
              <a:latin typeface="Didact Gothic"/>
            </a:endParaRPr>
          </a:p>
        </p:txBody>
      </p:sp>
      <p:sp>
        <p:nvSpPr>
          <p:cNvPr id="7" name="TextBox 7">
            <a:extLst>
              <a:ext uri="{FF2B5EF4-FFF2-40B4-BE49-F238E27FC236}">
                <a16:creationId xmlns:a16="http://schemas.microsoft.com/office/drawing/2014/main" id="{F379647D-A413-D8B5-EF1D-65011C35FE41}"/>
              </a:ext>
            </a:extLst>
          </p:cNvPr>
          <p:cNvSpPr txBox="1"/>
          <p:nvPr/>
        </p:nvSpPr>
        <p:spPr>
          <a:xfrm>
            <a:off x="838200" y="7594600"/>
            <a:ext cx="9355440" cy="1408719"/>
          </a:xfrm>
          <a:prstGeom prst="rect">
            <a:avLst/>
          </a:prstGeom>
        </p:spPr>
        <p:txBody>
          <a:bodyPr lIns="0" tIns="0" rIns="0" bIns="0" rtlCol="0" anchor="t">
            <a:spAutoFit/>
          </a:bodyPr>
          <a:lstStyle/>
          <a:p>
            <a:pPr algn="ctr">
              <a:lnSpc>
                <a:spcPts val="2800"/>
              </a:lnSpc>
              <a:spcBef>
                <a:spcPct val="0"/>
              </a:spcBef>
            </a:pPr>
            <a:r>
              <a:rPr lang="es-ES" sz="2000" dirty="0">
                <a:solidFill>
                  <a:srgbClr val="000000"/>
                </a:solidFill>
                <a:latin typeface="Didact Gothic"/>
              </a:rPr>
              <a:t>ARISTIZABAL, P. et al.. Contratación de estudiantes de enfermería en el contexto de la pandemia por COVID-19 en México. Una respuesta rápida a la emergencia de salud. </a:t>
            </a:r>
            <a:r>
              <a:rPr lang="es-ES" sz="2000" dirty="0" err="1">
                <a:solidFill>
                  <a:srgbClr val="000000"/>
                </a:solidFill>
                <a:latin typeface="Didact Gothic"/>
              </a:rPr>
              <a:t>Ciência</a:t>
            </a:r>
            <a:r>
              <a:rPr lang="es-ES" sz="2000" dirty="0">
                <a:solidFill>
                  <a:srgbClr val="000000"/>
                </a:solidFill>
                <a:latin typeface="Didact Gothic"/>
              </a:rPr>
              <a:t> &amp; </a:t>
            </a:r>
            <a:r>
              <a:rPr lang="es-ES" sz="2000" dirty="0" err="1">
                <a:solidFill>
                  <a:srgbClr val="000000"/>
                </a:solidFill>
                <a:latin typeface="Didact Gothic"/>
              </a:rPr>
              <a:t>Saúde</a:t>
            </a:r>
            <a:r>
              <a:rPr lang="es-ES" sz="2000" dirty="0">
                <a:solidFill>
                  <a:srgbClr val="000000"/>
                </a:solidFill>
                <a:latin typeface="Didact Gothic"/>
              </a:rPr>
              <a:t> </a:t>
            </a:r>
            <a:r>
              <a:rPr lang="es-ES" sz="2000" dirty="0" err="1">
                <a:solidFill>
                  <a:srgbClr val="000000"/>
                </a:solidFill>
                <a:latin typeface="Didact Gothic"/>
              </a:rPr>
              <a:t>Coletiva</a:t>
            </a:r>
            <a:r>
              <a:rPr lang="es-ES" sz="2000" dirty="0">
                <a:solidFill>
                  <a:srgbClr val="000000"/>
                </a:solidFill>
                <a:latin typeface="Didact Gothic"/>
              </a:rPr>
              <a:t>, v. 28, n. 10, p. 3003–3013, </a:t>
            </a:r>
            <a:r>
              <a:rPr lang="es-ES" sz="2000" dirty="0" err="1">
                <a:solidFill>
                  <a:srgbClr val="000000"/>
                </a:solidFill>
                <a:latin typeface="Didact Gothic"/>
              </a:rPr>
              <a:t>out</a:t>
            </a:r>
            <a:r>
              <a:rPr lang="es-ES" sz="2000" dirty="0">
                <a:solidFill>
                  <a:srgbClr val="000000"/>
                </a:solidFill>
                <a:latin typeface="Didact Gothic"/>
              </a:rPr>
              <a:t>. 2023. </a:t>
            </a:r>
          </a:p>
          <a:p>
            <a:pPr algn="ctr">
              <a:lnSpc>
                <a:spcPts val="2800"/>
              </a:lnSpc>
              <a:spcBef>
                <a:spcPct val="0"/>
              </a:spcBef>
            </a:pPr>
            <a:r>
              <a:rPr lang="en-US" sz="2000" dirty="0" err="1">
                <a:solidFill>
                  <a:srgbClr val="000000"/>
                </a:solidFill>
                <a:latin typeface="Didact Gothic"/>
              </a:rPr>
              <a:t>Disponível</a:t>
            </a:r>
            <a:r>
              <a:rPr lang="en-US" sz="2000" dirty="0">
                <a:solidFill>
                  <a:srgbClr val="000000"/>
                </a:solidFill>
                <a:latin typeface="Didact Gothic"/>
              </a:rPr>
              <a:t> </a:t>
            </a:r>
            <a:r>
              <a:rPr lang="en-US" sz="2000" dirty="0" err="1">
                <a:solidFill>
                  <a:srgbClr val="000000"/>
                </a:solidFill>
                <a:latin typeface="Didact Gothic"/>
              </a:rPr>
              <a:t>em:https</a:t>
            </a:r>
            <a:r>
              <a:rPr lang="en-US" sz="2000" dirty="0">
                <a:solidFill>
                  <a:srgbClr val="000000"/>
                </a:solidFill>
                <a:latin typeface="Didact Gothic"/>
              </a:rPr>
              <a:t>://www.scielo.br/j/csc/a/nQRRTngzwsK9HKv9vMxkh7R/?lang=es#</a:t>
            </a:r>
          </a:p>
        </p:txBody>
      </p:sp>
      <p:sp>
        <p:nvSpPr>
          <p:cNvPr id="8" name="TextBox 8">
            <a:extLst>
              <a:ext uri="{FF2B5EF4-FFF2-40B4-BE49-F238E27FC236}">
                <a16:creationId xmlns:a16="http://schemas.microsoft.com/office/drawing/2014/main" id="{D47EAEE8-4E9C-794A-89B6-DC76E515BC45}"/>
              </a:ext>
            </a:extLst>
          </p:cNvPr>
          <p:cNvSpPr txBox="1"/>
          <p:nvPr/>
        </p:nvSpPr>
        <p:spPr>
          <a:xfrm>
            <a:off x="4876801" y="9467850"/>
            <a:ext cx="597924" cy="50327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Open Sans Bold"/>
              </a:rPr>
              <a:t>20</a:t>
            </a:r>
          </a:p>
        </p:txBody>
      </p:sp>
      <p:sp>
        <p:nvSpPr>
          <p:cNvPr id="9" name="TextBox 9">
            <a:extLst>
              <a:ext uri="{FF2B5EF4-FFF2-40B4-BE49-F238E27FC236}">
                <a16:creationId xmlns:a16="http://schemas.microsoft.com/office/drawing/2014/main" id="{F524E233-B378-3BF3-35B5-AF062F5ADA01}"/>
              </a:ext>
            </a:extLst>
          </p:cNvPr>
          <p:cNvSpPr txBox="1"/>
          <p:nvPr/>
        </p:nvSpPr>
        <p:spPr>
          <a:xfrm>
            <a:off x="838200" y="1422404"/>
            <a:ext cx="9355440" cy="2287165"/>
          </a:xfrm>
          <a:prstGeom prst="rect">
            <a:avLst/>
          </a:prstGeom>
        </p:spPr>
        <p:txBody>
          <a:bodyPr lIns="0" tIns="0" rIns="0" bIns="0" rtlCol="0" anchor="t">
            <a:spAutoFit/>
          </a:bodyPr>
          <a:lstStyle/>
          <a:p>
            <a:pPr algn="ctr">
              <a:lnSpc>
                <a:spcPts val="4479"/>
              </a:lnSpc>
              <a:spcBef>
                <a:spcPct val="0"/>
              </a:spcBef>
            </a:pPr>
            <a:r>
              <a:rPr lang="es-ES" sz="3199" spc="127" dirty="0">
                <a:solidFill>
                  <a:srgbClr val="000000"/>
                </a:solidFill>
                <a:latin typeface="Cardo Bold"/>
              </a:rPr>
              <a:t>Contratación de estudiantes de enfermería en el contexto de la pandemia por COVID-19 en México. Una respuesta rápida a la emergencia de salud</a:t>
            </a:r>
            <a:endParaRPr lang="en-US" sz="3199" spc="127" dirty="0">
              <a:solidFill>
                <a:srgbClr val="000000"/>
              </a:solidFill>
              <a:latin typeface="Cardo Bold"/>
            </a:endParaRPr>
          </a:p>
        </p:txBody>
      </p:sp>
      <p:grpSp>
        <p:nvGrpSpPr>
          <p:cNvPr id="10" name="Group 2">
            <a:extLst>
              <a:ext uri="{FF2B5EF4-FFF2-40B4-BE49-F238E27FC236}">
                <a16:creationId xmlns:a16="http://schemas.microsoft.com/office/drawing/2014/main" id="{9A5637C0-23BA-69EC-AB0B-875EC0893912}"/>
              </a:ext>
            </a:extLst>
          </p:cNvPr>
          <p:cNvGrpSpPr/>
          <p:nvPr/>
        </p:nvGrpSpPr>
        <p:grpSpPr>
          <a:xfrm>
            <a:off x="12162410" y="1568030"/>
            <a:ext cx="5498830" cy="7150939"/>
            <a:chOff x="0" y="0"/>
            <a:chExt cx="6894102" cy="9525000"/>
          </a:xfrm>
        </p:grpSpPr>
        <p:sp>
          <p:nvSpPr>
            <p:cNvPr id="11" name="Freeform 3">
              <a:extLst>
                <a:ext uri="{FF2B5EF4-FFF2-40B4-BE49-F238E27FC236}">
                  <a16:creationId xmlns:a16="http://schemas.microsoft.com/office/drawing/2014/main" id="{B6304B6E-0E8B-0439-2DE2-829F80108971}"/>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extLst>
      <p:ext uri="{BB962C8B-B14F-4D97-AF65-F5344CB8AC3E}">
        <p14:creationId xmlns:p14="http://schemas.microsoft.com/office/powerpoint/2010/main" val="6118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grpSp>
        <p:nvGrpSpPr>
          <p:cNvPr id="2" name="Group 2"/>
          <p:cNvGrpSpPr/>
          <p:nvPr/>
        </p:nvGrpSpPr>
        <p:grpSpPr>
          <a:xfrm>
            <a:off x="-241030" y="-102440"/>
            <a:ext cx="7519776" cy="10389440"/>
            <a:chOff x="0" y="0"/>
            <a:chExt cx="6894102" cy="9525000"/>
          </a:xfrm>
        </p:grpSpPr>
        <p:sp>
          <p:nvSpPr>
            <p:cNvPr id="3" name="Freeform 3"/>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p:spPr>
        </p:sp>
      </p:grpSp>
      <p:sp>
        <p:nvSpPr>
          <p:cNvPr id="4" name="TextBox 4"/>
          <p:cNvSpPr txBox="1"/>
          <p:nvPr/>
        </p:nvSpPr>
        <p:spPr>
          <a:xfrm>
            <a:off x="8327776" y="3105150"/>
            <a:ext cx="8207629" cy="1123950"/>
          </a:xfrm>
          <a:prstGeom prst="rect">
            <a:avLst/>
          </a:prstGeom>
        </p:spPr>
        <p:txBody>
          <a:bodyPr lIns="0" tIns="0" rIns="0" bIns="0" rtlCol="0" anchor="t">
            <a:spAutoFit/>
          </a:bodyPr>
          <a:lstStyle/>
          <a:p>
            <a:pPr marL="0" lvl="0" indent="0" algn="ctr">
              <a:lnSpc>
                <a:spcPts val="8879"/>
              </a:lnSpc>
            </a:pPr>
            <a:r>
              <a:rPr lang="en-US" sz="7399" spc="-184">
                <a:solidFill>
                  <a:srgbClr val="000000"/>
                </a:solidFill>
                <a:latin typeface="Cardo"/>
              </a:rPr>
              <a:t>OBRIGADA!</a:t>
            </a:r>
          </a:p>
        </p:txBody>
      </p:sp>
      <p:sp>
        <p:nvSpPr>
          <p:cNvPr id="5" name="TextBox 5"/>
          <p:cNvSpPr txBox="1"/>
          <p:nvPr/>
        </p:nvSpPr>
        <p:spPr>
          <a:xfrm>
            <a:off x="8327776" y="6013449"/>
            <a:ext cx="8207629" cy="1384301"/>
          </a:xfrm>
          <a:prstGeom prst="rect">
            <a:avLst/>
          </a:prstGeom>
        </p:spPr>
        <p:txBody>
          <a:bodyPr lIns="0" tIns="0" rIns="0" bIns="0" rtlCol="0" anchor="t">
            <a:spAutoFit/>
          </a:bodyPr>
          <a:lstStyle/>
          <a:p>
            <a:pPr algn="ctr">
              <a:lnSpc>
                <a:spcPts val="5599"/>
              </a:lnSpc>
            </a:pPr>
            <a:r>
              <a:rPr lang="en-US" sz="3999" spc="159">
                <a:solidFill>
                  <a:srgbClr val="000000"/>
                </a:solidFill>
                <a:latin typeface="Didact Gothic"/>
              </a:rPr>
              <a:t>helena.machado@fiocruz.br</a:t>
            </a:r>
          </a:p>
          <a:p>
            <a:pPr marL="0" lvl="0" indent="0" algn="ctr">
              <a:lnSpc>
                <a:spcPts val="5599"/>
              </a:lnSpc>
              <a:spcBef>
                <a:spcPct val="0"/>
              </a:spcBef>
            </a:pPr>
            <a:r>
              <a:rPr lang="en-US" sz="3999" spc="159">
                <a:solidFill>
                  <a:srgbClr val="000000"/>
                </a:solidFill>
                <a:latin typeface="Didact Gothic"/>
              </a:rPr>
              <a:t>helenamachado06@gmail.com</a:t>
            </a:r>
          </a:p>
        </p:txBody>
      </p:sp>
      <p:sp>
        <p:nvSpPr>
          <p:cNvPr id="6" name="AutoShape 6"/>
          <p:cNvSpPr/>
          <p:nvPr/>
        </p:nvSpPr>
        <p:spPr>
          <a:xfrm>
            <a:off x="7903860" y="9258300"/>
            <a:ext cx="9355440" cy="0"/>
          </a:xfrm>
          <a:prstGeom prst="line">
            <a:avLst/>
          </a:prstGeom>
          <a:ln w="9525" cap="rnd">
            <a:solidFill>
              <a:srgbClr val="343434"/>
            </a:solidFill>
            <a:prstDash val="solid"/>
            <a:headEnd type="none" w="sm" len="sm"/>
            <a:tailEnd type="none" w="sm" len="sm"/>
          </a:ln>
        </p:spPr>
      </p:sp>
      <p:sp>
        <p:nvSpPr>
          <p:cNvPr id="7" name="AutoShape 7"/>
          <p:cNvSpPr/>
          <p:nvPr/>
        </p:nvSpPr>
        <p:spPr>
          <a:xfrm>
            <a:off x="7903860" y="1019175"/>
            <a:ext cx="9355440" cy="0"/>
          </a:xfrm>
          <a:prstGeom prst="line">
            <a:avLst/>
          </a:prstGeom>
          <a:ln w="9525" cap="rnd">
            <a:solidFill>
              <a:srgbClr val="343434"/>
            </a:solidFill>
            <a:prstDash val="solid"/>
            <a:headEnd type="none" w="sm" len="sm"/>
            <a:tailEnd type="none" w="sm" len="sm"/>
          </a:ln>
        </p:spPr>
      </p:sp>
      <p:sp>
        <p:nvSpPr>
          <p:cNvPr id="8" name="TextBox 8"/>
          <p:cNvSpPr txBox="1"/>
          <p:nvPr/>
        </p:nvSpPr>
        <p:spPr>
          <a:xfrm>
            <a:off x="12214078" y="9467850"/>
            <a:ext cx="435025"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a:extLst>
            <a:ext uri="{FF2B5EF4-FFF2-40B4-BE49-F238E27FC236}">
              <a16:creationId xmlns:a16="http://schemas.microsoft.com/office/drawing/2014/main" id="{2ED55370-0B90-32FA-7FA3-3906FA27B353}"/>
            </a:ext>
          </a:extLst>
        </p:cNvPr>
        <p:cNvGrpSpPr/>
        <p:nvPr/>
      </p:nvGrpSpPr>
      <p:grpSpPr>
        <a:xfrm>
          <a:off x="0" y="0"/>
          <a:ext cx="0" cy="0"/>
          <a:chOff x="0" y="0"/>
          <a:chExt cx="0" cy="0"/>
        </a:xfrm>
      </p:grpSpPr>
      <p:sp>
        <p:nvSpPr>
          <p:cNvPr id="12" name="AutoShape 6">
            <a:extLst>
              <a:ext uri="{FF2B5EF4-FFF2-40B4-BE49-F238E27FC236}">
                <a16:creationId xmlns:a16="http://schemas.microsoft.com/office/drawing/2014/main" id="{6AD7104D-86F1-2F70-D55A-AB204430E4AE}"/>
              </a:ext>
            </a:extLst>
          </p:cNvPr>
          <p:cNvSpPr/>
          <p:nvPr/>
        </p:nvSpPr>
        <p:spPr>
          <a:xfrm>
            <a:off x="838199" y="9258300"/>
            <a:ext cx="16459201" cy="0"/>
          </a:xfrm>
          <a:prstGeom prst="line">
            <a:avLst/>
          </a:prstGeom>
          <a:ln w="9525" cap="rnd">
            <a:solidFill>
              <a:srgbClr val="343434"/>
            </a:solidFill>
            <a:prstDash val="solid"/>
            <a:headEnd type="none" w="sm" len="sm"/>
            <a:tailEnd type="none" w="sm" len="sm"/>
          </a:ln>
        </p:spPr>
      </p:sp>
      <p:sp>
        <p:nvSpPr>
          <p:cNvPr id="14" name="TextBox 8">
            <a:extLst>
              <a:ext uri="{FF2B5EF4-FFF2-40B4-BE49-F238E27FC236}">
                <a16:creationId xmlns:a16="http://schemas.microsoft.com/office/drawing/2014/main" id="{07B7032E-1176-FB75-532F-67D05E4B0311}"/>
              </a:ext>
            </a:extLst>
          </p:cNvPr>
          <p:cNvSpPr txBox="1"/>
          <p:nvPr/>
        </p:nvSpPr>
        <p:spPr>
          <a:xfrm>
            <a:off x="9035207" y="9467850"/>
            <a:ext cx="217587"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3</a:t>
            </a:r>
          </a:p>
        </p:txBody>
      </p:sp>
      <p:pic>
        <p:nvPicPr>
          <p:cNvPr id="2" name="Imagem 1">
            <a:extLst>
              <a:ext uri="{FF2B5EF4-FFF2-40B4-BE49-F238E27FC236}">
                <a16:creationId xmlns:a16="http://schemas.microsoft.com/office/drawing/2014/main" id="{AFBAA8A1-4EFB-FA65-0C3B-78BBC6D6F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427" y="647700"/>
            <a:ext cx="16613374" cy="4171950"/>
          </a:xfrm>
          <a:prstGeom prst="rect">
            <a:avLst/>
          </a:prstGeom>
          <a:noFill/>
          <a:ln>
            <a:noFill/>
          </a:ln>
        </p:spPr>
      </p:pic>
      <p:pic>
        <p:nvPicPr>
          <p:cNvPr id="4" name="Imagem 3">
            <a:extLst>
              <a:ext uri="{FF2B5EF4-FFF2-40B4-BE49-F238E27FC236}">
                <a16:creationId xmlns:a16="http://schemas.microsoft.com/office/drawing/2014/main" id="{4BA0DDB0-ECEF-A0D5-886A-55262ECB38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428" y="4953000"/>
            <a:ext cx="16613374" cy="4171949"/>
          </a:xfrm>
          <a:prstGeom prst="rect">
            <a:avLst/>
          </a:prstGeom>
          <a:noFill/>
          <a:ln>
            <a:noFill/>
          </a:ln>
        </p:spPr>
      </p:pic>
    </p:spTree>
    <p:extLst>
      <p:ext uri="{BB962C8B-B14F-4D97-AF65-F5344CB8AC3E}">
        <p14:creationId xmlns:p14="http://schemas.microsoft.com/office/powerpoint/2010/main" val="262470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sp>
        <p:nvSpPr>
          <p:cNvPr id="4" name="AutoShape 4"/>
          <p:cNvSpPr/>
          <p:nvPr/>
        </p:nvSpPr>
        <p:spPr>
          <a:xfrm>
            <a:off x="7903860" y="9258300"/>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7903860" y="1019175"/>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8327776" y="1419011"/>
            <a:ext cx="8207629" cy="819150"/>
          </a:xfrm>
          <a:prstGeom prst="rect">
            <a:avLst/>
          </a:prstGeom>
        </p:spPr>
        <p:txBody>
          <a:bodyPr lIns="0" tIns="0" rIns="0" bIns="0" rtlCol="0" anchor="t">
            <a:spAutoFit/>
          </a:bodyPr>
          <a:lstStyle/>
          <a:p>
            <a:pPr marL="0" lvl="0" indent="0" algn="ctr">
              <a:lnSpc>
                <a:spcPts val="6599"/>
              </a:lnSpc>
            </a:pPr>
            <a:r>
              <a:rPr lang="en-US" sz="5499">
                <a:solidFill>
                  <a:srgbClr val="000000"/>
                </a:solidFill>
                <a:latin typeface="Cardo Bold"/>
              </a:rPr>
              <a:t>Editorial</a:t>
            </a:r>
          </a:p>
        </p:txBody>
      </p:sp>
      <p:sp>
        <p:nvSpPr>
          <p:cNvPr id="7" name="TextBox 7"/>
          <p:cNvSpPr txBox="1"/>
          <p:nvPr/>
        </p:nvSpPr>
        <p:spPr>
          <a:xfrm>
            <a:off x="8327776" y="2458519"/>
            <a:ext cx="8207629" cy="3962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Didact Gothic"/>
              </a:rPr>
              <a:t>Autor: Luiz Inácio Lula da Silva </a:t>
            </a:r>
          </a:p>
        </p:txBody>
      </p:sp>
      <p:sp>
        <p:nvSpPr>
          <p:cNvPr id="8" name="TextBox 8"/>
          <p:cNvSpPr txBox="1"/>
          <p:nvPr/>
        </p:nvSpPr>
        <p:spPr>
          <a:xfrm>
            <a:off x="7903860" y="7947025"/>
            <a:ext cx="9355440" cy="105410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Didact Gothic"/>
              </a:rPr>
              <a:t>SILVA, L. I. L. DA .. Aprender com a pandemia - e não repetir os erros. Ciência &amp; Saúde Coletiva, v. 28, n. 10, p. 2756–2756, out. 2023. Disponível em: https://scielo.br/j/csc/a/wQ8rhhLtjFxY5qggqL3PPjs/?lang=pt</a:t>
            </a:r>
          </a:p>
        </p:txBody>
      </p:sp>
      <p:sp>
        <p:nvSpPr>
          <p:cNvPr id="9" name="TextBox 9"/>
          <p:cNvSpPr txBox="1"/>
          <p:nvPr/>
        </p:nvSpPr>
        <p:spPr>
          <a:xfrm>
            <a:off x="12322797" y="9467850"/>
            <a:ext cx="217587"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4</a:t>
            </a:r>
          </a:p>
        </p:txBody>
      </p:sp>
      <p:sp>
        <p:nvSpPr>
          <p:cNvPr id="10" name="TextBox 10"/>
          <p:cNvSpPr txBox="1"/>
          <p:nvPr/>
        </p:nvSpPr>
        <p:spPr>
          <a:xfrm>
            <a:off x="7903860" y="4846220"/>
            <a:ext cx="9355440" cy="1099821"/>
          </a:xfrm>
          <a:prstGeom prst="rect">
            <a:avLst/>
          </a:prstGeom>
        </p:spPr>
        <p:txBody>
          <a:bodyPr lIns="0" tIns="0" rIns="0" bIns="0" rtlCol="0" anchor="t">
            <a:spAutoFit/>
          </a:bodyPr>
          <a:lstStyle/>
          <a:p>
            <a:pPr algn="ctr">
              <a:lnSpc>
                <a:spcPts val="4479"/>
              </a:lnSpc>
              <a:spcBef>
                <a:spcPct val="0"/>
              </a:spcBef>
            </a:pPr>
            <a:r>
              <a:rPr lang="en-US" sz="3199" spc="127">
                <a:solidFill>
                  <a:srgbClr val="000000"/>
                </a:solidFill>
                <a:latin typeface="Cardo Bold"/>
              </a:rPr>
              <a:t>Aprender com a pandemia - e não repetir os erros</a:t>
            </a:r>
          </a:p>
        </p:txBody>
      </p:sp>
      <p:grpSp>
        <p:nvGrpSpPr>
          <p:cNvPr id="11" name="Group 2">
            <a:extLst>
              <a:ext uri="{FF2B5EF4-FFF2-40B4-BE49-F238E27FC236}">
                <a16:creationId xmlns:a16="http://schemas.microsoft.com/office/drawing/2014/main" id="{15BA7351-9AFC-8FAA-51CB-E0F866818E08}"/>
              </a:ext>
            </a:extLst>
          </p:cNvPr>
          <p:cNvGrpSpPr/>
          <p:nvPr/>
        </p:nvGrpSpPr>
        <p:grpSpPr>
          <a:xfrm>
            <a:off x="609600" y="1568030"/>
            <a:ext cx="5498830" cy="7150939"/>
            <a:chOff x="0" y="0"/>
            <a:chExt cx="6894102" cy="9525000"/>
          </a:xfrm>
        </p:grpSpPr>
        <p:sp>
          <p:nvSpPr>
            <p:cNvPr id="12" name="Freeform 3">
              <a:extLst>
                <a:ext uri="{FF2B5EF4-FFF2-40B4-BE49-F238E27FC236}">
                  <a16:creationId xmlns:a16="http://schemas.microsoft.com/office/drawing/2014/main" id="{A1DA9691-1E8A-FE99-8AB7-6102981A2A5D}"/>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grpSp>
        <p:nvGrpSpPr>
          <p:cNvPr id="2" name="Group 2"/>
          <p:cNvGrpSpPr/>
          <p:nvPr/>
        </p:nvGrpSpPr>
        <p:grpSpPr>
          <a:xfrm>
            <a:off x="12162410" y="1568030"/>
            <a:ext cx="5498830" cy="7150939"/>
            <a:chOff x="0" y="0"/>
            <a:chExt cx="6894102" cy="9525000"/>
          </a:xfrm>
        </p:grpSpPr>
        <p:sp>
          <p:nvSpPr>
            <p:cNvPr id="3" name="Freeform 3"/>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
        <p:nvSpPr>
          <p:cNvPr id="4" name="AutoShape 4"/>
          <p:cNvSpPr/>
          <p:nvPr/>
        </p:nvSpPr>
        <p:spPr>
          <a:xfrm>
            <a:off x="626760" y="9258300"/>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626760" y="1019175"/>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1050676" y="1419011"/>
            <a:ext cx="8207629" cy="819150"/>
          </a:xfrm>
          <a:prstGeom prst="rect">
            <a:avLst/>
          </a:prstGeom>
        </p:spPr>
        <p:txBody>
          <a:bodyPr lIns="0" tIns="0" rIns="0" bIns="0" rtlCol="0" anchor="t">
            <a:spAutoFit/>
          </a:bodyPr>
          <a:lstStyle/>
          <a:p>
            <a:pPr marL="0" lvl="0" indent="0" algn="ctr">
              <a:lnSpc>
                <a:spcPts val="6599"/>
              </a:lnSpc>
            </a:pPr>
            <a:r>
              <a:rPr lang="en-US" sz="5499">
                <a:solidFill>
                  <a:srgbClr val="000000"/>
                </a:solidFill>
                <a:latin typeface="Cardo Bold"/>
              </a:rPr>
              <a:t>Artigo Debate</a:t>
            </a:r>
          </a:p>
        </p:txBody>
      </p:sp>
      <p:sp>
        <p:nvSpPr>
          <p:cNvPr id="7" name="TextBox 7"/>
          <p:cNvSpPr txBox="1"/>
          <p:nvPr/>
        </p:nvSpPr>
        <p:spPr>
          <a:xfrm>
            <a:off x="1050676" y="2458519"/>
            <a:ext cx="8207629" cy="401648"/>
          </a:xfrm>
          <a:prstGeom prst="rect">
            <a:avLst/>
          </a:prstGeom>
        </p:spPr>
        <p:txBody>
          <a:bodyPr lIns="0" tIns="0" rIns="0" bIns="0" rtlCol="0" anchor="t">
            <a:spAutoFit/>
          </a:bodyPr>
          <a:lstStyle/>
          <a:p>
            <a:pPr marL="0" lvl="0" indent="0" algn="ctr">
              <a:lnSpc>
                <a:spcPts val="3359"/>
              </a:lnSpc>
              <a:spcBef>
                <a:spcPct val="0"/>
              </a:spcBef>
            </a:pPr>
            <a:r>
              <a:rPr lang="en-US" sz="2400" dirty="0">
                <a:solidFill>
                  <a:srgbClr val="000000"/>
                </a:solidFill>
                <a:latin typeface="Didact Gothic"/>
              </a:rPr>
              <a:t>Autor: </a:t>
            </a:r>
            <a:r>
              <a:rPr lang="en-US" sz="2400" dirty="0" err="1">
                <a:solidFill>
                  <a:srgbClr val="000000"/>
                </a:solidFill>
                <a:latin typeface="Didact Gothic"/>
              </a:rPr>
              <a:t>Swedenberger</a:t>
            </a:r>
            <a:r>
              <a:rPr lang="en-US" sz="2400" dirty="0">
                <a:solidFill>
                  <a:srgbClr val="000000"/>
                </a:solidFill>
                <a:latin typeface="Didact Gothic"/>
              </a:rPr>
              <a:t> do Nascimento Barbosa</a:t>
            </a:r>
          </a:p>
        </p:txBody>
      </p:sp>
      <p:sp>
        <p:nvSpPr>
          <p:cNvPr id="8" name="TextBox 8"/>
          <p:cNvSpPr txBox="1"/>
          <p:nvPr/>
        </p:nvSpPr>
        <p:spPr>
          <a:xfrm>
            <a:off x="626760" y="7594600"/>
            <a:ext cx="9355440" cy="1406525"/>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latin typeface="Didact Gothic"/>
              </a:rPr>
              <a:t>BARBOSA, S. DO N. O </a:t>
            </a:r>
            <a:r>
              <a:rPr lang="en-US" sz="2000" dirty="0" err="1">
                <a:solidFill>
                  <a:srgbClr val="000000"/>
                </a:solidFill>
                <a:latin typeface="Didact Gothic"/>
              </a:rPr>
              <a:t>olhar</a:t>
            </a:r>
            <a:r>
              <a:rPr lang="en-US" sz="2000" dirty="0">
                <a:solidFill>
                  <a:srgbClr val="000000"/>
                </a:solidFill>
                <a:latin typeface="Didact Gothic"/>
              </a:rPr>
              <a:t> da </a:t>
            </a:r>
            <a:r>
              <a:rPr lang="en-US" sz="2000" dirty="0" err="1">
                <a:solidFill>
                  <a:srgbClr val="000000"/>
                </a:solidFill>
                <a:latin typeface="Didact Gothic"/>
              </a:rPr>
              <a:t>Ética</a:t>
            </a:r>
            <a:r>
              <a:rPr lang="en-US" sz="2000" dirty="0">
                <a:solidFill>
                  <a:srgbClr val="000000"/>
                </a:solidFill>
                <a:latin typeface="Didact Gothic"/>
              </a:rPr>
              <a:t> e da </a:t>
            </a:r>
            <a:r>
              <a:rPr lang="en-US" sz="2000" dirty="0" err="1">
                <a:solidFill>
                  <a:srgbClr val="000000"/>
                </a:solidFill>
                <a:latin typeface="Didact Gothic"/>
              </a:rPr>
              <a:t>Bioética</a:t>
            </a:r>
            <a:r>
              <a:rPr lang="en-US" sz="2000" dirty="0">
                <a:solidFill>
                  <a:srgbClr val="000000"/>
                </a:solidFill>
                <a:latin typeface="Didact Gothic"/>
              </a:rPr>
              <a:t> </a:t>
            </a:r>
            <a:r>
              <a:rPr lang="en-US" sz="2000" dirty="0" err="1">
                <a:solidFill>
                  <a:srgbClr val="000000"/>
                </a:solidFill>
                <a:latin typeface="Didact Gothic"/>
              </a:rPr>
              <a:t>sobre</a:t>
            </a:r>
            <a:r>
              <a:rPr lang="en-US" sz="2000" dirty="0">
                <a:solidFill>
                  <a:srgbClr val="000000"/>
                </a:solidFill>
                <a:latin typeface="Didact Gothic"/>
              </a:rPr>
              <a:t> o </a:t>
            </a:r>
            <a:r>
              <a:rPr lang="en-US" sz="2000" dirty="0" err="1">
                <a:solidFill>
                  <a:srgbClr val="000000"/>
                </a:solidFill>
                <a:latin typeface="Didact Gothic"/>
              </a:rPr>
              <a:t>trabalhador</a:t>
            </a:r>
            <a:r>
              <a:rPr lang="en-US" sz="2000" dirty="0">
                <a:solidFill>
                  <a:srgbClr val="000000"/>
                </a:solidFill>
                <a:latin typeface="Didact Gothic"/>
              </a:rPr>
              <a:t> e o </a:t>
            </a:r>
            <a:r>
              <a:rPr lang="en-US" sz="2000" dirty="0" err="1">
                <a:solidFill>
                  <a:srgbClr val="000000"/>
                </a:solidFill>
                <a:latin typeface="Didact Gothic"/>
              </a:rPr>
              <a:t>trabalho</a:t>
            </a:r>
            <a:r>
              <a:rPr lang="en-US" sz="2000" dirty="0">
                <a:solidFill>
                  <a:srgbClr val="000000"/>
                </a:solidFill>
                <a:latin typeface="Didact Gothic"/>
              </a:rPr>
              <a:t> </a:t>
            </a:r>
            <a:r>
              <a:rPr lang="en-US" sz="2000" dirty="0" err="1">
                <a:solidFill>
                  <a:srgbClr val="000000"/>
                </a:solidFill>
                <a:latin typeface="Didact Gothic"/>
              </a:rPr>
              <a:t>em</a:t>
            </a:r>
            <a:r>
              <a:rPr lang="en-US" sz="2000" dirty="0">
                <a:solidFill>
                  <a:srgbClr val="000000"/>
                </a:solidFill>
                <a:latin typeface="Didact Gothic"/>
              </a:rPr>
              <a:t> </a:t>
            </a:r>
            <a:r>
              <a:rPr lang="en-US" sz="2000" dirty="0" err="1">
                <a:solidFill>
                  <a:srgbClr val="000000"/>
                </a:solidFill>
                <a:latin typeface="Didact Gothic"/>
              </a:rPr>
              <a:t>saúde</a:t>
            </a:r>
            <a:r>
              <a:rPr lang="en-US" sz="2000" dirty="0">
                <a:solidFill>
                  <a:srgbClr val="000000"/>
                </a:solidFill>
                <a:latin typeface="Didact Gothic"/>
              </a:rPr>
              <a:t> no </a:t>
            </a:r>
            <a:r>
              <a:rPr lang="en-US" sz="2000" dirty="0" err="1">
                <a:solidFill>
                  <a:srgbClr val="000000"/>
                </a:solidFill>
                <a:latin typeface="Didact Gothic"/>
              </a:rPr>
              <a:t>contexto</a:t>
            </a:r>
            <a:r>
              <a:rPr lang="en-US" sz="2000" dirty="0">
                <a:solidFill>
                  <a:srgbClr val="000000"/>
                </a:solidFill>
                <a:latin typeface="Didact Gothic"/>
              </a:rPr>
              <a:t> da pandemia de COVID-19 no </a:t>
            </a:r>
            <a:r>
              <a:rPr lang="en-US" sz="2000" dirty="0" err="1">
                <a:solidFill>
                  <a:srgbClr val="000000"/>
                </a:solidFill>
                <a:latin typeface="Didact Gothic"/>
              </a:rPr>
              <a:t>Brasil</a:t>
            </a:r>
            <a:r>
              <a:rPr lang="en-US" sz="2000" dirty="0">
                <a:solidFill>
                  <a:srgbClr val="000000"/>
                </a:solidFill>
                <a:latin typeface="Didact Gothic"/>
              </a:rPr>
              <a:t>. </a:t>
            </a:r>
            <a:r>
              <a:rPr lang="en-US" sz="2000" dirty="0" err="1">
                <a:solidFill>
                  <a:srgbClr val="000000"/>
                </a:solidFill>
                <a:latin typeface="Didact Gothic"/>
              </a:rPr>
              <a:t>Ciência</a:t>
            </a:r>
            <a:r>
              <a:rPr lang="en-US" sz="2000" dirty="0">
                <a:solidFill>
                  <a:srgbClr val="000000"/>
                </a:solidFill>
                <a:latin typeface="Didact Gothic"/>
              </a:rPr>
              <a:t> &amp; </a:t>
            </a:r>
            <a:r>
              <a:rPr lang="en-US" sz="2000" dirty="0" err="1">
                <a:solidFill>
                  <a:srgbClr val="000000"/>
                </a:solidFill>
                <a:latin typeface="Didact Gothic"/>
              </a:rPr>
              <a:t>Saúde</a:t>
            </a:r>
            <a:r>
              <a:rPr lang="en-US" sz="2000" dirty="0">
                <a:solidFill>
                  <a:srgbClr val="000000"/>
                </a:solidFill>
                <a:latin typeface="Didact Gothic"/>
              </a:rPr>
              <a:t> </a:t>
            </a:r>
            <a:r>
              <a:rPr lang="en-US" sz="2000" dirty="0" err="1">
                <a:solidFill>
                  <a:srgbClr val="000000"/>
                </a:solidFill>
                <a:latin typeface="Didact Gothic"/>
              </a:rPr>
              <a:t>Coletiva</a:t>
            </a:r>
            <a:r>
              <a:rPr lang="en-US" sz="2000" dirty="0">
                <a:solidFill>
                  <a:srgbClr val="000000"/>
                </a:solidFill>
                <a:latin typeface="Didact Gothic"/>
              </a:rPr>
              <a:t>, v. 28, n. 10, p. 2759–2766, out. 2023. </a:t>
            </a:r>
            <a:r>
              <a:rPr lang="en-US" sz="2000" dirty="0" err="1">
                <a:solidFill>
                  <a:srgbClr val="000000"/>
                </a:solidFill>
                <a:latin typeface="Didact Gothic"/>
              </a:rPr>
              <a:t>Disponível</a:t>
            </a:r>
            <a:r>
              <a:rPr lang="en-US" sz="2000" dirty="0">
                <a:solidFill>
                  <a:srgbClr val="000000"/>
                </a:solidFill>
                <a:latin typeface="Didact Gothic"/>
              </a:rPr>
              <a:t> </a:t>
            </a:r>
            <a:r>
              <a:rPr lang="en-US" sz="2000" dirty="0" err="1">
                <a:solidFill>
                  <a:srgbClr val="000000"/>
                </a:solidFill>
                <a:latin typeface="Didact Gothic"/>
              </a:rPr>
              <a:t>em</a:t>
            </a:r>
            <a:r>
              <a:rPr lang="en-US" sz="2000" dirty="0">
                <a:solidFill>
                  <a:srgbClr val="000000"/>
                </a:solidFill>
                <a:latin typeface="Didact Gothic"/>
              </a:rPr>
              <a:t>: https://scielo.br/j/csc/a/wQ8rhhLtjFxY5qggqL3PPjs/?lang=pt</a:t>
            </a:r>
            <a:endParaRPr lang="en-US" sz="2000" dirty="0">
              <a:solidFill>
                <a:srgbClr val="000000"/>
              </a:solidFill>
              <a:latin typeface="Didact Gothic"/>
              <a:hlinkClick r:id="rId3" tooltip="https://www.scielo.br/j/csc/a/ZWYN64SVFmcVdJgHHr56GBL/?lang=pt"/>
            </a:endParaRPr>
          </a:p>
        </p:txBody>
      </p:sp>
      <p:sp>
        <p:nvSpPr>
          <p:cNvPr id="9" name="TextBox 9"/>
          <p:cNvSpPr txBox="1"/>
          <p:nvPr/>
        </p:nvSpPr>
        <p:spPr>
          <a:xfrm>
            <a:off x="5045697" y="9467850"/>
            <a:ext cx="217587"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5</a:t>
            </a:r>
          </a:p>
        </p:txBody>
      </p:sp>
      <p:sp>
        <p:nvSpPr>
          <p:cNvPr id="10" name="TextBox 10"/>
          <p:cNvSpPr txBox="1"/>
          <p:nvPr/>
        </p:nvSpPr>
        <p:spPr>
          <a:xfrm>
            <a:off x="626760" y="4312601"/>
            <a:ext cx="9355440" cy="1661796"/>
          </a:xfrm>
          <a:prstGeom prst="rect">
            <a:avLst/>
          </a:prstGeom>
        </p:spPr>
        <p:txBody>
          <a:bodyPr lIns="0" tIns="0" rIns="0" bIns="0" rtlCol="0" anchor="t">
            <a:spAutoFit/>
          </a:bodyPr>
          <a:lstStyle/>
          <a:p>
            <a:pPr algn="ctr">
              <a:lnSpc>
                <a:spcPts val="4479"/>
              </a:lnSpc>
              <a:spcBef>
                <a:spcPct val="0"/>
              </a:spcBef>
            </a:pPr>
            <a:r>
              <a:rPr lang="en-US" sz="3199" spc="127" dirty="0">
                <a:solidFill>
                  <a:srgbClr val="000000"/>
                </a:solidFill>
                <a:latin typeface="Cardo Bold"/>
              </a:rPr>
              <a:t>O </a:t>
            </a:r>
            <a:r>
              <a:rPr lang="en-US" sz="3199" spc="127" dirty="0" err="1">
                <a:solidFill>
                  <a:srgbClr val="000000"/>
                </a:solidFill>
                <a:latin typeface="Cardo Bold"/>
              </a:rPr>
              <a:t>olhar</a:t>
            </a:r>
            <a:r>
              <a:rPr lang="en-US" sz="3199" spc="127" dirty="0">
                <a:solidFill>
                  <a:srgbClr val="000000"/>
                </a:solidFill>
                <a:latin typeface="Cardo Bold"/>
              </a:rPr>
              <a:t> da </a:t>
            </a:r>
            <a:r>
              <a:rPr lang="en-US" sz="3199" spc="127" dirty="0" err="1">
                <a:solidFill>
                  <a:srgbClr val="000000"/>
                </a:solidFill>
                <a:latin typeface="Cardo Bold"/>
              </a:rPr>
              <a:t>Ética</a:t>
            </a:r>
            <a:r>
              <a:rPr lang="en-US" sz="3199" spc="127" dirty="0">
                <a:solidFill>
                  <a:srgbClr val="000000"/>
                </a:solidFill>
                <a:latin typeface="Cardo Bold"/>
              </a:rPr>
              <a:t> e da </a:t>
            </a:r>
            <a:r>
              <a:rPr lang="en-US" sz="3199" spc="127" dirty="0" err="1">
                <a:solidFill>
                  <a:srgbClr val="000000"/>
                </a:solidFill>
                <a:latin typeface="Cardo Bold"/>
              </a:rPr>
              <a:t>Bioética</a:t>
            </a:r>
            <a:r>
              <a:rPr lang="en-US" sz="3199" spc="127" dirty="0">
                <a:solidFill>
                  <a:srgbClr val="000000"/>
                </a:solidFill>
                <a:latin typeface="Cardo Bold"/>
              </a:rPr>
              <a:t> </a:t>
            </a:r>
            <a:r>
              <a:rPr lang="en-US" sz="3199" spc="127" dirty="0" err="1">
                <a:solidFill>
                  <a:srgbClr val="000000"/>
                </a:solidFill>
                <a:latin typeface="Cardo Bold"/>
              </a:rPr>
              <a:t>sobre</a:t>
            </a:r>
            <a:r>
              <a:rPr lang="en-US" sz="3199" spc="127" dirty="0">
                <a:solidFill>
                  <a:srgbClr val="000000"/>
                </a:solidFill>
                <a:latin typeface="Cardo Bold"/>
              </a:rPr>
              <a:t> o </a:t>
            </a:r>
            <a:r>
              <a:rPr lang="en-US" sz="3199" spc="127" dirty="0" err="1">
                <a:solidFill>
                  <a:srgbClr val="000000"/>
                </a:solidFill>
                <a:latin typeface="Cardo Bold"/>
              </a:rPr>
              <a:t>trabalhador</a:t>
            </a:r>
            <a:r>
              <a:rPr lang="en-US" sz="3199" spc="127" dirty="0">
                <a:solidFill>
                  <a:srgbClr val="000000"/>
                </a:solidFill>
                <a:latin typeface="Cardo Bold"/>
              </a:rPr>
              <a:t> e o </a:t>
            </a:r>
            <a:r>
              <a:rPr lang="en-US" sz="3199" spc="127" dirty="0" err="1">
                <a:solidFill>
                  <a:srgbClr val="000000"/>
                </a:solidFill>
                <a:latin typeface="Cardo Bold"/>
              </a:rPr>
              <a:t>trabalho</a:t>
            </a:r>
            <a:r>
              <a:rPr lang="en-US" sz="3199" spc="127" dirty="0">
                <a:solidFill>
                  <a:srgbClr val="000000"/>
                </a:solidFill>
                <a:latin typeface="Cardo Bold"/>
              </a:rPr>
              <a:t> </a:t>
            </a:r>
            <a:r>
              <a:rPr lang="en-US" sz="3199" spc="127" dirty="0" err="1">
                <a:solidFill>
                  <a:srgbClr val="000000"/>
                </a:solidFill>
                <a:latin typeface="Cardo Bold"/>
              </a:rPr>
              <a:t>em</a:t>
            </a:r>
            <a:r>
              <a:rPr lang="en-US" sz="3199" spc="127" dirty="0">
                <a:solidFill>
                  <a:srgbClr val="000000"/>
                </a:solidFill>
                <a:latin typeface="Cardo Bold"/>
              </a:rPr>
              <a:t> </a:t>
            </a:r>
            <a:r>
              <a:rPr lang="en-US" sz="3199" spc="127" dirty="0" err="1">
                <a:solidFill>
                  <a:srgbClr val="000000"/>
                </a:solidFill>
                <a:latin typeface="Cardo Bold"/>
              </a:rPr>
              <a:t>saúde</a:t>
            </a:r>
            <a:r>
              <a:rPr lang="en-US" sz="3199" spc="127" dirty="0">
                <a:solidFill>
                  <a:srgbClr val="000000"/>
                </a:solidFill>
                <a:latin typeface="Cardo Bold"/>
              </a:rPr>
              <a:t> no </a:t>
            </a:r>
            <a:r>
              <a:rPr lang="en-US" sz="3199" spc="127" dirty="0" err="1">
                <a:solidFill>
                  <a:srgbClr val="000000"/>
                </a:solidFill>
                <a:latin typeface="Cardo Bold"/>
              </a:rPr>
              <a:t>contexto</a:t>
            </a:r>
            <a:r>
              <a:rPr lang="en-US" sz="3199" spc="127" dirty="0">
                <a:solidFill>
                  <a:srgbClr val="000000"/>
                </a:solidFill>
                <a:latin typeface="Cardo Bold"/>
              </a:rPr>
              <a:t> da pandemia de COVID-19 no </a:t>
            </a:r>
            <a:r>
              <a:rPr lang="en-US" sz="3199" spc="127" dirty="0" err="1">
                <a:solidFill>
                  <a:srgbClr val="000000"/>
                </a:solidFill>
                <a:latin typeface="Cardo Bold"/>
              </a:rPr>
              <a:t>Brasil</a:t>
            </a:r>
            <a:r>
              <a:rPr lang="en-US" sz="3199" spc="127" dirty="0">
                <a:solidFill>
                  <a:srgbClr val="000000"/>
                </a:solidFill>
                <a:latin typeface="Cardo Bo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a:extLst>
            <a:ext uri="{FF2B5EF4-FFF2-40B4-BE49-F238E27FC236}">
              <a16:creationId xmlns:a16="http://schemas.microsoft.com/office/drawing/2014/main" id="{B111291B-78EB-171A-6760-85501761C4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20FA18-07DD-C75D-BE8E-A7741E33733C}"/>
              </a:ext>
            </a:extLst>
          </p:cNvPr>
          <p:cNvGrpSpPr/>
          <p:nvPr/>
        </p:nvGrpSpPr>
        <p:grpSpPr>
          <a:xfrm>
            <a:off x="12162410" y="1568030"/>
            <a:ext cx="5498830" cy="7150939"/>
            <a:chOff x="0" y="0"/>
            <a:chExt cx="6894102" cy="9525000"/>
          </a:xfrm>
        </p:grpSpPr>
        <p:sp>
          <p:nvSpPr>
            <p:cNvPr id="3" name="Freeform 3">
              <a:extLst>
                <a:ext uri="{FF2B5EF4-FFF2-40B4-BE49-F238E27FC236}">
                  <a16:creationId xmlns:a16="http://schemas.microsoft.com/office/drawing/2014/main" id="{823FEB97-27AA-D835-5F0C-CA3B69EAF408}"/>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
        <p:nvSpPr>
          <p:cNvPr id="4" name="AutoShape 4">
            <a:extLst>
              <a:ext uri="{FF2B5EF4-FFF2-40B4-BE49-F238E27FC236}">
                <a16:creationId xmlns:a16="http://schemas.microsoft.com/office/drawing/2014/main" id="{553229D8-A163-00D1-E466-E4FC23E6A577}"/>
              </a:ext>
            </a:extLst>
          </p:cNvPr>
          <p:cNvSpPr/>
          <p:nvPr/>
        </p:nvSpPr>
        <p:spPr>
          <a:xfrm>
            <a:off x="626760" y="9258300"/>
            <a:ext cx="9355440" cy="0"/>
          </a:xfrm>
          <a:prstGeom prst="line">
            <a:avLst/>
          </a:prstGeom>
          <a:ln w="9525" cap="rnd">
            <a:solidFill>
              <a:srgbClr val="241F20"/>
            </a:solidFill>
            <a:prstDash val="solid"/>
            <a:headEnd type="none" w="sm" len="sm"/>
            <a:tailEnd type="none" w="sm" len="sm"/>
          </a:ln>
        </p:spPr>
      </p:sp>
      <p:sp>
        <p:nvSpPr>
          <p:cNvPr id="5" name="AutoShape 5">
            <a:extLst>
              <a:ext uri="{FF2B5EF4-FFF2-40B4-BE49-F238E27FC236}">
                <a16:creationId xmlns:a16="http://schemas.microsoft.com/office/drawing/2014/main" id="{2D703569-0BC8-F5CE-13E9-39EEB1AA8E78}"/>
              </a:ext>
            </a:extLst>
          </p:cNvPr>
          <p:cNvSpPr/>
          <p:nvPr/>
        </p:nvSpPr>
        <p:spPr>
          <a:xfrm>
            <a:off x="869850" y="1019175"/>
            <a:ext cx="9355440" cy="0"/>
          </a:xfrm>
          <a:prstGeom prst="line">
            <a:avLst/>
          </a:prstGeom>
          <a:ln w="9525" cap="rnd">
            <a:solidFill>
              <a:srgbClr val="241F20"/>
            </a:solidFill>
            <a:prstDash val="solid"/>
            <a:headEnd type="none" w="sm" len="sm"/>
            <a:tailEnd type="none" w="sm" len="sm"/>
          </a:ln>
        </p:spPr>
      </p:sp>
      <p:sp>
        <p:nvSpPr>
          <p:cNvPr id="6" name="TextBox 6">
            <a:extLst>
              <a:ext uri="{FF2B5EF4-FFF2-40B4-BE49-F238E27FC236}">
                <a16:creationId xmlns:a16="http://schemas.microsoft.com/office/drawing/2014/main" id="{A2C5D348-576D-CC32-82F3-AFC5DA971854}"/>
              </a:ext>
            </a:extLst>
          </p:cNvPr>
          <p:cNvSpPr txBox="1"/>
          <p:nvPr/>
        </p:nvSpPr>
        <p:spPr>
          <a:xfrm>
            <a:off x="1443756" y="1041898"/>
            <a:ext cx="8207629" cy="846386"/>
          </a:xfrm>
          <a:prstGeom prst="rect">
            <a:avLst/>
          </a:prstGeom>
        </p:spPr>
        <p:txBody>
          <a:bodyPr lIns="0" tIns="0" rIns="0" bIns="0" rtlCol="0" anchor="t">
            <a:spAutoFit/>
          </a:bodyPr>
          <a:lstStyle/>
          <a:p>
            <a:pPr marL="0" lvl="0" indent="0" algn="ctr">
              <a:lnSpc>
                <a:spcPts val="6599"/>
              </a:lnSpc>
            </a:pPr>
            <a:r>
              <a:rPr lang="en-US" sz="5499" dirty="0" err="1">
                <a:solidFill>
                  <a:srgbClr val="000000"/>
                </a:solidFill>
                <a:latin typeface="Cardo Bold"/>
              </a:rPr>
              <a:t>Debatedores</a:t>
            </a:r>
            <a:endParaRPr lang="en-US" sz="5499" dirty="0">
              <a:solidFill>
                <a:srgbClr val="000000"/>
              </a:solidFill>
              <a:latin typeface="Cardo Bold"/>
            </a:endParaRPr>
          </a:p>
        </p:txBody>
      </p:sp>
      <p:sp>
        <p:nvSpPr>
          <p:cNvPr id="9" name="TextBox 9">
            <a:extLst>
              <a:ext uri="{FF2B5EF4-FFF2-40B4-BE49-F238E27FC236}">
                <a16:creationId xmlns:a16="http://schemas.microsoft.com/office/drawing/2014/main" id="{4885BF9B-061D-2B13-F3EB-E34F8419E022}"/>
              </a:ext>
            </a:extLst>
          </p:cNvPr>
          <p:cNvSpPr txBox="1"/>
          <p:nvPr/>
        </p:nvSpPr>
        <p:spPr>
          <a:xfrm>
            <a:off x="5045697" y="9467850"/>
            <a:ext cx="217587"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6</a:t>
            </a:r>
          </a:p>
        </p:txBody>
      </p:sp>
      <p:sp>
        <p:nvSpPr>
          <p:cNvPr id="11" name="TextBox 10">
            <a:extLst>
              <a:ext uri="{FF2B5EF4-FFF2-40B4-BE49-F238E27FC236}">
                <a16:creationId xmlns:a16="http://schemas.microsoft.com/office/drawing/2014/main" id="{8896E459-B092-04B0-EB45-6C89BF75D2A9}"/>
              </a:ext>
            </a:extLst>
          </p:cNvPr>
          <p:cNvSpPr txBox="1"/>
          <p:nvPr/>
        </p:nvSpPr>
        <p:spPr>
          <a:xfrm>
            <a:off x="869850" y="2110428"/>
            <a:ext cx="9355440" cy="555921"/>
          </a:xfrm>
          <a:prstGeom prst="rect">
            <a:avLst/>
          </a:prstGeom>
        </p:spPr>
        <p:txBody>
          <a:bodyPr lIns="0" tIns="0" rIns="0" bIns="0" rtlCol="0" anchor="t">
            <a:spAutoFit/>
          </a:bodyPr>
          <a:lstStyle/>
          <a:p>
            <a:pPr algn="ctr">
              <a:lnSpc>
                <a:spcPts val="4479"/>
              </a:lnSpc>
              <a:spcBef>
                <a:spcPct val="0"/>
              </a:spcBef>
            </a:pPr>
            <a:r>
              <a:rPr lang="pt-BR" sz="2800" spc="127" dirty="0">
                <a:solidFill>
                  <a:srgbClr val="000000"/>
                </a:solidFill>
                <a:latin typeface="Cardo Bold"/>
              </a:rPr>
              <a:t>O sujeito, sua práxis e suas consequências</a:t>
            </a:r>
          </a:p>
        </p:txBody>
      </p:sp>
      <p:sp>
        <p:nvSpPr>
          <p:cNvPr id="12" name="TextBox 10">
            <a:extLst>
              <a:ext uri="{FF2B5EF4-FFF2-40B4-BE49-F238E27FC236}">
                <a16:creationId xmlns:a16="http://schemas.microsoft.com/office/drawing/2014/main" id="{12D4B940-F19D-DAED-1413-B47029CBF5EF}"/>
              </a:ext>
            </a:extLst>
          </p:cNvPr>
          <p:cNvSpPr txBox="1"/>
          <p:nvPr/>
        </p:nvSpPr>
        <p:spPr>
          <a:xfrm>
            <a:off x="869850" y="4588087"/>
            <a:ext cx="9355440" cy="555921"/>
          </a:xfrm>
          <a:prstGeom prst="rect">
            <a:avLst/>
          </a:prstGeom>
        </p:spPr>
        <p:txBody>
          <a:bodyPr lIns="0" tIns="0" rIns="0" bIns="0" rtlCol="0" anchor="t">
            <a:spAutoFit/>
          </a:bodyPr>
          <a:lstStyle/>
          <a:p>
            <a:pPr algn="ctr">
              <a:lnSpc>
                <a:spcPts val="4479"/>
              </a:lnSpc>
              <a:spcBef>
                <a:spcPct val="0"/>
              </a:spcBef>
            </a:pPr>
            <a:r>
              <a:rPr lang="pt-BR" sz="2800" spc="127" dirty="0">
                <a:solidFill>
                  <a:srgbClr val="000000"/>
                </a:solidFill>
                <a:latin typeface="Cardo Bold"/>
              </a:rPr>
              <a:t>A bioética em tempos de emergência sanitária</a:t>
            </a:r>
          </a:p>
        </p:txBody>
      </p:sp>
      <p:sp>
        <p:nvSpPr>
          <p:cNvPr id="13" name="TextBox 10">
            <a:extLst>
              <a:ext uri="{FF2B5EF4-FFF2-40B4-BE49-F238E27FC236}">
                <a16:creationId xmlns:a16="http://schemas.microsoft.com/office/drawing/2014/main" id="{BFBED29B-CA53-347B-F7D3-85EB15AC621A}"/>
              </a:ext>
            </a:extLst>
          </p:cNvPr>
          <p:cNvSpPr txBox="1"/>
          <p:nvPr/>
        </p:nvSpPr>
        <p:spPr>
          <a:xfrm>
            <a:off x="869850" y="6927432"/>
            <a:ext cx="9355440" cy="540533"/>
          </a:xfrm>
          <a:prstGeom prst="rect">
            <a:avLst/>
          </a:prstGeom>
        </p:spPr>
        <p:txBody>
          <a:bodyPr lIns="0" tIns="0" rIns="0" bIns="0" rtlCol="0" anchor="t">
            <a:spAutoFit/>
          </a:bodyPr>
          <a:lstStyle/>
          <a:p>
            <a:pPr algn="ctr">
              <a:lnSpc>
                <a:spcPts val="4479"/>
              </a:lnSpc>
              <a:spcBef>
                <a:spcPct val="0"/>
              </a:spcBef>
            </a:pPr>
            <a:r>
              <a:rPr lang="pt-BR" sz="2800" spc="127" dirty="0">
                <a:solidFill>
                  <a:srgbClr val="000000"/>
                </a:solidFill>
                <a:latin typeface="Cardo Bold"/>
              </a:rPr>
              <a:t>Em defesa da vida, da ciência e da solidariedade</a:t>
            </a:r>
          </a:p>
        </p:txBody>
      </p:sp>
      <p:sp>
        <p:nvSpPr>
          <p:cNvPr id="14" name="TextBox 7">
            <a:extLst>
              <a:ext uri="{FF2B5EF4-FFF2-40B4-BE49-F238E27FC236}">
                <a16:creationId xmlns:a16="http://schemas.microsoft.com/office/drawing/2014/main" id="{3F43ACDD-55A6-3E95-D798-48919DF3FAB8}"/>
              </a:ext>
            </a:extLst>
          </p:cNvPr>
          <p:cNvSpPr txBox="1"/>
          <p:nvPr/>
        </p:nvSpPr>
        <p:spPr>
          <a:xfrm>
            <a:off x="1443756" y="2724628"/>
            <a:ext cx="8207629" cy="401648"/>
          </a:xfrm>
          <a:prstGeom prst="rect">
            <a:avLst/>
          </a:prstGeom>
        </p:spPr>
        <p:txBody>
          <a:bodyPr lIns="0" tIns="0" rIns="0" bIns="0" rtlCol="0" anchor="t">
            <a:spAutoFit/>
          </a:bodyPr>
          <a:lstStyle/>
          <a:p>
            <a:pPr marL="0" lvl="0" indent="0" algn="ctr">
              <a:lnSpc>
                <a:spcPts val="3359"/>
              </a:lnSpc>
              <a:spcBef>
                <a:spcPct val="0"/>
              </a:spcBef>
            </a:pPr>
            <a:r>
              <a:rPr lang="en-US" sz="2400" dirty="0" err="1">
                <a:solidFill>
                  <a:srgbClr val="000000"/>
                </a:solidFill>
                <a:latin typeface="Didact Gothic"/>
              </a:rPr>
              <a:t>Debatedor</a:t>
            </a:r>
            <a:r>
              <a:rPr lang="en-US" sz="2400" dirty="0">
                <a:solidFill>
                  <a:srgbClr val="000000"/>
                </a:solidFill>
                <a:latin typeface="Didact Gothic"/>
              </a:rPr>
              <a:t>: </a:t>
            </a:r>
            <a:r>
              <a:rPr lang="pt-BR" sz="2400" dirty="0">
                <a:solidFill>
                  <a:srgbClr val="000000"/>
                </a:solidFill>
                <a:latin typeface="Didact Gothic"/>
              </a:rPr>
              <a:t>José Geraldo de Sousa Junior</a:t>
            </a:r>
            <a:endParaRPr lang="en-US" sz="2400" dirty="0">
              <a:solidFill>
                <a:srgbClr val="000000"/>
              </a:solidFill>
              <a:latin typeface="Didact Gothic"/>
            </a:endParaRPr>
          </a:p>
        </p:txBody>
      </p:sp>
      <p:sp>
        <p:nvSpPr>
          <p:cNvPr id="15" name="TextBox 7">
            <a:extLst>
              <a:ext uri="{FF2B5EF4-FFF2-40B4-BE49-F238E27FC236}">
                <a16:creationId xmlns:a16="http://schemas.microsoft.com/office/drawing/2014/main" id="{3E91478D-26E1-F405-CD80-EC79D2D7E976}"/>
              </a:ext>
            </a:extLst>
          </p:cNvPr>
          <p:cNvSpPr txBox="1"/>
          <p:nvPr/>
        </p:nvSpPr>
        <p:spPr>
          <a:xfrm>
            <a:off x="1443756" y="5135421"/>
            <a:ext cx="8207629" cy="401648"/>
          </a:xfrm>
          <a:prstGeom prst="rect">
            <a:avLst/>
          </a:prstGeom>
        </p:spPr>
        <p:txBody>
          <a:bodyPr lIns="0" tIns="0" rIns="0" bIns="0" rtlCol="0" anchor="t">
            <a:spAutoFit/>
          </a:bodyPr>
          <a:lstStyle/>
          <a:p>
            <a:pPr marL="0" lvl="0" indent="0" algn="ctr">
              <a:lnSpc>
                <a:spcPts val="3359"/>
              </a:lnSpc>
              <a:spcBef>
                <a:spcPct val="0"/>
              </a:spcBef>
            </a:pPr>
            <a:r>
              <a:rPr lang="en-US" sz="2400" dirty="0" err="1">
                <a:solidFill>
                  <a:srgbClr val="000000"/>
                </a:solidFill>
                <a:latin typeface="Didact Gothic"/>
              </a:rPr>
              <a:t>Debatedor</a:t>
            </a:r>
            <a:r>
              <a:rPr lang="en-US" sz="2400" dirty="0">
                <a:solidFill>
                  <a:srgbClr val="000000"/>
                </a:solidFill>
                <a:latin typeface="Didact Gothic"/>
              </a:rPr>
              <a:t>: </a:t>
            </a:r>
            <a:r>
              <a:rPr lang="pt-BR" sz="2400" dirty="0">
                <a:solidFill>
                  <a:srgbClr val="000000"/>
                </a:solidFill>
                <a:latin typeface="Didact Gothic"/>
              </a:rPr>
              <a:t>Humberto Costa</a:t>
            </a:r>
            <a:endParaRPr lang="en-US" sz="2400" dirty="0">
              <a:solidFill>
                <a:srgbClr val="000000"/>
              </a:solidFill>
              <a:latin typeface="Didact Gothic"/>
            </a:endParaRPr>
          </a:p>
        </p:txBody>
      </p:sp>
      <p:sp>
        <p:nvSpPr>
          <p:cNvPr id="16" name="TextBox 7">
            <a:extLst>
              <a:ext uri="{FF2B5EF4-FFF2-40B4-BE49-F238E27FC236}">
                <a16:creationId xmlns:a16="http://schemas.microsoft.com/office/drawing/2014/main" id="{5779A708-F5A6-43E0-CAFD-52979C48A6A6}"/>
              </a:ext>
            </a:extLst>
          </p:cNvPr>
          <p:cNvSpPr txBox="1"/>
          <p:nvPr/>
        </p:nvSpPr>
        <p:spPr>
          <a:xfrm>
            <a:off x="1443756" y="7513593"/>
            <a:ext cx="8207629" cy="401648"/>
          </a:xfrm>
          <a:prstGeom prst="rect">
            <a:avLst/>
          </a:prstGeom>
        </p:spPr>
        <p:txBody>
          <a:bodyPr lIns="0" tIns="0" rIns="0" bIns="0" rtlCol="0" anchor="t">
            <a:spAutoFit/>
          </a:bodyPr>
          <a:lstStyle/>
          <a:p>
            <a:pPr marL="0" lvl="0" indent="0" algn="ctr">
              <a:lnSpc>
                <a:spcPts val="3359"/>
              </a:lnSpc>
              <a:spcBef>
                <a:spcPct val="0"/>
              </a:spcBef>
            </a:pPr>
            <a:r>
              <a:rPr lang="en-US" sz="2400" dirty="0" err="1">
                <a:solidFill>
                  <a:srgbClr val="000000"/>
                </a:solidFill>
                <a:latin typeface="Didact Gothic"/>
              </a:rPr>
              <a:t>Debatedora</a:t>
            </a:r>
            <a:r>
              <a:rPr lang="en-US" sz="2400" dirty="0">
                <a:solidFill>
                  <a:srgbClr val="000000"/>
                </a:solidFill>
                <a:latin typeface="Didact Gothic"/>
              </a:rPr>
              <a:t>: </a:t>
            </a:r>
            <a:r>
              <a:rPr lang="pt-BR" sz="2400" dirty="0">
                <a:solidFill>
                  <a:srgbClr val="000000"/>
                </a:solidFill>
                <a:latin typeface="Didact Gothic"/>
              </a:rPr>
              <a:t>Maria de Fátima Bezerra</a:t>
            </a:r>
            <a:endParaRPr lang="en-US" sz="2400" dirty="0">
              <a:solidFill>
                <a:srgbClr val="000000"/>
              </a:solidFill>
              <a:latin typeface="Didact Gothic"/>
            </a:endParaRPr>
          </a:p>
        </p:txBody>
      </p:sp>
      <p:sp>
        <p:nvSpPr>
          <p:cNvPr id="17" name="TextBox 8">
            <a:extLst>
              <a:ext uri="{FF2B5EF4-FFF2-40B4-BE49-F238E27FC236}">
                <a16:creationId xmlns:a16="http://schemas.microsoft.com/office/drawing/2014/main" id="{4CC676D9-5B1E-3B55-C579-8272BFD37766}"/>
              </a:ext>
            </a:extLst>
          </p:cNvPr>
          <p:cNvSpPr txBox="1"/>
          <p:nvPr/>
        </p:nvSpPr>
        <p:spPr>
          <a:xfrm>
            <a:off x="869850" y="3264774"/>
            <a:ext cx="9355440" cy="1049646"/>
          </a:xfrm>
          <a:prstGeom prst="rect">
            <a:avLst/>
          </a:prstGeom>
        </p:spPr>
        <p:txBody>
          <a:bodyPr lIns="0" tIns="0" rIns="0" bIns="0" rtlCol="0" anchor="t">
            <a:spAutoFit/>
          </a:bodyPr>
          <a:lstStyle/>
          <a:p>
            <a:pPr algn="ctr">
              <a:lnSpc>
                <a:spcPts val="2800"/>
              </a:lnSpc>
              <a:spcBef>
                <a:spcPct val="0"/>
              </a:spcBef>
            </a:pPr>
            <a:r>
              <a:rPr lang="pt-BR" sz="2000" dirty="0">
                <a:solidFill>
                  <a:srgbClr val="000000"/>
                </a:solidFill>
                <a:latin typeface="Didact Gothic"/>
              </a:rPr>
              <a:t>SOUSA JUNIOR, J. G. DE .. O sujeito, sua práxis e suas consequências. Ciência &amp; Saúde Coletiva, v. 28, n. 10, p. 2767–2768, out. 2023. </a:t>
            </a:r>
            <a:r>
              <a:rPr lang="en-US" sz="2000" dirty="0" err="1">
                <a:solidFill>
                  <a:srgbClr val="000000"/>
                </a:solidFill>
                <a:latin typeface="Didact Gothic"/>
              </a:rPr>
              <a:t>Disponível</a:t>
            </a:r>
            <a:r>
              <a:rPr lang="en-US" sz="2000" dirty="0">
                <a:solidFill>
                  <a:srgbClr val="000000"/>
                </a:solidFill>
                <a:latin typeface="Didact Gothic"/>
              </a:rPr>
              <a:t>: https://www.scielo.br/j/csc/a/7jzt7FWQrPxW7Gh9KdgbHLR/?lang=pt#</a:t>
            </a:r>
            <a:endParaRPr lang="pt-BR" sz="2000" dirty="0">
              <a:solidFill>
                <a:srgbClr val="000000"/>
              </a:solidFill>
              <a:latin typeface="Didact Gothic"/>
            </a:endParaRPr>
          </a:p>
        </p:txBody>
      </p:sp>
      <p:sp>
        <p:nvSpPr>
          <p:cNvPr id="23" name="TextBox 8">
            <a:extLst>
              <a:ext uri="{FF2B5EF4-FFF2-40B4-BE49-F238E27FC236}">
                <a16:creationId xmlns:a16="http://schemas.microsoft.com/office/drawing/2014/main" id="{49298CE9-C053-1FE6-5253-62D44A3EC39D}"/>
              </a:ext>
            </a:extLst>
          </p:cNvPr>
          <p:cNvSpPr txBox="1"/>
          <p:nvPr/>
        </p:nvSpPr>
        <p:spPr>
          <a:xfrm>
            <a:off x="869850" y="5582697"/>
            <a:ext cx="9355440" cy="1049646"/>
          </a:xfrm>
          <a:prstGeom prst="rect">
            <a:avLst/>
          </a:prstGeom>
        </p:spPr>
        <p:txBody>
          <a:bodyPr lIns="0" tIns="0" rIns="0" bIns="0" rtlCol="0" anchor="t">
            <a:spAutoFit/>
          </a:bodyPr>
          <a:lstStyle/>
          <a:p>
            <a:pPr algn="ctr">
              <a:lnSpc>
                <a:spcPts val="2800"/>
              </a:lnSpc>
              <a:spcBef>
                <a:spcPct val="0"/>
              </a:spcBef>
            </a:pPr>
            <a:r>
              <a:rPr lang="pt-BR" sz="2000" dirty="0">
                <a:solidFill>
                  <a:srgbClr val="000000"/>
                </a:solidFill>
                <a:latin typeface="Didact Gothic"/>
              </a:rPr>
              <a:t>COSTA, H.. A bioética em tempos de emergência sanitária. Ciência &amp; Saúde Coletiva, v. 28, n. 10, p. 2769–2770, out. 2023. Disponível: https://www.scielo.br/j/csc/a/mK4dWWbLqpns6wJqND3dZQv/?lang=pt#</a:t>
            </a:r>
          </a:p>
        </p:txBody>
      </p:sp>
      <p:sp>
        <p:nvSpPr>
          <p:cNvPr id="25" name="TextBox 8">
            <a:extLst>
              <a:ext uri="{FF2B5EF4-FFF2-40B4-BE49-F238E27FC236}">
                <a16:creationId xmlns:a16="http://schemas.microsoft.com/office/drawing/2014/main" id="{7A7F18E0-2259-7B86-771E-75B19A668348}"/>
              </a:ext>
            </a:extLst>
          </p:cNvPr>
          <p:cNvSpPr txBox="1"/>
          <p:nvPr/>
        </p:nvSpPr>
        <p:spPr>
          <a:xfrm>
            <a:off x="869850" y="7990116"/>
            <a:ext cx="9355440" cy="1049646"/>
          </a:xfrm>
          <a:prstGeom prst="rect">
            <a:avLst/>
          </a:prstGeom>
        </p:spPr>
        <p:txBody>
          <a:bodyPr lIns="0" tIns="0" rIns="0" bIns="0" rtlCol="0" anchor="t">
            <a:spAutoFit/>
          </a:bodyPr>
          <a:lstStyle/>
          <a:p>
            <a:pPr algn="ctr">
              <a:lnSpc>
                <a:spcPts val="2800"/>
              </a:lnSpc>
              <a:spcBef>
                <a:spcPct val="0"/>
              </a:spcBef>
            </a:pPr>
            <a:r>
              <a:rPr lang="pt-BR" sz="2000" dirty="0">
                <a:solidFill>
                  <a:srgbClr val="000000"/>
                </a:solidFill>
                <a:latin typeface="Didact Gothic"/>
              </a:rPr>
              <a:t>BEZERRA, M. DE F.. Em defesa da vida, da ciência e da solidariedade. Ciência &amp; Saúde Coletiva, v. 28, n. 10, p. 2771–2772, out. 2023. Disponível em: https://www.scielo.br/j/csc/a/BdvjfBTw8gVTy7ncRmBC6xx/?lang=pt#</a:t>
            </a:r>
          </a:p>
        </p:txBody>
      </p:sp>
    </p:spTree>
    <p:extLst>
      <p:ext uri="{BB962C8B-B14F-4D97-AF65-F5344CB8AC3E}">
        <p14:creationId xmlns:p14="http://schemas.microsoft.com/office/powerpoint/2010/main" val="185831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sp>
        <p:nvSpPr>
          <p:cNvPr id="4" name="AutoShape 4"/>
          <p:cNvSpPr/>
          <p:nvPr/>
        </p:nvSpPr>
        <p:spPr>
          <a:xfrm>
            <a:off x="7903860" y="9258300"/>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7903860" y="1019175"/>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8477766" y="4307842"/>
            <a:ext cx="8207629" cy="20726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Didact Gothic"/>
              </a:rPr>
              <a:t>Autores: Maria Helena Machado, Francisco Campos, Ana Estela Haddad, Pedro Miguel dos Santos Neto, Antônio Vieira Machado, Vanessa Gabrielle Diniz Santana, Helena da Conceição Ouana Marengue, Renato Penha de Oliveira Santos, Clara Cacilda Mauaie e Neyson Pinheiro Freire</a:t>
            </a:r>
          </a:p>
        </p:txBody>
      </p:sp>
      <p:sp>
        <p:nvSpPr>
          <p:cNvPr id="7" name="TextBox 7"/>
          <p:cNvSpPr txBox="1"/>
          <p:nvPr/>
        </p:nvSpPr>
        <p:spPr>
          <a:xfrm>
            <a:off x="7903860" y="7594600"/>
            <a:ext cx="9355440" cy="14065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Didact Gothic"/>
              </a:rPr>
              <a:t>MACHADO, M. H. et al.. Transformações no mundo do trabalho em saúde: os(as) trabalhadores(as) e desafios futuros. Ciência &amp; Saúde Coletiva, v. 28, n. 10, p. 2773–2784, out. 2023.  Disponível em: https://www.scielo.br/j/csc/a/TnLWQkSZfFh7ZhPJ3DyfDkK/?lang=pt#</a:t>
            </a:r>
          </a:p>
        </p:txBody>
      </p:sp>
      <p:sp>
        <p:nvSpPr>
          <p:cNvPr id="8" name="TextBox 8"/>
          <p:cNvSpPr txBox="1"/>
          <p:nvPr/>
        </p:nvSpPr>
        <p:spPr>
          <a:xfrm>
            <a:off x="12322797" y="9467850"/>
            <a:ext cx="217587"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7</a:t>
            </a:r>
          </a:p>
        </p:txBody>
      </p:sp>
      <p:sp>
        <p:nvSpPr>
          <p:cNvPr id="9" name="TextBox 9"/>
          <p:cNvSpPr txBox="1"/>
          <p:nvPr/>
        </p:nvSpPr>
        <p:spPr>
          <a:xfrm>
            <a:off x="7903860" y="1422404"/>
            <a:ext cx="9355440" cy="1661796"/>
          </a:xfrm>
          <a:prstGeom prst="rect">
            <a:avLst/>
          </a:prstGeom>
        </p:spPr>
        <p:txBody>
          <a:bodyPr lIns="0" tIns="0" rIns="0" bIns="0" rtlCol="0" anchor="t">
            <a:spAutoFit/>
          </a:bodyPr>
          <a:lstStyle/>
          <a:p>
            <a:pPr algn="ctr">
              <a:lnSpc>
                <a:spcPts val="4479"/>
              </a:lnSpc>
              <a:spcBef>
                <a:spcPct val="0"/>
              </a:spcBef>
            </a:pPr>
            <a:r>
              <a:rPr lang="en-US" sz="3199" spc="127">
                <a:solidFill>
                  <a:srgbClr val="000000"/>
                </a:solidFill>
                <a:latin typeface="Cardo Bold"/>
              </a:rPr>
              <a:t>Transformações no mundo do trabalho em saúde: os(as) trabalhadores(as) e desafios futuros</a:t>
            </a:r>
          </a:p>
        </p:txBody>
      </p:sp>
      <p:grpSp>
        <p:nvGrpSpPr>
          <p:cNvPr id="10" name="Group 2">
            <a:extLst>
              <a:ext uri="{FF2B5EF4-FFF2-40B4-BE49-F238E27FC236}">
                <a16:creationId xmlns:a16="http://schemas.microsoft.com/office/drawing/2014/main" id="{64ED6822-EF71-84DD-AC1F-1D7655EC18EC}"/>
              </a:ext>
            </a:extLst>
          </p:cNvPr>
          <p:cNvGrpSpPr/>
          <p:nvPr/>
        </p:nvGrpSpPr>
        <p:grpSpPr>
          <a:xfrm>
            <a:off x="609600" y="1568030"/>
            <a:ext cx="5498830" cy="7150939"/>
            <a:chOff x="0" y="0"/>
            <a:chExt cx="6894102" cy="9525000"/>
          </a:xfrm>
        </p:grpSpPr>
        <p:sp>
          <p:nvSpPr>
            <p:cNvPr id="11" name="Freeform 3">
              <a:extLst>
                <a:ext uri="{FF2B5EF4-FFF2-40B4-BE49-F238E27FC236}">
                  <a16:creationId xmlns:a16="http://schemas.microsoft.com/office/drawing/2014/main" id="{E8CFB481-9BDC-6C0C-B07E-71B63488C475}"/>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sp>
        <p:nvSpPr>
          <p:cNvPr id="4" name="AutoShape 4"/>
          <p:cNvSpPr/>
          <p:nvPr/>
        </p:nvSpPr>
        <p:spPr>
          <a:xfrm>
            <a:off x="7903860" y="9258300"/>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7903860" y="1019175"/>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8477766" y="4798380"/>
            <a:ext cx="8207629" cy="16535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Didact Gothic"/>
              </a:rPr>
              <a:t>Autores: João Batista dos Santos Militão, Jorge Luiz Souto Maior, Luís Fernando Silva, Swedenberger do Nascimento Barbosa, Maria Helena Machado, Antônio Marcos Freire Gomes, José Cláudio Silva Barreto e Wilson Aguiar Filho</a:t>
            </a:r>
          </a:p>
        </p:txBody>
      </p:sp>
      <p:sp>
        <p:nvSpPr>
          <p:cNvPr id="7" name="TextBox 7"/>
          <p:cNvSpPr txBox="1"/>
          <p:nvPr/>
        </p:nvSpPr>
        <p:spPr>
          <a:xfrm>
            <a:off x="7903860" y="7594600"/>
            <a:ext cx="9355440" cy="14065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Didact Gothic"/>
              </a:rPr>
              <a:t>MILITÃO, J. B. DOS S. et al.. A precarização jurídica das relações de trabalho como fator de sofrimento das(os) trabalhadoras(es) no setor da saúde durante a pandemia de COVID-19. Ciência &amp; Saúde Coletiva, v. 28, n. 10, p. 2797–2807, out. 2023. Disponível em: https://www.scielo.br/j/csc/a/qnb9ngpMj7GBpnR9ZsHnHyj/?lang=pt#</a:t>
            </a:r>
          </a:p>
        </p:txBody>
      </p:sp>
      <p:sp>
        <p:nvSpPr>
          <p:cNvPr id="8" name="TextBox 8"/>
          <p:cNvSpPr txBox="1"/>
          <p:nvPr/>
        </p:nvSpPr>
        <p:spPr>
          <a:xfrm>
            <a:off x="12322797" y="9467850"/>
            <a:ext cx="217587"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8</a:t>
            </a:r>
          </a:p>
        </p:txBody>
      </p:sp>
      <p:sp>
        <p:nvSpPr>
          <p:cNvPr id="9" name="TextBox 9"/>
          <p:cNvSpPr txBox="1"/>
          <p:nvPr/>
        </p:nvSpPr>
        <p:spPr>
          <a:xfrm>
            <a:off x="7903860" y="1422404"/>
            <a:ext cx="9355440" cy="2223771"/>
          </a:xfrm>
          <a:prstGeom prst="rect">
            <a:avLst/>
          </a:prstGeom>
        </p:spPr>
        <p:txBody>
          <a:bodyPr lIns="0" tIns="0" rIns="0" bIns="0" rtlCol="0" anchor="t">
            <a:spAutoFit/>
          </a:bodyPr>
          <a:lstStyle/>
          <a:p>
            <a:pPr algn="ctr">
              <a:lnSpc>
                <a:spcPts val="4479"/>
              </a:lnSpc>
              <a:spcBef>
                <a:spcPct val="0"/>
              </a:spcBef>
            </a:pPr>
            <a:r>
              <a:rPr lang="en-US" sz="3199" spc="127">
                <a:solidFill>
                  <a:srgbClr val="000000"/>
                </a:solidFill>
                <a:latin typeface="Cardo Bold"/>
              </a:rPr>
              <a:t>A precarização jurídica das relações de trabalho como fator de sofrimento das(os) trabalhadoras(es) no setor da saúde durante a pandemia de COVID-19</a:t>
            </a:r>
          </a:p>
        </p:txBody>
      </p:sp>
      <p:grpSp>
        <p:nvGrpSpPr>
          <p:cNvPr id="10" name="Group 2">
            <a:extLst>
              <a:ext uri="{FF2B5EF4-FFF2-40B4-BE49-F238E27FC236}">
                <a16:creationId xmlns:a16="http://schemas.microsoft.com/office/drawing/2014/main" id="{EA555638-34D1-9CB6-4D71-8D137631BA8F}"/>
              </a:ext>
            </a:extLst>
          </p:cNvPr>
          <p:cNvGrpSpPr/>
          <p:nvPr/>
        </p:nvGrpSpPr>
        <p:grpSpPr>
          <a:xfrm>
            <a:off x="609600" y="1568030"/>
            <a:ext cx="5498830" cy="7150939"/>
            <a:chOff x="0" y="0"/>
            <a:chExt cx="6894102" cy="9525000"/>
          </a:xfrm>
        </p:grpSpPr>
        <p:sp>
          <p:nvSpPr>
            <p:cNvPr id="11" name="Freeform 3">
              <a:extLst>
                <a:ext uri="{FF2B5EF4-FFF2-40B4-BE49-F238E27FC236}">
                  <a16:creationId xmlns:a16="http://schemas.microsoft.com/office/drawing/2014/main" id="{6755C5D9-1713-0AF8-6D2E-1B7CCCB129AB}"/>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0F0"/>
        </a:solidFill>
        <a:effectLst/>
      </p:bgPr>
    </p:bg>
    <p:spTree>
      <p:nvGrpSpPr>
        <p:cNvPr id="1" name=""/>
        <p:cNvGrpSpPr/>
        <p:nvPr/>
      </p:nvGrpSpPr>
      <p:grpSpPr>
        <a:xfrm>
          <a:off x="0" y="0"/>
          <a:ext cx="0" cy="0"/>
          <a:chOff x="0" y="0"/>
          <a:chExt cx="0" cy="0"/>
        </a:xfrm>
      </p:grpSpPr>
      <p:sp>
        <p:nvSpPr>
          <p:cNvPr id="4" name="AutoShape 4"/>
          <p:cNvSpPr/>
          <p:nvPr/>
        </p:nvSpPr>
        <p:spPr>
          <a:xfrm>
            <a:off x="7903860" y="9258300"/>
            <a:ext cx="9355440" cy="0"/>
          </a:xfrm>
          <a:prstGeom prst="line">
            <a:avLst/>
          </a:prstGeom>
          <a:ln w="9525" cap="rnd">
            <a:solidFill>
              <a:srgbClr val="241F20"/>
            </a:solidFill>
            <a:prstDash val="solid"/>
            <a:headEnd type="none" w="sm" len="sm"/>
            <a:tailEnd type="none" w="sm" len="sm"/>
          </a:ln>
        </p:spPr>
      </p:sp>
      <p:sp>
        <p:nvSpPr>
          <p:cNvPr id="5" name="AutoShape 5"/>
          <p:cNvSpPr/>
          <p:nvPr/>
        </p:nvSpPr>
        <p:spPr>
          <a:xfrm>
            <a:off x="7903860" y="1019175"/>
            <a:ext cx="9355440" cy="0"/>
          </a:xfrm>
          <a:prstGeom prst="line">
            <a:avLst/>
          </a:prstGeom>
          <a:ln w="9525" cap="rnd">
            <a:solidFill>
              <a:srgbClr val="241F20"/>
            </a:solidFill>
            <a:prstDash val="solid"/>
            <a:headEnd type="none" w="sm" len="sm"/>
            <a:tailEnd type="none" w="sm" len="sm"/>
          </a:ln>
        </p:spPr>
      </p:sp>
      <p:sp>
        <p:nvSpPr>
          <p:cNvPr id="6" name="TextBox 6"/>
          <p:cNvSpPr txBox="1"/>
          <p:nvPr/>
        </p:nvSpPr>
        <p:spPr>
          <a:xfrm>
            <a:off x="8436570" y="4588830"/>
            <a:ext cx="8207629" cy="20726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Didact Gothic"/>
              </a:rPr>
              <a:t>Autores: Maria Helena Machado, Maria Carlota de Rezende Coelho, Everson Justino Pereira, Alexandre Oliveira Telles, Joaquim José Soares Neto, Francisco Rosemiro Guimarães Ximenes Neto, Eleny Guimarães-Teixeira, João Niquice Bembele, Luciana Guedes da Silva e Filipe Leonel Vargas</a:t>
            </a:r>
          </a:p>
        </p:txBody>
      </p:sp>
      <p:sp>
        <p:nvSpPr>
          <p:cNvPr id="7" name="TextBox 7"/>
          <p:cNvSpPr txBox="1"/>
          <p:nvPr/>
        </p:nvSpPr>
        <p:spPr>
          <a:xfrm>
            <a:off x="7903860" y="7594600"/>
            <a:ext cx="9355440" cy="14065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Didact Gothic"/>
              </a:rPr>
              <a:t>MACHADO, M. H. et al.. Condições de trabalho e biossegurança dos profissionais de saúde e trabalhadores invisíveis da saúde no contexto da COVID-19 no Brasil. Ciência &amp; Saúde Coletiva, v. 28, n. 10, p. 2809–2822, out. 2023. Disponível em: https://www.scielo.br/j/csc/a/7GYcHBQ3mHLbKFY89VQsrHG/?lang=pt#</a:t>
            </a:r>
          </a:p>
        </p:txBody>
      </p:sp>
      <p:sp>
        <p:nvSpPr>
          <p:cNvPr id="8" name="TextBox 8"/>
          <p:cNvSpPr txBox="1"/>
          <p:nvPr/>
        </p:nvSpPr>
        <p:spPr>
          <a:xfrm>
            <a:off x="12322797" y="9467850"/>
            <a:ext cx="217587"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Open Sans Bold"/>
              </a:rPr>
              <a:t>9</a:t>
            </a:r>
          </a:p>
        </p:txBody>
      </p:sp>
      <p:sp>
        <p:nvSpPr>
          <p:cNvPr id="9" name="TextBox 9"/>
          <p:cNvSpPr txBox="1"/>
          <p:nvPr/>
        </p:nvSpPr>
        <p:spPr>
          <a:xfrm>
            <a:off x="7903860" y="1422404"/>
            <a:ext cx="9355440" cy="2223771"/>
          </a:xfrm>
          <a:prstGeom prst="rect">
            <a:avLst/>
          </a:prstGeom>
        </p:spPr>
        <p:txBody>
          <a:bodyPr lIns="0" tIns="0" rIns="0" bIns="0" rtlCol="0" anchor="t">
            <a:spAutoFit/>
          </a:bodyPr>
          <a:lstStyle/>
          <a:p>
            <a:pPr algn="ctr">
              <a:lnSpc>
                <a:spcPts val="4479"/>
              </a:lnSpc>
              <a:spcBef>
                <a:spcPct val="0"/>
              </a:spcBef>
            </a:pPr>
            <a:r>
              <a:rPr lang="en-US" sz="3199" spc="127">
                <a:solidFill>
                  <a:srgbClr val="000000"/>
                </a:solidFill>
                <a:latin typeface="Cardo Bold"/>
              </a:rPr>
              <a:t>Condições de trabalho e biossegurança dos profissionais de saúde e trabalhadores invisíveis da saúde no contexto da COVID-19 no Brasil</a:t>
            </a:r>
          </a:p>
        </p:txBody>
      </p:sp>
      <p:grpSp>
        <p:nvGrpSpPr>
          <p:cNvPr id="10" name="Group 2">
            <a:extLst>
              <a:ext uri="{FF2B5EF4-FFF2-40B4-BE49-F238E27FC236}">
                <a16:creationId xmlns:a16="http://schemas.microsoft.com/office/drawing/2014/main" id="{4E66A769-F7BA-1407-7EEC-710DEF7D5ECC}"/>
              </a:ext>
            </a:extLst>
          </p:cNvPr>
          <p:cNvGrpSpPr/>
          <p:nvPr/>
        </p:nvGrpSpPr>
        <p:grpSpPr>
          <a:xfrm>
            <a:off x="609600" y="1568030"/>
            <a:ext cx="5498830" cy="7150939"/>
            <a:chOff x="0" y="0"/>
            <a:chExt cx="6894102" cy="9525000"/>
          </a:xfrm>
        </p:grpSpPr>
        <p:sp>
          <p:nvSpPr>
            <p:cNvPr id="11" name="Freeform 3">
              <a:extLst>
                <a:ext uri="{FF2B5EF4-FFF2-40B4-BE49-F238E27FC236}">
                  <a16:creationId xmlns:a16="http://schemas.microsoft.com/office/drawing/2014/main" id="{3B894D36-B384-BFD9-DA97-939DE9D6AF68}"/>
                </a:ext>
              </a:extLst>
            </p:cNvPr>
            <p:cNvSpPr/>
            <p:nvPr/>
          </p:nvSpPr>
          <p:spPr>
            <a:xfrm>
              <a:off x="0" y="0"/>
              <a:ext cx="6894102" cy="9525000"/>
            </a:xfrm>
            <a:custGeom>
              <a:avLst/>
              <a:gdLst/>
              <a:ahLst/>
              <a:cxnLst/>
              <a:rect l="l" t="t" r="r" b="b"/>
              <a:pathLst>
                <a:path w="6894102" h="9525000">
                  <a:moveTo>
                    <a:pt x="0" y="9042400"/>
                  </a:moveTo>
                  <a:lnTo>
                    <a:pt x="0" y="482600"/>
                  </a:lnTo>
                  <a:cubicBezTo>
                    <a:pt x="0" y="215900"/>
                    <a:pt x="234399" y="0"/>
                    <a:pt x="523952" y="0"/>
                  </a:cubicBezTo>
                  <a:lnTo>
                    <a:pt x="6370151" y="0"/>
                  </a:lnTo>
                  <a:cubicBezTo>
                    <a:pt x="6659703" y="0"/>
                    <a:pt x="6894102" y="217170"/>
                    <a:pt x="6894102" y="482600"/>
                  </a:cubicBezTo>
                  <a:lnTo>
                    <a:pt x="6894102" y="9042400"/>
                  </a:lnTo>
                  <a:cubicBezTo>
                    <a:pt x="6894102" y="9309100"/>
                    <a:pt x="6659703" y="9525000"/>
                    <a:pt x="6370151" y="9525000"/>
                  </a:cubicBezTo>
                  <a:lnTo>
                    <a:pt x="523952" y="9525000"/>
                  </a:lnTo>
                  <a:cubicBezTo>
                    <a:pt x="235778" y="9525000"/>
                    <a:pt x="0" y="9309100"/>
                    <a:pt x="0" y="9042400"/>
                  </a:cubicBezTo>
                  <a:close/>
                </a:path>
              </a:pathLst>
            </a:custGeom>
            <a:blipFill>
              <a:blip r:embed="rId2"/>
              <a:stretch>
                <a:fillRect l="-2605" r="-2605"/>
              </a:stretch>
            </a:blipFill>
            <a:ln w="38100" cap="sq">
              <a:solidFill>
                <a:srgbClr val="C8CAA7"/>
              </a:solidFill>
              <a:prstDash val="solid"/>
              <a:miter/>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2226</Words>
  <Application>Microsoft Office PowerPoint</Application>
  <PresentationFormat>Personalizar</PresentationFormat>
  <Paragraphs>90</Paragraphs>
  <Slides>21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21</vt:i4>
      </vt:variant>
    </vt:vector>
  </HeadingPairs>
  <TitlesOfParts>
    <vt:vector size="28" baseType="lpstr">
      <vt:lpstr>Open Sans Bold</vt:lpstr>
      <vt:lpstr>Calibri</vt:lpstr>
      <vt:lpstr>Cardo</vt:lpstr>
      <vt:lpstr>Didact Gothic</vt:lpstr>
      <vt:lpstr>Arial</vt:lpstr>
      <vt:lpstr>Cardo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Ciência &amp; Saúde Coletiva</dc:title>
  <cp:lastModifiedBy>Everson Justino Pereira</cp:lastModifiedBy>
  <cp:revision>1</cp:revision>
  <dcterms:created xsi:type="dcterms:W3CDTF">2006-08-16T00:00:00Z</dcterms:created>
  <dcterms:modified xsi:type="dcterms:W3CDTF">2024-02-28T20:56:16Z</dcterms:modified>
  <dc:identifier>DAF-CC6UaF4</dc:identifier>
</cp:coreProperties>
</file>