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4"/>
    <p:sldMasterId id="2147483660" r:id="rId5"/>
  </p:sldMasterIdLst>
  <p:notesMasterIdLst>
    <p:notesMasterId r:id="rId28"/>
  </p:notesMasterIdLst>
  <p:sldIdLst>
    <p:sldId id="256" r:id="rId6"/>
    <p:sldId id="365" r:id="rId7"/>
    <p:sldId id="364" r:id="rId8"/>
    <p:sldId id="260" r:id="rId9"/>
    <p:sldId id="262" r:id="rId10"/>
    <p:sldId id="354" r:id="rId11"/>
    <p:sldId id="263" r:id="rId12"/>
    <p:sldId id="361" r:id="rId13"/>
    <p:sldId id="366" r:id="rId14"/>
    <p:sldId id="371" r:id="rId15"/>
    <p:sldId id="369" r:id="rId16"/>
    <p:sldId id="372" r:id="rId17"/>
    <p:sldId id="349" r:id="rId18"/>
    <p:sldId id="367" r:id="rId19"/>
    <p:sldId id="368" r:id="rId20"/>
    <p:sldId id="289" r:id="rId21"/>
    <p:sldId id="370" r:id="rId22"/>
    <p:sldId id="258" r:id="rId23"/>
    <p:sldId id="267" r:id="rId24"/>
    <p:sldId id="265" r:id="rId25"/>
    <p:sldId id="272" r:id="rId26"/>
    <p:sldId id="259" r:id="rId27"/>
  </p:sldIdLst>
  <p:sldSz cx="12192000" cy="6858000"/>
  <p:notesSz cx="6797675" cy="9928225"/>
  <p:embeddedFontLst>
    <p:embeddedFont>
      <p:font typeface="Century Gothic" panose="020B0502020202020204" pitchFamily="34" charset="0"/>
      <p:regular r:id="rId29"/>
      <p:bold r:id="rId30"/>
      <p:italic r:id="rId31"/>
      <p:boldItalic r:id="rId32"/>
    </p:embeddedFont>
    <p:embeddedFont>
      <p:font typeface="Roboto" panose="020B0604020202020204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Montserrat" panose="020B060402020202020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0" roundtripDataSignature="AMtx7mgC92g77XnhbYVowaun82ilZj2uH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B00"/>
    <a:srgbClr val="FF9A00"/>
    <a:srgbClr val="C9572C"/>
    <a:srgbClr val="238B46"/>
    <a:srgbClr val="0173B1"/>
    <a:srgbClr val="DDF0F9"/>
    <a:srgbClr val="F89B1D"/>
    <a:srgbClr val="285BAA"/>
    <a:srgbClr val="FFFFFF"/>
    <a:srgbClr val="E9E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>
    <p:restoredLeft sz="12853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1.fntdata"/><Relationship Id="rId21" Type="http://schemas.openxmlformats.org/officeDocument/2006/relationships/slide" Target="slides/slide16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1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61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60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0" Type="http://schemas.openxmlformats.org/officeDocument/2006/relationships/slide" Target="slides/slide15.xml"/><Relationship Id="rId41" Type="http://schemas.openxmlformats.org/officeDocument/2006/relationships/font" Target="fonts/font13.fntdata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swelen.botaro\Downloads\Dados_Febre%20do%20Oropouche_21.04.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'[Dados_Febre do Oropouche_21.04.2024.xlsx]Pirâmide'!$C$4</c:f>
              <c:strCache>
                <c:ptCount val="1"/>
                <c:pt idx="0">
                  <c:v>Feminino</c:v>
                </c:pt>
              </c:strCache>
            </c:strRef>
          </c:tx>
          <c:spPr>
            <a:solidFill>
              <a:srgbClr val="00CCFF"/>
            </a:solidFill>
            <a:ln>
              <a:solidFill>
                <a:schemeClr val="bg1">
                  <a:lumMod val="85000"/>
                </a:schemeClr>
              </a:solidFill>
            </a:ln>
            <a:effectLst/>
          </c:spPr>
          <c:invertIfNegative val="0"/>
          <c:dLbls>
            <c:numFmt formatCode=";0;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'[Dados_Febre do Oropouche_21.04.2024.xlsx]Pirâmide'!$B$5:$B$11</c:f>
              <c:strCache>
                <c:ptCount val="7"/>
                <c:pt idx="0">
                  <c:v>&lt; 10 anos</c:v>
                </c:pt>
                <c:pt idx="1">
                  <c:v>10 a 19 anos</c:v>
                </c:pt>
                <c:pt idx="2">
                  <c:v>20 a 29 anos</c:v>
                </c:pt>
                <c:pt idx="3">
                  <c:v>30 a 39 anos</c:v>
                </c:pt>
                <c:pt idx="4">
                  <c:v>40 a 49 anos</c:v>
                </c:pt>
                <c:pt idx="5">
                  <c:v>50 a 59 anos</c:v>
                </c:pt>
                <c:pt idx="6">
                  <c:v>≥ 60 anos</c:v>
                </c:pt>
              </c:strCache>
            </c:strRef>
          </c:cat>
          <c:val>
            <c:numRef>
              <c:f>'[Dados_Febre do Oropouche_21.04.2024.xlsx]Pirâmide'!$C$5:$C$11</c:f>
              <c:numCache>
                <c:formatCode>General</c:formatCode>
                <c:ptCount val="7"/>
                <c:pt idx="0">
                  <c:v>-66</c:v>
                </c:pt>
                <c:pt idx="1">
                  <c:v>-267</c:v>
                </c:pt>
                <c:pt idx="2">
                  <c:v>-411</c:v>
                </c:pt>
                <c:pt idx="3">
                  <c:v>-401</c:v>
                </c:pt>
                <c:pt idx="4">
                  <c:v>-328</c:v>
                </c:pt>
                <c:pt idx="5">
                  <c:v>-230</c:v>
                </c:pt>
                <c:pt idx="6">
                  <c:v>-137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27-4EA4-9455-0BC39A991B34}"/>
            </c:ext>
          </c:extLst>
        </c:ser>
        <c:ser>
          <c:idx val="1"/>
          <c:order val="1"/>
          <c:tx>
            <c:strRef>
              <c:f>'[Dados_Febre do Oropouche_21.04.2024.xlsx]Pirâmide'!$D$4</c:f>
              <c:strCache>
                <c:ptCount val="1"/>
                <c:pt idx="0">
                  <c:v>Masculino</c:v>
                </c:pt>
              </c:strCache>
            </c:strRef>
          </c:tx>
          <c:spPr>
            <a:solidFill>
              <a:srgbClr val="1F497D"/>
            </a:solidFill>
            <a:ln>
              <a:solidFill>
                <a:schemeClr val="bg1">
                  <a:lumMod val="8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'[Dados_Febre do Oropouche_21.04.2024.xlsx]Pirâmide'!$B$5:$B$11</c:f>
              <c:strCache>
                <c:ptCount val="7"/>
                <c:pt idx="0">
                  <c:v>&lt; 10 anos</c:v>
                </c:pt>
                <c:pt idx="1">
                  <c:v>10 a 19 anos</c:v>
                </c:pt>
                <c:pt idx="2">
                  <c:v>20 a 29 anos</c:v>
                </c:pt>
                <c:pt idx="3">
                  <c:v>30 a 39 anos</c:v>
                </c:pt>
                <c:pt idx="4">
                  <c:v>40 a 49 anos</c:v>
                </c:pt>
                <c:pt idx="5">
                  <c:v>50 a 59 anos</c:v>
                </c:pt>
                <c:pt idx="6">
                  <c:v>≥ 60 anos</c:v>
                </c:pt>
              </c:strCache>
            </c:strRef>
          </c:cat>
          <c:val>
            <c:numRef>
              <c:f>'[Dados_Febre do Oropouche_21.04.2024.xlsx]Pirâmide'!$D$5:$D$11</c:f>
              <c:numCache>
                <c:formatCode>General</c:formatCode>
                <c:ptCount val="7"/>
                <c:pt idx="0">
                  <c:v>71</c:v>
                </c:pt>
                <c:pt idx="1">
                  <c:v>287</c:v>
                </c:pt>
                <c:pt idx="2">
                  <c:v>405</c:v>
                </c:pt>
                <c:pt idx="3">
                  <c:v>409</c:v>
                </c:pt>
                <c:pt idx="4">
                  <c:v>381</c:v>
                </c:pt>
                <c:pt idx="5">
                  <c:v>239</c:v>
                </c:pt>
                <c:pt idx="6">
                  <c:v>230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27-4EA4-9455-0BC39A991B3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2108628848"/>
        <c:axId val="1927306608"/>
      </c:barChart>
      <c:catAx>
        <c:axId val="2108628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27306608"/>
        <c:crosses val="autoZero"/>
        <c:auto val="1"/>
        <c:lblAlgn val="ctr"/>
        <c:lblOffset val="100"/>
        <c:noMultiLvlLbl val="0"/>
      </c:catAx>
      <c:valAx>
        <c:axId val="1927306608"/>
        <c:scaling>
          <c:orientation val="minMax"/>
        </c:scaling>
        <c:delete val="0"/>
        <c:axPos val="b"/>
        <c:numFmt formatCode="0;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108628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73692038495188"/>
          <c:y val="0.88984942671639733"/>
          <c:w val="0.30526137357830269"/>
          <c:h val="7.65311478922277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6" tIns="91306" rIns="91306" bIns="91306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Montserrat" panose="00000500000000000000" pitchFamily="50" charset="0"/>
        <a:ea typeface="Montserrat" panose="00000500000000000000" pitchFamily="50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6" tIns="91306" rIns="91306" bIns="91306" anchor="t" anchorCtr="0">
            <a:noAutofit/>
          </a:bodyPr>
          <a:lstStyle/>
          <a:p>
            <a:pPr marL="0" indent="0">
              <a:buNone/>
            </a:pPr>
            <a:endParaRPr dirty="0">
              <a:latin typeface="Montserrat" panose="00000500000000000000" pitchFamily="50" charset="0"/>
            </a:endParaRPr>
          </a:p>
        </p:txBody>
      </p:sp>
      <p:sp>
        <p:nvSpPr>
          <p:cNvPr id="82" name="Google Shape;8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6" tIns="91306" rIns="91306" bIns="91306" anchor="t" anchorCtr="0">
            <a:noAutofit/>
          </a:bodyPr>
          <a:lstStyle/>
          <a:p>
            <a:pPr marL="0" indent="0">
              <a:buNone/>
            </a:pPr>
            <a:endParaRPr dirty="0">
              <a:latin typeface="Montserrat" panose="00000500000000000000" pitchFamily="50" charset="0"/>
            </a:endParaRPr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94555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6" tIns="91306" rIns="91306" bIns="91306" anchor="t" anchorCtr="0">
            <a:noAutofit/>
          </a:bodyPr>
          <a:lstStyle/>
          <a:p>
            <a:pPr marL="0" indent="0">
              <a:buNone/>
            </a:pPr>
            <a:endParaRPr dirty="0">
              <a:latin typeface="Montserrat" panose="00000500000000000000" pitchFamily="50" charset="0"/>
            </a:endParaRPr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99224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6" tIns="91306" rIns="91306" bIns="91306" anchor="t" anchorCtr="0">
            <a:noAutofit/>
          </a:bodyPr>
          <a:lstStyle/>
          <a:p>
            <a:pPr marL="0" indent="0">
              <a:buNone/>
            </a:pPr>
            <a:endParaRPr dirty="0">
              <a:latin typeface="Montserrat" panose="00000500000000000000" pitchFamily="50" charset="0"/>
            </a:endParaRPr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48575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6" tIns="91306" rIns="91306" bIns="91306" anchor="t" anchorCtr="0">
            <a:noAutofit/>
          </a:bodyPr>
          <a:lstStyle/>
          <a:p>
            <a:pPr marL="0" indent="0">
              <a:buNone/>
            </a:pPr>
            <a:endParaRPr dirty="0">
              <a:latin typeface="Montserrat" panose="00000500000000000000" pitchFamily="50" charset="0"/>
            </a:endParaRPr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0700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6" tIns="91306" rIns="91306" bIns="91306" anchor="t" anchorCtr="0">
            <a:noAutofit/>
          </a:bodyPr>
          <a:lstStyle/>
          <a:p>
            <a:pPr marL="0" indent="0">
              <a:buNone/>
            </a:pPr>
            <a:endParaRPr dirty="0">
              <a:latin typeface="Montserrat" panose="00000500000000000000" pitchFamily="50" charset="0"/>
            </a:endParaRPr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664025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6" tIns="91306" rIns="91306" bIns="91306" anchor="t" anchorCtr="0">
            <a:noAutofit/>
          </a:bodyPr>
          <a:lstStyle/>
          <a:p>
            <a:pPr marL="0" indent="0">
              <a:buNone/>
            </a:pPr>
            <a:endParaRPr dirty="0">
              <a:latin typeface="Montserrat" panose="00000500000000000000" pitchFamily="50" charset="0"/>
            </a:endParaRPr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24259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Montserrat" panose="00000500000000000000" pitchFamily="50" charset="0"/>
            </a:endParaRPr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156855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Montserrat" panose="00000500000000000000" pitchFamily="50" charset="0"/>
            </a:endParaRPr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21415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6" tIns="91306" rIns="91306" bIns="91306" anchor="t" anchorCtr="0">
            <a:noAutofit/>
          </a:bodyPr>
          <a:lstStyle/>
          <a:p>
            <a:pPr marL="0" indent="0">
              <a:buNone/>
            </a:pPr>
            <a:endParaRPr dirty="0">
              <a:latin typeface="Montserrat" panose="00000500000000000000" pitchFamily="50" charset="0"/>
            </a:endParaRPr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6" tIns="91306" rIns="91306" bIns="91306" anchor="t" anchorCtr="0">
            <a:noAutofit/>
          </a:bodyPr>
          <a:lstStyle/>
          <a:p>
            <a:pPr marL="0" indent="0">
              <a:buNone/>
            </a:pPr>
            <a:endParaRPr dirty="0">
              <a:latin typeface="Montserrat" panose="00000500000000000000" pitchFamily="50" charset="0"/>
            </a:endParaRPr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0724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6" tIns="91306" rIns="91306" bIns="91306" anchor="t" anchorCtr="0">
            <a:noAutofit/>
          </a:bodyPr>
          <a:lstStyle/>
          <a:p>
            <a:pPr marL="0" indent="0">
              <a:buNone/>
            </a:pPr>
            <a:endParaRPr dirty="0">
              <a:latin typeface="Montserrat" panose="00000500000000000000" pitchFamily="50" charset="0"/>
            </a:endParaRPr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894414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6" tIns="91306" rIns="91306" bIns="91306" anchor="t" anchorCtr="0">
            <a:noAutofit/>
          </a:bodyPr>
          <a:lstStyle/>
          <a:p>
            <a:pPr marL="0" indent="0">
              <a:buNone/>
            </a:pPr>
            <a:endParaRPr dirty="0">
              <a:latin typeface="Montserrat" panose="00000500000000000000" pitchFamily="50" charset="0"/>
            </a:endParaRPr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767774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6" tIns="91306" rIns="91306" bIns="91306" anchor="t" anchorCtr="0">
            <a:noAutofit/>
          </a:bodyPr>
          <a:lstStyle/>
          <a:p>
            <a:pPr marL="0" indent="0">
              <a:buNone/>
            </a:pPr>
            <a:endParaRPr dirty="0">
              <a:latin typeface="Montserrat" panose="00000500000000000000" pitchFamily="50" charset="0"/>
            </a:endParaRPr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779945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BE7D8E97-B4DC-BA6E-C02E-70C45B023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:notes">
            <a:extLst>
              <a:ext uri="{FF2B5EF4-FFF2-40B4-BE49-F238E27FC236}">
                <a16:creationId xmlns:a16="http://schemas.microsoft.com/office/drawing/2014/main" id="{2725D265-E33E-2914-35C1-463976C152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6" tIns="91306" rIns="91306" bIns="91306" anchor="t" anchorCtr="0">
            <a:noAutofit/>
          </a:bodyPr>
          <a:lstStyle/>
          <a:p>
            <a:pPr marL="0" indent="0">
              <a:buNone/>
            </a:pPr>
            <a:endParaRPr dirty="0">
              <a:latin typeface="Montserrat" panose="00000500000000000000" pitchFamily="50" charset="0"/>
            </a:endParaRPr>
          </a:p>
        </p:txBody>
      </p:sp>
      <p:sp>
        <p:nvSpPr>
          <p:cNvPr id="82" name="Google Shape;82;p4:notes">
            <a:extLst>
              <a:ext uri="{FF2B5EF4-FFF2-40B4-BE49-F238E27FC236}">
                <a16:creationId xmlns:a16="http://schemas.microsoft.com/office/drawing/2014/main" id="{53B19C76-85CC-6AD2-A420-BCA72087AE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21388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6" tIns="91306" rIns="91306" bIns="91306" anchor="t" anchorCtr="0">
            <a:noAutofit/>
          </a:bodyPr>
          <a:lstStyle/>
          <a:p>
            <a:pPr marL="0" indent="0">
              <a:buNone/>
            </a:pPr>
            <a:endParaRPr dirty="0">
              <a:latin typeface="Montserrat" panose="00000500000000000000" pitchFamily="50" charset="0"/>
            </a:endParaRPr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04259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6" tIns="91306" rIns="91306" bIns="91306" anchor="t" anchorCtr="0">
            <a:noAutofit/>
          </a:bodyPr>
          <a:lstStyle/>
          <a:p>
            <a:pPr marL="0" indent="0">
              <a:buNone/>
            </a:pPr>
            <a:endParaRPr dirty="0">
              <a:latin typeface="Montserrat" panose="00000500000000000000" pitchFamily="50" charset="0"/>
            </a:endParaRPr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13513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6" tIns="91306" rIns="91306" bIns="91306" anchor="t" anchorCtr="0">
            <a:noAutofit/>
          </a:bodyPr>
          <a:lstStyle/>
          <a:p>
            <a:pPr marL="0" indent="0">
              <a:buNone/>
            </a:pPr>
            <a:endParaRPr dirty="0">
              <a:latin typeface="Montserrat" panose="00000500000000000000" pitchFamily="50" charset="0"/>
            </a:endParaRPr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44068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Montserrat" panose="00000500000000000000" pitchFamily="50" charset="0"/>
            </a:endParaRPr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5925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6" tIns="91306" rIns="91306" bIns="91306" anchor="t" anchorCtr="0">
            <a:noAutofit/>
          </a:bodyPr>
          <a:lstStyle/>
          <a:p>
            <a:pPr marL="0" indent="0">
              <a:buNone/>
            </a:pPr>
            <a:endParaRPr dirty="0">
              <a:latin typeface="Montserrat" panose="00000500000000000000" pitchFamily="50" charset="0"/>
            </a:endParaRPr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09001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Montserrat" panose="00000500000000000000" pitchFamily="50" charset="0"/>
            </a:endParaRPr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73640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6" tIns="91306" rIns="91306" bIns="91306" anchor="t" anchorCtr="0">
            <a:noAutofit/>
          </a:bodyPr>
          <a:lstStyle/>
          <a:p>
            <a:pPr marL="0" indent="0">
              <a:buNone/>
            </a:pPr>
            <a:endParaRPr dirty="0">
              <a:latin typeface="Montserrat" panose="00000500000000000000" pitchFamily="50" charset="0"/>
            </a:endParaRPr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67459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" panose="00000500000000000000" pitchFamily="50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" name="Google Shape;13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ontserrat" panose="00000500000000000000" pitchFamily="50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" name="Google Shape;14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pt-BR" dirty="0"/>
          </a:p>
        </p:txBody>
      </p:sp>
      <p:sp>
        <p:nvSpPr>
          <p:cNvPr id="15" name="Google Shape;15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pt-BR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Imagem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Aspas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781175" y="5286375"/>
            <a:ext cx="9134476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Pessoa</a:t>
            </a:r>
          </a:p>
        </p:txBody>
      </p:sp>
      <p:cxnSp>
        <p:nvCxnSpPr>
          <p:cNvPr id="7" name="Conector reto 6"/>
          <p:cNvCxnSpPr>
            <a:stCxn id="9" idx="1"/>
          </p:cNvCxnSpPr>
          <p:nvPr userDrawn="1"/>
        </p:nvCxnSpPr>
        <p:spPr>
          <a:xfrm flipH="1">
            <a:off x="1276350" y="5486400"/>
            <a:ext cx="50482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 userDrawn="1"/>
        </p:nvCxnSpPr>
        <p:spPr>
          <a:xfrm>
            <a:off x="1276350" y="5991225"/>
            <a:ext cx="9639301" cy="0"/>
          </a:xfrm>
          <a:prstGeom prst="line">
            <a:avLst/>
          </a:prstGeom>
          <a:ln cap="rnd">
            <a:solidFill>
              <a:srgbClr val="03C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 userDrawn="1"/>
        </p:nvSpPr>
        <p:spPr>
          <a:xfrm>
            <a:off x="552450" y="295275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rgbClr val="183EFF"/>
                </a:solidFill>
              </a:rPr>
              <a:t>“</a:t>
            </a:r>
          </a:p>
        </p:txBody>
      </p:sp>
      <p:sp>
        <p:nvSpPr>
          <p:cNvPr id="17" name="CaixaDeTexto 16"/>
          <p:cNvSpPr txBox="1"/>
          <p:nvPr userDrawn="1"/>
        </p:nvSpPr>
        <p:spPr>
          <a:xfrm rot="10800000">
            <a:off x="10591801" y="3201472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275927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Aspas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276350" y="5286375"/>
            <a:ext cx="9639301" cy="400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Pessoa</a:t>
            </a:r>
          </a:p>
        </p:txBody>
      </p:sp>
      <p:sp>
        <p:nvSpPr>
          <p:cNvPr id="12" name="CaixaDeTexto 11"/>
          <p:cNvSpPr txBox="1"/>
          <p:nvPr userDrawn="1"/>
        </p:nvSpPr>
        <p:spPr>
          <a:xfrm>
            <a:off x="552450" y="295275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rgbClr val="183EFF"/>
                </a:solidFill>
              </a:rPr>
              <a:t>“</a:t>
            </a:r>
          </a:p>
        </p:txBody>
      </p:sp>
      <p:sp>
        <p:nvSpPr>
          <p:cNvPr id="17" name="CaixaDeTexto 16"/>
          <p:cNvSpPr txBox="1"/>
          <p:nvPr userDrawn="1"/>
        </p:nvSpPr>
        <p:spPr>
          <a:xfrm rot="10800000">
            <a:off x="10591801" y="3201472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488646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2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1" y="1085850"/>
            <a:ext cx="3886200" cy="3476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276351" y="4765931"/>
            <a:ext cx="3886200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368749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4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44271" y="394971"/>
            <a:ext cx="8548369" cy="13693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44271" y="5330476"/>
            <a:ext cx="6099809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3E2E41F-A220-420D-8F86-395E5FDF23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44272" y="2078959"/>
            <a:ext cx="8549004" cy="29368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1pPr>
            <a:lvl2pPr marL="6858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3pPr>
            <a:lvl4pPr marL="16002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4pPr>
            <a:lvl5pPr marL="20574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766072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exto com gráfico 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3011" y="1085850"/>
            <a:ext cx="3886200" cy="1285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6933011" y="2619375"/>
            <a:ext cx="3886200" cy="3279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DCC7624-8FD6-2D50-7C98-A23CCFB6C8D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5975" y="1085850"/>
            <a:ext cx="5359078" cy="481263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765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 co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3011" y="1924050"/>
            <a:ext cx="3886200" cy="171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1924050"/>
            <a:ext cx="6096000" cy="364807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6933011" y="3910474"/>
            <a:ext cx="3886200" cy="1661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155695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964672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3767446"/>
            <a:ext cx="3886200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4" y="4558021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2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6933011" y="3767446"/>
            <a:ext cx="3886200" cy="666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6933011" y="4558020"/>
            <a:ext cx="3886200" cy="8953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539011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964672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3143556"/>
            <a:ext cx="3886200" cy="4137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4" y="5215246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4" name="Espaço Reservado para Imagem 3"/>
          <p:cNvSpPr>
            <a:spLocks noGrp="1"/>
          </p:cNvSpPr>
          <p:nvPr>
            <p:ph type="pic" sz="quarter" idx="19"/>
          </p:nvPr>
        </p:nvSpPr>
        <p:spPr>
          <a:xfrm>
            <a:off x="1190624" y="3767138"/>
            <a:ext cx="3886201" cy="123825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933010" y="3143556"/>
            <a:ext cx="3886200" cy="4146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6933010" y="5215246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Imagem 3"/>
          <p:cNvSpPr>
            <a:spLocks noGrp="1"/>
          </p:cNvSpPr>
          <p:nvPr>
            <p:ph type="pic" sz="quarter" idx="22"/>
          </p:nvPr>
        </p:nvSpPr>
        <p:spPr>
          <a:xfrm>
            <a:off x="6933010" y="3767138"/>
            <a:ext cx="3886201" cy="123825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217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exto com gráfico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000124" y="2457451"/>
            <a:ext cx="3886200" cy="1123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000124" y="3857625"/>
            <a:ext cx="3886200" cy="13074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quarter" idx="17"/>
          </p:nvPr>
        </p:nvSpPr>
        <p:spPr>
          <a:xfrm>
            <a:off x="5723336" y="1085850"/>
            <a:ext cx="5095875" cy="481263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8004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7991475" y="1085850"/>
            <a:ext cx="2827736" cy="441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7" name="Espaço Reservado para Imagem 2"/>
          <p:cNvSpPr>
            <a:spLocks noGrp="1"/>
          </p:cNvSpPr>
          <p:nvPr>
            <p:ph type="pic" sz="quarter" idx="16"/>
          </p:nvPr>
        </p:nvSpPr>
        <p:spPr>
          <a:xfrm>
            <a:off x="1276350" y="0"/>
            <a:ext cx="2105025" cy="419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1360706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1360706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3500438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3500438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638800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 hasCustomPrompt="1"/>
          </p:nvPr>
        </p:nvSpPr>
        <p:spPr>
          <a:xfrm>
            <a:off x="5638800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2" name="Espaço Reservado para Imagem 2"/>
          <p:cNvSpPr>
            <a:spLocks noGrp="1"/>
          </p:cNvSpPr>
          <p:nvPr>
            <p:ph type="pic" sz="quarter" idx="25"/>
          </p:nvPr>
        </p:nvSpPr>
        <p:spPr>
          <a:xfrm>
            <a:off x="3381375" y="0"/>
            <a:ext cx="2105025" cy="419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23" name="Espaço Reservado para Imagem 2"/>
          <p:cNvSpPr>
            <a:spLocks noGrp="1"/>
          </p:cNvSpPr>
          <p:nvPr>
            <p:ph type="pic" sz="quarter" idx="26"/>
          </p:nvPr>
        </p:nvSpPr>
        <p:spPr>
          <a:xfrm>
            <a:off x="5486400" y="0"/>
            <a:ext cx="2105025" cy="419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7037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" panose="00000500000000000000" pitchFamily="50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ontserrat" panose="00000500000000000000" pitchFamily="50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ontserrat" panose="00000500000000000000" pitchFamily="50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3" name="Google Shape;3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pt-BR" dirty="0"/>
          </a:p>
        </p:txBody>
      </p:sp>
      <p:sp>
        <p:nvSpPr>
          <p:cNvPr id="34" name="Google Shape;3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pt-BR" dirty="0"/>
          </a:p>
        </p:txBody>
      </p:sp>
      <p:sp>
        <p:nvSpPr>
          <p:cNvPr id="35" name="Google Shape;3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2E83493-C7F4-C7B2-D2BD-755425FFEB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C1CA0A4-F05B-5773-BC79-24B6F476CF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957388" y="1085850"/>
            <a:ext cx="3143250" cy="48126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7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5723336" y="108585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5723336" y="161280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5723336" y="484765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5723336" y="5374609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723336" y="359372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 hasCustomPrompt="1"/>
          </p:nvPr>
        </p:nvSpPr>
        <p:spPr>
          <a:xfrm>
            <a:off x="5723336" y="412067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25" hasCustomPrompt="1"/>
          </p:nvPr>
        </p:nvSpPr>
        <p:spPr>
          <a:xfrm>
            <a:off x="5723336" y="233978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6" hasCustomPrompt="1"/>
          </p:nvPr>
        </p:nvSpPr>
        <p:spPr>
          <a:xfrm>
            <a:off x="5723336" y="2866740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7056569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 à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5" y="797453"/>
            <a:ext cx="8715376" cy="6979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5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5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1190625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1190625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6019801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019801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6019801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4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6019801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3072096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971550"/>
            <a:ext cx="12192000" cy="460057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3567113" y="5667840"/>
            <a:ext cx="5057775" cy="6291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18915735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s com texto de apo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8042F7E-415C-1C9E-840D-52A0033B7EA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1F607B2-00A9-937D-8269-29A3E21E02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843088" y="928688"/>
            <a:ext cx="2100262" cy="49697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8"/>
          </p:nvPr>
        </p:nvSpPr>
        <p:spPr>
          <a:xfrm>
            <a:off x="8143875" y="0"/>
            <a:ext cx="375285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8" name="Espaço Reservado para Imagem 2"/>
          <p:cNvSpPr>
            <a:spLocks noGrp="1"/>
          </p:cNvSpPr>
          <p:nvPr>
            <p:ph type="pic" sz="quarter" idx="19"/>
          </p:nvPr>
        </p:nvSpPr>
        <p:spPr>
          <a:xfrm>
            <a:off x="4391025" y="0"/>
            <a:ext cx="375285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70313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64082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654660" y="3767446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654659" y="4291320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6988660" y="3767446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6988659" y="4291320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34774043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gráfico de progres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64082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1877460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30%</a:t>
            </a:r>
          </a:p>
        </p:txBody>
      </p:sp>
      <p:sp>
        <p:nvSpPr>
          <p:cNvPr id="32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7947425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5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8634261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90%</a:t>
            </a:r>
          </a:p>
        </p:txBody>
      </p:sp>
      <p:sp>
        <p:nvSpPr>
          <p:cNvPr id="36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4565888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9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252724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60%</a:t>
            </a:r>
          </a:p>
        </p:txBody>
      </p:sp>
      <p:sp>
        <p:nvSpPr>
          <p:cNvPr id="40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2619375" y="5222209"/>
            <a:ext cx="6857999" cy="7127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733350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" panose="00000500000000000000" pitchFamily="50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ontserrat" panose="00000500000000000000" pitchFamily="50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ontserrat" panose="00000500000000000000" pitchFamily="50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ontserrat" panose="00000500000000000000" pitchFamily="50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ontserrat" panose="00000500000000000000" pitchFamily="50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2" name="Google Shape;4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pt-BR" dirty="0"/>
          </a:p>
        </p:txBody>
      </p:sp>
      <p:sp>
        <p:nvSpPr>
          <p:cNvPr id="43" name="Google Shape;4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pt-BR" dirty="0"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" panose="00000500000000000000" pitchFamily="50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pt-BR" dirty="0"/>
          </a:p>
        </p:txBody>
      </p:sp>
      <p:sp>
        <p:nvSpPr>
          <p:cNvPr id="48" name="Google Shape;4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pt-BR" dirty="0"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ontserrat" panose="00000500000000000000" pitchFamily="50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Montserrat" panose="00000500000000000000" pitchFamily="50" charset="0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ontserrat" panose="00000500000000000000" pitchFamily="50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58" name="Google Shape;5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pt-BR" dirty="0"/>
          </a:p>
        </p:txBody>
      </p:sp>
      <p:sp>
        <p:nvSpPr>
          <p:cNvPr id="59" name="Google Shape;5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pt-BR"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ontserrat" panose="00000500000000000000" pitchFamily="50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ontserrat" panose="00000500000000000000" pitchFamily="50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65" name="Google Shape;6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pt-BR" dirty="0"/>
          </a:p>
        </p:txBody>
      </p:sp>
      <p:sp>
        <p:nvSpPr>
          <p:cNvPr id="66" name="Google Shape;6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pt-BR" dirty="0"/>
          </a:p>
        </p:txBody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" panose="00000500000000000000" pitchFamily="50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ontserrat" panose="00000500000000000000" pitchFamily="50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1" name="Google Shape;7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pt-BR" dirty="0"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pt-BR" dirty="0"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" panose="00000500000000000000" pitchFamily="50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ontserrat" panose="00000500000000000000" pitchFamily="50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7" name="Google Shape;7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pt-BR" dirty="0"/>
          </a:p>
        </p:txBody>
      </p:sp>
      <p:sp>
        <p:nvSpPr>
          <p:cNvPr id="78" name="Google Shape;7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pt-BR" dirty="0"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1136B438-876F-4751-7E8C-E90A1F6FF9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D3DD27C-1B6D-E72C-E6D4-588D16167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494993" y="1847419"/>
            <a:ext cx="8344764" cy="2620238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l">
              <a:defRPr sz="6000" b="1" spc="0" baseline="0">
                <a:solidFill>
                  <a:srgbClr val="03CF00"/>
                </a:solidFill>
              </a:defRPr>
            </a:lvl1pPr>
          </a:lstStyle>
          <a:p>
            <a:r>
              <a:rPr lang="pt-BR" dirty="0"/>
              <a:t>Título Principal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2180523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pt-BR" dirty="0"/>
          </a:p>
        </p:txBody>
      </p:sp>
      <p:sp>
        <p:nvSpPr>
          <p:cNvPr id="9" name="Google Shape;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pt-BR" dirty="0"/>
          </a:p>
        </p:txBody>
      </p:sp>
      <p:sp>
        <p:nvSpPr>
          <p:cNvPr id="10" name="Google Shape;1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6" r:id="rId5"/>
    <p:sldLayoutId id="2147483657" r:id="rId6"/>
    <p:sldLayoutId id="2147483658" r:id="rId7"/>
    <p:sldLayoutId id="214748365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ontserrat" panose="00000500000000000000" pitchFamily="50" charset="0"/>
          <a:ea typeface="Montserrat" panose="00000500000000000000" pitchFamily="50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ontserrat" panose="00000500000000000000" pitchFamily="50" charset="0"/>
          <a:ea typeface="Montserrat" panose="00000500000000000000" pitchFamily="50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D042BC1F-CB3C-CC65-4A71-CE0130D46AA5}"/>
              </a:ext>
            </a:extLst>
          </p:cNvPr>
          <p:cNvSpPr/>
          <p:nvPr userDrawn="1"/>
        </p:nvSpPr>
        <p:spPr>
          <a:xfrm>
            <a:off x="1728788" y="0"/>
            <a:ext cx="1046321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3851CBDE-93DB-CD9F-EE75-A4C07C9679E6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AC3555A-6B36-11F3-774F-D6A303961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8749B18A-0E23-44DA-1802-4304D5D6630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02" y="6016675"/>
            <a:ext cx="3335498" cy="60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5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83E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8.pn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5" Type="http://schemas.openxmlformats.org/officeDocument/2006/relationships/image" Target="../media/image38.png"/><Relationship Id="rId10" Type="http://schemas.openxmlformats.org/officeDocument/2006/relationships/image" Target="../media/image33.jpeg"/><Relationship Id="rId4" Type="http://schemas.openxmlformats.org/officeDocument/2006/relationships/image" Target="../media/image7.pn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8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8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svg"/><Relationship Id="rId5" Type="http://schemas.openxmlformats.org/officeDocument/2006/relationships/image" Target="../media/image48.png"/><Relationship Id="rId10" Type="http://schemas.openxmlformats.org/officeDocument/2006/relationships/image" Target="../media/image58.svg"/><Relationship Id="rId4" Type="http://schemas.openxmlformats.org/officeDocument/2006/relationships/image" Target="../media/image7.pn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svg"/><Relationship Id="rId5" Type="http://schemas.openxmlformats.org/officeDocument/2006/relationships/image" Target="../media/image51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8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svg"/><Relationship Id="rId5" Type="http://schemas.openxmlformats.org/officeDocument/2006/relationships/image" Target="../media/image53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image" Target="../media/image21.svg"/><Relationship Id="rId10" Type="http://schemas.openxmlformats.org/officeDocument/2006/relationships/image" Target="../media/image25.svg"/><Relationship Id="rId4" Type="http://schemas.openxmlformats.org/officeDocument/2006/relationships/image" Target="../media/image18.png"/><Relationship Id="rId9" Type="http://schemas.openxmlformats.org/officeDocument/2006/relationships/image" Target="../media/image20.png"/><Relationship Id="rId1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47" y="68701"/>
            <a:ext cx="2919045" cy="1487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E6465B34-B774-41D0-8CF7-8734F127E1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61" y="128467"/>
            <a:ext cx="1561236" cy="795745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9B6E89B4-F9BB-9534-CB22-D980ACC50D93}"/>
              </a:ext>
            </a:extLst>
          </p:cNvPr>
          <p:cNvSpPr/>
          <p:nvPr/>
        </p:nvSpPr>
        <p:spPr>
          <a:xfrm>
            <a:off x="642962" y="1333773"/>
            <a:ext cx="69641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b="1" dirty="0">
                <a:solidFill>
                  <a:srgbClr val="285BAA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VÍDEOS</a:t>
            </a: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Montserrat" panose="02000505000000020004" pitchFamily="2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89BB876F-E120-D28A-4289-DC15C2487713}"/>
              </a:ext>
            </a:extLst>
          </p:cNvPr>
          <p:cNvCxnSpPr>
            <a:cxnSpLocks/>
          </p:cNvCxnSpPr>
          <p:nvPr/>
        </p:nvCxnSpPr>
        <p:spPr>
          <a:xfrm>
            <a:off x="737015" y="1663263"/>
            <a:ext cx="10269986" cy="0"/>
          </a:xfrm>
          <a:prstGeom prst="line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098" name="Picture 2" descr="https://www.unasus.gov.br/uploads/especial/arboviroses/imagem/thumb/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15" y="1673090"/>
            <a:ext cx="2435225" cy="13698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unasus.gov.br/uploads/especial/arboviroses/imagem/thumb/5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227" y="1673091"/>
            <a:ext cx="2428600" cy="13660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ww.unasus.gov.br/uploads/especial/arboviroses/imagem/thumb/4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814" y="1675333"/>
            <a:ext cx="2428600" cy="13660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www.unasus.gov.br/uploads/especial/arboviroses/imagem/thumb/4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401" y="1673090"/>
            <a:ext cx="2444750" cy="13756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www.unasus.gov.br/uploads/especial/arboviroses/imagem/thumb/25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" r="2925"/>
          <a:stretch/>
        </p:blipFill>
        <p:spPr bwMode="auto">
          <a:xfrm>
            <a:off x="737015" y="3178356"/>
            <a:ext cx="2435226" cy="12877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www.unasus.gov.br/uploads/especial/arboviroses/imagem/thumb/2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15" y="4597258"/>
            <a:ext cx="2435224" cy="13698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s://www.unasus.gov.br/uploads/especial/arboviroses/imagem/thumb/57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151" y="4597258"/>
            <a:ext cx="2435223" cy="13698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s://www.unasus.gov.br/uploads/especial/arboviroses/imagem/thumb/2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286" y="4597258"/>
            <a:ext cx="2428600" cy="13660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s://www.unasus.gov.br/uploads/especial/arboviroses/imagem/thumb/24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104" y="3174632"/>
            <a:ext cx="2444750" cy="12894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https://www.unasus.gov.br/uploads/especial/arboviroses/imagem/thumb/2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401" y="4597258"/>
            <a:ext cx="2428600" cy="13660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15"/>
          <a:srcRect b="5787"/>
          <a:stretch/>
        </p:blipFill>
        <p:spPr>
          <a:xfrm>
            <a:off x="3351151" y="3174632"/>
            <a:ext cx="2428599" cy="12877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4" name="Picture 8" descr="https://www.unasus.gov.br/uploads/especial/arboviroses/imagem/thumb/56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" b="2607"/>
          <a:stretch/>
        </p:blipFill>
        <p:spPr bwMode="auto">
          <a:xfrm>
            <a:off x="5966814" y="3174632"/>
            <a:ext cx="2435225" cy="12877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14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E6465B34-B774-41D0-8CF7-8734F127E1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61" y="128467"/>
            <a:ext cx="1561236" cy="795745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9B6E89B4-F9BB-9534-CB22-D980ACC50D93}"/>
              </a:ext>
            </a:extLst>
          </p:cNvPr>
          <p:cNvSpPr/>
          <p:nvPr/>
        </p:nvSpPr>
        <p:spPr>
          <a:xfrm>
            <a:off x="642962" y="1333773"/>
            <a:ext cx="69641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b="1" noProof="0" dirty="0">
                <a:solidFill>
                  <a:srgbClr val="285BAA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AÇÕES COE</a:t>
            </a: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Montserrat" panose="02000505000000020004" pitchFamily="2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89BB876F-E120-D28A-4289-DC15C2487713}"/>
              </a:ext>
            </a:extLst>
          </p:cNvPr>
          <p:cNvCxnSpPr>
            <a:cxnSpLocks/>
          </p:cNvCxnSpPr>
          <p:nvPr/>
        </p:nvCxnSpPr>
        <p:spPr>
          <a:xfrm>
            <a:off x="737015" y="1663263"/>
            <a:ext cx="8573240" cy="0"/>
          </a:xfrm>
          <a:prstGeom prst="line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F03A7F2-BE6B-400B-A103-BCE76AE5DDD6}"/>
              </a:ext>
            </a:extLst>
          </p:cNvPr>
          <p:cNvSpPr txBox="1"/>
          <p:nvPr/>
        </p:nvSpPr>
        <p:spPr>
          <a:xfrm>
            <a:off x="642962" y="1883109"/>
            <a:ext cx="9563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EF2727"/>
              </a:buClr>
            </a:pPr>
            <a:r>
              <a:rPr lang="pt-BR" sz="1800" b="1" dirty="0">
                <a:solidFill>
                  <a:srgbClr val="FF0000"/>
                </a:solidFill>
                <a:latin typeface="Montserrat" panose="00000500000000000000" pitchFamily="50" charset="0"/>
              </a:rPr>
              <a:t>Participação na Cúpula Internacional de </a:t>
            </a:r>
            <a:r>
              <a:rPr lang="pt-BR" sz="1800" b="1" dirty="0" err="1" smtClean="0">
                <a:solidFill>
                  <a:srgbClr val="FF0000"/>
                </a:solidFill>
                <a:latin typeface="Montserrat" panose="00000500000000000000" pitchFamily="50" charset="0"/>
              </a:rPr>
              <a:t>Arbovírus</a:t>
            </a:r>
            <a:r>
              <a:rPr lang="pt-BR" sz="1800" b="1" dirty="0" smtClean="0">
                <a:solidFill>
                  <a:srgbClr val="FF0000"/>
                </a:solidFill>
                <a:latin typeface="Montserrat" panose="00000500000000000000" pitchFamily="50" charset="0"/>
              </a:rPr>
              <a:t> </a:t>
            </a:r>
            <a:r>
              <a:rPr lang="pt-BR" sz="1800" b="1" dirty="0">
                <a:solidFill>
                  <a:srgbClr val="FF0000"/>
                </a:solidFill>
                <a:latin typeface="Montserrat" panose="00000500000000000000" pitchFamily="50" charset="0"/>
              </a:rPr>
              <a:t>– Bali/Indonésia</a:t>
            </a:r>
          </a:p>
        </p:txBody>
      </p:sp>
      <p:pic>
        <p:nvPicPr>
          <p:cNvPr id="1028" name="Picture 4" descr="https://cdn.antaranews.com/cache/360x240/2024/04/22/Arbovirus-Summit-Di-Bali-220424-fik-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" b="12721"/>
          <a:stretch/>
        </p:blipFill>
        <p:spPr bwMode="auto">
          <a:xfrm>
            <a:off x="6500446" y="2503064"/>
            <a:ext cx="4868008" cy="3069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ternational Arbovirus Summit Indonesia 2024 (Day 2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50" y="2528464"/>
            <a:ext cx="5412219" cy="30443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75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E6465B34-B774-41D0-8CF7-8734F127E1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61" y="128467"/>
            <a:ext cx="1561236" cy="795745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9B6E89B4-F9BB-9534-CB22-D980ACC50D93}"/>
              </a:ext>
            </a:extLst>
          </p:cNvPr>
          <p:cNvSpPr/>
          <p:nvPr/>
        </p:nvSpPr>
        <p:spPr>
          <a:xfrm>
            <a:off x="642962" y="1333773"/>
            <a:ext cx="69641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b="1" noProof="0" dirty="0">
                <a:solidFill>
                  <a:srgbClr val="285BAA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AÇÕES COE</a:t>
            </a: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Montserrat" panose="02000505000000020004" pitchFamily="2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89BB876F-E120-D28A-4289-DC15C2487713}"/>
              </a:ext>
            </a:extLst>
          </p:cNvPr>
          <p:cNvCxnSpPr>
            <a:cxnSpLocks/>
          </p:cNvCxnSpPr>
          <p:nvPr/>
        </p:nvCxnSpPr>
        <p:spPr>
          <a:xfrm>
            <a:off x="737015" y="1663263"/>
            <a:ext cx="8573240" cy="0"/>
          </a:xfrm>
          <a:prstGeom prst="line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F03A7F2-BE6B-400B-A103-BCE76AE5DDD6}"/>
              </a:ext>
            </a:extLst>
          </p:cNvPr>
          <p:cNvSpPr txBox="1"/>
          <p:nvPr/>
        </p:nvSpPr>
        <p:spPr>
          <a:xfrm>
            <a:off x="642962" y="1883109"/>
            <a:ext cx="9563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EF2727"/>
              </a:buClr>
            </a:pPr>
            <a:r>
              <a:rPr lang="pt-BR" sz="1800" b="1" dirty="0" smtClean="0">
                <a:solidFill>
                  <a:srgbClr val="FF0000"/>
                </a:solidFill>
                <a:latin typeface="Montserrat" panose="00000500000000000000" pitchFamily="50" charset="0"/>
              </a:rPr>
              <a:t>Colóquio de Especialistas</a:t>
            </a:r>
            <a:endParaRPr lang="pt-BR" sz="1800" b="1" dirty="0">
              <a:solidFill>
                <a:srgbClr val="FF0000"/>
              </a:solidFill>
              <a:latin typeface="Montserrat" panose="00000500000000000000" pitchFamily="50" charset="0"/>
            </a:endParaRPr>
          </a:p>
        </p:txBody>
      </p:sp>
      <p:grpSp>
        <p:nvGrpSpPr>
          <p:cNvPr id="4" name="Agrupar 3"/>
          <p:cNvGrpSpPr/>
          <p:nvPr/>
        </p:nvGrpSpPr>
        <p:grpSpPr>
          <a:xfrm>
            <a:off x="810051" y="2472286"/>
            <a:ext cx="5413872" cy="2989399"/>
            <a:chOff x="810052" y="2667563"/>
            <a:chExt cx="4382112" cy="24196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0052" y="2667563"/>
              <a:ext cx="4382112" cy="2419688"/>
            </a:xfrm>
            <a:prstGeom prst="rect">
              <a:avLst/>
            </a:prstGeom>
          </p:spPr>
        </p:pic>
        <p:sp>
          <p:nvSpPr>
            <p:cNvPr id="3" name="Retângulo 2"/>
            <p:cNvSpPr/>
            <p:nvPr/>
          </p:nvSpPr>
          <p:spPr>
            <a:xfrm>
              <a:off x="4624754" y="4783015"/>
              <a:ext cx="553915" cy="263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6"/>
          <a:srcRect b="9879"/>
          <a:stretch/>
        </p:blipFill>
        <p:spPr>
          <a:xfrm>
            <a:off x="6542939" y="2252441"/>
            <a:ext cx="5485701" cy="3294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235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0;p5">
            <a:extLst>
              <a:ext uri="{FF2B5EF4-FFF2-40B4-BE49-F238E27FC236}">
                <a16:creationId xmlns:a16="http://schemas.microsoft.com/office/drawing/2014/main" id="{6ABFAACF-EA86-266A-9C79-6D1F11CD0F33}"/>
              </a:ext>
            </a:extLst>
          </p:cNvPr>
          <p:cNvSpPr txBox="1"/>
          <p:nvPr/>
        </p:nvSpPr>
        <p:spPr>
          <a:xfrm>
            <a:off x="466708" y="5776593"/>
            <a:ext cx="1466919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Montserrat" panose="00000500000000000000" pitchFamily="50" charset="0"/>
                <a:ea typeface="Century Gothic"/>
                <a:cs typeface="Century Gothic"/>
                <a:sym typeface="Century Gothic"/>
              </a:rPr>
              <a:t>Fonte: RNDS 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Arial"/>
              <a:sym typeface="Arial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0CC6B13-394C-46AE-BCAF-78C604295355}"/>
              </a:ext>
            </a:extLst>
          </p:cNvPr>
          <p:cNvSpPr txBox="1"/>
          <p:nvPr/>
        </p:nvSpPr>
        <p:spPr>
          <a:xfrm>
            <a:off x="737015" y="1378991"/>
            <a:ext cx="11229278" cy="271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85BAA"/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DADOS DA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285BAA"/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VACINAÇÃO CONTRA</a:t>
            </a:r>
            <a:r>
              <a:rPr kumimoji="0" lang="en-US" sz="1600" b="1" i="0" u="none" strike="noStrike" kern="0" cap="none" spc="0" normalizeH="0" noProof="0" dirty="0" smtClean="0">
                <a:ln>
                  <a:noFill/>
                </a:ln>
                <a:solidFill>
                  <a:srgbClr val="285BAA"/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 DENGUE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285BAA"/>
              </a:solidFill>
              <a:effectLst/>
              <a:uLnTx/>
              <a:uFillTx/>
              <a:latin typeface="Montserrat" panose="02000505000000020004" pitchFamily="2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90B7F6AB-C145-4698-91B6-B9DF7D9AC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61" y="128467"/>
            <a:ext cx="1561236" cy="795745"/>
          </a:xfrm>
          <a:prstGeom prst="rect">
            <a:avLst/>
          </a:prstGeom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B418DAC1-027E-5B35-EE21-02353209C4F5}"/>
              </a:ext>
            </a:extLst>
          </p:cNvPr>
          <p:cNvCxnSpPr>
            <a:cxnSpLocks/>
          </p:cNvCxnSpPr>
          <p:nvPr/>
        </p:nvCxnSpPr>
        <p:spPr>
          <a:xfrm>
            <a:off x="737015" y="1663263"/>
            <a:ext cx="8573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F03A7F2-BE6B-400B-A103-BCE76AE5DDD6}"/>
              </a:ext>
            </a:extLst>
          </p:cNvPr>
          <p:cNvSpPr txBox="1"/>
          <p:nvPr/>
        </p:nvSpPr>
        <p:spPr>
          <a:xfrm>
            <a:off x="2400178" y="2667953"/>
            <a:ext cx="195517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2727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Doses enviadas aos estados e DF: </a:t>
            </a: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285BAA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1.682.139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93677D4-5B40-4A52-A164-85455561E15F}"/>
              </a:ext>
            </a:extLst>
          </p:cNvPr>
          <p:cNvSpPr txBox="1"/>
          <p:nvPr/>
        </p:nvSpPr>
        <p:spPr>
          <a:xfrm>
            <a:off x="4484145" y="2667953"/>
            <a:ext cx="244368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2727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Número de doses registradas </a:t>
            </a: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(até 23/04)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:  </a:t>
            </a: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285BAA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810.686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2727"/>
              </a:buClr>
              <a:buSzTx/>
              <a:buFont typeface="Arial"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285BAA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(48,19%)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40376151-DA16-458A-AA03-A640703AD38F}"/>
              </a:ext>
            </a:extLst>
          </p:cNvPr>
          <p:cNvSpPr txBox="1"/>
          <p:nvPr/>
        </p:nvSpPr>
        <p:spPr>
          <a:xfrm>
            <a:off x="6992635" y="2667953"/>
            <a:ext cx="183501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2727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Doses não registradas:  </a:t>
            </a: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285BAA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871.453</a:t>
            </a:r>
          </a:p>
        </p:txBody>
      </p:sp>
      <p:pic>
        <p:nvPicPr>
          <p:cNvPr id="24" name="Gráfico 18">
            <a:extLst>
              <a:ext uri="{FF2B5EF4-FFF2-40B4-BE49-F238E27FC236}">
                <a16:creationId xmlns:a16="http://schemas.microsoft.com/office/drawing/2014/main" id="{261E37F1-73EC-43E2-800E-26191A9B1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6429" y="2058897"/>
            <a:ext cx="698926" cy="588159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134B0BE9-059D-46D2-B745-E014E80D65E0}"/>
              </a:ext>
            </a:extLst>
          </p:cNvPr>
          <p:cNvSpPr txBox="1"/>
          <p:nvPr/>
        </p:nvSpPr>
        <p:spPr>
          <a:xfrm>
            <a:off x="2954221" y="4332138"/>
            <a:ext cx="184131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2727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Doses aplicadas em Fevereiro: </a:t>
            </a: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285BAA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229.675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4B86CA41-F234-4A12-BA62-3036BC5B1D88}"/>
              </a:ext>
            </a:extLst>
          </p:cNvPr>
          <p:cNvSpPr txBox="1"/>
          <p:nvPr/>
        </p:nvSpPr>
        <p:spPr>
          <a:xfrm>
            <a:off x="5274714" y="4341046"/>
            <a:ext cx="184131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2727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Doses aplicadas  em Março: </a:t>
            </a: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285BAA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463.481</a:t>
            </a:r>
          </a:p>
        </p:txBody>
      </p:sp>
      <p:sp>
        <p:nvSpPr>
          <p:cNvPr id="30" name="Retângulo: Cantos Arredondados 19">
            <a:extLst>
              <a:ext uri="{FF2B5EF4-FFF2-40B4-BE49-F238E27FC236}">
                <a16:creationId xmlns:a16="http://schemas.microsoft.com/office/drawing/2014/main" id="{0E9DDC87-32EC-406A-AB28-2496BFEC2BDA}"/>
              </a:ext>
            </a:extLst>
          </p:cNvPr>
          <p:cNvSpPr/>
          <p:nvPr/>
        </p:nvSpPr>
        <p:spPr>
          <a:xfrm>
            <a:off x="2152704" y="4248555"/>
            <a:ext cx="7450917" cy="985043"/>
          </a:xfrm>
          <a:prstGeom prst="roundRect">
            <a:avLst/>
          </a:prstGeom>
          <a:noFill/>
          <a:ln>
            <a:solidFill>
              <a:srgbClr val="EF2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  <a:sym typeface="Arial"/>
            </a:endParaRP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F8DDA9C7-6039-4B6F-821D-09D841FD9993}"/>
              </a:ext>
            </a:extLst>
          </p:cNvPr>
          <p:cNvSpPr/>
          <p:nvPr/>
        </p:nvSpPr>
        <p:spPr>
          <a:xfrm>
            <a:off x="1668867" y="4419411"/>
            <a:ext cx="1161208" cy="677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  <a:sym typeface="Arial"/>
            </a:endParaRPr>
          </a:p>
        </p:txBody>
      </p:sp>
      <p:pic>
        <p:nvPicPr>
          <p:cNvPr id="43" name="Gráfico 3">
            <a:extLst>
              <a:ext uri="{FF2B5EF4-FFF2-40B4-BE49-F238E27FC236}">
                <a16:creationId xmlns:a16="http://schemas.microsoft.com/office/drawing/2014/main" id="{7F8A47E2-8BE1-490A-8A9A-AAEACA6C9B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273" y="4387226"/>
            <a:ext cx="754424" cy="708090"/>
          </a:xfrm>
          <a:prstGeom prst="rect">
            <a:avLst/>
          </a:prstGeom>
        </p:spPr>
      </p:pic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D835CF65-54BD-43E3-B330-728F2AFE46D1}"/>
              </a:ext>
            </a:extLst>
          </p:cNvPr>
          <p:cNvCxnSpPr/>
          <p:nvPr/>
        </p:nvCxnSpPr>
        <p:spPr>
          <a:xfrm>
            <a:off x="4965517" y="4359518"/>
            <a:ext cx="0" cy="75427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Gráfico 27">
            <a:extLst>
              <a:ext uri="{FF2B5EF4-FFF2-40B4-BE49-F238E27FC236}">
                <a16:creationId xmlns:a16="http://schemas.microsoft.com/office/drawing/2014/main" id="{8AEE766C-291B-435D-B25C-C1517F1CE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5794" y="1971261"/>
            <a:ext cx="605921" cy="621707"/>
          </a:xfrm>
          <a:prstGeom prst="rect">
            <a:avLst/>
          </a:prstGeom>
        </p:spPr>
      </p:pic>
      <p:pic>
        <p:nvPicPr>
          <p:cNvPr id="46" name="Gráfico 29">
            <a:extLst>
              <a:ext uri="{FF2B5EF4-FFF2-40B4-BE49-F238E27FC236}">
                <a16:creationId xmlns:a16="http://schemas.microsoft.com/office/drawing/2014/main" id="{FA84B182-1C53-4DE2-BB8A-0D085DB015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7183" y="1971261"/>
            <a:ext cx="605922" cy="621707"/>
          </a:xfrm>
          <a:prstGeom prst="rect">
            <a:avLst/>
          </a:prstGeom>
        </p:spPr>
      </p:pic>
      <p:sp>
        <p:nvSpPr>
          <p:cNvPr id="47" name="CaixaDeTexto 46">
            <a:extLst>
              <a:ext uri="{FF2B5EF4-FFF2-40B4-BE49-F238E27FC236}">
                <a16:creationId xmlns:a16="http://schemas.microsoft.com/office/drawing/2014/main" id="{4B86CA41-F234-4A12-BA62-3036BC5B1D88}"/>
              </a:ext>
            </a:extLst>
          </p:cNvPr>
          <p:cNvSpPr txBox="1"/>
          <p:nvPr/>
        </p:nvSpPr>
        <p:spPr>
          <a:xfrm>
            <a:off x="7595207" y="4332138"/>
            <a:ext cx="184131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2727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Doses aplicadas  em Abril: </a:t>
            </a: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285BAA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117.530</a:t>
            </a:r>
          </a:p>
        </p:txBody>
      </p:sp>
      <p:cxnSp>
        <p:nvCxnSpPr>
          <p:cNvPr id="48" name="Conector reto 47">
            <a:extLst>
              <a:ext uri="{FF2B5EF4-FFF2-40B4-BE49-F238E27FC236}">
                <a16:creationId xmlns:a16="http://schemas.microsoft.com/office/drawing/2014/main" id="{D835CF65-54BD-43E3-B330-728F2AFE46D1}"/>
              </a:ext>
            </a:extLst>
          </p:cNvPr>
          <p:cNvCxnSpPr/>
          <p:nvPr/>
        </p:nvCxnSpPr>
        <p:spPr>
          <a:xfrm>
            <a:off x="7286010" y="4350610"/>
            <a:ext cx="0" cy="75427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06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0;p5">
            <a:extLst>
              <a:ext uri="{FF2B5EF4-FFF2-40B4-BE49-F238E27FC236}">
                <a16:creationId xmlns:a16="http://schemas.microsoft.com/office/drawing/2014/main" id="{6ABFAACF-EA86-266A-9C79-6D1F11CD0F33}"/>
              </a:ext>
            </a:extLst>
          </p:cNvPr>
          <p:cNvSpPr txBox="1"/>
          <p:nvPr/>
        </p:nvSpPr>
        <p:spPr>
          <a:xfrm>
            <a:off x="466708" y="5776593"/>
            <a:ext cx="1466919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Montserrat" panose="00000500000000000000" pitchFamily="50" charset="0"/>
                <a:ea typeface="Century Gothic"/>
                <a:cs typeface="Century Gothic"/>
                <a:sym typeface="Century Gothic"/>
              </a:rPr>
              <a:t>Fonte: RNDS 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Arial"/>
              <a:sym typeface="Arial"/>
            </a:endParaRP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90B7F6AB-C145-4698-91B6-B9DF7D9AC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61" y="128467"/>
            <a:ext cx="1561236" cy="795745"/>
          </a:xfrm>
          <a:prstGeom prst="rect">
            <a:avLst/>
          </a:prstGeom>
        </p:spPr>
      </p:pic>
      <p:sp>
        <p:nvSpPr>
          <p:cNvPr id="42" name="CaixaDeTexto 41">
            <a:extLst>
              <a:ext uri="{FF2B5EF4-FFF2-40B4-BE49-F238E27FC236}">
                <a16:creationId xmlns:a16="http://schemas.microsoft.com/office/drawing/2014/main" id="{496ABE73-3606-40BD-BF46-BCAD40DDE460}"/>
              </a:ext>
            </a:extLst>
          </p:cNvPr>
          <p:cNvSpPr txBox="1"/>
          <p:nvPr/>
        </p:nvSpPr>
        <p:spPr>
          <a:xfrm>
            <a:off x="550920" y="1378991"/>
            <a:ext cx="11229278" cy="271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285BAA"/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 4ª</a:t>
            </a:r>
            <a:r>
              <a:rPr kumimoji="0" lang="pt-BR" sz="1600" b="1" i="0" u="none" strike="noStrike" kern="0" cap="none" spc="0" normalizeH="0" noProof="0" dirty="0">
                <a:ln>
                  <a:noFill/>
                </a:ln>
                <a:solidFill>
                  <a:srgbClr val="285BAA"/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285BAA"/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DISTRIBUIÇÃO DE VACINAS DENGUE (ATENUADA) </a:t>
            </a:r>
          </a:p>
        </p:txBody>
      </p:sp>
      <p:cxnSp>
        <p:nvCxnSpPr>
          <p:cNvPr id="50" name="Conector reto 49">
            <a:extLst>
              <a:ext uri="{FF2B5EF4-FFF2-40B4-BE49-F238E27FC236}">
                <a16:creationId xmlns:a16="http://schemas.microsoft.com/office/drawing/2014/main" id="{327F5317-C1D2-4ACB-81E1-703CA9339B48}"/>
              </a:ext>
            </a:extLst>
          </p:cNvPr>
          <p:cNvCxnSpPr>
            <a:cxnSpLocks/>
          </p:cNvCxnSpPr>
          <p:nvPr/>
        </p:nvCxnSpPr>
        <p:spPr>
          <a:xfrm>
            <a:off x="614490" y="1738712"/>
            <a:ext cx="1096791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tângulo 50">
            <a:extLst>
              <a:ext uri="{FF2B5EF4-FFF2-40B4-BE49-F238E27FC236}">
                <a16:creationId xmlns:a16="http://schemas.microsoft.com/office/drawing/2014/main" id="{DE7D9DC0-18B8-46B6-BD31-A39EFFA659E8}"/>
              </a:ext>
            </a:extLst>
          </p:cNvPr>
          <p:cNvSpPr/>
          <p:nvPr/>
        </p:nvSpPr>
        <p:spPr>
          <a:xfrm>
            <a:off x="4037565" y="2109020"/>
            <a:ext cx="2889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rgbClr val="285BAA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986.548</a:t>
            </a:r>
            <a:endParaRPr lang="pt-BR" sz="4400" dirty="0">
              <a:solidFill>
                <a:srgbClr val="285BAA"/>
              </a:solidFill>
              <a:latin typeface="Montserrat" panose="02000505000000020004" pitchFamily="2" charset="0"/>
              <a:cs typeface="Arial" panose="020B0604020202020204" pitchFamily="34" charset="0"/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770F5F6F-036A-4F93-95EB-6C3FA1413564}"/>
              </a:ext>
            </a:extLst>
          </p:cNvPr>
          <p:cNvSpPr txBox="1"/>
          <p:nvPr/>
        </p:nvSpPr>
        <p:spPr>
          <a:xfrm>
            <a:off x="6818211" y="2370629"/>
            <a:ext cx="30679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DOSES 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Montserrat" panose="02000505000000020004" pitchFamily="2" charset="0"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3FDA24A5-D63D-4C98-B95A-2E1AD8F746CA}"/>
              </a:ext>
            </a:extLst>
          </p:cNvPr>
          <p:cNvSpPr txBox="1"/>
          <p:nvPr/>
        </p:nvSpPr>
        <p:spPr>
          <a:xfrm>
            <a:off x="1285478" y="4237000"/>
            <a:ext cx="3082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1800" kern="1200" noProof="0" dirty="0">
                <a:solidFill>
                  <a:prstClr val="black"/>
                </a:solidFill>
                <a:latin typeface="Montserrat" panose="00000500000000000000" pitchFamily="50" charset="0"/>
                <a:ea typeface="+mn-ea"/>
                <a:cs typeface="+mn-cs"/>
              </a:rPr>
              <a:t>D2 para municípios </a:t>
            </a:r>
          </a:p>
          <a:p>
            <a:pPr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1800" kern="1200" noProof="0" dirty="0">
                <a:solidFill>
                  <a:prstClr val="black"/>
                </a:solidFill>
                <a:latin typeface="Montserrat" panose="00000500000000000000" pitchFamily="50" charset="0"/>
                <a:ea typeface="+mn-ea"/>
                <a:cs typeface="+mn-cs"/>
              </a:rPr>
              <a:t>das etapas anteriores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A23E20D5-F34E-434A-B2FD-9DDE01452B99}"/>
              </a:ext>
            </a:extLst>
          </p:cNvPr>
          <p:cNvSpPr txBox="1"/>
          <p:nvPr/>
        </p:nvSpPr>
        <p:spPr>
          <a:xfrm>
            <a:off x="8154569" y="4098501"/>
            <a:ext cx="1731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Ampliação</a:t>
            </a:r>
          </a:p>
          <a:p>
            <a:pPr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1800" kern="1200" dirty="0">
                <a:solidFill>
                  <a:prstClr val="black"/>
                </a:solidFill>
                <a:latin typeface="Montserrat" panose="00000500000000000000" pitchFamily="50" charset="0"/>
                <a:ea typeface="+mn-ea"/>
                <a:cs typeface="+mn-cs"/>
              </a:rPr>
              <a:t>625 novos municípios</a:t>
            </a:r>
          </a:p>
          <a:p>
            <a:pPr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1800" kern="1200" dirty="0">
                <a:solidFill>
                  <a:prstClr val="black"/>
                </a:solidFill>
                <a:latin typeface="Montserrat" panose="00000500000000000000" pitchFamily="50" charset="0"/>
                <a:ea typeface="+mn-ea"/>
                <a:cs typeface="+mn-cs"/>
              </a:rPr>
              <a:t>D1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cxnSp>
        <p:nvCxnSpPr>
          <p:cNvPr id="57" name="Conector reto 56">
            <a:extLst>
              <a:ext uri="{FF2B5EF4-FFF2-40B4-BE49-F238E27FC236}">
                <a16:creationId xmlns:a16="http://schemas.microsoft.com/office/drawing/2014/main" id="{A3A8C424-3682-47B2-B220-749232725FF5}"/>
              </a:ext>
            </a:extLst>
          </p:cNvPr>
          <p:cNvCxnSpPr>
            <a:cxnSpLocks/>
          </p:cNvCxnSpPr>
          <p:nvPr/>
        </p:nvCxnSpPr>
        <p:spPr>
          <a:xfrm>
            <a:off x="4623688" y="3406057"/>
            <a:ext cx="0" cy="18411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Imagem 57">
            <a:extLst>
              <a:ext uri="{FF2B5EF4-FFF2-40B4-BE49-F238E27FC236}">
                <a16:creationId xmlns:a16="http://schemas.microsoft.com/office/drawing/2014/main" id="{74EE36AF-1645-4007-9D46-9105F80DE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61" y="128467"/>
            <a:ext cx="1561236" cy="795745"/>
          </a:xfrm>
          <a:prstGeom prst="rect">
            <a:avLst/>
          </a:prstGeom>
        </p:spPr>
      </p:pic>
      <p:pic>
        <p:nvPicPr>
          <p:cNvPr id="60" name="Gráfico 23">
            <a:extLst>
              <a:ext uri="{FF2B5EF4-FFF2-40B4-BE49-F238E27FC236}">
                <a16:creationId xmlns:a16="http://schemas.microsoft.com/office/drawing/2014/main" id="{E29A99C3-4FEB-4E09-82E7-63A7CEAED9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513517" y="3284860"/>
            <a:ext cx="496383" cy="579872"/>
          </a:xfrm>
          <a:prstGeom prst="rect">
            <a:avLst/>
          </a:prstGeom>
        </p:spPr>
      </p:pic>
      <p:pic>
        <p:nvPicPr>
          <p:cNvPr id="61" name="Gráfico 25">
            <a:extLst>
              <a:ext uri="{FF2B5EF4-FFF2-40B4-BE49-F238E27FC236}">
                <a16:creationId xmlns:a16="http://schemas.microsoft.com/office/drawing/2014/main" id="{30EC22EB-D553-471B-BD95-AE824D042F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720835" y="3377798"/>
            <a:ext cx="496383" cy="496383"/>
          </a:xfrm>
          <a:prstGeom prst="rect">
            <a:avLst/>
          </a:prstGeom>
        </p:spPr>
      </p:pic>
      <p:pic>
        <p:nvPicPr>
          <p:cNvPr id="62" name="Gráfico 21">
            <a:extLst>
              <a:ext uri="{FF2B5EF4-FFF2-40B4-BE49-F238E27FC236}">
                <a16:creationId xmlns:a16="http://schemas.microsoft.com/office/drawing/2014/main" id="{72E752E9-20A5-44ED-81CE-FF0BFAF0D4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805544" y="3406057"/>
            <a:ext cx="496380" cy="439866"/>
          </a:xfrm>
          <a:prstGeom prst="rect">
            <a:avLst/>
          </a:prstGeom>
        </p:spPr>
      </p:pic>
      <p:sp>
        <p:nvSpPr>
          <p:cNvPr id="63" name="CaixaDeTexto 62">
            <a:extLst>
              <a:ext uri="{FF2B5EF4-FFF2-40B4-BE49-F238E27FC236}">
                <a16:creationId xmlns:a16="http://schemas.microsoft.com/office/drawing/2014/main" id="{0E77CE1E-7EB2-4AAB-B075-C0D9EA24FFF4}"/>
              </a:ext>
            </a:extLst>
          </p:cNvPr>
          <p:cNvSpPr txBox="1"/>
          <p:nvPr/>
        </p:nvSpPr>
        <p:spPr>
          <a:xfrm>
            <a:off x="5187961" y="4098501"/>
            <a:ext cx="1731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Reforço</a:t>
            </a:r>
            <a:r>
              <a:rPr kumimoji="0" lang="pt-BR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 para municípios já atendidos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cxnSp>
        <p:nvCxnSpPr>
          <p:cNvPr id="64" name="Conector reto 63">
            <a:extLst>
              <a:ext uri="{FF2B5EF4-FFF2-40B4-BE49-F238E27FC236}">
                <a16:creationId xmlns:a16="http://schemas.microsoft.com/office/drawing/2014/main" id="{A3A8C424-3682-47B2-B220-749232725FF5}"/>
              </a:ext>
            </a:extLst>
          </p:cNvPr>
          <p:cNvCxnSpPr>
            <a:cxnSpLocks/>
          </p:cNvCxnSpPr>
          <p:nvPr/>
        </p:nvCxnSpPr>
        <p:spPr>
          <a:xfrm>
            <a:off x="7431365" y="3406056"/>
            <a:ext cx="0" cy="18411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9540461" y="2054423"/>
            <a:ext cx="2321736" cy="738664"/>
          </a:xfrm>
          <a:prstGeom prst="rect">
            <a:avLst/>
          </a:prstGeom>
          <a:solidFill>
            <a:srgbClr val="285BA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Nota Técnica da 4ª Remessa publicada </a:t>
            </a:r>
            <a:r>
              <a:rPr lang="pt-BR" b="1" dirty="0" smtClean="0">
                <a:solidFill>
                  <a:schemeClr val="bg1"/>
                </a:solidFill>
              </a:rPr>
              <a:t>em</a:t>
            </a:r>
          </a:p>
          <a:p>
            <a:pPr algn="ctr"/>
            <a:r>
              <a:rPr lang="pt-BR" b="1" dirty="0" smtClean="0">
                <a:solidFill>
                  <a:schemeClr val="bg1"/>
                </a:solidFill>
              </a:rPr>
              <a:t>25 </a:t>
            </a:r>
            <a:r>
              <a:rPr lang="pt-BR" b="1" dirty="0">
                <a:solidFill>
                  <a:schemeClr val="bg1"/>
                </a:solidFill>
              </a:rPr>
              <a:t>de Abril</a:t>
            </a:r>
          </a:p>
        </p:txBody>
      </p:sp>
    </p:spTree>
    <p:extLst>
      <p:ext uri="{BB962C8B-B14F-4D97-AF65-F5344CB8AC3E}">
        <p14:creationId xmlns:p14="http://schemas.microsoft.com/office/powerpoint/2010/main" val="258171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m 31">
            <a:extLst>
              <a:ext uri="{FF2B5EF4-FFF2-40B4-BE49-F238E27FC236}">
                <a16:creationId xmlns:a16="http://schemas.microsoft.com/office/drawing/2014/main" id="{90B7F6AB-C145-4698-91B6-B9DF7D9AC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61" y="128467"/>
            <a:ext cx="1561236" cy="795745"/>
          </a:xfrm>
          <a:prstGeom prst="rect">
            <a:avLst/>
          </a:prstGeom>
        </p:spPr>
      </p:pic>
      <p:sp>
        <p:nvSpPr>
          <p:cNvPr id="42" name="CaixaDeTexto 41">
            <a:extLst>
              <a:ext uri="{FF2B5EF4-FFF2-40B4-BE49-F238E27FC236}">
                <a16:creationId xmlns:a16="http://schemas.microsoft.com/office/drawing/2014/main" id="{496ABE73-3606-40BD-BF46-BCAD40DDE460}"/>
              </a:ext>
            </a:extLst>
          </p:cNvPr>
          <p:cNvSpPr txBox="1"/>
          <p:nvPr/>
        </p:nvSpPr>
        <p:spPr>
          <a:xfrm>
            <a:off x="550920" y="1378991"/>
            <a:ext cx="11229278" cy="271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600" b="1" i="0" u="none" strike="noStrike" kern="0" cap="none" spc="0" normalizeH="0" baseline="0" noProof="0" dirty="0">
              <a:ln>
                <a:noFill/>
              </a:ln>
              <a:solidFill>
                <a:srgbClr val="285BAA"/>
              </a:solidFill>
              <a:effectLst/>
              <a:uLnTx/>
              <a:uFillTx/>
              <a:latin typeface="Montserrat" panose="02000505000000020004" pitchFamily="2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74EE36AF-1645-4007-9D46-9105F80DE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61" y="128467"/>
            <a:ext cx="1561236" cy="795745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9DE68F2D-29E8-4767-8201-B1547F48E285}"/>
              </a:ext>
            </a:extLst>
          </p:cNvPr>
          <p:cNvSpPr/>
          <p:nvPr/>
        </p:nvSpPr>
        <p:spPr>
          <a:xfrm>
            <a:off x="766891" y="1912880"/>
            <a:ext cx="5152536" cy="353700"/>
          </a:xfrm>
          <a:prstGeom prst="rect">
            <a:avLst/>
          </a:prstGeom>
          <a:solidFill>
            <a:srgbClr val="285B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Montserrat" panose="00000500000000000000" pitchFamily="50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766890" y="1912880"/>
            <a:ext cx="5152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Regiões de saúde </a:t>
            </a:r>
            <a:r>
              <a:rPr lang="pt-BR" sz="1600" kern="1200" noProof="0" dirty="0" smtClean="0">
                <a:solidFill>
                  <a:schemeClr val="bg1"/>
                </a:solidFill>
                <a:latin typeface="Montserrat" panose="00000500000000000000" pitchFamily="50" charset="0"/>
                <a:ea typeface="+mn-ea"/>
                <a:cs typeface="+mn-cs"/>
              </a:rPr>
              <a:t>contempladas</a:t>
            </a: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pela ampliação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0D8A370-6B4C-4F9B-A70E-704F54ACCE56}"/>
              </a:ext>
            </a:extLst>
          </p:cNvPr>
          <p:cNvSpPr txBox="1"/>
          <p:nvPr/>
        </p:nvSpPr>
        <p:spPr>
          <a:xfrm>
            <a:off x="703320" y="1531391"/>
            <a:ext cx="11229278" cy="271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285BAA"/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AMPLIAÇÃO DA VACINAÇÃO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4FCECE00-F3A7-45EC-8F2A-C047537D24BA}"/>
              </a:ext>
            </a:extLst>
          </p:cNvPr>
          <p:cNvCxnSpPr>
            <a:cxnSpLocks/>
          </p:cNvCxnSpPr>
          <p:nvPr/>
        </p:nvCxnSpPr>
        <p:spPr>
          <a:xfrm>
            <a:off x="766890" y="1891112"/>
            <a:ext cx="1098638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ângulo 19">
            <a:extLst>
              <a:ext uri="{FF2B5EF4-FFF2-40B4-BE49-F238E27FC236}">
                <a16:creationId xmlns:a16="http://schemas.microsoft.com/office/drawing/2014/main" id="{CA34FE22-02B2-4830-A894-9235B135B1FF}"/>
              </a:ext>
            </a:extLst>
          </p:cNvPr>
          <p:cNvSpPr/>
          <p:nvPr/>
        </p:nvSpPr>
        <p:spPr>
          <a:xfrm>
            <a:off x="10252082" y="3247648"/>
            <a:ext cx="13447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rgbClr val="285BAA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625</a:t>
            </a:r>
            <a:endParaRPr lang="pt-BR" sz="4400" dirty="0">
              <a:solidFill>
                <a:srgbClr val="285BAA"/>
              </a:solidFill>
              <a:latin typeface="Montserrat" panose="02000505000000020004" pitchFamily="2" charset="0"/>
              <a:cs typeface="Arial" panose="020B060402020202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4CDF99B-49E5-4DA0-AE22-7D0FBBAC788F}"/>
              </a:ext>
            </a:extLst>
          </p:cNvPr>
          <p:cNvSpPr txBox="1"/>
          <p:nvPr/>
        </p:nvSpPr>
        <p:spPr>
          <a:xfrm>
            <a:off x="10252082" y="3931692"/>
            <a:ext cx="1344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NOVOS MUNICÍPIOS 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Montserrat" panose="02000505000000020004" pitchFamily="2" charset="0"/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9917EE8A-BC5C-4954-95E6-0B029F2D4C55}"/>
              </a:ext>
            </a:extLst>
          </p:cNvPr>
          <p:cNvSpPr/>
          <p:nvPr/>
        </p:nvSpPr>
        <p:spPr>
          <a:xfrm>
            <a:off x="10006517" y="2995229"/>
            <a:ext cx="1746756" cy="1746756"/>
          </a:xfrm>
          <a:prstGeom prst="ellipse">
            <a:avLst/>
          </a:prstGeom>
          <a:noFill/>
          <a:ln>
            <a:solidFill>
              <a:srgbClr val="EF2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Montserrat" panose="00000500000000000000" pitchFamily="50" charset="0"/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ECCCF02F-7B45-4CC1-A695-EBF5845CD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361" y="280867"/>
            <a:ext cx="1561236" cy="79574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0544C54-1CDB-4DA1-4B0A-D97DE7073246}"/>
              </a:ext>
            </a:extLst>
          </p:cNvPr>
          <p:cNvSpPr txBox="1"/>
          <p:nvPr/>
        </p:nvSpPr>
        <p:spPr>
          <a:xfrm>
            <a:off x="703320" y="2591335"/>
            <a:ext cx="202973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1ª Região de Saúde - AL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1ª Região Fortaleza - CE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Sul - ES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Contagem - MG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Divinópolis - MG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Governador Valadares - MG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Ipatinga - MG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Juiz de Fora - MG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Montes Claros - MG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Patos de Minas - MG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Pará de Minas - MG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Passos - MG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BB953EE-4699-1671-14EE-C784CE8E9AD5}"/>
              </a:ext>
            </a:extLst>
          </p:cNvPr>
          <p:cNvSpPr txBox="1"/>
          <p:nvPr/>
        </p:nvSpPr>
        <p:spPr>
          <a:xfrm>
            <a:off x="2780778" y="2591335"/>
            <a:ext cx="234367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Sete Lagoas - MG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Ubá - MG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Baixada Cuiabana - MT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Médio Norte </a:t>
            </a:r>
            <a:r>
              <a:rPr lang="pt-BR" sz="1000" dirty="0" err="1">
                <a:latin typeface="Montserrat" panose="00000500000000000000" pitchFamily="2" charset="0"/>
              </a:rPr>
              <a:t>Matogrossense</a:t>
            </a:r>
            <a:r>
              <a:rPr lang="pt-BR" sz="1000" dirty="0">
                <a:latin typeface="Montserrat" panose="00000500000000000000" pitchFamily="2" charset="0"/>
              </a:rPr>
              <a:t> - MT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Teles Pires - MT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Entre Rios - PI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1ª RS Paranaguá - PR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10ª RS Cascavel - 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PR12ª RS Umuarama - PR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15ª RS Maringá - PR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20ª RS Toledo - PR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Baia da Ilha Grande - RJ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71B2961-6724-E598-1E35-4BFC420038B8}"/>
              </a:ext>
            </a:extLst>
          </p:cNvPr>
          <p:cNvSpPr txBox="1"/>
          <p:nvPr/>
        </p:nvSpPr>
        <p:spPr>
          <a:xfrm>
            <a:off x="5124449" y="2591335"/>
            <a:ext cx="234367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Baixada Litorânea - RJ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Médio Paraíba - RJ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Metropolitana II - RJ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Noroeste - RJ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Região 10 - Capital e Vale do Gravataí - RS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Médio Vale do Itajaí - SC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Aracaju - SE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Alta Sorocabana - SP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Alto Vale do Paraíba - SP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Baixada Santista - SP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Bauru - SP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3837748-84D2-036B-C79B-A96F481BB74D}"/>
              </a:ext>
            </a:extLst>
          </p:cNvPr>
          <p:cNvSpPr txBox="1"/>
          <p:nvPr/>
        </p:nvSpPr>
        <p:spPr>
          <a:xfrm>
            <a:off x="7245756" y="2591335"/>
            <a:ext cx="25660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Bragança - SP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Catanduva - SP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Circuito da Fé e Vale Histórico - SP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Consórcios do DRS II - SP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Jaú - SP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Litoral Norte - SP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Marília - SP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Norte - Barretos - SP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Sorocaba - SP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Três Colinas - SP</a:t>
            </a:r>
          </a:p>
          <a:p>
            <a:pPr>
              <a:spcAft>
                <a:spcPts val="600"/>
              </a:spcAft>
            </a:pPr>
            <a:r>
              <a:rPr lang="pt-BR" sz="1000" dirty="0">
                <a:latin typeface="Montserrat" panose="00000500000000000000" pitchFamily="2" charset="0"/>
              </a:rPr>
              <a:t>Vale do Paraíba/Região Serrana – SP 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BEF03863-A3E3-4008-FE89-090F2705E17A}"/>
              </a:ext>
            </a:extLst>
          </p:cNvPr>
          <p:cNvCxnSpPr/>
          <p:nvPr/>
        </p:nvCxnSpPr>
        <p:spPr>
          <a:xfrm>
            <a:off x="2650836" y="2591335"/>
            <a:ext cx="0" cy="278537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4440C334-7B3D-4527-15DD-50D3E6BFB142}"/>
              </a:ext>
            </a:extLst>
          </p:cNvPr>
          <p:cNvCxnSpPr/>
          <p:nvPr/>
        </p:nvCxnSpPr>
        <p:spPr>
          <a:xfrm>
            <a:off x="5087505" y="2591335"/>
            <a:ext cx="0" cy="278537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A2C81896-2EEA-6DF2-DD0F-3D994FEFCDDE}"/>
              </a:ext>
            </a:extLst>
          </p:cNvPr>
          <p:cNvCxnSpPr/>
          <p:nvPr/>
        </p:nvCxnSpPr>
        <p:spPr>
          <a:xfrm>
            <a:off x="7174923" y="2591335"/>
            <a:ext cx="0" cy="278537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931558"/>
              </p:ext>
            </p:extLst>
          </p:nvPr>
        </p:nvGraphicFramePr>
        <p:xfrm>
          <a:off x="8788290" y="1360563"/>
          <a:ext cx="3073907" cy="113143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99654">
                  <a:extLst>
                    <a:ext uri="{9D8B030D-6E8A-4147-A177-3AD203B41FA5}">
                      <a16:colId xmlns:a16="http://schemas.microsoft.com/office/drawing/2014/main" val="4106153114"/>
                    </a:ext>
                  </a:extLst>
                </a:gridCol>
                <a:gridCol w="515155">
                  <a:extLst>
                    <a:ext uri="{9D8B030D-6E8A-4147-A177-3AD203B41FA5}">
                      <a16:colId xmlns:a16="http://schemas.microsoft.com/office/drawing/2014/main" val="3959646766"/>
                    </a:ext>
                  </a:extLst>
                </a:gridCol>
                <a:gridCol w="1159098">
                  <a:extLst>
                    <a:ext uri="{9D8B030D-6E8A-4147-A177-3AD203B41FA5}">
                      <a16:colId xmlns:a16="http://schemas.microsoft.com/office/drawing/2014/main" val="4260632515"/>
                    </a:ext>
                  </a:extLst>
                </a:gridCol>
              </a:tblGrid>
              <a:tr h="277997"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Situação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UF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Municípios</a:t>
                      </a:r>
                      <a:endParaRPr lang="pt-B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057482"/>
                  </a:ext>
                </a:extLst>
              </a:tr>
              <a:tr h="205642"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Contemplados</a:t>
                      </a:r>
                      <a:endParaRPr lang="pt-B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19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705</a:t>
                      </a:r>
                      <a:endParaRPr lang="pt-B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4824496"/>
                  </a:ext>
                </a:extLst>
              </a:tr>
              <a:tr h="205642"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Ampliação</a:t>
                      </a:r>
                      <a:endParaRPr lang="pt-B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6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625</a:t>
                      </a:r>
                      <a:endParaRPr lang="pt-B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023677"/>
                  </a:ext>
                </a:extLst>
              </a:tr>
              <a:tr h="277997">
                <a:tc>
                  <a:txBody>
                    <a:bodyPr/>
                    <a:lstStyle/>
                    <a:p>
                      <a:r>
                        <a:rPr lang="pt-BR" sz="1400" b="1" dirty="0" smtClean="0"/>
                        <a:t>Total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25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1.330</a:t>
                      </a:r>
                      <a:endParaRPr lang="pt-BR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35119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97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4385CFE8-8C83-487B-8804-4DF85E509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61" y="128467"/>
            <a:ext cx="1561236" cy="795745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C9A4A9E8-7898-41BE-AF23-51F2CE72C2AA}"/>
              </a:ext>
            </a:extLst>
          </p:cNvPr>
          <p:cNvSpPr/>
          <p:nvPr/>
        </p:nvSpPr>
        <p:spPr>
          <a:xfrm>
            <a:off x="737014" y="1349224"/>
            <a:ext cx="71496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285BAA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INSUMOS DISPONIBILIZADOS SEMANAS EPIDEMIOLÓGICAS 01 A 16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1F924C3-0541-1FA2-755B-21C26935C1B4}"/>
              </a:ext>
            </a:extLst>
          </p:cNvPr>
          <p:cNvSpPr txBox="1"/>
          <p:nvPr/>
        </p:nvSpPr>
        <p:spPr>
          <a:xfrm>
            <a:off x="729647" y="5832581"/>
            <a:ext cx="25187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2000505000000020004" pitchFamily="2" charset="0"/>
              </a:rPr>
              <a:t>Dados atualizados até 24/04/2024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8361488F-70AB-E690-4A8A-7CC00F2E30A8}"/>
              </a:ext>
            </a:extLst>
          </p:cNvPr>
          <p:cNvCxnSpPr>
            <a:cxnSpLocks/>
          </p:cNvCxnSpPr>
          <p:nvPr/>
        </p:nvCxnSpPr>
        <p:spPr>
          <a:xfrm>
            <a:off x="737015" y="1663263"/>
            <a:ext cx="8573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" name="Gráfico 3">
            <a:extLst>
              <a:ext uri="{FF2B5EF4-FFF2-40B4-BE49-F238E27FC236}">
                <a16:creationId xmlns:a16="http://schemas.microsoft.com/office/drawing/2014/main" id="{20C23B85-5311-847F-B19E-CDB5F82875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92083" y="2399209"/>
            <a:ext cx="1006764" cy="91238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B1A8208-AB1D-1C06-8005-84AD6B067211}"/>
              </a:ext>
            </a:extLst>
          </p:cNvPr>
          <p:cNvSpPr/>
          <p:nvPr/>
        </p:nvSpPr>
        <p:spPr>
          <a:xfrm>
            <a:off x="3063080" y="2028720"/>
            <a:ext cx="27881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285BAA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930.912</a:t>
            </a:r>
            <a:endParaRPr lang="pt-BR" sz="2800" dirty="0">
              <a:solidFill>
                <a:srgbClr val="285BAA"/>
              </a:solidFill>
              <a:latin typeface="Montserrat" panose="02000505000000020004" pitchFamily="2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9970ECE-9E54-6C3E-D7B3-2731C86E4550}"/>
              </a:ext>
            </a:extLst>
          </p:cNvPr>
          <p:cNvSpPr txBox="1"/>
          <p:nvPr/>
        </p:nvSpPr>
        <p:spPr>
          <a:xfrm>
            <a:off x="3174755" y="2502350"/>
            <a:ext cx="25647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TESTES DE SOROLOGIA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Montserrat" panose="02000505000000020004" pitchFamily="2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0EFC62B-86AE-369E-1DD8-C7177FF64CF7}"/>
              </a:ext>
            </a:extLst>
          </p:cNvPr>
          <p:cNvSpPr/>
          <p:nvPr/>
        </p:nvSpPr>
        <p:spPr>
          <a:xfrm>
            <a:off x="6360462" y="2028720"/>
            <a:ext cx="27881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285BAA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541. 092</a:t>
            </a:r>
            <a:endParaRPr lang="pt-BR" sz="2800" dirty="0">
              <a:solidFill>
                <a:srgbClr val="285BAA"/>
              </a:solidFill>
              <a:latin typeface="Montserrat" panose="02000505000000020004" pitchFamily="2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152E7F9-1F86-299C-E49F-2223FD984E1A}"/>
              </a:ext>
            </a:extLst>
          </p:cNvPr>
          <p:cNvSpPr txBox="1"/>
          <p:nvPr/>
        </p:nvSpPr>
        <p:spPr>
          <a:xfrm>
            <a:off x="6472137" y="2502350"/>
            <a:ext cx="25647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TESTES DE BIOLOGIA MOLECULAR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Montserrat" panose="02000505000000020004" pitchFamily="2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DD5BEC8-1D3E-0002-AA5F-AC6AEC5C39D9}"/>
              </a:ext>
            </a:extLst>
          </p:cNvPr>
          <p:cNvSpPr/>
          <p:nvPr/>
        </p:nvSpPr>
        <p:spPr>
          <a:xfrm>
            <a:off x="2951404" y="4162468"/>
            <a:ext cx="27881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285BAA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83.376 </a:t>
            </a:r>
            <a:r>
              <a:rPr lang="pt-BR" b="1" dirty="0">
                <a:solidFill>
                  <a:srgbClr val="285BAA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KG</a:t>
            </a:r>
            <a:endParaRPr lang="pt-BR" dirty="0">
              <a:solidFill>
                <a:srgbClr val="285BAA"/>
              </a:solidFill>
              <a:latin typeface="Montserrat" panose="02000505000000020004" pitchFamily="2" charset="0"/>
              <a:cs typeface="Arial" panose="020B0604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84658DD-C9EC-3BBA-84EF-BA55E5EE5AD9}"/>
              </a:ext>
            </a:extLst>
          </p:cNvPr>
          <p:cNvSpPr txBox="1"/>
          <p:nvPr/>
        </p:nvSpPr>
        <p:spPr>
          <a:xfrm>
            <a:off x="3063079" y="4636098"/>
            <a:ext cx="25647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LARVICIDA DA BTI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Montserrat" panose="02000505000000020004" pitchFamily="2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331C965-7924-D887-7FEC-3F115E612938}"/>
              </a:ext>
            </a:extLst>
          </p:cNvPr>
          <p:cNvSpPr/>
          <p:nvPr/>
        </p:nvSpPr>
        <p:spPr>
          <a:xfrm>
            <a:off x="5627836" y="4162468"/>
            <a:ext cx="27881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285BAA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8.840 </a:t>
            </a:r>
            <a:r>
              <a:rPr lang="pt-BR" b="1" dirty="0">
                <a:solidFill>
                  <a:srgbClr val="285BAA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KG</a:t>
            </a:r>
            <a:endParaRPr lang="pt-BR" dirty="0">
              <a:solidFill>
                <a:srgbClr val="285BAA"/>
              </a:solidFill>
              <a:latin typeface="Montserrat" panose="02000505000000020004" pitchFamily="2" charset="0"/>
              <a:cs typeface="Arial" panose="020B060402020202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EF3CA6E-5FFA-3B5C-84C9-B86EB311ADF1}"/>
              </a:ext>
            </a:extLst>
          </p:cNvPr>
          <p:cNvSpPr txBox="1"/>
          <p:nvPr/>
        </p:nvSpPr>
        <p:spPr>
          <a:xfrm>
            <a:off x="5739511" y="4636098"/>
            <a:ext cx="25647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ADULTICIDA RESIDUAL PARA PE*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Montserrat" panose="02000505000000020004" pitchFamily="2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A7A562FA-3AC7-D902-A0F3-09E01FB070D1}"/>
              </a:ext>
            </a:extLst>
          </p:cNvPr>
          <p:cNvSpPr/>
          <p:nvPr/>
        </p:nvSpPr>
        <p:spPr>
          <a:xfrm>
            <a:off x="8637101" y="4162468"/>
            <a:ext cx="27881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285BAA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188.260 </a:t>
            </a:r>
            <a:r>
              <a:rPr lang="pt-BR" b="1" dirty="0">
                <a:solidFill>
                  <a:srgbClr val="285BAA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L</a:t>
            </a:r>
            <a:endParaRPr lang="pt-BR" dirty="0">
              <a:solidFill>
                <a:srgbClr val="285BAA"/>
              </a:solidFill>
              <a:latin typeface="Montserrat" panose="02000505000000020004" pitchFamily="2" charset="0"/>
              <a:cs typeface="Arial" panose="020B06040202020202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17EDBBC-007D-4F84-608C-427228E26989}"/>
              </a:ext>
            </a:extLst>
          </p:cNvPr>
          <p:cNvSpPr txBox="1"/>
          <p:nvPr/>
        </p:nvSpPr>
        <p:spPr>
          <a:xfrm>
            <a:off x="8748776" y="4636098"/>
            <a:ext cx="25647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ADULTICIDA PARA UBV**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Montserrat" panose="02000505000000020004" pitchFamily="2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568B1F2-C579-5C7A-DEB4-664EBFA1106F}"/>
              </a:ext>
            </a:extLst>
          </p:cNvPr>
          <p:cNvSpPr/>
          <p:nvPr/>
        </p:nvSpPr>
        <p:spPr>
          <a:xfrm>
            <a:off x="687069" y="1986726"/>
            <a:ext cx="18167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FA200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LABORATORIAIS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C4064B4E-C138-4B9E-509F-623D36338435}"/>
              </a:ext>
            </a:extLst>
          </p:cNvPr>
          <p:cNvSpPr/>
          <p:nvPr/>
        </p:nvSpPr>
        <p:spPr>
          <a:xfrm>
            <a:off x="687069" y="3513862"/>
            <a:ext cx="18167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FA200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CONTROLE VETORIAL</a:t>
            </a: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0461CA5D-D1B0-057E-BC33-F4CCDEC19A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42044" y="4125783"/>
            <a:ext cx="1290168" cy="868511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84111716-4B8B-472B-8772-3C2E11117ABB}"/>
              </a:ext>
            </a:extLst>
          </p:cNvPr>
          <p:cNvSpPr txBox="1"/>
          <p:nvPr/>
        </p:nvSpPr>
        <p:spPr>
          <a:xfrm>
            <a:off x="729646" y="5631796"/>
            <a:ext cx="25187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Montserrat" panose="02000505000000020004" pitchFamily="2" charset="0"/>
                <a:sym typeface="Arial"/>
              </a:rPr>
              <a:t>* PE: Ponto estratégico | ** UBV: Fumacê</a:t>
            </a:r>
          </a:p>
        </p:txBody>
      </p:sp>
    </p:spTree>
    <p:extLst>
      <p:ext uri="{BB962C8B-B14F-4D97-AF65-F5344CB8AC3E}">
        <p14:creationId xmlns:p14="http://schemas.microsoft.com/office/powerpoint/2010/main" val="370142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4385CFE8-8C83-487B-8804-4DF85E509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61" y="128467"/>
            <a:ext cx="1561236" cy="795745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9B6E89B4-F9BB-9534-CB22-D980ACC50D93}"/>
              </a:ext>
            </a:extLst>
          </p:cNvPr>
          <p:cNvSpPr/>
          <p:nvPr/>
        </p:nvSpPr>
        <p:spPr>
          <a:xfrm>
            <a:off x="642962" y="1333773"/>
            <a:ext cx="69641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b="1" dirty="0">
                <a:solidFill>
                  <a:srgbClr val="285BAA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SINAIS E SINTOMAS</a:t>
            </a: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Montserrat" panose="02000505000000020004" pitchFamily="2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89BB876F-E120-D28A-4289-DC15C2487713}"/>
              </a:ext>
            </a:extLst>
          </p:cNvPr>
          <p:cNvCxnSpPr>
            <a:cxnSpLocks/>
          </p:cNvCxnSpPr>
          <p:nvPr/>
        </p:nvCxnSpPr>
        <p:spPr>
          <a:xfrm>
            <a:off x="737015" y="1663263"/>
            <a:ext cx="8573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F03A7F2-BE6B-400B-A103-BCE76AE5DDD6}"/>
              </a:ext>
            </a:extLst>
          </p:cNvPr>
          <p:cNvSpPr txBox="1"/>
          <p:nvPr/>
        </p:nvSpPr>
        <p:spPr>
          <a:xfrm>
            <a:off x="642962" y="2294074"/>
            <a:ext cx="5017014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  <a:buClr>
                <a:srgbClr val="EF2727"/>
              </a:buClr>
            </a:pPr>
            <a:r>
              <a:rPr lang="pt-BR" sz="2000" dirty="0">
                <a:latin typeface="Montserrat" panose="00000500000000000000" pitchFamily="50" charset="0"/>
              </a:rPr>
              <a:t>Febre</a:t>
            </a:r>
          </a:p>
          <a:p>
            <a:pPr>
              <a:spcAft>
                <a:spcPts val="1200"/>
              </a:spcAft>
              <a:buClr>
                <a:srgbClr val="EF2727"/>
              </a:buClr>
            </a:pPr>
            <a:r>
              <a:rPr lang="pt-BR" sz="2000" dirty="0">
                <a:latin typeface="Montserrat" panose="00000500000000000000" pitchFamily="50" charset="0"/>
              </a:rPr>
              <a:t>Dor no corpo e nas articulações</a:t>
            </a:r>
          </a:p>
          <a:p>
            <a:pPr lvl="0">
              <a:spcAft>
                <a:spcPts val="1200"/>
              </a:spcAft>
              <a:buClr>
                <a:srgbClr val="EF2727"/>
              </a:buClr>
            </a:pPr>
            <a:r>
              <a:rPr lang="pt-BR" sz="2000" dirty="0">
                <a:latin typeface="Montserrat" panose="00000500000000000000" pitchFamily="50" charset="0"/>
              </a:rPr>
              <a:t>Dor atrás dos olhos</a:t>
            </a:r>
          </a:p>
          <a:p>
            <a:pPr lvl="0">
              <a:spcAft>
                <a:spcPts val="1200"/>
              </a:spcAft>
              <a:buClr>
                <a:srgbClr val="EF2727"/>
              </a:buClr>
            </a:pPr>
            <a:r>
              <a:rPr lang="pt-BR" sz="2000" dirty="0">
                <a:latin typeface="Montserrat" panose="00000500000000000000" pitchFamily="50" charset="0"/>
              </a:rPr>
              <a:t>Mal-estar</a:t>
            </a:r>
          </a:p>
          <a:p>
            <a:pPr lvl="0">
              <a:spcAft>
                <a:spcPts val="1200"/>
              </a:spcAft>
              <a:buClr>
                <a:srgbClr val="EF2727"/>
              </a:buClr>
            </a:pPr>
            <a:r>
              <a:rPr lang="pt-BR" sz="2000" dirty="0">
                <a:latin typeface="Montserrat" panose="00000500000000000000" pitchFamily="50" charset="0"/>
              </a:rPr>
              <a:t>Dor de cabeça</a:t>
            </a:r>
          </a:p>
          <a:p>
            <a:pPr lvl="0">
              <a:spcAft>
                <a:spcPts val="1200"/>
              </a:spcAft>
              <a:buClr>
                <a:srgbClr val="EF2727"/>
              </a:buClr>
            </a:pPr>
            <a:r>
              <a:rPr lang="pt-BR" sz="2000" dirty="0">
                <a:latin typeface="Montserrat" panose="00000500000000000000" pitchFamily="50" charset="0"/>
              </a:rPr>
              <a:t>Manchas vermelhas pelo corpo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F03A7F2-BE6B-400B-A103-BCE76AE5DDD6}"/>
              </a:ext>
            </a:extLst>
          </p:cNvPr>
          <p:cNvSpPr txBox="1"/>
          <p:nvPr/>
        </p:nvSpPr>
        <p:spPr>
          <a:xfrm>
            <a:off x="6638347" y="2465065"/>
            <a:ext cx="40824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EF2727"/>
              </a:buClr>
            </a:pPr>
            <a:r>
              <a:rPr lang="pt-BR" sz="1800" b="1" dirty="0">
                <a:solidFill>
                  <a:srgbClr val="FF0000"/>
                </a:solidFill>
                <a:latin typeface="Montserrat" panose="00000500000000000000" pitchFamily="50" charset="0"/>
              </a:rPr>
              <a:t>Em caso de sinais ou sintomas, procure imediatamente a Unidade Básica de Saúde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F03A7F2-BE6B-400B-A103-BCE76AE5DDD6}"/>
              </a:ext>
            </a:extLst>
          </p:cNvPr>
          <p:cNvSpPr txBox="1"/>
          <p:nvPr/>
        </p:nvSpPr>
        <p:spPr>
          <a:xfrm>
            <a:off x="6575307" y="4255506"/>
            <a:ext cx="41455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EF2727"/>
              </a:buClr>
            </a:pPr>
            <a:r>
              <a:rPr lang="pt-BR" sz="1800" b="1" dirty="0">
                <a:solidFill>
                  <a:srgbClr val="FF0000"/>
                </a:solidFill>
                <a:latin typeface="Montserrat" panose="00000500000000000000" pitchFamily="50" charset="0"/>
              </a:rPr>
              <a:t>Não faça uso de medicamentos sem conhecimento médico</a:t>
            </a:r>
          </a:p>
        </p:txBody>
      </p:sp>
      <p:pic>
        <p:nvPicPr>
          <p:cNvPr id="13" name="Gráfico 2">
            <a:extLst>
              <a:ext uri="{FF2B5EF4-FFF2-40B4-BE49-F238E27FC236}">
                <a16:creationId xmlns:a16="http://schemas.microsoft.com/office/drawing/2014/main" id="{2E60574B-92E5-4217-A30C-B7EA5E05DE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5566159" y="2185146"/>
            <a:ext cx="1150684" cy="1152931"/>
          </a:xfrm>
          <a:prstGeom prst="rect">
            <a:avLst/>
          </a:prstGeom>
        </p:spPr>
      </p:pic>
      <p:sp>
        <p:nvSpPr>
          <p:cNvPr id="14" name="Retângulo: Cantos Arredondados 3">
            <a:extLst>
              <a:ext uri="{FF2B5EF4-FFF2-40B4-BE49-F238E27FC236}">
                <a16:creationId xmlns:a16="http://schemas.microsoft.com/office/drawing/2014/main" id="{3E38FE31-787A-F97E-A9C8-8E2A56972169}"/>
              </a:ext>
            </a:extLst>
          </p:cNvPr>
          <p:cNvSpPr/>
          <p:nvPr/>
        </p:nvSpPr>
        <p:spPr>
          <a:xfrm>
            <a:off x="6425913" y="2320683"/>
            <a:ext cx="4462559" cy="1232129"/>
          </a:xfrm>
          <a:custGeom>
            <a:avLst/>
            <a:gdLst>
              <a:gd name="connsiteX0" fmla="*/ 0 w 4821381"/>
              <a:gd name="connsiteY0" fmla="*/ 205359 h 1232129"/>
              <a:gd name="connsiteX1" fmla="*/ 205359 w 4821381"/>
              <a:gd name="connsiteY1" fmla="*/ 0 h 1232129"/>
              <a:gd name="connsiteX2" fmla="*/ 4616022 w 4821381"/>
              <a:gd name="connsiteY2" fmla="*/ 0 h 1232129"/>
              <a:gd name="connsiteX3" fmla="*/ 4821381 w 4821381"/>
              <a:gd name="connsiteY3" fmla="*/ 205359 h 1232129"/>
              <a:gd name="connsiteX4" fmla="*/ 4821381 w 4821381"/>
              <a:gd name="connsiteY4" fmla="*/ 1026770 h 1232129"/>
              <a:gd name="connsiteX5" fmla="*/ 4616022 w 4821381"/>
              <a:gd name="connsiteY5" fmla="*/ 1232129 h 1232129"/>
              <a:gd name="connsiteX6" fmla="*/ 205359 w 4821381"/>
              <a:gd name="connsiteY6" fmla="*/ 1232129 h 1232129"/>
              <a:gd name="connsiteX7" fmla="*/ 0 w 4821381"/>
              <a:gd name="connsiteY7" fmla="*/ 1026770 h 1232129"/>
              <a:gd name="connsiteX8" fmla="*/ 0 w 4821381"/>
              <a:gd name="connsiteY8" fmla="*/ 205359 h 1232129"/>
              <a:gd name="connsiteX0" fmla="*/ 9238 w 4830619"/>
              <a:gd name="connsiteY0" fmla="*/ 205359 h 1232129"/>
              <a:gd name="connsiteX1" fmla="*/ 214597 w 4830619"/>
              <a:gd name="connsiteY1" fmla="*/ 0 h 1232129"/>
              <a:gd name="connsiteX2" fmla="*/ 4625260 w 4830619"/>
              <a:gd name="connsiteY2" fmla="*/ 0 h 1232129"/>
              <a:gd name="connsiteX3" fmla="*/ 4830619 w 4830619"/>
              <a:gd name="connsiteY3" fmla="*/ 205359 h 1232129"/>
              <a:gd name="connsiteX4" fmla="*/ 4830619 w 4830619"/>
              <a:gd name="connsiteY4" fmla="*/ 1026770 h 1232129"/>
              <a:gd name="connsiteX5" fmla="*/ 4625260 w 4830619"/>
              <a:gd name="connsiteY5" fmla="*/ 1232129 h 1232129"/>
              <a:gd name="connsiteX6" fmla="*/ 214597 w 4830619"/>
              <a:gd name="connsiteY6" fmla="*/ 1232129 h 1232129"/>
              <a:gd name="connsiteX7" fmla="*/ 9238 w 4830619"/>
              <a:gd name="connsiteY7" fmla="*/ 1026770 h 1232129"/>
              <a:gd name="connsiteX8" fmla="*/ 0 w 4830619"/>
              <a:gd name="connsiteY8" fmla="*/ 564815 h 1232129"/>
              <a:gd name="connsiteX9" fmla="*/ 9238 w 4830619"/>
              <a:gd name="connsiteY9" fmla="*/ 205359 h 1232129"/>
              <a:gd name="connsiteX0" fmla="*/ 0 w 4830619"/>
              <a:gd name="connsiteY0" fmla="*/ 564815 h 1232129"/>
              <a:gd name="connsiteX1" fmla="*/ 9238 w 4830619"/>
              <a:gd name="connsiteY1" fmla="*/ 205359 h 1232129"/>
              <a:gd name="connsiteX2" fmla="*/ 214597 w 4830619"/>
              <a:gd name="connsiteY2" fmla="*/ 0 h 1232129"/>
              <a:gd name="connsiteX3" fmla="*/ 4625260 w 4830619"/>
              <a:gd name="connsiteY3" fmla="*/ 0 h 1232129"/>
              <a:gd name="connsiteX4" fmla="*/ 4830619 w 4830619"/>
              <a:gd name="connsiteY4" fmla="*/ 205359 h 1232129"/>
              <a:gd name="connsiteX5" fmla="*/ 4830619 w 4830619"/>
              <a:gd name="connsiteY5" fmla="*/ 1026770 h 1232129"/>
              <a:gd name="connsiteX6" fmla="*/ 4625260 w 4830619"/>
              <a:gd name="connsiteY6" fmla="*/ 1232129 h 1232129"/>
              <a:gd name="connsiteX7" fmla="*/ 214597 w 4830619"/>
              <a:gd name="connsiteY7" fmla="*/ 1232129 h 1232129"/>
              <a:gd name="connsiteX8" fmla="*/ 9238 w 4830619"/>
              <a:gd name="connsiteY8" fmla="*/ 1026770 h 1232129"/>
              <a:gd name="connsiteX9" fmla="*/ 91440 w 4830619"/>
              <a:gd name="connsiteY9" fmla="*/ 656255 h 1232129"/>
              <a:gd name="connsiteX0" fmla="*/ 0 w 4830619"/>
              <a:gd name="connsiteY0" fmla="*/ 564815 h 1232129"/>
              <a:gd name="connsiteX1" fmla="*/ 9238 w 4830619"/>
              <a:gd name="connsiteY1" fmla="*/ 205359 h 1232129"/>
              <a:gd name="connsiteX2" fmla="*/ 214597 w 4830619"/>
              <a:gd name="connsiteY2" fmla="*/ 0 h 1232129"/>
              <a:gd name="connsiteX3" fmla="*/ 4625260 w 4830619"/>
              <a:gd name="connsiteY3" fmla="*/ 0 h 1232129"/>
              <a:gd name="connsiteX4" fmla="*/ 4830619 w 4830619"/>
              <a:gd name="connsiteY4" fmla="*/ 205359 h 1232129"/>
              <a:gd name="connsiteX5" fmla="*/ 4830619 w 4830619"/>
              <a:gd name="connsiteY5" fmla="*/ 1026770 h 1232129"/>
              <a:gd name="connsiteX6" fmla="*/ 4625260 w 4830619"/>
              <a:gd name="connsiteY6" fmla="*/ 1232129 h 1232129"/>
              <a:gd name="connsiteX7" fmla="*/ 214597 w 4830619"/>
              <a:gd name="connsiteY7" fmla="*/ 1232129 h 1232129"/>
              <a:gd name="connsiteX8" fmla="*/ 9238 w 4830619"/>
              <a:gd name="connsiteY8" fmla="*/ 1026770 h 1232129"/>
              <a:gd name="connsiteX0" fmla="*/ 0 w 4821381"/>
              <a:gd name="connsiteY0" fmla="*/ 205359 h 1232129"/>
              <a:gd name="connsiteX1" fmla="*/ 205359 w 4821381"/>
              <a:gd name="connsiteY1" fmla="*/ 0 h 1232129"/>
              <a:gd name="connsiteX2" fmla="*/ 4616022 w 4821381"/>
              <a:gd name="connsiteY2" fmla="*/ 0 h 1232129"/>
              <a:gd name="connsiteX3" fmla="*/ 4821381 w 4821381"/>
              <a:gd name="connsiteY3" fmla="*/ 205359 h 1232129"/>
              <a:gd name="connsiteX4" fmla="*/ 4821381 w 4821381"/>
              <a:gd name="connsiteY4" fmla="*/ 1026770 h 1232129"/>
              <a:gd name="connsiteX5" fmla="*/ 4616022 w 4821381"/>
              <a:gd name="connsiteY5" fmla="*/ 1232129 h 1232129"/>
              <a:gd name="connsiteX6" fmla="*/ 205359 w 4821381"/>
              <a:gd name="connsiteY6" fmla="*/ 1232129 h 1232129"/>
              <a:gd name="connsiteX7" fmla="*/ 0 w 4821381"/>
              <a:gd name="connsiteY7" fmla="*/ 1026770 h 123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21381" h="1232129">
                <a:moveTo>
                  <a:pt x="0" y="205359"/>
                </a:moveTo>
                <a:cubicBezTo>
                  <a:pt x="0" y="91942"/>
                  <a:pt x="91942" y="0"/>
                  <a:pt x="205359" y="0"/>
                </a:cubicBezTo>
                <a:lnTo>
                  <a:pt x="4616022" y="0"/>
                </a:lnTo>
                <a:cubicBezTo>
                  <a:pt x="4729439" y="0"/>
                  <a:pt x="4821381" y="91942"/>
                  <a:pt x="4821381" y="205359"/>
                </a:cubicBezTo>
                <a:lnTo>
                  <a:pt x="4821381" y="1026770"/>
                </a:lnTo>
                <a:cubicBezTo>
                  <a:pt x="4821381" y="1140187"/>
                  <a:pt x="4729439" y="1232129"/>
                  <a:pt x="4616022" y="1232129"/>
                </a:cubicBezTo>
                <a:lnTo>
                  <a:pt x="205359" y="1232129"/>
                </a:lnTo>
                <a:cubicBezTo>
                  <a:pt x="91942" y="1232129"/>
                  <a:pt x="0" y="1140187"/>
                  <a:pt x="0" y="1026770"/>
                </a:cubicBezTo>
              </a:path>
            </a:pathLst>
          </a:custGeom>
          <a:noFill/>
          <a:ln w="38100">
            <a:solidFill>
              <a:srgbClr val="EF27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: Cantos Arredondados 3">
            <a:extLst>
              <a:ext uri="{FF2B5EF4-FFF2-40B4-BE49-F238E27FC236}">
                <a16:creationId xmlns:a16="http://schemas.microsoft.com/office/drawing/2014/main" id="{F9FDC7A5-560C-712B-DC53-F20CEEA43DCD}"/>
              </a:ext>
            </a:extLst>
          </p:cNvPr>
          <p:cNvSpPr/>
          <p:nvPr/>
        </p:nvSpPr>
        <p:spPr>
          <a:xfrm>
            <a:off x="6425913" y="3962608"/>
            <a:ext cx="4462559" cy="1232129"/>
          </a:xfrm>
          <a:custGeom>
            <a:avLst/>
            <a:gdLst>
              <a:gd name="connsiteX0" fmla="*/ 0 w 4821381"/>
              <a:gd name="connsiteY0" fmla="*/ 205359 h 1232129"/>
              <a:gd name="connsiteX1" fmla="*/ 205359 w 4821381"/>
              <a:gd name="connsiteY1" fmla="*/ 0 h 1232129"/>
              <a:gd name="connsiteX2" fmla="*/ 4616022 w 4821381"/>
              <a:gd name="connsiteY2" fmla="*/ 0 h 1232129"/>
              <a:gd name="connsiteX3" fmla="*/ 4821381 w 4821381"/>
              <a:gd name="connsiteY3" fmla="*/ 205359 h 1232129"/>
              <a:gd name="connsiteX4" fmla="*/ 4821381 w 4821381"/>
              <a:gd name="connsiteY4" fmla="*/ 1026770 h 1232129"/>
              <a:gd name="connsiteX5" fmla="*/ 4616022 w 4821381"/>
              <a:gd name="connsiteY5" fmla="*/ 1232129 h 1232129"/>
              <a:gd name="connsiteX6" fmla="*/ 205359 w 4821381"/>
              <a:gd name="connsiteY6" fmla="*/ 1232129 h 1232129"/>
              <a:gd name="connsiteX7" fmla="*/ 0 w 4821381"/>
              <a:gd name="connsiteY7" fmla="*/ 1026770 h 1232129"/>
              <a:gd name="connsiteX8" fmla="*/ 0 w 4821381"/>
              <a:gd name="connsiteY8" fmla="*/ 205359 h 1232129"/>
              <a:gd name="connsiteX0" fmla="*/ 9238 w 4830619"/>
              <a:gd name="connsiteY0" fmla="*/ 205359 h 1232129"/>
              <a:gd name="connsiteX1" fmla="*/ 214597 w 4830619"/>
              <a:gd name="connsiteY1" fmla="*/ 0 h 1232129"/>
              <a:gd name="connsiteX2" fmla="*/ 4625260 w 4830619"/>
              <a:gd name="connsiteY2" fmla="*/ 0 h 1232129"/>
              <a:gd name="connsiteX3" fmla="*/ 4830619 w 4830619"/>
              <a:gd name="connsiteY3" fmla="*/ 205359 h 1232129"/>
              <a:gd name="connsiteX4" fmla="*/ 4830619 w 4830619"/>
              <a:gd name="connsiteY4" fmla="*/ 1026770 h 1232129"/>
              <a:gd name="connsiteX5" fmla="*/ 4625260 w 4830619"/>
              <a:gd name="connsiteY5" fmla="*/ 1232129 h 1232129"/>
              <a:gd name="connsiteX6" fmla="*/ 214597 w 4830619"/>
              <a:gd name="connsiteY6" fmla="*/ 1232129 h 1232129"/>
              <a:gd name="connsiteX7" fmla="*/ 9238 w 4830619"/>
              <a:gd name="connsiteY7" fmla="*/ 1026770 h 1232129"/>
              <a:gd name="connsiteX8" fmla="*/ 0 w 4830619"/>
              <a:gd name="connsiteY8" fmla="*/ 564815 h 1232129"/>
              <a:gd name="connsiteX9" fmla="*/ 9238 w 4830619"/>
              <a:gd name="connsiteY9" fmla="*/ 205359 h 1232129"/>
              <a:gd name="connsiteX0" fmla="*/ 0 w 4830619"/>
              <a:gd name="connsiteY0" fmla="*/ 564815 h 1232129"/>
              <a:gd name="connsiteX1" fmla="*/ 9238 w 4830619"/>
              <a:gd name="connsiteY1" fmla="*/ 205359 h 1232129"/>
              <a:gd name="connsiteX2" fmla="*/ 214597 w 4830619"/>
              <a:gd name="connsiteY2" fmla="*/ 0 h 1232129"/>
              <a:gd name="connsiteX3" fmla="*/ 4625260 w 4830619"/>
              <a:gd name="connsiteY3" fmla="*/ 0 h 1232129"/>
              <a:gd name="connsiteX4" fmla="*/ 4830619 w 4830619"/>
              <a:gd name="connsiteY4" fmla="*/ 205359 h 1232129"/>
              <a:gd name="connsiteX5" fmla="*/ 4830619 w 4830619"/>
              <a:gd name="connsiteY5" fmla="*/ 1026770 h 1232129"/>
              <a:gd name="connsiteX6" fmla="*/ 4625260 w 4830619"/>
              <a:gd name="connsiteY6" fmla="*/ 1232129 h 1232129"/>
              <a:gd name="connsiteX7" fmla="*/ 214597 w 4830619"/>
              <a:gd name="connsiteY7" fmla="*/ 1232129 h 1232129"/>
              <a:gd name="connsiteX8" fmla="*/ 9238 w 4830619"/>
              <a:gd name="connsiteY8" fmla="*/ 1026770 h 1232129"/>
              <a:gd name="connsiteX9" fmla="*/ 91440 w 4830619"/>
              <a:gd name="connsiteY9" fmla="*/ 656255 h 1232129"/>
              <a:gd name="connsiteX0" fmla="*/ 0 w 4830619"/>
              <a:gd name="connsiteY0" fmla="*/ 564815 h 1232129"/>
              <a:gd name="connsiteX1" fmla="*/ 9238 w 4830619"/>
              <a:gd name="connsiteY1" fmla="*/ 205359 h 1232129"/>
              <a:gd name="connsiteX2" fmla="*/ 214597 w 4830619"/>
              <a:gd name="connsiteY2" fmla="*/ 0 h 1232129"/>
              <a:gd name="connsiteX3" fmla="*/ 4625260 w 4830619"/>
              <a:gd name="connsiteY3" fmla="*/ 0 h 1232129"/>
              <a:gd name="connsiteX4" fmla="*/ 4830619 w 4830619"/>
              <a:gd name="connsiteY4" fmla="*/ 205359 h 1232129"/>
              <a:gd name="connsiteX5" fmla="*/ 4830619 w 4830619"/>
              <a:gd name="connsiteY5" fmla="*/ 1026770 h 1232129"/>
              <a:gd name="connsiteX6" fmla="*/ 4625260 w 4830619"/>
              <a:gd name="connsiteY6" fmla="*/ 1232129 h 1232129"/>
              <a:gd name="connsiteX7" fmla="*/ 214597 w 4830619"/>
              <a:gd name="connsiteY7" fmla="*/ 1232129 h 1232129"/>
              <a:gd name="connsiteX8" fmla="*/ 9238 w 4830619"/>
              <a:gd name="connsiteY8" fmla="*/ 1026770 h 1232129"/>
              <a:gd name="connsiteX0" fmla="*/ 0 w 4821381"/>
              <a:gd name="connsiteY0" fmla="*/ 205359 h 1232129"/>
              <a:gd name="connsiteX1" fmla="*/ 205359 w 4821381"/>
              <a:gd name="connsiteY1" fmla="*/ 0 h 1232129"/>
              <a:gd name="connsiteX2" fmla="*/ 4616022 w 4821381"/>
              <a:gd name="connsiteY2" fmla="*/ 0 h 1232129"/>
              <a:gd name="connsiteX3" fmla="*/ 4821381 w 4821381"/>
              <a:gd name="connsiteY3" fmla="*/ 205359 h 1232129"/>
              <a:gd name="connsiteX4" fmla="*/ 4821381 w 4821381"/>
              <a:gd name="connsiteY4" fmla="*/ 1026770 h 1232129"/>
              <a:gd name="connsiteX5" fmla="*/ 4616022 w 4821381"/>
              <a:gd name="connsiteY5" fmla="*/ 1232129 h 1232129"/>
              <a:gd name="connsiteX6" fmla="*/ 205359 w 4821381"/>
              <a:gd name="connsiteY6" fmla="*/ 1232129 h 1232129"/>
              <a:gd name="connsiteX7" fmla="*/ 0 w 4821381"/>
              <a:gd name="connsiteY7" fmla="*/ 1026770 h 123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21381" h="1232129">
                <a:moveTo>
                  <a:pt x="0" y="205359"/>
                </a:moveTo>
                <a:cubicBezTo>
                  <a:pt x="0" y="91942"/>
                  <a:pt x="91942" y="0"/>
                  <a:pt x="205359" y="0"/>
                </a:cubicBezTo>
                <a:lnTo>
                  <a:pt x="4616022" y="0"/>
                </a:lnTo>
                <a:cubicBezTo>
                  <a:pt x="4729439" y="0"/>
                  <a:pt x="4821381" y="91942"/>
                  <a:pt x="4821381" y="205359"/>
                </a:cubicBezTo>
                <a:lnTo>
                  <a:pt x="4821381" y="1026770"/>
                </a:lnTo>
                <a:cubicBezTo>
                  <a:pt x="4821381" y="1140187"/>
                  <a:pt x="4729439" y="1232129"/>
                  <a:pt x="4616022" y="1232129"/>
                </a:cubicBezTo>
                <a:lnTo>
                  <a:pt x="205359" y="1232129"/>
                </a:lnTo>
                <a:cubicBezTo>
                  <a:pt x="91942" y="1232129"/>
                  <a:pt x="0" y="1140187"/>
                  <a:pt x="0" y="1026770"/>
                </a:cubicBezTo>
              </a:path>
            </a:pathLst>
          </a:custGeom>
          <a:noFill/>
          <a:ln w="38100">
            <a:solidFill>
              <a:srgbClr val="EF27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Gráfico 5">
            <a:extLst>
              <a:ext uri="{FF2B5EF4-FFF2-40B4-BE49-F238E27FC236}">
                <a16:creationId xmlns:a16="http://schemas.microsoft.com/office/drawing/2014/main" id="{7D01364C-C94C-2D18-A5AE-75697FE592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857352" y="4090492"/>
            <a:ext cx="780995" cy="932449"/>
          </a:xfrm>
          <a:prstGeom prst="rect">
            <a:avLst/>
          </a:prstGeom>
        </p:spPr>
      </p:pic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CC046CAC-D0D0-7EE4-BFF0-C825B7DA9116}"/>
              </a:ext>
            </a:extLst>
          </p:cNvPr>
          <p:cNvCxnSpPr/>
          <p:nvPr/>
        </p:nvCxnSpPr>
        <p:spPr>
          <a:xfrm>
            <a:off x="642962" y="2722872"/>
            <a:ext cx="4224313" cy="0"/>
          </a:xfrm>
          <a:prstGeom prst="line">
            <a:avLst/>
          </a:prstGeom>
          <a:ln w="19050">
            <a:solidFill>
              <a:srgbClr val="285B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FC94C7AF-754D-39C3-B0DC-27295BC8EE6B}"/>
              </a:ext>
            </a:extLst>
          </p:cNvPr>
          <p:cNvCxnSpPr/>
          <p:nvPr/>
        </p:nvCxnSpPr>
        <p:spPr>
          <a:xfrm>
            <a:off x="642962" y="3185507"/>
            <a:ext cx="4224313" cy="0"/>
          </a:xfrm>
          <a:prstGeom prst="line">
            <a:avLst/>
          </a:prstGeom>
          <a:ln w="19050">
            <a:solidFill>
              <a:srgbClr val="285B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A933189B-76ED-B972-238C-A91280C5E8D3}"/>
              </a:ext>
            </a:extLst>
          </p:cNvPr>
          <p:cNvCxnSpPr/>
          <p:nvPr/>
        </p:nvCxnSpPr>
        <p:spPr>
          <a:xfrm>
            <a:off x="642962" y="3648142"/>
            <a:ext cx="4224313" cy="0"/>
          </a:xfrm>
          <a:prstGeom prst="line">
            <a:avLst/>
          </a:prstGeom>
          <a:ln w="19050">
            <a:solidFill>
              <a:srgbClr val="285B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7D0CC0C6-ADD3-CD22-3F30-EBE6E16801D7}"/>
              </a:ext>
            </a:extLst>
          </p:cNvPr>
          <p:cNvCxnSpPr/>
          <p:nvPr/>
        </p:nvCxnSpPr>
        <p:spPr>
          <a:xfrm>
            <a:off x="642962" y="4110777"/>
            <a:ext cx="4224313" cy="0"/>
          </a:xfrm>
          <a:prstGeom prst="line">
            <a:avLst/>
          </a:prstGeom>
          <a:ln w="19050">
            <a:solidFill>
              <a:srgbClr val="285B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6E5B1CB7-AE08-6B2B-6553-99D5024D4010}"/>
              </a:ext>
            </a:extLst>
          </p:cNvPr>
          <p:cNvCxnSpPr/>
          <p:nvPr/>
        </p:nvCxnSpPr>
        <p:spPr>
          <a:xfrm>
            <a:off x="642962" y="4573413"/>
            <a:ext cx="4224313" cy="0"/>
          </a:xfrm>
          <a:prstGeom prst="line">
            <a:avLst/>
          </a:prstGeom>
          <a:ln w="19050">
            <a:solidFill>
              <a:srgbClr val="285B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05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54C62904-18E8-85E1-E410-75D9541E257E}"/>
              </a:ext>
            </a:extLst>
          </p:cNvPr>
          <p:cNvCxnSpPr>
            <a:cxnSpLocks/>
          </p:cNvCxnSpPr>
          <p:nvPr/>
        </p:nvCxnSpPr>
        <p:spPr>
          <a:xfrm>
            <a:off x="1749185" y="1797557"/>
            <a:ext cx="879450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121377C0-4C0D-FF92-9405-9D423165A7E7}"/>
              </a:ext>
            </a:extLst>
          </p:cNvPr>
          <p:cNvCxnSpPr>
            <a:cxnSpLocks/>
          </p:cNvCxnSpPr>
          <p:nvPr/>
        </p:nvCxnSpPr>
        <p:spPr>
          <a:xfrm>
            <a:off x="1758832" y="4909036"/>
            <a:ext cx="88277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575C2D25-B11D-0BFD-54B6-1B56644689C0}"/>
              </a:ext>
            </a:extLst>
          </p:cNvPr>
          <p:cNvSpPr txBox="1"/>
          <p:nvPr/>
        </p:nvSpPr>
        <p:spPr>
          <a:xfrm>
            <a:off x="1615063" y="1887344"/>
            <a:ext cx="896187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Montserrat" panose="0200050500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O Ministério da Saúde já liberou 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Montserrat" panose="0200050500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R$ 140 milhões</a:t>
            </a:r>
            <a:r>
              <a:rPr lang="pt-BR" sz="2800" b="1" dirty="0">
                <a:solidFill>
                  <a:schemeClr val="bg1"/>
                </a:solidFill>
                <a:latin typeface="Montserrat" panose="0200050500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, por meio de portarias, para os </a:t>
            </a:r>
            <a:r>
              <a:rPr lang="pt-BR" sz="4000" b="1" dirty="0">
                <a:solidFill>
                  <a:schemeClr val="bg1"/>
                </a:solidFill>
                <a:latin typeface="Montserrat" panose="0200050500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estados de AC, AP, DF, GO, ES, MG, SC, SP, RS e RJ; </a:t>
            </a:r>
            <a:r>
              <a:rPr lang="pt-BR" sz="2800" b="1" dirty="0">
                <a:solidFill>
                  <a:schemeClr val="bg1"/>
                </a:solidFill>
                <a:latin typeface="Montserrat" panose="0200050500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e ainda para mais </a:t>
            </a:r>
            <a:r>
              <a:rPr lang="pt-BR" sz="4000" b="1" dirty="0">
                <a:solidFill>
                  <a:schemeClr val="bg1"/>
                </a:solidFill>
                <a:latin typeface="Montserrat" panose="0200050500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491 municípios.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4CBC03A-C279-8286-7321-1F424E6B9F40}"/>
              </a:ext>
            </a:extLst>
          </p:cNvPr>
          <p:cNvSpPr txBox="1"/>
          <p:nvPr/>
        </p:nvSpPr>
        <p:spPr>
          <a:xfrm>
            <a:off x="1682123" y="4909036"/>
            <a:ext cx="8827753" cy="649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  <a:latin typeface="Montserrat" panose="02000505000000020004" pitchFamily="2" charset="0"/>
                <a:ea typeface="+mj-ea"/>
                <a:cs typeface="+mj-cs"/>
              </a:rPr>
              <a:t>R$ 1,5 BILHÃO</a:t>
            </a:r>
            <a:r>
              <a:rPr lang="en-US" sz="1600" b="1" dirty="0">
                <a:solidFill>
                  <a:schemeClr val="bg1"/>
                </a:solidFill>
                <a:latin typeface="Montserrat" panose="02000505000000020004" pitchFamily="2" charset="0"/>
                <a:ea typeface="+mj-ea"/>
                <a:cs typeface="+mj-cs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Montserrat" panose="02000505000000020004" pitchFamily="2" charset="0"/>
                <a:ea typeface="+mj-ea"/>
                <a:cs typeface="+mj-cs"/>
              </a:rPr>
              <a:t>DE RECURSOS FEDERAIS PARA APOIAR ESTADOS E MUNICÍPIOS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58A8EF9-BB74-40C0-B6FC-DAF1493F1B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61" y="128467"/>
            <a:ext cx="1561236" cy="795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8B0C9D7-30C8-28EA-BBB7-909CC0284A96}"/>
              </a:ext>
            </a:extLst>
          </p:cNvPr>
          <p:cNvSpPr txBox="1"/>
          <p:nvPr/>
        </p:nvSpPr>
        <p:spPr>
          <a:xfrm>
            <a:off x="3823388" y="2582492"/>
            <a:ext cx="424966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Montserrat" panose="02000505000000020004" pitchFamily="2" charset="0"/>
                <a:ea typeface="Roboto"/>
                <a:cs typeface="Roboto"/>
              </a:rPr>
              <a:t>OUTRAS ARBOVIROSES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41BC26E-E2F4-4CC9-AFD9-229655D500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61" y="128467"/>
            <a:ext cx="1561236" cy="79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E6465B34-B774-41D0-8CF7-8734F127E1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61" y="128467"/>
            <a:ext cx="1561236" cy="795745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9B6E89B4-F9BB-9534-CB22-D980ACC50D93}"/>
              </a:ext>
            </a:extLst>
          </p:cNvPr>
          <p:cNvSpPr/>
          <p:nvPr/>
        </p:nvSpPr>
        <p:spPr>
          <a:xfrm>
            <a:off x="642962" y="1333773"/>
            <a:ext cx="69641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b="1" dirty="0">
                <a:solidFill>
                  <a:srgbClr val="285BAA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CASOS DE DENGUE NO </a:t>
            </a:r>
            <a:r>
              <a:rPr lang="pt-BR" b="1" dirty="0" smtClean="0">
                <a:solidFill>
                  <a:srgbClr val="285BAA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MUNDO, 2024</a:t>
            </a: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Montserrat" panose="02000505000000020004" pitchFamily="2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737015" y="1663263"/>
            <a:ext cx="10571313" cy="4228444"/>
            <a:chOff x="737015" y="1663263"/>
            <a:chExt cx="10571313" cy="4228444"/>
          </a:xfrm>
        </p:grpSpPr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89BB876F-E120-D28A-4289-DC15C2487713}"/>
                </a:ext>
              </a:extLst>
            </p:cNvPr>
            <p:cNvCxnSpPr>
              <a:cxnSpLocks/>
            </p:cNvCxnSpPr>
            <p:nvPr/>
          </p:nvCxnSpPr>
          <p:spPr>
            <a:xfrm>
              <a:off x="737015" y="1663263"/>
              <a:ext cx="8573240" cy="0"/>
            </a:xfrm>
            <a:prstGeom prst="line">
              <a:avLst/>
            </a:prstGeom>
            <a:ln w="1905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5"/>
            <a:srcRect l="4666" t="13963" r="6236" b="13961"/>
            <a:stretch/>
          </p:blipFill>
          <p:spPr>
            <a:xfrm>
              <a:off x="3024553" y="1776046"/>
              <a:ext cx="8283775" cy="41156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Retângulo 4"/>
            <p:cNvSpPr/>
            <p:nvPr/>
          </p:nvSpPr>
          <p:spPr>
            <a:xfrm>
              <a:off x="3130062" y="4933360"/>
              <a:ext cx="2118946" cy="733765"/>
            </a:xfrm>
            <a:prstGeom prst="rect">
              <a:avLst/>
            </a:prstGeom>
            <a:solidFill>
              <a:srgbClr val="DDF0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074" name="Picture 2" descr="World Health Organization (WHO) | UN-Wate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713" b="21046"/>
            <a:stretch/>
          </p:blipFill>
          <p:spPr bwMode="auto">
            <a:xfrm>
              <a:off x="1136864" y="4678385"/>
              <a:ext cx="3005770" cy="98874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tângulo 5"/>
            <p:cNvSpPr/>
            <p:nvPr/>
          </p:nvSpPr>
          <p:spPr>
            <a:xfrm>
              <a:off x="10489223" y="5521569"/>
              <a:ext cx="819105" cy="307731"/>
            </a:xfrm>
            <a:prstGeom prst="rect">
              <a:avLst/>
            </a:prstGeom>
            <a:solidFill>
              <a:srgbClr val="DDF0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84585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B1215E10-D455-F76D-B109-0A5DAFE0833A}"/>
              </a:ext>
            </a:extLst>
          </p:cNvPr>
          <p:cNvSpPr/>
          <p:nvPr/>
        </p:nvSpPr>
        <p:spPr>
          <a:xfrm>
            <a:off x="4879395" y="1459835"/>
            <a:ext cx="53952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285BAA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Nº DE CASOS PROVÁVEIS DE CHIKUNGUNYA POR SEMANA EPIDEMIOLÓGICA, BRASIL, 2023 E 2024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BC7546E-4CCB-4D62-853E-BAC1B6FCD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61" y="128467"/>
            <a:ext cx="1561236" cy="79574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407" y="2206008"/>
            <a:ext cx="6702795" cy="2983888"/>
          </a:xfrm>
          <a:prstGeom prst="rect">
            <a:avLst/>
          </a:prstGeom>
        </p:spPr>
      </p:pic>
      <p:grpSp>
        <p:nvGrpSpPr>
          <p:cNvPr id="18" name="Agrupar 17"/>
          <p:cNvGrpSpPr/>
          <p:nvPr/>
        </p:nvGrpSpPr>
        <p:grpSpPr>
          <a:xfrm>
            <a:off x="82300" y="1539849"/>
            <a:ext cx="4797095" cy="3650047"/>
            <a:chOff x="82300" y="1539849"/>
            <a:chExt cx="4797095" cy="3650047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38C7AA30-7B92-7F23-A869-E007E16FC4D9}"/>
                </a:ext>
              </a:extLst>
            </p:cNvPr>
            <p:cNvSpPr txBox="1"/>
            <p:nvPr/>
          </p:nvSpPr>
          <p:spPr>
            <a:xfrm>
              <a:off x="502964" y="1539849"/>
              <a:ext cx="4055271" cy="307777"/>
            </a:xfrm>
            <a:prstGeom prst="rect">
              <a:avLst/>
            </a:prstGeom>
            <a:solidFill>
              <a:srgbClr val="285BA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Montserrat" panose="00000500000000000000" pitchFamily="50" charset="0"/>
                  <a:cs typeface="Arial" panose="020B0604020202020204" pitchFamily="34" charset="0"/>
                </a:rPr>
                <a:t>INDICADORES DE CHIKUNGUNYA (2024)</a:t>
              </a:r>
            </a:p>
          </p:txBody>
        </p:sp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00" y="1944802"/>
              <a:ext cx="4797095" cy="3245094"/>
            </a:xfrm>
            <a:prstGeom prst="rect">
              <a:avLst/>
            </a:prstGeom>
          </p:spPr>
        </p:pic>
        <p:sp>
          <p:nvSpPr>
            <p:cNvPr id="14" name="Retângulo 13"/>
            <p:cNvSpPr/>
            <p:nvPr/>
          </p:nvSpPr>
          <p:spPr>
            <a:xfrm>
              <a:off x="2804746" y="4695092"/>
              <a:ext cx="879231" cy="422031"/>
            </a:xfrm>
            <a:prstGeom prst="rect">
              <a:avLst/>
            </a:prstGeom>
            <a:solidFill>
              <a:srgbClr val="FF9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7395" y="4667214"/>
              <a:ext cx="2715004" cy="495369"/>
            </a:xfrm>
            <a:prstGeom prst="rect">
              <a:avLst/>
            </a:prstGeom>
          </p:spPr>
        </p:pic>
        <p:sp>
          <p:nvSpPr>
            <p:cNvPr id="17" name="Retângulo 16"/>
            <p:cNvSpPr/>
            <p:nvPr/>
          </p:nvSpPr>
          <p:spPr>
            <a:xfrm>
              <a:off x="175846" y="4667214"/>
              <a:ext cx="701549" cy="495369"/>
            </a:xfrm>
            <a:prstGeom prst="rect">
              <a:avLst/>
            </a:prstGeom>
            <a:solidFill>
              <a:srgbClr val="FF9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676666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C1F924C3-0541-1FA2-755B-21C26935C1B4}"/>
              </a:ext>
            </a:extLst>
          </p:cNvPr>
          <p:cNvSpPr txBox="1"/>
          <p:nvPr/>
        </p:nvSpPr>
        <p:spPr>
          <a:xfrm>
            <a:off x="570259" y="5231365"/>
            <a:ext cx="39316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tx1"/>
                </a:solidFill>
                <a:latin typeface="Montserrat" panose="02000505000000020004" pitchFamily="2" charset="0"/>
              </a:rPr>
              <a:t>*</a:t>
            </a:r>
            <a:r>
              <a:rPr lang="pt-BR" sz="1000" b="1" dirty="0">
                <a:solidFill>
                  <a:schemeClr val="tx1"/>
                </a:solidFill>
                <a:latin typeface="Montserrat" panose="02000505000000020004" pitchFamily="2" charset="0"/>
              </a:rPr>
              <a:t>Local provável de infecção (LPI) </a:t>
            </a:r>
            <a:r>
              <a:rPr lang="pt-BR" sz="1000" dirty="0">
                <a:solidFill>
                  <a:schemeClr val="tx1"/>
                </a:solidFill>
                <a:latin typeface="Montserrat" panose="02000505000000020004" pitchFamily="2" charset="0"/>
              </a:rPr>
              <a:t>– 3 com LPI na Bolívia</a:t>
            </a:r>
          </a:p>
          <a:p>
            <a:r>
              <a:rPr lang="pt-BR" sz="1000" b="1" dirty="0">
                <a:solidFill>
                  <a:schemeClr val="tx1"/>
                </a:solidFill>
                <a:latin typeface="Montserrat" panose="02000505000000020004" pitchFamily="2" charset="0"/>
              </a:rPr>
              <a:t>** Em investigação para definição de LPI</a:t>
            </a:r>
          </a:p>
          <a:p>
            <a:r>
              <a:rPr lang="pt-BR" sz="1000" dirty="0">
                <a:solidFill>
                  <a:schemeClr val="tx1"/>
                </a:solidFill>
                <a:latin typeface="Montserrat" panose="02000505000000020004" pitchFamily="2" charset="0"/>
              </a:rPr>
              <a:t>Dados atualizados até 24/04/2024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6465B34-B774-41D0-8CF7-8734F127E1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61" y="128467"/>
            <a:ext cx="1561236" cy="79574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8C7AA30-7B92-7F23-A869-E007E16FC4D9}"/>
              </a:ext>
            </a:extLst>
          </p:cNvPr>
          <p:cNvSpPr txBox="1"/>
          <p:nvPr/>
        </p:nvSpPr>
        <p:spPr>
          <a:xfrm>
            <a:off x="502964" y="1539849"/>
            <a:ext cx="5060709" cy="307777"/>
          </a:xfrm>
          <a:prstGeom prst="rect">
            <a:avLst/>
          </a:prstGeom>
          <a:solidFill>
            <a:srgbClr val="285B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INDICADORES DE FEBRE DO </a:t>
            </a:r>
            <a:r>
              <a:rPr lang="pt-BR" sz="1400" b="1" dirty="0" smtClean="0">
                <a:solidFill>
                  <a:schemeClr val="bg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OROPOUCHE, 2024</a:t>
            </a:r>
            <a:endParaRPr lang="pt-BR" sz="1400" b="1" dirty="0">
              <a:solidFill>
                <a:schemeClr val="bg1"/>
              </a:solidFill>
              <a:latin typeface="Montserrat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1215E10-D455-F76D-B109-0A5DAFE0833A}"/>
              </a:ext>
            </a:extLst>
          </p:cNvPr>
          <p:cNvSpPr/>
          <p:nvPr/>
        </p:nvSpPr>
        <p:spPr>
          <a:xfrm>
            <a:off x="7887029" y="2104218"/>
            <a:ext cx="38336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rgbClr val="285BAA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INCIDÊNCIA POR IDADE E SEXO (2024)</a:t>
            </a: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EDC464D5-EF40-4EB7-9229-94469D7D54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8050008"/>
              </p:ext>
            </p:extLst>
          </p:nvPr>
        </p:nvGraphicFramePr>
        <p:xfrm>
          <a:off x="7352953" y="2562490"/>
          <a:ext cx="45720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3" name="Agrupar 12">
            <a:extLst>
              <a:ext uri="{FF2B5EF4-FFF2-40B4-BE49-F238E27FC236}">
                <a16:creationId xmlns:a16="http://schemas.microsoft.com/office/drawing/2014/main" id="{6955A681-B061-22D9-E7FA-5E905FA30BAF}"/>
              </a:ext>
            </a:extLst>
          </p:cNvPr>
          <p:cNvGrpSpPr/>
          <p:nvPr/>
        </p:nvGrpSpPr>
        <p:grpSpPr>
          <a:xfrm>
            <a:off x="3517601" y="2075117"/>
            <a:ext cx="3606426" cy="3688040"/>
            <a:chOff x="3517601" y="2075117"/>
            <a:chExt cx="3606426" cy="3688040"/>
          </a:xfrm>
        </p:grpSpPr>
        <p:sp>
          <p:nvSpPr>
            <p:cNvPr id="14" name="Forma Livre: Forma 104">
              <a:extLst>
                <a:ext uri="{FF2B5EF4-FFF2-40B4-BE49-F238E27FC236}">
                  <a16:creationId xmlns:a16="http://schemas.microsoft.com/office/drawing/2014/main" id="{12B11FC9-284B-F5CF-EE5A-FB834CABD2B7}"/>
                </a:ext>
              </a:extLst>
            </p:cNvPr>
            <p:cNvSpPr/>
            <p:nvPr/>
          </p:nvSpPr>
          <p:spPr>
            <a:xfrm>
              <a:off x="3517601" y="2075117"/>
              <a:ext cx="3606426" cy="3688039"/>
            </a:xfrm>
            <a:custGeom>
              <a:avLst/>
              <a:gdLst>
                <a:gd name="connsiteX0" fmla="*/ 604380 w 3606426"/>
                <a:gd name="connsiteY0" fmla="*/ 285603 h 3688039"/>
                <a:gd name="connsiteX1" fmla="*/ 529384 w 3606426"/>
                <a:gd name="connsiteY1" fmla="*/ 322042 h 3688039"/>
                <a:gd name="connsiteX2" fmla="*/ 527178 w 3606426"/>
                <a:gd name="connsiteY2" fmla="*/ 347364 h 3688039"/>
                <a:gd name="connsiteX3" fmla="*/ 376039 w 3606426"/>
                <a:gd name="connsiteY3" fmla="*/ 334129 h 3688039"/>
                <a:gd name="connsiteX4" fmla="*/ 389273 w 3606426"/>
                <a:gd name="connsiteY4" fmla="*/ 391479 h 3688039"/>
                <a:gd name="connsiteX5" fmla="*/ 451035 w 3606426"/>
                <a:gd name="connsiteY5" fmla="*/ 405861 h 3688039"/>
                <a:gd name="connsiteX6" fmla="*/ 461005 w 3606426"/>
                <a:gd name="connsiteY6" fmla="*/ 445565 h 3688039"/>
                <a:gd name="connsiteX7" fmla="*/ 363951 w 3606426"/>
                <a:gd name="connsiteY7" fmla="*/ 445565 h 3688039"/>
                <a:gd name="connsiteX8" fmla="*/ 363951 w 3606426"/>
                <a:gd name="connsiteY8" fmla="*/ 510591 h 3688039"/>
                <a:gd name="connsiteX9" fmla="*/ 420154 w 3606426"/>
                <a:gd name="connsiteY9" fmla="*/ 544824 h 3688039"/>
                <a:gd name="connsiteX10" fmla="*/ 402508 w 3606426"/>
                <a:gd name="connsiteY10" fmla="*/ 577911 h 3688039"/>
                <a:gd name="connsiteX11" fmla="*/ 432330 w 3606426"/>
                <a:gd name="connsiteY11" fmla="*/ 610997 h 3688039"/>
                <a:gd name="connsiteX12" fmla="*/ 372774 w 3606426"/>
                <a:gd name="connsiteY12" fmla="*/ 908775 h 3688039"/>
                <a:gd name="connsiteX13" fmla="*/ 290014 w 3606426"/>
                <a:gd name="connsiteY13" fmla="*/ 891129 h 3688039"/>
                <a:gd name="connsiteX14" fmla="*/ 253663 w 3606426"/>
                <a:gd name="connsiteY14" fmla="*/ 935245 h 3688039"/>
                <a:gd name="connsiteX15" fmla="*/ 165432 w 3606426"/>
                <a:gd name="connsiteY15" fmla="*/ 933039 h 3688039"/>
                <a:gd name="connsiteX16" fmla="*/ 95907 w 3606426"/>
                <a:gd name="connsiteY16" fmla="*/ 997006 h 3688039"/>
                <a:gd name="connsiteX17" fmla="*/ 82672 w 3606426"/>
                <a:gd name="connsiteY17" fmla="*/ 1118323 h 3688039"/>
                <a:gd name="connsiteX18" fmla="*/ 7676 w 3606426"/>
                <a:gd name="connsiteY18" fmla="*/ 1143645 h 3688039"/>
                <a:gd name="connsiteX19" fmla="*/ 33086 w 3606426"/>
                <a:gd name="connsiteY19" fmla="*/ 1175673 h 3688039"/>
                <a:gd name="connsiteX20" fmla="*/ 0 w 3606426"/>
                <a:gd name="connsiteY20" fmla="*/ 1203201 h 3688039"/>
                <a:gd name="connsiteX21" fmla="*/ 89289 w 3606426"/>
                <a:gd name="connsiteY21" fmla="*/ 1347723 h 3688039"/>
                <a:gd name="connsiteX22" fmla="*/ 69437 w 3606426"/>
                <a:gd name="connsiteY22" fmla="*/ 1394044 h 3688039"/>
                <a:gd name="connsiteX23" fmla="*/ 169844 w 3606426"/>
                <a:gd name="connsiteY23" fmla="*/ 1440365 h 3688039"/>
                <a:gd name="connsiteX24" fmla="*/ 314277 w 3606426"/>
                <a:gd name="connsiteY24" fmla="*/ 1399514 h 3688039"/>
                <a:gd name="connsiteX25" fmla="*/ 316483 w 3606426"/>
                <a:gd name="connsiteY25" fmla="*/ 1545095 h 3688039"/>
                <a:gd name="connsiteX26" fmla="*/ 508385 w 3606426"/>
                <a:gd name="connsiteY26" fmla="*/ 1545095 h 3688039"/>
                <a:gd name="connsiteX27" fmla="*/ 537060 w 3606426"/>
                <a:gd name="connsiteY27" fmla="*/ 1499921 h 3688039"/>
                <a:gd name="connsiteX28" fmla="*/ 565735 w 3606426"/>
                <a:gd name="connsiteY28" fmla="*/ 1516420 h 3688039"/>
                <a:gd name="connsiteX29" fmla="*/ 741137 w 3606426"/>
                <a:gd name="connsiteY29" fmla="*/ 1428189 h 3688039"/>
                <a:gd name="connsiteX30" fmla="*/ 779694 w 3606426"/>
                <a:gd name="connsiteY30" fmla="*/ 1425983 h 3688039"/>
                <a:gd name="connsiteX31" fmla="*/ 788517 w 3606426"/>
                <a:gd name="connsiteY31" fmla="*/ 1487745 h 3688039"/>
                <a:gd name="connsiteX32" fmla="*/ 773077 w 3606426"/>
                <a:gd name="connsiteY32" fmla="*/ 1504332 h 3688039"/>
                <a:gd name="connsiteX33" fmla="*/ 798487 w 3606426"/>
                <a:gd name="connsiteY33" fmla="*/ 1537419 h 3688039"/>
                <a:gd name="connsiteX34" fmla="*/ 777488 w 3606426"/>
                <a:gd name="connsiteY34" fmla="*/ 1571564 h 3688039"/>
                <a:gd name="connsiteX35" fmla="*/ 854690 w 3606426"/>
                <a:gd name="connsiteY35" fmla="*/ 1655383 h 3688039"/>
                <a:gd name="connsiteX36" fmla="*/ 993653 w 3606426"/>
                <a:gd name="connsiteY36" fmla="*/ 1692881 h 3688039"/>
                <a:gd name="connsiteX37" fmla="*/ 1219788 w 3606426"/>
                <a:gd name="connsiteY37" fmla="*/ 1791082 h 3688039"/>
                <a:gd name="connsiteX38" fmla="*/ 1266109 w 3606426"/>
                <a:gd name="connsiteY38" fmla="*/ 2042539 h 3688039"/>
                <a:gd name="connsiteX39" fmla="*/ 1431542 w 3606426"/>
                <a:gd name="connsiteY39" fmla="*/ 2036980 h 3688039"/>
                <a:gd name="connsiteX40" fmla="*/ 1422719 w 3606426"/>
                <a:gd name="connsiteY40" fmla="*/ 2125211 h 3688039"/>
                <a:gd name="connsiteX41" fmla="*/ 1488892 w 3606426"/>
                <a:gd name="connsiteY41" fmla="*/ 2156092 h 3688039"/>
                <a:gd name="connsiteX42" fmla="*/ 1504332 w 3606426"/>
                <a:gd name="connsiteY42" fmla="*/ 2214589 h 3688039"/>
                <a:gd name="connsiteX43" fmla="*/ 1473451 w 3606426"/>
                <a:gd name="connsiteY43" fmla="*/ 2391050 h 3688039"/>
                <a:gd name="connsiteX44" fmla="*/ 1429336 w 3606426"/>
                <a:gd name="connsiteY44" fmla="*/ 2404285 h 3688039"/>
                <a:gd name="connsiteX45" fmla="*/ 1474510 w 3606426"/>
                <a:gd name="connsiteY45" fmla="*/ 2461634 h 3688039"/>
                <a:gd name="connsiteX46" fmla="*/ 1469040 w 3606426"/>
                <a:gd name="connsiteY46" fmla="*/ 2586216 h 3688039"/>
                <a:gd name="connsiteX47" fmla="*/ 1589210 w 3606426"/>
                <a:gd name="connsiteY47" fmla="*/ 2602803 h 3688039"/>
                <a:gd name="connsiteX48" fmla="*/ 1663147 w 3606426"/>
                <a:gd name="connsiteY48" fmla="*/ 2581804 h 3688039"/>
                <a:gd name="connsiteX49" fmla="*/ 1701704 w 3606426"/>
                <a:gd name="connsiteY49" fmla="*/ 2762677 h 3688039"/>
                <a:gd name="connsiteX50" fmla="*/ 1773435 w 3606426"/>
                <a:gd name="connsiteY50" fmla="*/ 2741767 h 3688039"/>
                <a:gd name="connsiteX51" fmla="*/ 1808728 w 3606426"/>
                <a:gd name="connsiteY51" fmla="*/ 2774853 h 3688039"/>
                <a:gd name="connsiteX52" fmla="*/ 1771230 w 3606426"/>
                <a:gd name="connsiteY52" fmla="*/ 2912669 h 3688039"/>
                <a:gd name="connsiteX53" fmla="*/ 1838461 w 3606426"/>
                <a:gd name="connsiteY53" fmla="*/ 2912669 h 3688039"/>
                <a:gd name="connsiteX54" fmla="*/ 1868283 w 3606426"/>
                <a:gd name="connsiteY54" fmla="*/ 2985460 h 3688039"/>
                <a:gd name="connsiteX55" fmla="*/ 1848431 w 3606426"/>
                <a:gd name="connsiteY55" fmla="*/ 3059132 h 3688039"/>
                <a:gd name="connsiteX56" fmla="*/ 1655383 w 3606426"/>
                <a:gd name="connsiteY56" fmla="*/ 3171891 h 3688039"/>
                <a:gd name="connsiteX57" fmla="*/ 1502126 w 3606426"/>
                <a:gd name="connsiteY57" fmla="*/ 3362645 h 3688039"/>
                <a:gd name="connsiteX58" fmla="*/ 1575975 w 3606426"/>
                <a:gd name="connsiteY58" fmla="*/ 3348352 h 3688039"/>
                <a:gd name="connsiteX59" fmla="*/ 1649912 w 3606426"/>
                <a:gd name="connsiteY59" fmla="*/ 3447612 h 3688039"/>
                <a:gd name="connsiteX60" fmla="*/ 1685205 w 3606426"/>
                <a:gd name="connsiteY60" fmla="*/ 3418937 h 3688039"/>
                <a:gd name="connsiteX61" fmla="*/ 1852843 w 3606426"/>
                <a:gd name="connsiteY61" fmla="*/ 3520402 h 3688039"/>
                <a:gd name="connsiteX62" fmla="*/ 1912398 w 3606426"/>
                <a:gd name="connsiteY62" fmla="*/ 3597604 h 3688039"/>
                <a:gd name="connsiteX63" fmla="*/ 1866077 w 3606426"/>
                <a:gd name="connsiteY63" fmla="*/ 3630690 h 3688039"/>
                <a:gd name="connsiteX64" fmla="*/ 1869342 w 3606426"/>
                <a:gd name="connsiteY64" fmla="*/ 3688040 h 3688039"/>
                <a:gd name="connsiteX65" fmla="*/ 1953161 w 3606426"/>
                <a:gd name="connsiteY65" fmla="*/ 3642778 h 3688039"/>
                <a:gd name="connsiteX66" fmla="*/ 2005041 w 3606426"/>
                <a:gd name="connsiteY66" fmla="*/ 3523666 h 3688039"/>
                <a:gd name="connsiteX67" fmla="*/ 2151680 w 3606426"/>
                <a:gd name="connsiteY67" fmla="*/ 3415584 h 3688039"/>
                <a:gd name="connsiteX68" fmla="*/ 2222264 w 3606426"/>
                <a:gd name="connsiteY68" fmla="*/ 3268945 h 3688039"/>
                <a:gd name="connsiteX69" fmla="*/ 2307231 w 3606426"/>
                <a:gd name="connsiteY69" fmla="*/ 3211595 h 3688039"/>
                <a:gd name="connsiteX70" fmla="*/ 2333700 w 3606426"/>
                <a:gd name="connsiteY70" fmla="*/ 3097954 h 3688039"/>
                <a:gd name="connsiteX71" fmla="*/ 2321524 w 3606426"/>
                <a:gd name="connsiteY71" fmla="*/ 2962343 h 3688039"/>
                <a:gd name="connsiteX72" fmla="*/ 2464899 w 3606426"/>
                <a:gd name="connsiteY72" fmla="*/ 2814557 h 3688039"/>
                <a:gd name="connsiteX73" fmla="*/ 2617096 w 3606426"/>
                <a:gd name="connsiteY73" fmla="*/ 2745031 h 3688039"/>
                <a:gd name="connsiteX74" fmla="*/ 2695445 w 3606426"/>
                <a:gd name="connsiteY74" fmla="*/ 2663418 h 3688039"/>
                <a:gd name="connsiteX75" fmla="*/ 2922639 w 3606426"/>
                <a:gd name="connsiteY75" fmla="*/ 2673388 h 3688039"/>
                <a:gd name="connsiteX76" fmla="*/ 2955725 w 3606426"/>
                <a:gd name="connsiteY76" fmla="*/ 2606068 h 3688039"/>
                <a:gd name="connsiteX77" fmla="*/ 3027369 w 3606426"/>
                <a:gd name="connsiteY77" fmla="*/ 2574128 h 3688039"/>
                <a:gd name="connsiteX78" fmla="*/ 3037339 w 3606426"/>
                <a:gd name="connsiteY78" fmla="*/ 2468252 h 3688039"/>
                <a:gd name="connsiteX79" fmla="*/ 3150892 w 3606426"/>
                <a:gd name="connsiteY79" fmla="*/ 2345788 h 3688039"/>
                <a:gd name="connsiteX80" fmla="*/ 3156450 w 3606426"/>
                <a:gd name="connsiteY80" fmla="*/ 2230029 h 3688039"/>
                <a:gd name="connsiteX81" fmla="*/ 3206036 w 3606426"/>
                <a:gd name="connsiteY81" fmla="*/ 2160503 h 3688039"/>
                <a:gd name="connsiteX82" fmla="*/ 3219270 w 3606426"/>
                <a:gd name="connsiteY82" fmla="*/ 1978572 h 3688039"/>
                <a:gd name="connsiteX83" fmla="*/ 3204977 w 3606426"/>
                <a:gd name="connsiteY83" fmla="*/ 1748025 h 3688039"/>
                <a:gd name="connsiteX84" fmla="*/ 3304236 w 3606426"/>
                <a:gd name="connsiteY84" fmla="*/ 1696234 h 3688039"/>
                <a:gd name="connsiteX85" fmla="*/ 3394673 w 3606426"/>
                <a:gd name="connsiteY85" fmla="*/ 1505391 h 3688039"/>
                <a:gd name="connsiteX86" fmla="*/ 3486168 w 3606426"/>
                <a:gd name="connsiteY86" fmla="*/ 1465687 h 3688039"/>
                <a:gd name="connsiteX87" fmla="*/ 3483962 w 3606426"/>
                <a:gd name="connsiteY87" fmla="*/ 1428189 h 3688039"/>
                <a:gd name="connsiteX88" fmla="*/ 3579957 w 3606426"/>
                <a:gd name="connsiteY88" fmla="*/ 1311284 h 3688039"/>
                <a:gd name="connsiteX89" fmla="*/ 3606426 w 3606426"/>
                <a:gd name="connsiteY89" fmla="*/ 1137028 h 3688039"/>
                <a:gd name="connsiteX90" fmla="*/ 3539106 w 3606426"/>
                <a:gd name="connsiteY90" fmla="*/ 987036 h 3688039"/>
                <a:gd name="connsiteX91" fmla="*/ 3378085 w 3606426"/>
                <a:gd name="connsiteY91" fmla="*/ 970537 h 3688039"/>
                <a:gd name="connsiteX92" fmla="*/ 3126628 w 3606426"/>
                <a:gd name="connsiteY92" fmla="*/ 764254 h 3688039"/>
                <a:gd name="connsiteX93" fmla="*/ 2975577 w 3606426"/>
                <a:gd name="connsiteY93" fmla="*/ 780841 h 3688039"/>
                <a:gd name="connsiteX94" fmla="*/ 2945755 w 3606426"/>
                <a:gd name="connsiteY94" fmla="*/ 748813 h 3688039"/>
                <a:gd name="connsiteX95" fmla="*/ 2788087 w 3606426"/>
                <a:gd name="connsiteY95" fmla="*/ 711315 h 3688039"/>
                <a:gd name="connsiteX96" fmla="*/ 2743972 w 3606426"/>
                <a:gd name="connsiteY96" fmla="*/ 754372 h 3688039"/>
                <a:gd name="connsiteX97" fmla="*/ 2661212 w 3606426"/>
                <a:gd name="connsiteY97" fmla="*/ 623085 h 3688039"/>
                <a:gd name="connsiteX98" fmla="*/ 2620449 w 3606426"/>
                <a:gd name="connsiteY98" fmla="*/ 649554 h 3688039"/>
                <a:gd name="connsiteX99" fmla="*/ 2400931 w 3606426"/>
                <a:gd name="connsiteY99" fmla="*/ 547030 h 3688039"/>
                <a:gd name="connsiteX100" fmla="*/ 2339170 w 3606426"/>
                <a:gd name="connsiteY100" fmla="*/ 565735 h 3688039"/>
                <a:gd name="connsiteX101" fmla="*/ 2346934 w 3606426"/>
                <a:gd name="connsiteY101" fmla="*/ 521619 h 3688039"/>
                <a:gd name="connsiteX102" fmla="*/ 2231087 w 3606426"/>
                <a:gd name="connsiteY102" fmla="*/ 465417 h 3688039"/>
                <a:gd name="connsiteX103" fmla="*/ 2194736 w 3606426"/>
                <a:gd name="connsiteY103" fmla="*/ 483063 h 3688039"/>
                <a:gd name="connsiteX104" fmla="*/ 2185913 w 3606426"/>
                <a:gd name="connsiteY104" fmla="*/ 441153 h 3688039"/>
                <a:gd name="connsiteX105" fmla="*/ 2212383 w 3606426"/>
                <a:gd name="connsiteY105" fmla="*/ 348511 h 3688039"/>
                <a:gd name="connsiteX106" fmla="*/ 2153886 w 3606426"/>
                <a:gd name="connsiteY106" fmla="*/ 285603 h 3688039"/>
                <a:gd name="connsiteX107" fmla="*/ 2132975 w 3606426"/>
                <a:gd name="connsiteY107" fmla="*/ 306601 h 3688039"/>
                <a:gd name="connsiteX108" fmla="*/ 2091065 w 3606426"/>
                <a:gd name="connsiteY108" fmla="*/ 190755 h 3688039"/>
                <a:gd name="connsiteX109" fmla="*/ 2060185 w 3606426"/>
                <a:gd name="connsiteY109" fmla="*/ 69437 h 3688039"/>
                <a:gd name="connsiteX110" fmla="*/ 2051362 w 3606426"/>
                <a:gd name="connsiteY110" fmla="*/ 137816 h 3688039"/>
                <a:gd name="connsiteX111" fmla="*/ 1974160 w 3606426"/>
                <a:gd name="connsiteY111" fmla="*/ 212812 h 3688039"/>
                <a:gd name="connsiteX112" fmla="*/ 1952102 w 3606426"/>
                <a:gd name="connsiteY112" fmla="*/ 311013 h 3688039"/>
                <a:gd name="connsiteX113" fmla="*/ 1855049 w 3606426"/>
                <a:gd name="connsiteY113" fmla="*/ 275721 h 3688039"/>
                <a:gd name="connsiteX114" fmla="*/ 1765671 w 3606426"/>
                <a:gd name="connsiteY114" fmla="*/ 274574 h 3688039"/>
                <a:gd name="connsiteX115" fmla="*/ 1647707 w 3606426"/>
                <a:gd name="connsiteY115" fmla="*/ 261339 h 3688039"/>
                <a:gd name="connsiteX116" fmla="*/ 1679646 w 3606426"/>
                <a:gd name="connsiteY116" fmla="*/ 330865 h 3688039"/>
                <a:gd name="connsiteX117" fmla="*/ 1533007 w 3606426"/>
                <a:gd name="connsiteY117" fmla="*/ 305454 h 3688039"/>
                <a:gd name="connsiteX118" fmla="*/ 1392897 w 3606426"/>
                <a:gd name="connsiteY118" fmla="*/ 381597 h 3688039"/>
                <a:gd name="connsiteX119" fmla="*/ 1303607 w 3606426"/>
                <a:gd name="connsiteY119" fmla="*/ 348511 h 3688039"/>
                <a:gd name="connsiteX120" fmla="*/ 1275991 w 3606426"/>
                <a:gd name="connsiteY120" fmla="*/ 216165 h 3688039"/>
                <a:gd name="connsiteX121" fmla="*/ 1314636 w 3606426"/>
                <a:gd name="connsiteY121" fmla="*/ 117964 h 3688039"/>
                <a:gd name="connsiteX122" fmla="*/ 1274932 w 3606426"/>
                <a:gd name="connsiteY122" fmla="*/ 76055 h 3688039"/>
                <a:gd name="connsiteX123" fmla="*/ 1272727 w 3606426"/>
                <a:gd name="connsiteY123" fmla="*/ 0 h 3688039"/>
                <a:gd name="connsiteX124" fmla="*/ 1210965 w 3606426"/>
                <a:gd name="connsiteY124" fmla="*/ 2206 h 3688039"/>
                <a:gd name="connsiteX125" fmla="*/ 1198789 w 3606426"/>
                <a:gd name="connsiteY125" fmla="*/ 69437 h 3688039"/>
                <a:gd name="connsiteX126" fmla="*/ 1003623 w 3606426"/>
                <a:gd name="connsiteY126" fmla="*/ 153257 h 3688039"/>
                <a:gd name="connsiteX127" fmla="*/ 988183 w 3606426"/>
                <a:gd name="connsiteY127" fmla="*/ 121317 h 3688039"/>
                <a:gd name="connsiteX128" fmla="*/ 829368 w 3606426"/>
                <a:gd name="connsiteY128" fmla="*/ 99259 h 3688039"/>
                <a:gd name="connsiteX129" fmla="*/ 894394 w 3606426"/>
                <a:gd name="connsiteY129" fmla="*/ 224988 h 3688039"/>
                <a:gd name="connsiteX130" fmla="*/ 980419 w 3606426"/>
                <a:gd name="connsiteY130" fmla="*/ 276779 h 3688039"/>
                <a:gd name="connsiteX131" fmla="*/ 985977 w 3606426"/>
                <a:gd name="connsiteY131" fmla="*/ 299984 h 3688039"/>
                <a:gd name="connsiteX132" fmla="*/ 770871 w 3606426"/>
                <a:gd name="connsiteY132" fmla="*/ 431183 h 3688039"/>
                <a:gd name="connsiteX133" fmla="*/ 758783 w 3606426"/>
                <a:gd name="connsiteY133" fmla="*/ 392626 h 3688039"/>
                <a:gd name="connsiteX134" fmla="*/ 641878 w 3606426"/>
                <a:gd name="connsiteY134" fmla="*/ 423507 h 3688039"/>
                <a:gd name="connsiteX135" fmla="*/ 631908 w 3606426"/>
                <a:gd name="connsiteY135" fmla="*/ 334129 h 3688039"/>
                <a:gd name="connsiteX136" fmla="*/ 604380 w 3606426"/>
                <a:gd name="connsiteY136" fmla="*/ 285603 h 3688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3606426" h="3688039">
                  <a:moveTo>
                    <a:pt x="604380" y="285603"/>
                  </a:moveTo>
                  <a:lnTo>
                    <a:pt x="529384" y="322042"/>
                  </a:lnTo>
                  <a:lnTo>
                    <a:pt x="527178" y="347364"/>
                  </a:lnTo>
                  <a:lnTo>
                    <a:pt x="376039" y="334129"/>
                  </a:lnTo>
                  <a:lnTo>
                    <a:pt x="389273" y="391479"/>
                  </a:lnTo>
                  <a:lnTo>
                    <a:pt x="451035" y="405861"/>
                  </a:lnTo>
                  <a:lnTo>
                    <a:pt x="461005" y="445565"/>
                  </a:lnTo>
                  <a:lnTo>
                    <a:pt x="363951" y="445565"/>
                  </a:lnTo>
                  <a:lnTo>
                    <a:pt x="363951" y="510591"/>
                  </a:lnTo>
                  <a:lnTo>
                    <a:pt x="420154" y="544824"/>
                  </a:lnTo>
                  <a:lnTo>
                    <a:pt x="402508" y="577911"/>
                  </a:lnTo>
                  <a:lnTo>
                    <a:pt x="432330" y="610997"/>
                  </a:lnTo>
                  <a:lnTo>
                    <a:pt x="372774" y="908775"/>
                  </a:lnTo>
                  <a:lnTo>
                    <a:pt x="290014" y="891129"/>
                  </a:lnTo>
                  <a:lnTo>
                    <a:pt x="253663" y="935245"/>
                  </a:lnTo>
                  <a:lnTo>
                    <a:pt x="165432" y="933039"/>
                  </a:lnTo>
                  <a:lnTo>
                    <a:pt x="95907" y="997006"/>
                  </a:lnTo>
                  <a:lnTo>
                    <a:pt x="82672" y="1118323"/>
                  </a:lnTo>
                  <a:lnTo>
                    <a:pt x="7676" y="1143645"/>
                  </a:lnTo>
                  <a:lnTo>
                    <a:pt x="33086" y="1175673"/>
                  </a:lnTo>
                  <a:lnTo>
                    <a:pt x="0" y="1203201"/>
                  </a:lnTo>
                  <a:lnTo>
                    <a:pt x="89289" y="1347723"/>
                  </a:lnTo>
                  <a:lnTo>
                    <a:pt x="69437" y="1394044"/>
                  </a:lnTo>
                  <a:lnTo>
                    <a:pt x="169844" y="1440365"/>
                  </a:lnTo>
                  <a:lnTo>
                    <a:pt x="314277" y="1399514"/>
                  </a:lnTo>
                  <a:lnTo>
                    <a:pt x="316483" y="1545095"/>
                  </a:lnTo>
                  <a:lnTo>
                    <a:pt x="508385" y="1545095"/>
                  </a:lnTo>
                  <a:lnTo>
                    <a:pt x="537060" y="1499921"/>
                  </a:lnTo>
                  <a:lnTo>
                    <a:pt x="565735" y="1516420"/>
                  </a:lnTo>
                  <a:lnTo>
                    <a:pt x="741137" y="1428189"/>
                  </a:lnTo>
                  <a:lnTo>
                    <a:pt x="779694" y="1425983"/>
                  </a:lnTo>
                  <a:lnTo>
                    <a:pt x="788517" y="1487745"/>
                  </a:lnTo>
                  <a:lnTo>
                    <a:pt x="773077" y="1504332"/>
                  </a:lnTo>
                  <a:lnTo>
                    <a:pt x="798487" y="1537419"/>
                  </a:lnTo>
                  <a:lnTo>
                    <a:pt x="777488" y="1571564"/>
                  </a:lnTo>
                  <a:lnTo>
                    <a:pt x="854690" y="1655383"/>
                  </a:lnTo>
                  <a:lnTo>
                    <a:pt x="993653" y="1692881"/>
                  </a:lnTo>
                  <a:lnTo>
                    <a:pt x="1219788" y="1791082"/>
                  </a:lnTo>
                  <a:lnTo>
                    <a:pt x="1266109" y="2042539"/>
                  </a:lnTo>
                  <a:lnTo>
                    <a:pt x="1431542" y="2036980"/>
                  </a:lnTo>
                  <a:lnTo>
                    <a:pt x="1422719" y="2125211"/>
                  </a:lnTo>
                  <a:lnTo>
                    <a:pt x="1488892" y="2156092"/>
                  </a:lnTo>
                  <a:lnTo>
                    <a:pt x="1504332" y="2214589"/>
                  </a:lnTo>
                  <a:lnTo>
                    <a:pt x="1473451" y="2391050"/>
                  </a:lnTo>
                  <a:lnTo>
                    <a:pt x="1429336" y="2404285"/>
                  </a:lnTo>
                  <a:lnTo>
                    <a:pt x="1474510" y="2461634"/>
                  </a:lnTo>
                  <a:lnTo>
                    <a:pt x="1469040" y="2586216"/>
                  </a:lnTo>
                  <a:lnTo>
                    <a:pt x="1589210" y="2602803"/>
                  </a:lnTo>
                  <a:lnTo>
                    <a:pt x="1663147" y="2581804"/>
                  </a:lnTo>
                  <a:lnTo>
                    <a:pt x="1701704" y="2762677"/>
                  </a:lnTo>
                  <a:lnTo>
                    <a:pt x="1773435" y="2741767"/>
                  </a:lnTo>
                  <a:lnTo>
                    <a:pt x="1808728" y="2774853"/>
                  </a:lnTo>
                  <a:lnTo>
                    <a:pt x="1771230" y="2912669"/>
                  </a:lnTo>
                  <a:lnTo>
                    <a:pt x="1838461" y="2912669"/>
                  </a:lnTo>
                  <a:lnTo>
                    <a:pt x="1868283" y="2985460"/>
                  </a:lnTo>
                  <a:lnTo>
                    <a:pt x="1848431" y="3059132"/>
                  </a:lnTo>
                  <a:lnTo>
                    <a:pt x="1655383" y="3171891"/>
                  </a:lnTo>
                  <a:lnTo>
                    <a:pt x="1502126" y="3362645"/>
                  </a:lnTo>
                  <a:lnTo>
                    <a:pt x="1575975" y="3348352"/>
                  </a:lnTo>
                  <a:lnTo>
                    <a:pt x="1649912" y="3447612"/>
                  </a:lnTo>
                  <a:lnTo>
                    <a:pt x="1685205" y="3418937"/>
                  </a:lnTo>
                  <a:lnTo>
                    <a:pt x="1852843" y="3520402"/>
                  </a:lnTo>
                  <a:lnTo>
                    <a:pt x="1912398" y="3597604"/>
                  </a:lnTo>
                  <a:lnTo>
                    <a:pt x="1866077" y="3630690"/>
                  </a:lnTo>
                  <a:lnTo>
                    <a:pt x="1869342" y="3688040"/>
                  </a:lnTo>
                  <a:lnTo>
                    <a:pt x="1953161" y="3642778"/>
                  </a:lnTo>
                  <a:lnTo>
                    <a:pt x="2005041" y="3523666"/>
                  </a:lnTo>
                  <a:lnTo>
                    <a:pt x="2151680" y="3415584"/>
                  </a:lnTo>
                  <a:lnTo>
                    <a:pt x="2222264" y="3268945"/>
                  </a:lnTo>
                  <a:lnTo>
                    <a:pt x="2307231" y="3211595"/>
                  </a:lnTo>
                  <a:lnTo>
                    <a:pt x="2333700" y="3097954"/>
                  </a:lnTo>
                  <a:lnTo>
                    <a:pt x="2321524" y="2962343"/>
                  </a:lnTo>
                  <a:lnTo>
                    <a:pt x="2464899" y="2814557"/>
                  </a:lnTo>
                  <a:lnTo>
                    <a:pt x="2617096" y="2745031"/>
                  </a:lnTo>
                  <a:lnTo>
                    <a:pt x="2695445" y="2663418"/>
                  </a:lnTo>
                  <a:lnTo>
                    <a:pt x="2922639" y="2673388"/>
                  </a:lnTo>
                  <a:lnTo>
                    <a:pt x="2955725" y="2606068"/>
                  </a:lnTo>
                  <a:lnTo>
                    <a:pt x="3027369" y="2574128"/>
                  </a:lnTo>
                  <a:lnTo>
                    <a:pt x="3037339" y="2468252"/>
                  </a:lnTo>
                  <a:lnTo>
                    <a:pt x="3150892" y="2345788"/>
                  </a:lnTo>
                  <a:lnTo>
                    <a:pt x="3156450" y="2230029"/>
                  </a:lnTo>
                  <a:lnTo>
                    <a:pt x="3206036" y="2160503"/>
                  </a:lnTo>
                  <a:lnTo>
                    <a:pt x="3219270" y="1978572"/>
                  </a:lnTo>
                  <a:lnTo>
                    <a:pt x="3204977" y="1748025"/>
                  </a:lnTo>
                  <a:lnTo>
                    <a:pt x="3304236" y="1696234"/>
                  </a:lnTo>
                  <a:lnTo>
                    <a:pt x="3394673" y="1505391"/>
                  </a:lnTo>
                  <a:lnTo>
                    <a:pt x="3486168" y="1465687"/>
                  </a:lnTo>
                  <a:lnTo>
                    <a:pt x="3483962" y="1428189"/>
                  </a:lnTo>
                  <a:lnTo>
                    <a:pt x="3579957" y="1311284"/>
                  </a:lnTo>
                  <a:lnTo>
                    <a:pt x="3606426" y="1137028"/>
                  </a:lnTo>
                  <a:lnTo>
                    <a:pt x="3539106" y="987036"/>
                  </a:lnTo>
                  <a:lnTo>
                    <a:pt x="3378085" y="970537"/>
                  </a:lnTo>
                  <a:lnTo>
                    <a:pt x="3126628" y="764254"/>
                  </a:lnTo>
                  <a:lnTo>
                    <a:pt x="2975577" y="780841"/>
                  </a:lnTo>
                  <a:lnTo>
                    <a:pt x="2945755" y="748813"/>
                  </a:lnTo>
                  <a:lnTo>
                    <a:pt x="2788087" y="711315"/>
                  </a:lnTo>
                  <a:lnTo>
                    <a:pt x="2743972" y="754372"/>
                  </a:lnTo>
                  <a:lnTo>
                    <a:pt x="2661212" y="623085"/>
                  </a:lnTo>
                  <a:lnTo>
                    <a:pt x="2620449" y="649554"/>
                  </a:lnTo>
                  <a:lnTo>
                    <a:pt x="2400931" y="547030"/>
                  </a:lnTo>
                  <a:lnTo>
                    <a:pt x="2339170" y="565735"/>
                  </a:lnTo>
                  <a:lnTo>
                    <a:pt x="2346934" y="521619"/>
                  </a:lnTo>
                  <a:lnTo>
                    <a:pt x="2231087" y="465417"/>
                  </a:lnTo>
                  <a:lnTo>
                    <a:pt x="2194736" y="483063"/>
                  </a:lnTo>
                  <a:lnTo>
                    <a:pt x="2185913" y="441153"/>
                  </a:lnTo>
                  <a:lnTo>
                    <a:pt x="2212383" y="348511"/>
                  </a:lnTo>
                  <a:lnTo>
                    <a:pt x="2153886" y="285603"/>
                  </a:lnTo>
                  <a:lnTo>
                    <a:pt x="2132975" y="306601"/>
                  </a:lnTo>
                  <a:lnTo>
                    <a:pt x="2091065" y="190755"/>
                  </a:lnTo>
                  <a:lnTo>
                    <a:pt x="2060185" y="69437"/>
                  </a:lnTo>
                  <a:lnTo>
                    <a:pt x="2051362" y="137816"/>
                  </a:lnTo>
                  <a:lnTo>
                    <a:pt x="1974160" y="212812"/>
                  </a:lnTo>
                  <a:lnTo>
                    <a:pt x="1952102" y="311013"/>
                  </a:lnTo>
                  <a:lnTo>
                    <a:pt x="1855049" y="275721"/>
                  </a:lnTo>
                  <a:lnTo>
                    <a:pt x="1765671" y="274574"/>
                  </a:lnTo>
                  <a:lnTo>
                    <a:pt x="1647707" y="261339"/>
                  </a:lnTo>
                  <a:lnTo>
                    <a:pt x="1679646" y="330865"/>
                  </a:lnTo>
                  <a:lnTo>
                    <a:pt x="1533007" y="305454"/>
                  </a:lnTo>
                  <a:lnTo>
                    <a:pt x="1392897" y="381597"/>
                  </a:lnTo>
                  <a:lnTo>
                    <a:pt x="1303607" y="348511"/>
                  </a:lnTo>
                  <a:lnTo>
                    <a:pt x="1275991" y="216165"/>
                  </a:lnTo>
                  <a:lnTo>
                    <a:pt x="1314636" y="117964"/>
                  </a:lnTo>
                  <a:lnTo>
                    <a:pt x="1274932" y="76055"/>
                  </a:lnTo>
                  <a:lnTo>
                    <a:pt x="1272727" y="0"/>
                  </a:lnTo>
                  <a:lnTo>
                    <a:pt x="1210965" y="2206"/>
                  </a:lnTo>
                  <a:lnTo>
                    <a:pt x="1198789" y="69437"/>
                  </a:lnTo>
                  <a:lnTo>
                    <a:pt x="1003623" y="153257"/>
                  </a:lnTo>
                  <a:lnTo>
                    <a:pt x="988183" y="121317"/>
                  </a:lnTo>
                  <a:lnTo>
                    <a:pt x="829368" y="99259"/>
                  </a:lnTo>
                  <a:lnTo>
                    <a:pt x="894394" y="224988"/>
                  </a:lnTo>
                  <a:lnTo>
                    <a:pt x="980419" y="276779"/>
                  </a:lnTo>
                  <a:lnTo>
                    <a:pt x="985977" y="299984"/>
                  </a:lnTo>
                  <a:lnTo>
                    <a:pt x="770871" y="431183"/>
                  </a:lnTo>
                  <a:lnTo>
                    <a:pt x="758783" y="392626"/>
                  </a:lnTo>
                  <a:lnTo>
                    <a:pt x="641878" y="423507"/>
                  </a:lnTo>
                  <a:lnTo>
                    <a:pt x="631908" y="334129"/>
                  </a:lnTo>
                  <a:lnTo>
                    <a:pt x="604380" y="285603"/>
                  </a:lnTo>
                  <a:close/>
                </a:path>
              </a:pathLst>
            </a:custGeom>
            <a:solidFill>
              <a:srgbClr val="E9E9F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: Forma 105">
              <a:extLst>
                <a:ext uri="{FF2B5EF4-FFF2-40B4-BE49-F238E27FC236}">
                  <a16:creationId xmlns:a16="http://schemas.microsoft.com/office/drawing/2014/main" id="{053515C8-33BF-EB94-FE82-E8E8FAAF79E4}"/>
                </a:ext>
              </a:extLst>
            </p:cNvPr>
            <p:cNvSpPr/>
            <p:nvPr/>
          </p:nvSpPr>
          <p:spPr>
            <a:xfrm>
              <a:off x="3517601" y="2075117"/>
              <a:ext cx="3606426" cy="3688039"/>
            </a:xfrm>
            <a:custGeom>
              <a:avLst/>
              <a:gdLst>
                <a:gd name="connsiteX0" fmla="*/ 604380 w 3606426"/>
                <a:gd name="connsiteY0" fmla="*/ 285603 h 3688039"/>
                <a:gd name="connsiteX1" fmla="*/ 529384 w 3606426"/>
                <a:gd name="connsiteY1" fmla="*/ 322042 h 3688039"/>
                <a:gd name="connsiteX2" fmla="*/ 527178 w 3606426"/>
                <a:gd name="connsiteY2" fmla="*/ 347364 h 3688039"/>
                <a:gd name="connsiteX3" fmla="*/ 376039 w 3606426"/>
                <a:gd name="connsiteY3" fmla="*/ 334129 h 3688039"/>
                <a:gd name="connsiteX4" fmla="*/ 389273 w 3606426"/>
                <a:gd name="connsiteY4" fmla="*/ 391479 h 3688039"/>
                <a:gd name="connsiteX5" fmla="*/ 451035 w 3606426"/>
                <a:gd name="connsiteY5" fmla="*/ 405861 h 3688039"/>
                <a:gd name="connsiteX6" fmla="*/ 461005 w 3606426"/>
                <a:gd name="connsiteY6" fmla="*/ 445565 h 3688039"/>
                <a:gd name="connsiteX7" fmla="*/ 363951 w 3606426"/>
                <a:gd name="connsiteY7" fmla="*/ 445565 h 3688039"/>
                <a:gd name="connsiteX8" fmla="*/ 363951 w 3606426"/>
                <a:gd name="connsiteY8" fmla="*/ 510591 h 3688039"/>
                <a:gd name="connsiteX9" fmla="*/ 420154 w 3606426"/>
                <a:gd name="connsiteY9" fmla="*/ 544824 h 3688039"/>
                <a:gd name="connsiteX10" fmla="*/ 402508 w 3606426"/>
                <a:gd name="connsiteY10" fmla="*/ 577911 h 3688039"/>
                <a:gd name="connsiteX11" fmla="*/ 432330 w 3606426"/>
                <a:gd name="connsiteY11" fmla="*/ 610997 h 3688039"/>
                <a:gd name="connsiteX12" fmla="*/ 372774 w 3606426"/>
                <a:gd name="connsiteY12" fmla="*/ 908775 h 3688039"/>
                <a:gd name="connsiteX13" fmla="*/ 290014 w 3606426"/>
                <a:gd name="connsiteY13" fmla="*/ 891129 h 3688039"/>
                <a:gd name="connsiteX14" fmla="*/ 253663 w 3606426"/>
                <a:gd name="connsiteY14" fmla="*/ 935245 h 3688039"/>
                <a:gd name="connsiteX15" fmla="*/ 165432 w 3606426"/>
                <a:gd name="connsiteY15" fmla="*/ 933039 h 3688039"/>
                <a:gd name="connsiteX16" fmla="*/ 95907 w 3606426"/>
                <a:gd name="connsiteY16" fmla="*/ 997006 h 3688039"/>
                <a:gd name="connsiteX17" fmla="*/ 82672 w 3606426"/>
                <a:gd name="connsiteY17" fmla="*/ 1118323 h 3688039"/>
                <a:gd name="connsiteX18" fmla="*/ 7676 w 3606426"/>
                <a:gd name="connsiteY18" fmla="*/ 1143645 h 3688039"/>
                <a:gd name="connsiteX19" fmla="*/ 33086 w 3606426"/>
                <a:gd name="connsiteY19" fmla="*/ 1175673 h 3688039"/>
                <a:gd name="connsiteX20" fmla="*/ 0 w 3606426"/>
                <a:gd name="connsiteY20" fmla="*/ 1203201 h 3688039"/>
                <a:gd name="connsiteX21" fmla="*/ 89289 w 3606426"/>
                <a:gd name="connsiteY21" fmla="*/ 1347723 h 3688039"/>
                <a:gd name="connsiteX22" fmla="*/ 69437 w 3606426"/>
                <a:gd name="connsiteY22" fmla="*/ 1394044 h 3688039"/>
                <a:gd name="connsiteX23" fmla="*/ 169844 w 3606426"/>
                <a:gd name="connsiteY23" fmla="*/ 1440365 h 3688039"/>
                <a:gd name="connsiteX24" fmla="*/ 314277 w 3606426"/>
                <a:gd name="connsiteY24" fmla="*/ 1399514 h 3688039"/>
                <a:gd name="connsiteX25" fmla="*/ 316483 w 3606426"/>
                <a:gd name="connsiteY25" fmla="*/ 1545095 h 3688039"/>
                <a:gd name="connsiteX26" fmla="*/ 508385 w 3606426"/>
                <a:gd name="connsiteY26" fmla="*/ 1545095 h 3688039"/>
                <a:gd name="connsiteX27" fmla="*/ 537060 w 3606426"/>
                <a:gd name="connsiteY27" fmla="*/ 1499921 h 3688039"/>
                <a:gd name="connsiteX28" fmla="*/ 565735 w 3606426"/>
                <a:gd name="connsiteY28" fmla="*/ 1516420 h 3688039"/>
                <a:gd name="connsiteX29" fmla="*/ 741137 w 3606426"/>
                <a:gd name="connsiteY29" fmla="*/ 1428189 h 3688039"/>
                <a:gd name="connsiteX30" fmla="*/ 779694 w 3606426"/>
                <a:gd name="connsiteY30" fmla="*/ 1425983 h 3688039"/>
                <a:gd name="connsiteX31" fmla="*/ 788517 w 3606426"/>
                <a:gd name="connsiteY31" fmla="*/ 1487745 h 3688039"/>
                <a:gd name="connsiteX32" fmla="*/ 773077 w 3606426"/>
                <a:gd name="connsiteY32" fmla="*/ 1504332 h 3688039"/>
                <a:gd name="connsiteX33" fmla="*/ 798487 w 3606426"/>
                <a:gd name="connsiteY33" fmla="*/ 1537419 h 3688039"/>
                <a:gd name="connsiteX34" fmla="*/ 777488 w 3606426"/>
                <a:gd name="connsiteY34" fmla="*/ 1571564 h 3688039"/>
                <a:gd name="connsiteX35" fmla="*/ 854690 w 3606426"/>
                <a:gd name="connsiteY35" fmla="*/ 1655383 h 3688039"/>
                <a:gd name="connsiteX36" fmla="*/ 993653 w 3606426"/>
                <a:gd name="connsiteY36" fmla="*/ 1692881 h 3688039"/>
                <a:gd name="connsiteX37" fmla="*/ 1219788 w 3606426"/>
                <a:gd name="connsiteY37" fmla="*/ 1791082 h 3688039"/>
                <a:gd name="connsiteX38" fmla="*/ 1266109 w 3606426"/>
                <a:gd name="connsiteY38" fmla="*/ 2042539 h 3688039"/>
                <a:gd name="connsiteX39" fmla="*/ 1431542 w 3606426"/>
                <a:gd name="connsiteY39" fmla="*/ 2036980 h 3688039"/>
                <a:gd name="connsiteX40" fmla="*/ 1422719 w 3606426"/>
                <a:gd name="connsiteY40" fmla="*/ 2125211 h 3688039"/>
                <a:gd name="connsiteX41" fmla="*/ 1488892 w 3606426"/>
                <a:gd name="connsiteY41" fmla="*/ 2156092 h 3688039"/>
                <a:gd name="connsiteX42" fmla="*/ 1504332 w 3606426"/>
                <a:gd name="connsiteY42" fmla="*/ 2214589 h 3688039"/>
                <a:gd name="connsiteX43" fmla="*/ 1473451 w 3606426"/>
                <a:gd name="connsiteY43" fmla="*/ 2391050 h 3688039"/>
                <a:gd name="connsiteX44" fmla="*/ 1429336 w 3606426"/>
                <a:gd name="connsiteY44" fmla="*/ 2404285 h 3688039"/>
                <a:gd name="connsiteX45" fmla="*/ 1474510 w 3606426"/>
                <a:gd name="connsiteY45" fmla="*/ 2461634 h 3688039"/>
                <a:gd name="connsiteX46" fmla="*/ 1469040 w 3606426"/>
                <a:gd name="connsiteY46" fmla="*/ 2586216 h 3688039"/>
                <a:gd name="connsiteX47" fmla="*/ 1589210 w 3606426"/>
                <a:gd name="connsiteY47" fmla="*/ 2602803 h 3688039"/>
                <a:gd name="connsiteX48" fmla="*/ 1663147 w 3606426"/>
                <a:gd name="connsiteY48" fmla="*/ 2581804 h 3688039"/>
                <a:gd name="connsiteX49" fmla="*/ 1701704 w 3606426"/>
                <a:gd name="connsiteY49" fmla="*/ 2762677 h 3688039"/>
                <a:gd name="connsiteX50" fmla="*/ 1773435 w 3606426"/>
                <a:gd name="connsiteY50" fmla="*/ 2741767 h 3688039"/>
                <a:gd name="connsiteX51" fmla="*/ 1808728 w 3606426"/>
                <a:gd name="connsiteY51" fmla="*/ 2774853 h 3688039"/>
                <a:gd name="connsiteX52" fmla="*/ 1771230 w 3606426"/>
                <a:gd name="connsiteY52" fmla="*/ 2912669 h 3688039"/>
                <a:gd name="connsiteX53" fmla="*/ 1838461 w 3606426"/>
                <a:gd name="connsiteY53" fmla="*/ 2912669 h 3688039"/>
                <a:gd name="connsiteX54" fmla="*/ 1868283 w 3606426"/>
                <a:gd name="connsiteY54" fmla="*/ 2985460 h 3688039"/>
                <a:gd name="connsiteX55" fmla="*/ 1848431 w 3606426"/>
                <a:gd name="connsiteY55" fmla="*/ 3059132 h 3688039"/>
                <a:gd name="connsiteX56" fmla="*/ 1655383 w 3606426"/>
                <a:gd name="connsiteY56" fmla="*/ 3171891 h 3688039"/>
                <a:gd name="connsiteX57" fmla="*/ 1502126 w 3606426"/>
                <a:gd name="connsiteY57" fmla="*/ 3362645 h 3688039"/>
                <a:gd name="connsiteX58" fmla="*/ 1575975 w 3606426"/>
                <a:gd name="connsiteY58" fmla="*/ 3348352 h 3688039"/>
                <a:gd name="connsiteX59" fmla="*/ 1649912 w 3606426"/>
                <a:gd name="connsiteY59" fmla="*/ 3447612 h 3688039"/>
                <a:gd name="connsiteX60" fmla="*/ 1685205 w 3606426"/>
                <a:gd name="connsiteY60" fmla="*/ 3418937 h 3688039"/>
                <a:gd name="connsiteX61" fmla="*/ 1852843 w 3606426"/>
                <a:gd name="connsiteY61" fmla="*/ 3520402 h 3688039"/>
                <a:gd name="connsiteX62" fmla="*/ 1912398 w 3606426"/>
                <a:gd name="connsiteY62" fmla="*/ 3597604 h 3688039"/>
                <a:gd name="connsiteX63" fmla="*/ 1866077 w 3606426"/>
                <a:gd name="connsiteY63" fmla="*/ 3630690 h 3688039"/>
                <a:gd name="connsiteX64" fmla="*/ 1869342 w 3606426"/>
                <a:gd name="connsiteY64" fmla="*/ 3688040 h 3688039"/>
                <a:gd name="connsiteX65" fmla="*/ 1953161 w 3606426"/>
                <a:gd name="connsiteY65" fmla="*/ 3642778 h 3688039"/>
                <a:gd name="connsiteX66" fmla="*/ 2005041 w 3606426"/>
                <a:gd name="connsiteY66" fmla="*/ 3523666 h 3688039"/>
                <a:gd name="connsiteX67" fmla="*/ 2151680 w 3606426"/>
                <a:gd name="connsiteY67" fmla="*/ 3415584 h 3688039"/>
                <a:gd name="connsiteX68" fmla="*/ 2222264 w 3606426"/>
                <a:gd name="connsiteY68" fmla="*/ 3268945 h 3688039"/>
                <a:gd name="connsiteX69" fmla="*/ 2307231 w 3606426"/>
                <a:gd name="connsiteY69" fmla="*/ 3211595 h 3688039"/>
                <a:gd name="connsiteX70" fmla="*/ 2333700 w 3606426"/>
                <a:gd name="connsiteY70" fmla="*/ 3097954 h 3688039"/>
                <a:gd name="connsiteX71" fmla="*/ 2321524 w 3606426"/>
                <a:gd name="connsiteY71" fmla="*/ 2962343 h 3688039"/>
                <a:gd name="connsiteX72" fmla="*/ 2464899 w 3606426"/>
                <a:gd name="connsiteY72" fmla="*/ 2814557 h 3688039"/>
                <a:gd name="connsiteX73" fmla="*/ 2617096 w 3606426"/>
                <a:gd name="connsiteY73" fmla="*/ 2745031 h 3688039"/>
                <a:gd name="connsiteX74" fmla="*/ 2695445 w 3606426"/>
                <a:gd name="connsiteY74" fmla="*/ 2663418 h 3688039"/>
                <a:gd name="connsiteX75" fmla="*/ 2922639 w 3606426"/>
                <a:gd name="connsiteY75" fmla="*/ 2673388 h 3688039"/>
                <a:gd name="connsiteX76" fmla="*/ 2955725 w 3606426"/>
                <a:gd name="connsiteY76" fmla="*/ 2606068 h 3688039"/>
                <a:gd name="connsiteX77" fmla="*/ 3027369 w 3606426"/>
                <a:gd name="connsiteY77" fmla="*/ 2574128 h 3688039"/>
                <a:gd name="connsiteX78" fmla="*/ 3037339 w 3606426"/>
                <a:gd name="connsiteY78" fmla="*/ 2468252 h 3688039"/>
                <a:gd name="connsiteX79" fmla="*/ 3150892 w 3606426"/>
                <a:gd name="connsiteY79" fmla="*/ 2345788 h 3688039"/>
                <a:gd name="connsiteX80" fmla="*/ 3156450 w 3606426"/>
                <a:gd name="connsiteY80" fmla="*/ 2230029 h 3688039"/>
                <a:gd name="connsiteX81" fmla="*/ 3206036 w 3606426"/>
                <a:gd name="connsiteY81" fmla="*/ 2160503 h 3688039"/>
                <a:gd name="connsiteX82" fmla="*/ 3219270 w 3606426"/>
                <a:gd name="connsiteY82" fmla="*/ 1978572 h 3688039"/>
                <a:gd name="connsiteX83" fmla="*/ 3204977 w 3606426"/>
                <a:gd name="connsiteY83" fmla="*/ 1748025 h 3688039"/>
                <a:gd name="connsiteX84" fmla="*/ 3304236 w 3606426"/>
                <a:gd name="connsiteY84" fmla="*/ 1696234 h 3688039"/>
                <a:gd name="connsiteX85" fmla="*/ 3394673 w 3606426"/>
                <a:gd name="connsiteY85" fmla="*/ 1505391 h 3688039"/>
                <a:gd name="connsiteX86" fmla="*/ 3486168 w 3606426"/>
                <a:gd name="connsiteY86" fmla="*/ 1465687 h 3688039"/>
                <a:gd name="connsiteX87" fmla="*/ 3483962 w 3606426"/>
                <a:gd name="connsiteY87" fmla="*/ 1428189 h 3688039"/>
                <a:gd name="connsiteX88" fmla="*/ 3579957 w 3606426"/>
                <a:gd name="connsiteY88" fmla="*/ 1311284 h 3688039"/>
                <a:gd name="connsiteX89" fmla="*/ 3606426 w 3606426"/>
                <a:gd name="connsiteY89" fmla="*/ 1137028 h 3688039"/>
                <a:gd name="connsiteX90" fmla="*/ 3539106 w 3606426"/>
                <a:gd name="connsiteY90" fmla="*/ 987036 h 3688039"/>
                <a:gd name="connsiteX91" fmla="*/ 3378085 w 3606426"/>
                <a:gd name="connsiteY91" fmla="*/ 970537 h 3688039"/>
                <a:gd name="connsiteX92" fmla="*/ 3126628 w 3606426"/>
                <a:gd name="connsiteY92" fmla="*/ 764254 h 3688039"/>
                <a:gd name="connsiteX93" fmla="*/ 2975577 w 3606426"/>
                <a:gd name="connsiteY93" fmla="*/ 780841 h 3688039"/>
                <a:gd name="connsiteX94" fmla="*/ 2945755 w 3606426"/>
                <a:gd name="connsiteY94" fmla="*/ 748813 h 3688039"/>
                <a:gd name="connsiteX95" fmla="*/ 2788087 w 3606426"/>
                <a:gd name="connsiteY95" fmla="*/ 711315 h 3688039"/>
                <a:gd name="connsiteX96" fmla="*/ 2743972 w 3606426"/>
                <a:gd name="connsiteY96" fmla="*/ 754372 h 3688039"/>
                <a:gd name="connsiteX97" fmla="*/ 2661212 w 3606426"/>
                <a:gd name="connsiteY97" fmla="*/ 623085 h 3688039"/>
                <a:gd name="connsiteX98" fmla="*/ 2620449 w 3606426"/>
                <a:gd name="connsiteY98" fmla="*/ 649554 h 3688039"/>
                <a:gd name="connsiteX99" fmla="*/ 2400931 w 3606426"/>
                <a:gd name="connsiteY99" fmla="*/ 547030 h 3688039"/>
                <a:gd name="connsiteX100" fmla="*/ 2339170 w 3606426"/>
                <a:gd name="connsiteY100" fmla="*/ 565735 h 3688039"/>
                <a:gd name="connsiteX101" fmla="*/ 2346934 w 3606426"/>
                <a:gd name="connsiteY101" fmla="*/ 521619 h 3688039"/>
                <a:gd name="connsiteX102" fmla="*/ 2231087 w 3606426"/>
                <a:gd name="connsiteY102" fmla="*/ 465417 h 3688039"/>
                <a:gd name="connsiteX103" fmla="*/ 2194736 w 3606426"/>
                <a:gd name="connsiteY103" fmla="*/ 483063 h 3688039"/>
                <a:gd name="connsiteX104" fmla="*/ 2185913 w 3606426"/>
                <a:gd name="connsiteY104" fmla="*/ 441153 h 3688039"/>
                <a:gd name="connsiteX105" fmla="*/ 2212383 w 3606426"/>
                <a:gd name="connsiteY105" fmla="*/ 348511 h 3688039"/>
                <a:gd name="connsiteX106" fmla="*/ 2153886 w 3606426"/>
                <a:gd name="connsiteY106" fmla="*/ 285603 h 3688039"/>
                <a:gd name="connsiteX107" fmla="*/ 2132975 w 3606426"/>
                <a:gd name="connsiteY107" fmla="*/ 306601 h 3688039"/>
                <a:gd name="connsiteX108" fmla="*/ 2091065 w 3606426"/>
                <a:gd name="connsiteY108" fmla="*/ 190755 h 3688039"/>
                <a:gd name="connsiteX109" fmla="*/ 2060185 w 3606426"/>
                <a:gd name="connsiteY109" fmla="*/ 69437 h 3688039"/>
                <a:gd name="connsiteX110" fmla="*/ 2051362 w 3606426"/>
                <a:gd name="connsiteY110" fmla="*/ 137816 h 3688039"/>
                <a:gd name="connsiteX111" fmla="*/ 1974160 w 3606426"/>
                <a:gd name="connsiteY111" fmla="*/ 212812 h 3688039"/>
                <a:gd name="connsiteX112" fmla="*/ 1952102 w 3606426"/>
                <a:gd name="connsiteY112" fmla="*/ 311013 h 3688039"/>
                <a:gd name="connsiteX113" fmla="*/ 1855049 w 3606426"/>
                <a:gd name="connsiteY113" fmla="*/ 275721 h 3688039"/>
                <a:gd name="connsiteX114" fmla="*/ 1765671 w 3606426"/>
                <a:gd name="connsiteY114" fmla="*/ 274574 h 3688039"/>
                <a:gd name="connsiteX115" fmla="*/ 1647707 w 3606426"/>
                <a:gd name="connsiteY115" fmla="*/ 261339 h 3688039"/>
                <a:gd name="connsiteX116" fmla="*/ 1679646 w 3606426"/>
                <a:gd name="connsiteY116" fmla="*/ 330865 h 3688039"/>
                <a:gd name="connsiteX117" fmla="*/ 1533007 w 3606426"/>
                <a:gd name="connsiteY117" fmla="*/ 305454 h 3688039"/>
                <a:gd name="connsiteX118" fmla="*/ 1392897 w 3606426"/>
                <a:gd name="connsiteY118" fmla="*/ 381597 h 3688039"/>
                <a:gd name="connsiteX119" fmla="*/ 1303607 w 3606426"/>
                <a:gd name="connsiteY119" fmla="*/ 348511 h 3688039"/>
                <a:gd name="connsiteX120" fmla="*/ 1275991 w 3606426"/>
                <a:gd name="connsiteY120" fmla="*/ 216165 h 3688039"/>
                <a:gd name="connsiteX121" fmla="*/ 1314636 w 3606426"/>
                <a:gd name="connsiteY121" fmla="*/ 117964 h 3688039"/>
                <a:gd name="connsiteX122" fmla="*/ 1274932 w 3606426"/>
                <a:gd name="connsiteY122" fmla="*/ 76055 h 3688039"/>
                <a:gd name="connsiteX123" fmla="*/ 1272727 w 3606426"/>
                <a:gd name="connsiteY123" fmla="*/ 0 h 3688039"/>
                <a:gd name="connsiteX124" fmla="*/ 1210965 w 3606426"/>
                <a:gd name="connsiteY124" fmla="*/ 2206 h 3688039"/>
                <a:gd name="connsiteX125" fmla="*/ 1198789 w 3606426"/>
                <a:gd name="connsiteY125" fmla="*/ 69437 h 3688039"/>
                <a:gd name="connsiteX126" fmla="*/ 1003623 w 3606426"/>
                <a:gd name="connsiteY126" fmla="*/ 153257 h 3688039"/>
                <a:gd name="connsiteX127" fmla="*/ 988183 w 3606426"/>
                <a:gd name="connsiteY127" fmla="*/ 121317 h 3688039"/>
                <a:gd name="connsiteX128" fmla="*/ 829368 w 3606426"/>
                <a:gd name="connsiteY128" fmla="*/ 99259 h 3688039"/>
                <a:gd name="connsiteX129" fmla="*/ 894394 w 3606426"/>
                <a:gd name="connsiteY129" fmla="*/ 224988 h 3688039"/>
                <a:gd name="connsiteX130" fmla="*/ 980419 w 3606426"/>
                <a:gd name="connsiteY130" fmla="*/ 276779 h 3688039"/>
                <a:gd name="connsiteX131" fmla="*/ 985977 w 3606426"/>
                <a:gd name="connsiteY131" fmla="*/ 299984 h 3688039"/>
                <a:gd name="connsiteX132" fmla="*/ 770871 w 3606426"/>
                <a:gd name="connsiteY132" fmla="*/ 431183 h 3688039"/>
                <a:gd name="connsiteX133" fmla="*/ 758783 w 3606426"/>
                <a:gd name="connsiteY133" fmla="*/ 392626 h 3688039"/>
                <a:gd name="connsiteX134" fmla="*/ 641878 w 3606426"/>
                <a:gd name="connsiteY134" fmla="*/ 423507 h 3688039"/>
                <a:gd name="connsiteX135" fmla="*/ 631908 w 3606426"/>
                <a:gd name="connsiteY135" fmla="*/ 334129 h 3688039"/>
                <a:gd name="connsiteX136" fmla="*/ 604380 w 3606426"/>
                <a:gd name="connsiteY136" fmla="*/ 285603 h 3688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3606426" h="3688039">
                  <a:moveTo>
                    <a:pt x="604380" y="285603"/>
                  </a:moveTo>
                  <a:lnTo>
                    <a:pt x="529384" y="322042"/>
                  </a:lnTo>
                  <a:lnTo>
                    <a:pt x="527178" y="347364"/>
                  </a:lnTo>
                  <a:lnTo>
                    <a:pt x="376039" y="334129"/>
                  </a:lnTo>
                  <a:lnTo>
                    <a:pt x="389273" y="391479"/>
                  </a:lnTo>
                  <a:lnTo>
                    <a:pt x="451035" y="405861"/>
                  </a:lnTo>
                  <a:lnTo>
                    <a:pt x="461005" y="445565"/>
                  </a:lnTo>
                  <a:lnTo>
                    <a:pt x="363951" y="445565"/>
                  </a:lnTo>
                  <a:lnTo>
                    <a:pt x="363951" y="510591"/>
                  </a:lnTo>
                  <a:lnTo>
                    <a:pt x="420154" y="544824"/>
                  </a:lnTo>
                  <a:lnTo>
                    <a:pt x="402508" y="577911"/>
                  </a:lnTo>
                  <a:lnTo>
                    <a:pt x="432330" y="610997"/>
                  </a:lnTo>
                  <a:lnTo>
                    <a:pt x="372774" y="908775"/>
                  </a:lnTo>
                  <a:lnTo>
                    <a:pt x="290014" y="891129"/>
                  </a:lnTo>
                  <a:lnTo>
                    <a:pt x="253663" y="935245"/>
                  </a:lnTo>
                  <a:lnTo>
                    <a:pt x="165432" y="933039"/>
                  </a:lnTo>
                  <a:lnTo>
                    <a:pt x="95907" y="997006"/>
                  </a:lnTo>
                  <a:lnTo>
                    <a:pt x="82672" y="1118323"/>
                  </a:lnTo>
                  <a:lnTo>
                    <a:pt x="7676" y="1143645"/>
                  </a:lnTo>
                  <a:lnTo>
                    <a:pt x="33086" y="1175673"/>
                  </a:lnTo>
                  <a:lnTo>
                    <a:pt x="0" y="1203201"/>
                  </a:lnTo>
                  <a:lnTo>
                    <a:pt x="89289" y="1347723"/>
                  </a:lnTo>
                  <a:lnTo>
                    <a:pt x="69437" y="1394044"/>
                  </a:lnTo>
                  <a:lnTo>
                    <a:pt x="169844" y="1440365"/>
                  </a:lnTo>
                  <a:lnTo>
                    <a:pt x="314277" y="1399514"/>
                  </a:lnTo>
                  <a:lnTo>
                    <a:pt x="316483" y="1545095"/>
                  </a:lnTo>
                  <a:lnTo>
                    <a:pt x="508385" y="1545095"/>
                  </a:lnTo>
                  <a:lnTo>
                    <a:pt x="537060" y="1499921"/>
                  </a:lnTo>
                  <a:lnTo>
                    <a:pt x="565735" y="1516420"/>
                  </a:lnTo>
                  <a:lnTo>
                    <a:pt x="741137" y="1428189"/>
                  </a:lnTo>
                  <a:lnTo>
                    <a:pt x="779694" y="1425983"/>
                  </a:lnTo>
                  <a:lnTo>
                    <a:pt x="788517" y="1487745"/>
                  </a:lnTo>
                  <a:lnTo>
                    <a:pt x="773077" y="1504332"/>
                  </a:lnTo>
                  <a:lnTo>
                    <a:pt x="798487" y="1537419"/>
                  </a:lnTo>
                  <a:lnTo>
                    <a:pt x="777488" y="1571564"/>
                  </a:lnTo>
                  <a:lnTo>
                    <a:pt x="854690" y="1655383"/>
                  </a:lnTo>
                  <a:lnTo>
                    <a:pt x="993653" y="1692881"/>
                  </a:lnTo>
                  <a:lnTo>
                    <a:pt x="1219788" y="1791082"/>
                  </a:lnTo>
                  <a:lnTo>
                    <a:pt x="1266109" y="2042539"/>
                  </a:lnTo>
                  <a:lnTo>
                    <a:pt x="1431542" y="2036980"/>
                  </a:lnTo>
                  <a:lnTo>
                    <a:pt x="1422719" y="2125211"/>
                  </a:lnTo>
                  <a:lnTo>
                    <a:pt x="1488892" y="2156092"/>
                  </a:lnTo>
                  <a:lnTo>
                    <a:pt x="1504332" y="2214589"/>
                  </a:lnTo>
                  <a:lnTo>
                    <a:pt x="1473451" y="2391050"/>
                  </a:lnTo>
                  <a:lnTo>
                    <a:pt x="1429336" y="2404285"/>
                  </a:lnTo>
                  <a:lnTo>
                    <a:pt x="1474510" y="2461634"/>
                  </a:lnTo>
                  <a:lnTo>
                    <a:pt x="1469040" y="2586216"/>
                  </a:lnTo>
                  <a:lnTo>
                    <a:pt x="1589210" y="2602803"/>
                  </a:lnTo>
                  <a:lnTo>
                    <a:pt x="1663147" y="2581804"/>
                  </a:lnTo>
                  <a:lnTo>
                    <a:pt x="1701704" y="2762677"/>
                  </a:lnTo>
                  <a:lnTo>
                    <a:pt x="1773435" y="2741767"/>
                  </a:lnTo>
                  <a:lnTo>
                    <a:pt x="1808728" y="2774853"/>
                  </a:lnTo>
                  <a:lnTo>
                    <a:pt x="1771230" y="2912669"/>
                  </a:lnTo>
                  <a:lnTo>
                    <a:pt x="1838461" y="2912669"/>
                  </a:lnTo>
                  <a:lnTo>
                    <a:pt x="1868283" y="2985460"/>
                  </a:lnTo>
                  <a:lnTo>
                    <a:pt x="1848431" y="3059132"/>
                  </a:lnTo>
                  <a:lnTo>
                    <a:pt x="1655383" y="3171891"/>
                  </a:lnTo>
                  <a:lnTo>
                    <a:pt x="1502126" y="3362645"/>
                  </a:lnTo>
                  <a:lnTo>
                    <a:pt x="1575975" y="3348352"/>
                  </a:lnTo>
                  <a:lnTo>
                    <a:pt x="1649912" y="3447612"/>
                  </a:lnTo>
                  <a:lnTo>
                    <a:pt x="1685205" y="3418937"/>
                  </a:lnTo>
                  <a:lnTo>
                    <a:pt x="1852843" y="3520402"/>
                  </a:lnTo>
                  <a:lnTo>
                    <a:pt x="1912398" y="3597604"/>
                  </a:lnTo>
                  <a:lnTo>
                    <a:pt x="1866077" y="3630690"/>
                  </a:lnTo>
                  <a:lnTo>
                    <a:pt x="1869342" y="3688040"/>
                  </a:lnTo>
                  <a:lnTo>
                    <a:pt x="1953161" y="3642778"/>
                  </a:lnTo>
                  <a:lnTo>
                    <a:pt x="2005041" y="3523666"/>
                  </a:lnTo>
                  <a:lnTo>
                    <a:pt x="2151680" y="3415584"/>
                  </a:lnTo>
                  <a:lnTo>
                    <a:pt x="2222264" y="3268945"/>
                  </a:lnTo>
                  <a:lnTo>
                    <a:pt x="2307231" y="3211595"/>
                  </a:lnTo>
                  <a:lnTo>
                    <a:pt x="2333700" y="3097954"/>
                  </a:lnTo>
                  <a:lnTo>
                    <a:pt x="2321524" y="2962343"/>
                  </a:lnTo>
                  <a:lnTo>
                    <a:pt x="2464899" y="2814557"/>
                  </a:lnTo>
                  <a:lnTo>
                    <a:pt x="2617096" y="2745031"/>
                  </a:lnTo>
                  <a:lnTo>
                    <a:pt x="2695445" y="2663418"/>
                  </a:lnTo>
                  <a:lnTo>
                    <a:pt x="2922639" y="2673388"/>
                  </a:lnTo>
                  <a:lnTo>
                    <a:pt x="2955725" y="2606068"/>
                  </a:lnTo>
                  <a:lnTo>
                    <a:pt x="3027369" y="2574128"/>
                  </a:lnTo>
                  <a:lnTo>
                    <a:pt x="3037339" y="2468252"/>
                  </a:lnTo>
                  <a:lnTo>
                    <a:pt x="3150892" y="2345788"/>
                  </a:lnTo>
                  <a:lnTo>
                    <a:pt x="3156450" y="2230029"/>
                  </a:lnTo>
                  <a:lnTo>
                    <a:pt x="3206036" y="2160503"/>
                  </a:lnTo>
                  <a:lnTo>
                    <a:pt x="3219270" y="1978572"/>
                  </a:lnTo>
                  <a:lnTo>
                    <a:pt x="3204977" y="1748025"/>
                  </a:lnTo>
                  <a:lnTo>
                    <a:pt x="3304236" y="1696234"/>
                  </a:lnTo>
                  <a:lnTo>
                    <a:pt x="3394673" y="1505391"/>
                  </a:lnTo>
                  <a:lnTo>
                    <a:pt x="3486168" y="1465687"/>
                  </a:lnTo>
                  <a:lnTo>
                    <a:pt x="3483962" y="1428189"/>
                  </a:lnTo>
                  <a:lnTo>
                    <a:pt x="3579957" y="1311284"/>
                  </a:lnTo>
                  <a:lnTo>
                    <a:pt x="3606426" y="1137028"/>
                  </a:lnTo>
                  <a:lnTo>
                    <a:pt x="3539106" y="987036"/>
                  </a:lnTo>
                  <a:lnTo>
                    <a:pt x="3378085" y="970537"/>
                  </a:lnTo>
                  <a:lnTo>
                    <a:pt x="3126628" y="764254"/>
                  </a:lnTo>
                  <a:lnTo>
                    <a:pt x="2975577" y="780841"/>
                  </a:lnTo>
                  <a:lnTo>
                    <a:pt x="2945755" y="748813"/>
                  </a:lnTo>
                  <a:lnTo>
                    <a:pt x="2788087" y="711315"/>
                  </a:lnTo>
                  <a:lnTo>
                    <a:pt x="2743972" y="754372"/>
                  </a:lnTo>
                  <a:lnTo>
                    <a:pt x="2661212" y="623085"/>
                  </a:lnTo>
                  <a:lnTo>
                    <a:pt x="2620449" y="649554"/>
                  </a:lnTo>
                  <a:lnTo>
                    <a:pt x="2400931" y="547030"/>
                  </a:lnTo>
                  <a:lnTo>
                    <a:pt x="2339170" y="565735"/>
                  </a:lnTo>
                  <a:lnTo>
                    <a:pt x="2346934" y="521619"/>
                  </a:lnTo>
                  <a:lnTo>
                    <a:pt x="2231087" y="465417"/>
                  </a:lnTo>
                  <a:lnTo>
                    <a:pt x="2194736" y="483063"/>
                  </a:lnTo>
                  <a:lnTo>
                    <a:pt x="2185913" y="441153"/>
                  </a:lnTo>
                  <a:lnTo>
                    <a:pt x="2212383" y="348511"/>
                  </a:lnTo>
                  <a:lnTo>
                    <a:pt x="2153886" y="285603"/>
                  </a:lnTo>
                  <a:lnTo>
                    <a:pt x="2132975" y="306601"/>
                  </a:lnTo>
                  <a:lnTo>
                    <a:pt x="2091065" y="190755"/>
                  </a:lnTo>
                  <a:lnTo>
                    <a:pt x="2060185" y="69437"/>
                  </a:lnTo>
                  <a:lnTo>
                    <a:pt x="2051362" y="137816"/>
                  </a:lnTo>
                  <a:lnTo>
                    <a:pt x="1974160" y="212812"/>
                  </a:lnTo>
                  <a:lnTo>
                    <a:pt x="1952102" y="311013"/>
                  </a:lnTo>
                  <a:lnTo>
                    <a:pt x="1855049" y="275721"/>
                  </a:lnTo>
                  <a:lnTo>
                    <a:pt x="1765671" y="274574"/>
                  </a:lnTo>
                  <a:lnTo>
                    <a:pt x="1647707" y="261339"/>
                  </a:lnTo>
                  <a:lnTo>
                    <a:pt x="1679646" y="330865"/>
                  </a:lnTo>
                  <a:lnTo>
                    <a:pt x="1533007" y="305454"/>
                  </a:lnTo>
                  <a:lnTo>
                    <a:pt x="1392897" y="381597"/>
                  </a:lnTo>
                  <a:lnTo>
                    <a:pt x="1303607" y="348511"/>
                  </a:lnTo>
                  <a:lnTo>
                    <a:pt x="1275991" y="216165"/>
                  </a:lnTo>
                  <a:lnTo>
                    <a:pt x="1314636" y="117964"/>
                  </a:lnTo>
                  <a:lnTo>
                    <a:pt x="1274932" y="76055"/>
                  </a:lnTo>
                  <a:lnTo>
                    <a:pt x="1272727" y="0"/>
                  </a:lnTo>
                  <a:lnTo>
                    <a:pt x="1210965" y="2206"/>
                  </a:lnTo>
                  <a:lnTo>
                    <a:pt x="1198789" y="69437"/>
                  </a:lnTo>
                  <a:lnTo>
                    <a:pt x="1003623" y="153257"/>
                  </a:lnTo>
                  <a:lnTo>
                    <a:pt x="988183" y="121317"/>
                  </a:lnTo>
                  <a:lnTo>
                    <a:pt x="829368" y="99259"/>
                  </a:lnTo>
                  <a:lnTo>
                    <a:pt x="894394" y="224988"/>
                  </a:lnTo>
                  <a:lnTo>
                    <a:pt x="980419" y="276779"/>
                  </a:lnTo>
                  <a:lnTo>
                    <a:pt x="985977" y="299984"/>
                  </a:lnTo>
                  <a:lnTo>
                    <a:pt x="770871" y="431183"/>
                  </a:lnTo>
                  <a:lnTo>
                    <a:pt x="758783" y="392626"/>
                  </a:lnTo>
                  <a:lnTo>
                    <a:pt x="641878" y="423507"/>
                  </a:lnTo>
                  <a:lnTo>
                    <a:pt x="631908" y="334129"/>
                  </a:lnTo>
                  <a:lnTo>
                    <a:pt x="604380" y="285603"/>
                  </a:lnTo>
                  <a:close/>
                </a:path>
              </a:pathLst>
            </a:custGeom>
            <a:noFill/>
            <a:ln w="17613" cap="flat">
              <a:solidFill>
                <a:srgbClr val="285BA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" name="Forma Livre: Forma 106">
              <a:extLst>
                <a:ext uri="{FF2B5EF4-FFF2-40B4-BE49-F238E27FC236}">
                  <a16:creationId xmlns:a16="http://schemas.microsoft.com/office/drawing/2014/main" id="{D848EDFD-A8FC-1EAC-B270-ABDC924DED98}"/>
                </a:ext>
              </a:extLst>
            </p:cNvPr>
            <p:cNvSpPr/>
            <p:nvPr/>
          </p:nvSpPr>
          <p:spPr>
            <a:xfrm>
              <a:off x="6085288" y="2823931"/>
              <a:ext cx="510678" cy="786575"/>
            </a:xfrm>
            <a:custGeom>
              <a:avLst/>
              <a:gdLst>
                <a:gd name="connsiteX0" fmla="*/ 496827 w 510678"/>
                <a:gd name="connsiteY0" fmla="*/ 435771 h 786575"/>
                <a:gd name="connsiteX1" fmla="*/ 510679 w 510678"/>
                <a:gd name="connsiteY1" fmla="*/ 408596 h 786575"/>
                <a:gd name="connsiteX2" fmla="*/ 466828 w 510678"/>
                <a:gd name="connsiteY2" fmla="*/ 327777 h 786575"/>
                <a:gd name="connsiteX3" fmla="*/ 480769 w 510678"/>
                <a:gd name="connsiteY3" fmla="*/ 237958 h 786575"/>
                <a:gd name="connsiteX4" fmla="*/ 427918 w 510678"/>
                <a:gd name="connsiteY4" fmla="*/ 189078 h 786575"/>
                <a:gd name="connsiteX5" fmla="*/ 437801 w 510678"/>
                <a:gd name="connsiteY5" fmla="*/ 28675 h 786575"/>
                <a:gd name="connsiteX6" fmla="*/ 407890 w 510678"/>
                <a:gd name="connsiteY6" fmla="*/ 32028 h 786575"/>
                <a:gd name="connsiteX7" fmla="*/ 378068 w 510678"/>
                <a:gd name="connsiteY7" fmla="*/ 0 h 786575"/>
                <a:gd name="connsiteX8" fmla="*/ 355040 w 510678"/>
                <a:gd name="connsiteY8" fmla="*/ 73408 h 786575"/>
                <a:gd name="connsiteX9" fmla="*/ 329100 w 510678"/>
                <a:gd name="connsiteY9" fmla="*/ 73408 h 786575"/>
                <a:gd name="connsiteX10" fmla="*/ 281279 w 510678"/>
                <a:gd name="connsiteY10" fmla="*/ 145228 h 786575"/>
                <a:gd name="connsiteX11" fmla="*/ 301219 w 510678"/>
                <a:gd name="connsiteY11" fmla="*/ 235046 h 786575"/>
                <a:gd name="connsiteX12" fmla="*/ 263280 w 510678"/>
                <a:gd name="connsiteY12" fmla="*/ 285867 h 786575"/>
                <a:gd name="connsiteX13" fmla="*/ 291249 w 510678"/>
                <a:gd name="connsiteY13" fmla="*/ 381597 h 786575"/>
                <a:gd name="connsiteX14" fmla="*/ 201431 w 510678"/>
                <a:gd name="connsiteY14" fmla="*/ 381597 h 786575"/>
                <a:gd name="connsiteX15" fmla="*/ 51880 w 510678"/>
                <a:gd name="connsiteY15" fmla="*/ 460387 h 786575"/>
                <a:gd name="connsiteX16" fmla="*/ 0 w 510678"/>
                <a:gd name="connsiteY16" fmla="*/ 583116 h 786575"/>
                <a:gd name="connsiteX17" fmla="*/ 14911 w 510678"/>
                <a:gd name="connsiteY17" fmla="*/ 637996 h 786575"/>
                <a:gd name="connsiteX18" fmla="*/ 14911 w 510678"/>
                <a:gd name="connsiteY18" fmla="*/ 713786 h 786575"/>
                <a:gd name="connsiteX19" fmla="*/ 14646 w 510678"/>
                <a:gd name="connsiteY19" fmla="*/ 714227 h 786575"/>
                <a:gd name="connsiteX20" fmla="*/ 44821 w 510678"/>
                <a:gd name="connsiteY20" fmla="*/ 715815 h 786575"/>
                <a:gd name="connsiteX21" fmla="*/ 69790 w 510678"/>
                <a:gd name="connsiteY21" fmla="*/ 786576 h 786575"/>
                <a:gd name="connsiteX22" fmla="*/ 152551 w 510678"/>
                <a:gd name="connsiteY22" fmla="*/ 750666 h 786575"/>
                <a:gd name="connsiteX23" fmla="*/ 172579 w 510678"/>
                <a:gd name="connsiteY23" fmla="*/ 757636 h 786575"/>
                <a:gd name="connsiteX24" fmla="*/ 219430 w 510678"/>
                <a:gd name="connsiteY24" fmla="*/ 681846 h 786575"/>
                <a:gd name="connsiteX25" fmla="*/ 194460 w 510678"/>
                <a:gd name="connsiteY25" fmla="*/ 658906 h 786575"/>
                <a:gd name="connsiteX26" fmla="*/ 235399 w 510678"/>
                <a:gd name="connsiteY26" fmla="*/ 631996 h 786575"/>
                <a:gd name="connsiteX27" fmla="*/ 337129 w 510678"/>
                <a:gd name="connsiteY27" fmla="*/ 645936 h 786575"/>
                <a:gd name="connsiteX28" fmla="*/ 433036 w 510678"/>
                <a:gd name="connsiteY28" fmla="*/ 566882 h 786575"/>
                <a:gd name="connsiteX29" fmla="*/ 501679 w 510678"/>
                <a:gd name="connsiteY29" fmla="*/ 510326 h 786575"/>
                <a:gd name="connsiteX30" fmla="*/ 482710 w 510678"/>
                <a:gd name="connsiteY30" fmla="*/ 463387 h 786575"/>
                <a:gd name="connsiteX31" fmla="*/ 496827 w 510678"/>
                <a:gd name="connsiteY31" fmla="*/ 435771 h 78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10678" h="786575">
                  <a:moveTo>
                    <a:pt x="496827" y="435771"/>
                  </a:moveTo>
                  <a:lnTo>
                    <a:pt x="510679" y="408596"/>
                  </a:lnTo>
                  <a:lnTo>
                    <a:pt x="466828" y="327777"/>
                  </a:lnTo>
                  <a:lnTo>
                    <a:pt x="480769" y="237958"/>
                  </a:lnTo>
                  <a:lnTo>
                    <a:pt x="427918" y="189078"/>
                  </a:lnTo>
                  <a:lnTo>
                    <a:pt x="437801" y="28675"/>
                  </a:lnTo>
                  <a:lnTo>
                    <a:pt x="407890" y="32028"/>
                  </a:lnTo>
                  <a:lnTo>
                    <a:pt x="378068" y="0"/>
                  </a:lnTo>
                  <a:lnTo>
                    <a:pt x="355040" y="73408"/>
                  </a:lnTo>
                  <a:lnTo>
                    <a:pt x="329100" y="73408"/>
                  </a:lnTo>
                  <a:lnTo>
                    <a:pt x="281279" y="145228"/>
                  </a:lnTo>
                  <a:lnTo>
                    <a:pt x="301219" y="235046"/>
                  </a:lnTo>
                  <a:lnTo>
                    <a:pt x="263280" y="285867"/>
                  </a:lnTo>
                  <a:lnTo>
                    <a:pt x="291249" y="381597"/>
                  </a:lnTo>
                  <a:lnTo>
                    <a:pt x="201431" y="381597"/>
                  </a:lnTo>
                  <a:lnTo>
                    <a:pt x="51880" y="460387"/>
                  </a:lnTo>
                  <a:lnTo>
                    <a:pt x="0" y="583116"/>
                  </a:lnTo>
                  <a:lnTo>
                    <a:pt x="14911" y="637996"/>
                  </a:lnTo>
                  <a:lnTo>
                    <a:pt x="14911" y="713786"/>
                  </a:lnTo>
                  <a:lnTo>
                    <a:pt x="14646" y="714227"/>
                  </a:lnTo>
                  <a:lnTo>
                    <a:pt x="44821" y="715815"/>
                  </a:lnTo>
                  <a:lnTo>
                    <a:pt x="69790" y="786576"/>
                  </a:lnTo>
                  <a:lnTo>
                    <a:pt x="152551" y="750666"/>
                  </a:lnTo>
                  <a:lnTo>
                    <a:pt x="172579" y="757636"/>
                  </a:lnTo>
                  <a:lnTo>
                    <a:pt x="219430" y="681846"/>
                  </a:lnTo>
                  <a:lnTo>
                    <a:pt x="194460" y="658906"/>
                  </a:lnTo>
                  <a:lnTo>
                    <a:pt x="235399" y="631996"/>
                  </a:lnTo>
                  <a:lnTo>
                    <a:pt x="337129" y="645936"/>
                  </a:lnTo>
                  <a:lnTo>
                    <a:pt x="433036" y="566882"/>
                  </a:lnTo>
                  <a:lnTo>
                    <a:pt x="501679" y="510326"/>
                  </a:lnTo>
                  <a:lnTo>
                    <a:pt x="482710" y="463387"/>
                  </a:lnTo>
                  <a:lnTo>
                    <a:pt x="496827" y="435771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7613" cap="flat">
              <a:solidFill>
                <a:srgbClr val="5E70B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Forma Livre: Forma 107">
              <a:extLst>
                <a:ext uri="{FF2B5EF4-FFF2-40B4-BE49-F238E27FC236}">
                  <a16:creationId xmlns:a16="http://schemas.microsoft.com/office/drawing/2014/main" id="{1ED227B4-2A65-3BD8-7979-629DD2CD2037}"/>
                </a:ext>
              </a:extLst>
            </p:cNvPr>
            <p:cNvSpPr/>
            <p:nvPr/>
          </p:nvSpPr>
          <p:spPr>
            <a:xfrm>
              <a:off x="6742694" y="3146861"/>
              <a:ext cx="381244" cy="226040"/>
            </a:xfrm>
            <a:custGeom>
              <a:avLst/>
              <a:gdLst>
                <a:gd name="connsiteX0" fmla="*/ 205754 w 381244"/>
                <a:gd name="connsiteY0" fmla="*/ 89901 h 226040"/>
                <a:gd name="connsiteX1" fmla="*/ 122023 w 381244"/>
                <a:gd name="connsiteY1" fmla="*/ 64755 h 226040"/>
                <a:gd name="connsiteX2" fmla="*/ 153433 w 381244"/>
                <a:gd name="connsiteY2" fmla="*/ 1229 h 226040"/>
                <a:gd name="connsiteX3" fmla="*/ 103142 w 381244"/>
                <a:gd name="connsiteY3" fmla="*/ 4758 h 226040"/>
                <a:gd name="connsiteX4" fmla="*/ 45880 w 381244"/>
                <a:gd name="connsiteY4" fmla="*/ 45962 h 226040"/>
                <a:gd name="connsiteX5" fmla="*/ 21440 w 381244"/>
                <a:gd name="connsiteY5" fmla="*/ 11023 h 226040"/>
                <a:gd name="connsiteX6" fmla="*/ 24969 w 381244"/>
                <a:gd name="connsiteY6" fmla="*/ 127575 h 226040"/>
                <a:gd name="connsiteX7" fmla="*/ 0 w 381244"/>
                <a:gd name="connsiteY7" fmla="*/ 149280 h 226040"/>
                <a:gd name="connsiteX8" fmla="*/ 75172 w 381244"/>
                <a:gd name="connsiteY8" fmla="*/ 163220 h 226040"/>
                <a:gd name="connsiteX9" fmla="*/ 144610 w 381244"/>
                <a:gd name="connsiteY9" fmla="*/ 109488 h 226040"/>
                <a:gd name="connsiteX10" fmla="*/ 172138 w 381244"/>
                <a:gd name="connsiteY10" fmla="*/ 132516 h 226040"/>
                <a:gd name="connsiteX11" fmla="*/ 144610 w 381244"/>
                <a:gd name="connsiteY11" fmla="*/ 185543 h 226040"/>
                <a:gd name="connsiteX12" fmla="*/ 153345 w 381244"/>
                <a:gd name="connsiteY12" fmla="*/ 226041 h 226040"/>
                <a:gd name="connsiteX13" fmla="*/ 219694 w 381244"/>
                <a:gd name="connsiteY13" fmla="*/ 175749 h 226040"/>
                <a:gd name="connsiteX14" fmla="*/ 313925 w 381244"/>
                <a:gd name="connsiteY14" fmla="*/ 126869 h 226040"/>
                <a:gd name="connsiteX15" fmla="*/ 370216 w 381244"/>
                <a:gd name="connsiteY15" fmla="*/ 137722 h 226040"/>
                <a:gd name="connsiteX16" fmla="*/ 381244 w 381244"/>
                <a:gd name="connsiteY16" fmla="*/ 65285 h 226040"/>
                <a:gd name="connsiteX17" fmla="*/ 371098 w 381244"/>
                <a:gd name="connsiteY17" fmla="*/ 42609 h 226040"/>
                <a:gd name="connsiteX18" fmla="*/ 225253 w 381244"/>
                <a:gd name="connsiteY18" fmla="*/ 25669 h 226040"/>
                <a:gd name="connsiteX19" fmla="*/ 205666 w 381244"/>
                <a:gd name="connsiteY19" fmla="*/ 89901 h 22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1244" h="226040">
                  <a:moveTo>
                    <a:pt x="205754" y="89901"/>
                  </a:moveTo>
                  <a:lnTo>
                    <a:pt x="122023" y="64755"/>
                  </a:lnTo>
                  <a:cubicBezTo>
                    <a:pt x="122023" y="64755"/>
                    <a:pt x="152021" y="5464"/>
                    <a:pt x="153433" y="1229"/>
                  </a:cubicBezTo>
                  <a:cubicBezTo>
                    <a:pt x="154845" y="-2918"/>
                    <a:pt x="103142" y="4758"/>
                    <a:pt x="103142" y="4758"/>
                  </a:cubicBezTo>
                  <a:lnTo>
                    <a:pt x="45880" y="45962"/>
                  </a:lnTo>
                  <a:lnTo>
                    <a:pt x="21440" y="11023"/>
                  </a:lnTo>
                  <a:lnTo>
                    <a:pt x="24969" y="127575"/>
                  </a:lnTo>
                  <a:lnTo>
                    <a:pt x="0" y="149280"/>
                  </a:lnTo>
                  <a:lnTo>
                    <a:pt x="75172" y="163220"/>
                  </a:lnTo>
                  <a:lnTo>
                    <a:pt x="144610" y="109488"/>
                  </a:lnTo>
                  <a:lnTo>
                    <a:pt x="172138" y="132516"/>
                  </a:lnTo>
                  <a:lnTo>
                    <a:pt x="144610" y="185543"/>
                  </a:lnTo>
                  <a:lnTo>
                    <a:pt x="153345" y="226041"/>
                  </a:lnTo>
                  <a:lnTo>
                    <a:pt x="219694" y="175749"/>
                  </a:lnTo>
                  <a:lnTo>
                    <a:pt x="313925" y="126869"/>
                  </a:lnTo>
                  <a:lnTo>
                    <a:pt x="370216" y="137722"/>
                  </a:lnTo>
                  <a:lnTo>
                    <a:pt x="381244" y="65285"/>
                  </a:lnTo>
                  <a:lnTo>
                    <a:pt x="371098" y="42609"/>
                  </a:lnTo>
                  <a:lnTo>
                    <a:pt x="225253" y="25669"/>
                  </a:lnTo>
                  <a:lnTo>
                    <a:pt x="205666" y="89901"/>
                  </a:lnTo>
                  <a:close/>
                </a:path>
              </a:pathLst>
            </a:custGeom>
            <a:solidFill>
              <a:srgbClr val="E9E9F3"/>
            </a:solidFill>
            <a:ln w="17613" cap="flat">
              <a:solidFill>
                <a:srgbClr val="5E70B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" name="Forma Livre: Forma 108">
              <a:extLst>
                <a:ext uri="{FF2B5EF4-FFF2-40B4-BE49-F238E27FC236}">
                  <a16:creationId xmlns:a16="http://schemas.microsoft.com/office/drawing/2014/main" id="{1ADCBEAC-DAFF-8F13-3A3D-BD1C0FCFC42F}"/>
                </a:ext>
              </a:extLst>
            </p:cNvPr>
            <p:cNvSpPr/>
            <p:nvPr/>
          </p:nvSpPr>
          <p:spPr>
            <a:xfrm>
              <a:off x="6764222" y="3045566"/>
              <a:ext cx="349746" cy="191195"/>
            </a:xfrm>
            <a:custGeom>
              <a:avLst/>
              <a:gdLst>
                <a:gd name="connsiteX0" fmla="*/ 292484 w 349746"/>
                <a:gd name="connsiteY0" fmla="*/ 16587 h 191195"/>
                <a:gd name="connsiteX1" fmla="*/ 131464 w 349746"/>
                <a:gd name="connsiteY1" fmla="*/ 0 h 191195"/>
                <a:gd name="connsiteX2" fmla="*/ 0 w 349746"/>
                <a:gd name="connsiteY2" fmla="*/ 112318 h 191195"/>
                <a:gd name="connsiteX3" fmla="*/ 24440 w 349746"/>
                <a:gd name="connsiteY3" fmla="*/ 147257 h 191195"/>
                <a:gd name="connsiteX4" fmla="*/ 81702 w 349746"/>
                <a:gd name="connsiteY4" fmla="*/ 106053 h 191195"/>
                <a:gd name="connsiteX5" fmla="*/ 131993 w 349746"/>
                <a:gd name="connsiteY5" fmla="*/ 102524 h 191195"/>
                <a:gd name="connsiteX6" fmla="*/ 100583 w 349746"/>
                <a:gd name="connsiteY6" fmla="*/ 166050 h 191195"/>
                <a:gd name="connsiteX7" fmla="*/ 184314 w 349746"/>
                <a:gd name="connsiteY7" fmla="*/ 191196 h 191195"/>
                <a:gd name="connsiteX8" fmla="*/ 203901 w 349746"/>
                <a:gd name="connsiteY8" fmla="*/ 126964 h 191195"/>
                <a:gd name="connsiteX9" fmla="*/ 349746 w 349746"/>
                <a:gd name="connsiteY9" fmla="*/ 143904 h 191195"/>
                <a:gd name="connsiteX10" fmla="*/ 292661 w 349746"/>
                <a:gd name="connsiteY10" fmla="*/ 16587 h 19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9746" h="191195">
                  <a:moveTo>
                    <a:pt x="292484" y="16587"/>
                  </a:moveTo>
                  <a:lnTo>
                    <a:pt x="131464" y="0"/>
                  </a:lnTo>
                  <a:lnTo>
                    <a:pt x="0" y="112318"/>
                  </a:lnTo>
                  <a:lnTo>
                    <a:pt x="24440" y="147257"/>
                  </a:lnTo>
                  <a:lnTo>
                    <a:pt x="81702" y="106053"/>
                  </a:lnTo>
                  <a:cubicBezTo>
                    <a:pt x="81702" y="106053"/>
                    <a:pt x="133317" y="98377"/>
                    <a:pt x="131993" y="102524"/>
                  </a:cubicBezTo>
                  <a:cubicBezTo>
                    <a:pt x="130581" y="106671"/>
                    <a:pt x="100583" y="166050"/>
                    <a:pt x="100583" y="166050"/>
                  </a:cubicBezTo>
                  <a:lnTo>
                    <a:pt x="184314" y="191196"/>
                  </a:lnTo>
                  <a:lnTo>
                    <a:pt x="203901" y="126964"/>
                  </a:lnTo>
                  <a:lnTo>
                    <a:pt x="349746" y="143904"/>
                  </a:lnTo>
                  <a:lnTo>
                    <a:pt x="292661" y="16587"/>
                  </a:lnTo>
                  <a:close/>
                </a:path>
              </a:pathLst>
            </a:custGeom>
            <a:solidFill>
              <a:srgbClr val="E9E9F3"/>
            </a:solidFill>
            <a:ln w="17613" cap="flat">
              <a:solidFill>
                <a:srgbClr val="5E70B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: Forma 109">
              <a:extLst>
                <a:ext uri="{FF2B5EF4-FFF2-40B4-BE49-F238E27FC236}">
                  <a16:creationId xmlns:a16="http://schemas.microsoft.com/office/drawing/2014/main" id="{90D8AA68-120A-32A5-2B1A-8EC8CF7CE17A}"/>
                </a:ext>
              </a:extLst>
            </p:cNvPr>
            <p:cNvSpPr/>
            <p:nvPr/>
          </p:nvSpPr>
          <p:spPr>
            <a:xfrm>
              <a:off x="6513206" y="2839371"/>
              <a:ext cx="382479" cy="476974"/>
            </a:xfrm>
            <a:custGeom>
              <a:avLst/>
              <a:gdLst>
                <a:gd name="connsiteX0" fmla="*/ 382480 w 382479"/>
                <a:gd name="connsiteY0" fmla="*/ 206283 h 476974"/>
                <a:gd name="connsiteX1" fmla="*/ 131023 w 382479"/>
                <a:gd name="connsiteY1" fmla="*/ 0 h 476974"/>
                <a:gd name="connsiteX2" fmla="*/ 9882 w 382479"/>
                <a:gd name="connsiteY2" fmla="*/ 13235 h 476974"/>
                <a:gd name="connsiteX3" fmla="*/ 0 w 382479"/>
                <a:gd name="connsiteY3" fmla="*/ 173638 h 476974"/>
                <a:gd name="connsiteX4" fmla="*/ 52850 w 382479"/>
                <a:gd name="connsiteY4" fmla="*/ 222518 h 476974"/>
                <a:gd name="connsiteX5" fmla="*/ 38910 w 382479"/>
                <a:gd name="connsiteY5" fmla="*/ 312336 h 476974"/>
                <a:gd name="connsiteX6" fmla="*/ 82760 w 382479"/>
                <a:gd name="connsiteY6" fmla="*/ 393156 h 476974"/>
                <a:gd name="connsiteX7" fmla="*/ 68908 w 382479"/>
                <a:gd name="connsiteY7" fmla="*/ 420331 h 476974"/>
                <a:gd name="connsiteX8" fmla="*/ 164462 w 382479"/>
                <a:gd name="connsiteY8" fmla="*/ 430212 h 476974"/>
                <a:gd name="connsiteX9" fmla="*/ 206372 w 382479"/>
                <a:gd name="connsiteY9" fmla="*/ 476975 h 476974"/>
                <a:gd name="connsiteX10" fmla="*/ 229576 w 382479"/>
                <a:gd name="connsiteY10" fmla="*/ 456770 h 476974"/>
                <a:gd name="connsiteX11" fmla="*/ 254457 w 382479"/>
                <a:gd name="connsiteY11" fmla="*/ 435153 h 476974"/>
                <a:gd name="connsiteX12" fmla="*/ 251016 w 382479"/>
                <a:gd name="connsiteY12" fmla="*/ 318513 h 476974"/>
                <a:gd name="connsiteX13" fmla="*/ 382480 w 382479"/>
                <a:gd name="connsiteY13" fmla="*/ 206283 h 476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2479" h="476974">
                  <a:moveTo>
                    <a:pt x="382480" y="206283"/>
                  </a:moveTo>
                  <a:lnTo>
                    <a:pt x="131023" y="0"/>
                  </a:lnTo>
                  <a:lnTo>
                    <a:pt x="9882" y="13235"/>
                  </a:lnTo>
                  <a:lnTo>
                    <a:pt x="0" y="173638"/>
                  </a:lnTo>
                  <a:lnTo>
                    <a:pt x="52850" y="222518"/>
                  </a:lnTo>
                  <a:lnTo>
                    <a:pt x="38910" y="312336"/>
                  </a:lnTo>
                  <a:lnTo>
                    <a:pt x="82760" y="393156"/>
                  </a:lnTo>
                  <a:lnTo>
                    <a:pt x="68908" y="420331"/>
                  </a:lnTo>
                  <a:lnTo>
                    <a:pt x="164462" y="430212"/>
                  </a:lnTo>
                  <a:lnTo>
                    <a:pt x="206372" y="476975"/>
                  </a:lnTo>
                  <a:lnTo>
                    <a:pt x="229576" y="456770"/>
                  </a:lnTo>
                  <a:lnTo>
                    <a:pt x="254457" y="435153"/>
                  </a:lnTo>
                  <a:lnTo>
                    <a:pt x="251016" y="318513"/>
                  </a:lnTo>
                  <a:lnTo>
                    <a:pt x="382480" y="206283"/>
                  </a:lnTo>
                  <a:close/>
                </a:path>
              </a:pathLst>
            </a:custGeom>
            <a:solidFill>
              <a:srgbClr val="E9E9F3"/>
            </a:solidFill>
            <a:ln w="17613" cap="flat">
              <a:solidFill>
                <a:srgbClr val="5E70B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: Forma 110">
              <a:extLst>
                <a:ext uri="{FF2B5EF4-FFF2-40B4-BE49-F238E27FC236}">
                  <a16:creationId xmlns:a16="http://schemas.microsoft.com/office/drawing/2014/main" id="{0FE02DA6-5044-AC57-BEB5-31F3987B5A21}"/>
                </a:ext>
              </a:extLst>
            </p:cNvPr>
            <p:cNvSpPr/>
            <p:nvPr/>
          </p:nvSpPr>
          <p:spPr>
            <a:xfrm>
              <a:off x="4897439" y="2336368"/>
              <a:ext cx="1170202" cy="1170820"/>
            </a:xfrm>
            <a:custGeom>
              <a:avLst/>
              <a:gdLst>
                <a:gd name="connsiteX0" fmla="*/ 1170026 w 1170202"/>
                <a:gd name="connsiteY0" fmla="*/ 355305 h 1170820"/>
                <a:gd name="connsiteX1" fmla="*/ 1021093 w 1170202"/>
                <a:gd name="connsiteY1" fmla="*/ 285691 h 1170820"/>
                <a:gd name="connsiteX2" fmla="*/ 959331 w 1170202"/>
                <a:gd name="connsiteY2" fmla="*/ 304396 h 1170820"/>
                <a:gd name="connsiteX3" fmla="*/ 967096 w 1170202"/>
                <a:gd name="connsiteY3" fmla="*/ 260280 h 1170820"/>
                <a:gd name="connsiteX4" fmla="*/ 851337 w 1170202"/>
                <a:gd name="connsiteY4" fmla="*/ 203989 h 1170820"/>
                <a:gd name="connsiteX5" fmla="*/ 814986 w 1170202"/>
                <a:gd name="connsiteY5" fmla="*/ 221635 h 1170820"/>
                <a:gd name="connsiteX6" fmla="*/ 806163 w 1170202"/>
                <a:gd name="connsiteY6" fmla="*/ 179726 h 1170820"/>
                <a:gd name="connsiteX7" fmla="*/ 791870 w 1170202"/>
                <a:gd name="connsiteY7" fmla="*/ 178314 h 1170820"/>
                <a:gd name="connsiteX8" fmla="*/ 768400 w 1170202"/>
                <a:gd name="connsiteY8" fmla="*/ 225341 h 1170820"/>
                <a:gd name="connsiteX9" fmla="*/ 702757 w 1170202"/>
                <a:gd name="connsiteY9" fmla="*/ 252075 h 1170820"/>
                <a:gd name="connsiteX10" fmla="*/ 663229 w 1170202"/>
                <a:gd name="connsiteY10" fmla="*/ 359010 h 1170820"/>
                <a:gd name="connsiteX11" fmla="*/ 617703 w 1170202"/>
                <a:gd name="connsiteY11" fmla="*/ 359804 h 1170820"/>
                <a:gd name="connsiteX12" fmla="*/ 491356 w 1170202"/>
                <a:gd name="connsiteY12" fmla="*/ 107818 h 1170820"/>
                <a:gd name="connsiteX13" fmla="*/ 381156 w 1170202"/>
                <a:gd name="connsiteY13" fmla="*/ 85143 h 1170820"/>
                <a:gd name="connsiteX14" fmla="*/ 377539 w 1170202"/>
                <a:gd name="connsiteY14" fmla="*/ 12264 h 1170820"/>
                <a:gd name="connsiteX15" fmla="*/ 268045 w 1170202"/>
                <a:gd name="connsiteY15" fmla="*/ 0 h 1170820"/>
                <a:gd name="connsiteX16" fmla="*/ 299984 w 1170202"/>
                <a:gd name="connsiteY16" fmla="*/ 69438 h 1170820"/>
                <a:gd name="connsiteX17" fmla="*/ 153345 w 1170202"/>
                <a:gd name="connsiteY17" fmla="*/ 44115 h 1170820"/>
                <a:gd name="connsiteX18" fmla="*/ 13235 w 1170202"/>
                <a:gd name="connsiteY18" fmla="*/ 120170 h 1170820"/>
                <a:gd name="connsiteX19" fmla="*/ 0 w 1170202"/>
                <a:gd name="connsiteY19" fmla="*/ 213695 h 1170820"/>
                <a:gd name="connsiteX20" fmla="*/ 0 w 1170202"/>
                <a:gd name="connsiteY20" fmla="*/ 273515 h 1170820"/>
                <a:gd name="connsiteX21" fmla="*/ 99701 w 1170202"/>
                <a:gd name="connsiteY21" fmla="*/ 389185 h 1170820"/>
                <a:gd name="connsiteX22" fmla="*/ 243340 w 1170202"/>
                <a:gd name="connsiteY22" fmla="*/ 445035 h 1170820"/>
                <a:gd name="connsiteX23" fmla="*/ 32910 w 1170202"/>
                <a:gd name="connsiteY23" fmla="*/ 875954 h 1170820"/>
                <a:gd name="connsiteX24" fmla="*/ 68555 w 1170202"/>
                <a:gd name="connsiteY24" fmla="*/ 929245 h 1170820"/>
                <a:gd name="connsiteX25" fmla="*/ 197548 w 1170202"/>
                <a:gd name="connsiteY25" fmla="*/ 1122294 h 1170820"/>
                <a:gd name="connsiteX26" fmla="*/ 788693 w 1170202"/>
                <a:gd name="connsiteY26" fmla="*/ 1170820 h 1170820"/>
                <a:gd name="connsiteX27" fmla="*/ 870836 w 1170202"/>
                <a:gd name="connsiteY27" fmla="*/ 986683 h 1170820"/>
                <a:gd name="connsiteX28" fmla="*/ 893776 w 1170202"/>
                <a:gd name="connsiteY28" fmla="*/ 898894 h 1170820"/>
                <a:gd name="connsiteX29" fmla="*/ 982536 w 1170202"/>
                <a:gd name="connsiteY29" fmla="*/ 790193 h 1170820"/>
                <a:gd name="connsiteX30" fmla="*/ 954567 w 1170202"/>
                <a:gd name="connsiteY30" fmla="*/ 722344 h 1170820"/>
                <a:gd name="connsiteX31" fmla="*/ 1052327 w 1170202"/>
                <a:gd name="connsiteY31" fmla="*/ 666494 h 1170820"/>
                <a:gd name="connsiteX32" fmla="*/ 1170203 w 1170202"/>
                <a:gd name="connsiteY32" fmla="*/ 355128 h 117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70202" h="1170820">
                  <a:moveTo>
                    <a:pt x="1170026" y="355305"/>
                  </a:moveTo>
                  <a:lnTo>
                    <a:pt x="1021093" y="285691"/>
                  </a:lnTo>
                  <a:lnTo>
                    <a:pt x="959331" y="304396"/>
                  </a:lnTo>
                  <a:lnTo>
                    <a:pt x="967096" y="260280"/>
                  </a:lnTo>
                  <a:lnTo>
                    <a:pt x="851337" y="203989"/>
                  </a:lnTo>
                  <a:lnTo>
                    <a:pt x="814986" y="221635"/>
                  </a:lnTo>
                  <a:lnTo>
                    <a:pt x="806163" y="179726"/>
                  </a:lnTo>
                  <a:lnTo>
                    <a:pt x="791870" y="178314"/>
                  </a:lnTo>
                  <a:lnTo>
                    <a:pt x="768400" y="225341"/>
                  </a:lnTo>
                  <a:lnTo>
                    <a:pt x="702757" y="252075"/>
                  </a:lnTo>
                  <a:lnTo>
                    <a:pt x="663229" y="359010"/>
                  </a:lnTo>
                  <a:lnTo>
                    <a:pt x="617703" y="359804"/>
                  </a:lnTo>
                  <a:lnTo>
                    <a:pt x="491356" y="107818"/>
                  </a:lnTo>
                  <a:lnTo>
                    <a:pt x="381156" y="85143"/>
                  </a:lnTo>
                  <a:cubicBezTo>
                    <a:pt x="381156" y="85143"/>
                    <a:pt x="379127" y="43057"/>
                    <a:pt x="377539" y="12264"/>
                  </a:cubicBezTo>
                  <a:lnTo>
                    <a:pt x="268045" y="0"/>
                  </a:lnTo>
                  <a:lnTo>
                    <a:pt x="299984" y="69438"/>
                  </a:lnTo>
                  <a:lnTo>
                    <a:pt x="153345" y="44115"/>
                  </a:lnTo>
                  <a:lnTo>
                    <a:pt x="13235" y="120170"/>
                  </a:lnTo>
                  <a:lnTo>
                    <a:pt x="0" y="213695"/>
                  </a:lnTo>
                  <a:lnTo>
                    <a:pt x="0" y="273515"/>
                  </a:lnTo>
                  <a:lnTo>
                    <a:pt x="99701" y="389185"/>
                  </a:lnTo>
                  <a:lnTo>
                    <a:pt x="243340" y="445035"/>
                  </a:lnTo>
                  <a:lnTo>
                    <a:pt x="32910" y="875954"/>
                  </a:lnTo>
                  <a:lnTo>
                    <a:pt x="68555" y="929245"/>
                  </a:lnTo>
                  <a:lnTo>
                    <a:pt x="197548" y="1122294"/>
                  </a:lnTo>
                  <a:lnTo>
                    <a:pt x="788693" y="1170820"/>
                  </a:lnTo>
                  <a:lnTo>
                    <a:pt x="870836" y="986683"/>
                  </a:lnTo>
                  <a:lnTo>
                    <a:pt x="893776" y="898894"/>
                  </a:lnTo>
                  <a:lnTo>
                    <a:pt x="982536" y="790193"/>
                  </a:lnTo>
                  <a:lnTo>
                    <a:pt x="954567" y="722344"/>
                  </a:lnTo>
                  <a:lnTo>
                    <a:pt x="1052327" y="666494"/>
                  </a:lnTo>
                  <a:lnTo>
                    <a:pt x="1170203" y="355128"/>
                  </a:lnTo>
                  <a:close/>
                </a:path>
              </a:pathLst>
            </a:custGeom>
            <a:solidFill>
              <a:srgbClr val="77BFEE"/>
            </a:solidFill>
            <a:ln w="17613" cap="flat">
              <a:solidFill>
                <a:srgbClr val="5E70B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: Forma 111">
              <a:extLst>
                <a:ext uri="{FF2B5EF4-FFF2-40B4-BE49-F238E27FC236}">
                  <a16:creationId xmlns:a16="http://schemas.microsoft.com/office/drawing/2014/main" id="{44203B11-8A20-9A35-BF1E-B029AC0A2FC2}"/>
                </a:ext>
              </a:extLst>
            </p:cNvPr>
            <p:cNvSpPr/>
            <p:nvPr/>
          </p:nvSpPr>
          <p:spPr>
            <a:xfrm>
              <a:off x="4346968" y="2075117"/>
              <a:ext cx="563528" cy="660670"/>
            </a:xfrm>
            <a:custGeom>
              <a:avLst/>
              <a:gdLst>
                <a:gd name="connsiteX0" fmla="*/ 474240 w 563528"/>
                <a:gd name="connsiteY0" fmla="*/ 348511 h 660670"/>
                <a:gd name="connsiteX1" fmla="*/ 446623 w 563528"/>
                <a:gd name="connsiteY1" fmla="*/ 216165 h 660670"/>
                <a:gd name="connsiteX2" fmla="*/ 485268 w 563528"/>
                <a:gd name="connsiteY2" fmla="*/ 117964 h 660670"/>
                <a:gd name="connsiteX3" fmla="*/ 445565 w 563528"/>
                <a:gd name="connsiteY3" fmla="*/ 76055 h 660670"/>
                <a:gd name="connsiteX4" fmla="*/ 443359 w 563528"/>
                <a:gd name="connsiteY4" fmla="*/ 0 h 660670"/>
                <a:gd name="connsiteX5" fmla="*/ 381597 w 563528"/>
                <a:gd name="connsiteY5" fmla="*/ 2206 h 660670"/>
                <a:gd name="connsiteX6" fmla="*/ 369422 w 563528"/>
                <a:gd name="connsiteY6" fmla="*/ 69437 h 660670"/>
                <a:gd name="connsiteX7" fmla="*/ 174255 w 563528"/>
                <a:gd name="connsiteY7" fmla="*/ 153257 h 660670"/>
                <a:gd name="connsiteX8" fmla="*/ 158815 w 563528"/>
                <a:gd name="connsiteY8" fmla="*/ 121317 h 660670"/>
                <a:gd name="connsiteX9" fmla="*/ 0 w 563528"/>
                <a:gd name="connsiteY9" fmla="*/ 99259 h 660670"/>
                <a:gd name="connsiteX10" fmla="*/ 65026 w 563528"/>
                <a:gd name="connsiteY10" fmla="*/ 224988 h 660670"/>
                <a:gd name="connsiteX11" fmla="*/ 151051 w 563528"/>
                <a:gd name="connsiteY11" fmla="*/ 276779 h 660670"/>
                <a:gd name="connsiteX12" fmla="*/ 156609 w 563528"/>
                <a:gd name="connsiteY12" fmla="*/ 299984 h 660670"/>
                <a:gd name="connsiteX13" fmla="*/ 208224 w 563528"/>
                <a:gd name="connsiteY13" fmla="*/ 314542 h 660670"/>
                <a:gd name="connsiteX14" fmla="*/ 225165 w 563528"/>
                <a:gd name="connsiteY14" fmla="*/ 587792 h 660670"/>
                <a:gd name="connsiteX15" fmla="*/ 313925 w 563528"/>
                <a:gd name="connsiteY15" fmla="*/ 660671 h 660670"/>
                <a:gd name="connsiteX16" fmla="*/ 325924 w 563528"/>
                <a:gd name="connsiteY16" fmla="*/ 547912 h 660670"/>
                <a:gd name="connsiteX17" fmla="*/ 410714 w 563528"/>
                <a:gd name="connsiteY17" fmla="*/ 574823 h 660670"/>
                <a:gd name="connsiteX18" fmla="*/ 445565 w 563528"/>
                <a:gd name="connsiteY18" fmla="*/ 479092 h 660670"/>
                <a:gd name="connsiteX19" fmla="*/ 550294 w 563528"/>
                <a:gd name="connsiteY19" fmla="*/ 475122 h 660670"/>
                <a:gd name="connsiteX20" fmla="*/ 563529 w 563528"/>
                <a:gd name="connsiteY20" fmla="*/ 381597 h 660670"/>
                <a:gd name="connsiteX21" fmla="*/ 474240 w 563528"/>
                <a:gd name="connsiteY21" fmla="*/ 348511 h 66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63528" h="660670">
                  <a:moveTo>
                    <a:pt x="474240" y="348511"/>
                  </a:moveTo>
                  <a:lnTo>
                    <a:pt x="446623" y="216165"/>
                  </a:lnTo>
                  <a:lnTo>
                    <a:pt x="485268" y="117964"/>
                  </a:lnTo>
                  <a:lnTo>
                    <a:pt x="445565" y="76055"/>
                  </a:lnTo>
                  <a:lnTo>
                    <a:pt x="443359" y="0"/>
                  </a:lnTo>
                  <a:lnTo>
                    <a:pt x="381597" y="2206"/>
                  </a:lnTo>
                  <a:lnTo>
                    <a:pt x="369422" y="69437"/>
                  </a:lnTo>
                  <a:lnTo>
                    <a:pt x="174255" y="153257"/>
                  </a:lnTo>
                  <a:lnTo>
                    <a:pt x="158815" y="121317"/>
                  </a:lnTo>
                  <a:lnTo>
                    <a:pt x="0" y="99259"/>
                  </a:lnTo>
                  <a:lnTo>
                    <a:pt x="65026" y="224988"/>
                  </a:lnTo>
                  <a:lnTo>
                    <a:pt x="151051" y="276779"/>
                  </a:lnTo>
                  <a:lnTo>
                    <a:pt x="156609" y="299984"/>
                  </a:lnTo>
                  <a:lnTo>
                    <a:pt x="208224" y="314542"/>
                  </a:lnTo>
                  <a:lnTo>
                    <a:pt x="225165" y="587792"/>
                  </a:lnTo>
                  <a:lnTo>
                    <a:pt x="313925" y="660671"/>
                  </a:lnTo>
                  <a:lnTo>
                    <a:pt x="325924" y="547912"/>
                  </a:lnTo>
                  <a:lnTo>
                    <a:pt x="410714" y="574823"/>
                  </a:lnTo>
                  <a:lnTo>
                    <a:pt x="445565" y="479092"/>
                  </a:lnTo>
                  <a:lnTo>
                    <a:pt x="550294" y="475122"/>
                  </a:lnTo>
                  <a:lnTo>
                    <a:pt x="563529" y="381597"/>
                  </a:lnTo>
                  <a:lnTo>
                    <a:pt x="474240" y="348511"/>
                  </a:lnTo>
                  <a:close/>
                </a:path>
              </a:pathLst>
            </a:custGeom>
            <a:solidFill>
              <a:srgbClr val="77BFEE"/>
            </a:solidFill>
            <a:ln w="17613" cap="flat">
              <a:solidFill>
                <a:srgbClr val="5E70B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: Forma 112">
              <a:extLst>
                <a:ext uri="{FF2B5EF4-FFF2-40B4-BE49-F238E27FC236}">
                  <a16:creationId xmlns:a16="http://schemas.microsoft.com/office/drawing/2014/main" id="{06CC8B94-CA10-B723-FB01-75EAE91F277D}"/>
                </a:ext>
              </a:extLst>
            </p:cNvPr>
            <p:cNvSpPr/>
            <p:nvPr/>
          </p:nvSpPr>
          <p:spPr>
            <a:xfrm>
              <a:off x="5274713" y="2144555"/>
              <a:ext cx="455181" cy="551706"/>
            </a:xfrm>
            <a:custGeom>
              <a:avLst/>
              <a:gdLst>
                <a:gd name="connsiteX0" fmla="*/ 113906 w 455181"/>
                <a:gd name="connsiteY0" fmla="*/ 299719 h 551706"/>
                <a:gd name="connsiteX1" fmla="*/ 240252 w 455181"/>
                <a:gd name="connsiteY1" fmla="*/ 551706 h 551706"/>
                <a:gd name="connsiteX2" fmla="*/ 285779 w 455181"/>
                <a:gd name="connsiteY2" fmla="*/ 550912 h 551706"/>
                <a:gd name="connsiteX3" fmla="*/ 325306 w 455181"/>
                <a:gd name="connsiteY3" fmla="*/ 443976 h 551706"/>
                <a:gd name="connsiteX4" fmla="*/ 390950 w 455181"/>
                <a:gd name="connsiteY4" fmla="*/ 417243 h 551706"/>
                <a:gd name="connsiteX5" fmla="*/ 414419 w 455181"/>
                <a:gd name="connsiteY5" fmla="*/ 370216 h 551706"/>
                <a:gd name="connsiteX6" fmla="*/ 428713 w 455181"/>
                <a:gd name="connsiteY6" fmla="*/ 371627 h 551706"/>
                <a:gd name="connsiteX7" fmla="*/ 455182 w 455181"/>
                <a:gd name="connsiteY7" fmla="*/ 278985 h 551706"/>
                <a:gd name="connsiteX8" fmla="*/ 396773 w 455181"/>
                <a:gd name="connsiteY8" fmla="*/ 216165 h 551706"/>
                <a:gd name="connsiteX9" fmla="*/ 375774 w 455181"/>
                <a:gd name="connsiteY9" fmla="*/ 237076 h 551706"/>
                <a:gd name="connsiteX10" fmla="*/ 333865 w 455181"/>
                <a:gd name="connsiteY10" fmla="*/ 121317 h 551706"/>
                <a:gd name="connsiteX11" fmla="*/ 302984 w 455181"/>
                <a:gd name="connsiteY11" fmla="*/ 0 h 551706"/>
                <a:gd name="connsiteX12" fmla="*/ 294161 w 455181"/>
                <a:gd name="connsiteY12" fmla="*/ 68379 h 551706"/>
                <a:gd name="connsiteX13" fmla="*/ 216959 w 455181"/>
                <a:gd name="connsiteY13" fmla="*/ 143375 h 551706"/>
                <a:gd name="connsiteX14" fmla="*/ 194901 w 455181"/>
                <a:gd name="connsiteY14" fmla="*/ 241487 h 551706"/>
                <a:gd name="connsiteX15" fmla="*/ 97848 w 455181"/>
                <a:gd name="connsiteY15" fmla="*/ 206195 h 551706"/>
                <a:gd name="connsiteX16" fmla="*/ 8558 w 455181"/>
                <a:gd name="connsiteY16" fmla="*/ 205136 h 551706"/>
                <a:gd name="connsiteX17" fmla="*/ 0 w 455181"/>
                <a:gd name="connsiteY17" fmla="*/ 204166 h 551706"/>
                <a:gd name="connsiteX18" fmla="*/ 3617 w 455181"/>
                <a:gd name="connsiteY18" fmla="*/ 277044 h 551706"/>
                <a:gd name="connsiteX19" fmla="*/ 113817 w 455181"/>
                <a:gd name="connsiteY19" fmla="*/ 299719 h 55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5181" h="551706">
                  <a:moveTo>
                    <a:pt x="113906" y="299719"/>
                  </a:moveTo>
                  <a:lnTo>
                    <a:pt x="240252" y="551706"/>
                  </a:lnTo>
                  <a:lnTo>
                    <a:pt x="285779" y="550912"/>
                  </a:lnTo>
                  <a:lnTo>
                    <a:pt x="325306" y="443976"/>
                  </a:lnTo>
                  <a:lnTo>
                    <a:pt x="390950" y="417243"/>
                  </a:lnTo>
                  <a:lnTo>
                    <a:pt x="414419" y="370216"/>
                  </a:lnTo>
                  <a:lnTo>
                    <a:pt x="428713" y="371627"/>
                  </a:lnTo>
                  <a:lnTo>
                    <a:pt x="455182" y="278985"/>
                  </a:lnTo>
                  <a:lnTo>
                    <a:pt x="396773" y="216165"/>
                  </a:lnTo>
                  <a:lnTo>
                    <a:pt x="375774" y="237076"/>
                  </a:lnTo>
                  <a:lnTo>
                    <a:pt x="333865" y="121317"/>
                  </a:lnTo>
                  <a:lnTo>
                    <a:pt x="302984" y="0"/>
                  </a:lnTo>
                  <a:lnTo>
                    <a:pt x="294161" y="68379"/>
                  </a:lnTo>
                  <a:lnTo>
                    <a:pt x="216959" y="143375"/>
                  </a:lnTo>
                  <a:lnTo>
                    <a:pt x="194901" y="241487"/>
                  </a:lnTo>
                  <a:lnTo>
                    <a:pt x="97848" y="206195"/>
                  </a:lnTo>
                  <a:lnTo>
                    <a:pt x="8558" y="205136"/>
                  </a:lnTo>
                  <a:lnTo>
                    <a:pt x="0" y="204166"/>
                  </a:lnTo>
                  <a:cubicBezTo>
                    <a:pt x="1676" y="234958"/>
                    <a:pt x="3617" y="277044"/>
                    <a:pt x="3617" y="277044"/>
                  </a:cubicBezTo>
                  <a:lnTo>
                    <a:pt x="113817" y="299719"/>
                  </a:lnTo>
                  <a:close/>
                </a:path>
              </a:pathLst>
            </a:custGeom>
            <a:solidFill>
              <a:srgbClr val="E9E9F3"/>
            </a:solidFill>
            <a:ln w="17613" cap="flat">
              <a:solidFill>
                <a:srgbClr val="5E70B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Forma Livre: Forma 113">
              <a:extLst>
                <a:ext uri="{FF2B5EF4-FFF2-40B4-BE49-F238E27FC236}">
                  <a16:creationId xmlns:a16="http://schemas.microsoft.com/office/drawing/2014/main" id="{885F908E-A8D2-CFA8-FEB0-F9E0FFE96B79}"/>
                </a:ext>
              </a:extLst>
            </p:cNvPr>
            <p:cNvSpPr/>
            <p:nvPr/>
          </p:nvSpPr>
          <p:spPr>
            <a:xfrm>
              <a:off x="5851830" y="2691673"/>
              <a:ext cx="611526" cy="846484"/>
            </a:xfrm>
            <a:custGeom>
              <a:avLst/>
              <a:gdLst>
                <a:gd name="connsiteX0" fmla="*/ 0 w 611526"/>
                <a:gd name="connsiteY0" fmla="*/ 367304 h 846484"/>
                <a:gd name="connsiteX1" fmla="*/ 104730 w 611526"/>
                <a:gd name="connsiteY1" fmla="*/ 406126 h 846484"/>
                <a:gd name="connsiteX2" fmla="*/ 90789 w 611526"/>
                <a:gd name="connsiteY2" fmla="*/ 563794 h 846484"/>
                <a:gd name="connsiteX3" fmla="*/ 139669 w 611526"/>
                <a:gd name="connsiteY3" fmla="*/ 652554 h 846484"/>
                <a:gd name="connsiteX4" fmla="*/ 181579 w 611526"/>
                <a:gd name="connsiteY4" fmla="*/ 629614 h 846484"/>
                <a:gd name="connsiteX5" fmla="*/ 186520 w 611526"/>
                <a:gd name="connsiteY5" fmla="*/ 666494 h 846484"/>
                <a:gd name="connsiteX6" fmla="*/ 133669 w 611526"/>
                <a:gd name="connsiteY6" fmla="*/ 744314 h 846484"/>
                <a:gd name="connsiteX7" fmla="*/ 202489 w 611526"/>
                <a:gd name="connsiteY7" fmla="*/ 844014 h 846484"/>
                <a:gd name="connsiteX8" fmla="*/ 248104 w 611526"/>
                <a:gd name="connsiteY8" fmla="*/ 846485 h 846484"/>
                <a:gd name="connsiteX9" fmla="*/ 248369 w 611526"/>
                <a:gd name="connsiteY9" fmla="*/ 846043 h 846484"/>
                <a:gd name="connsiteX10" fmla="*/ 248369 w 611526"/>
                <a:gd name="connsiteY10" fmla="*/ 770253 h 846484"/>
                <a:gd name="connsiteX11" fmla="*/ 233458 w 611526"/>
                <a:gd name="connsiteY11" fmla="*/ 715374 h 846484"/>
                <a:gd name="connsiteX12" fmla="*/ 285338 w 611526"/>
                <a:gd name="connsiteY12" fmla="*/ 592645 h 846484"/>
                <a:gd name="connsiteX13" fmla="*/ 434889 w 611526"/>
                <a:gd name="connsiteY13" fmla="*/ 513855 h 846484"/>
                <a:gd name="connsiteX14" fmla="*/ 524707 w 611526"/>
                <a:gd name="connsiteY14" fmla="*/ 513855 h 846484"/>
                <a:gd name="connsiteX15" fmla="*/ 496739 w 611526"/>
                <a:gd name="connsiteY15" fmla="*/ 418125 h 846484"/>
                <a:gd name="connsiteX16" fmla="*/ 534678 w 611526"/>
                <a:gd name="connsiteY16" fmla="*/ 367304 h 846484"/>
                <a:gd name="connsiteX17" fmla="*/ 514737 w 611526"/>
                <a:gd name="connsiteY17" fmla="*/ 277485 h 846484"/>
                <a:gd name="connsiteX18" fmla="*/ 562558 w 611526"/>
                <a:gd name="connsiteY18" fmla="*/ 205666 h 846484"/>
                <a:gd name="connsiteX19" fmla="*/ 588498 w 611526"/>
                <a:gd name="connsiteY19" fmla="*/ 205666 h 846484"/>
                <a:gd name="connsiteX20" fmla="*/ 611526 w 611526"/>
                <a:gd name="connsiteY20" fmla="*/ 132258 h 846484"/>
                <a:gd name="connsiteX21" fmla="*/ 453858 w 611526"/>
                <a:gd name="connsiteY21" fmla="*/ 94760 h 846484"/>
                <a:gd name="connsiteX22" fmla="*/ 409743 w 611526"/>
                <a:gd name="connsiteY22" fmla="*/ 137816 h 846484"/>
                <a:gd name="connsiteX23" fmla="*/ 326983 w 611526"/>
                <a:gd name="connsiteY23" fmla="*/ 6529 h 846484"/>
                <a:gd name="connsiteX24" fmla="*/ 286220 w 611526"/>
                <a:gd name="connsiteY24" fmla="*/ 32998 h 846484"/>
                <a:gd name="connsiteX25" fmla="*/ 215636 w 611526"/>
                <a:gd name="connsiteY25" fmla="*/ 0 h 846484"/>
                <a:gd name="connsiteX26" fmla="*/ 97760 w 611526"/>
                <a:gd name="connsiteY26" fmla="*/ 311366 h 846484"/>
                <a:gd name="connsiteX27" fmla="*/ 0 w 611526"/>
                <a:gd name="connsiteY27" fmla="*/ 367304 h 84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11526" h="846484">
                  <a:moveTo>
                    <a:pt x="0" y="367304"/>
                  </a:moveTo>
                  <a:lnTo>
                    <a:pt x="104730" y="406126"/>
                  </a:lnTo>
                  <a:lnTo>
                    <a:pt x="90789" y="563794"/>
                  </a:lnTo>
                  <a:lnTo>
                    <a:pt x="139669" y="652554"/>
                  </a:lnTo>
                  <a:lnTo>
                    <a:pt x="181579" y="629614"/>
                  </a:lnTo>
                  <a:lnTo>
                    <a:pt x="186520" y="666494"/>
                  </a:lnTo>
                  <a:lnTo>
                    <a:pt x="133669" y="744314"/>
                  </a:lnTo>
                  <a:lnTo>
                    <a:pt x="202489" y="844014"/>
                  </a:lnTo>
                  <a:lnTo>
                    <a:pt x="248104" y="846485"/>
                  </a:lnTo>
                  <a:lnTo>
                    <a:pt x="248369" y="846043"/>
                  </a:lnTo>
                  <a:lnTo>
                    <a:pt x="248369" y="770253"/>
                  </a:lnTo>
                  <a:lnTo>
                    <a:pt x="233458" y="715374"/>
                  </a:lnTo>
                  <a:lnTo>
                    <a:pt x="285338" y="592645"/>
                  </a:lnTo>
                  <a:lnTo>
                    <a:pt x="434889" y="513855"/>
                  </a:lnTo>
                  <a:lnTo>
                    <a:pt x="524707" y="513855"/>
                  </a:lnTo>
                  <a:lnTo>
                    <a:pt x="496739" y="418125"/>
                  </a:lnTo>
                  <a:lnTo>
                    <a:pt x="534678" y="367304"/>
                  </a:lnTo>
                  <a:lnTo>
                    <a:pt x="514737" y="277485"/>
                  </a:lnTo>
                  <a:lnTo>
                    <a:pt x="562558" y="205666"/>
                  </a:lnTo>
                  <a:lnTo>
                    <a:pt x="588498" y="205666"/>
                  </a:lnTo>
                  <a:lnTo>
                    <a:pt x="611526" y="132258"/>
                  </a:lnTo>
                  <a:lnTo>
                    <a:pt x="453858" y="94760"/>
                  </a:lnTo>
                  <a:lnTo>
                    <a:pt x="409743" y="137816"/>
                  </a:lnTo>
                  <a:lnTo>
                    <a:pt x="326983" y="6529"/>
                  </a:lnTo>
                  <a:lnTo>
                    <a:pt x="286220" y="32998"/>
                  </a:lnTo>
                  <a:lnTo>
                    <a:pt x="215636" y="0"/>
                  </a:lnTo>
                  <a:lnTo>
                    <a:pt x="97760" y="311366"/>
                  </a:lnTo>
                  <a:lnTo>
                    <a:pt x="0" y="367304"/>
                  </a:lnTo>
                  <a:close/>
                </a:path>
              </a:pathLst>
            </a:custGeom>
            <a:solidFill>
              <a:srgbClr val="E9E9F3"/>
            </a:solidFill>
            <a:ln w="17613" cap="flat">
              <a:solidFill>
                <a:srgbClr val="5E70B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" name="Forma Livre: Forma 114">
              <a:extLst>
                <a:ext uri="{FF2B5EF4-FFF2-40B4-BE49-F238E27FC236}">
                  <a16:creationId xmlns:a16="http://schemas.microsoft.com/office/drawing/2014/main" id="{E8D519AE-62FE-0098-A34C-046DFE2E344C}"/>
                </a:ext>
              </a:extLst>
            </p:cNvPr>
            <p:cNvSpPr/>
            <p:nvPr/>
          </p:nvSpPr>
          <p:spPr>
            <a:xfrm>
              <a:off x="5620489" y="3919137"/>
              <a:ext cx="1024357" cy="834485"/>
            </a:xfrm>
            <a:custGeom>
              <a:avLst/>
              <a:gdLst>
                <a:gd name="connsiteX0" fmla="*/ 964537 w 1024357"/>
                <a:gd name="connsiteY0" fmla="*/ 291867 h 834485"/>
                <a:gd name="connsiteX1" fmla="*/ 1024357 w 1024357"/>
                <a:gd name="connsiteY1" fmla="*/ 146198 h 834485"/>
                <a:gd name="connsiteX2" fmla="*/ 895717 w 1024357"/>
                <a:gd name="connsiteY2" fmla="*/ 147257 h 834485"/>
                <a:gd name="connsiteX3" fmla="*/ 849837 w 1024357"/>
                <a:gd name="connsiteY3" fmla="*/ 92377 h 834485"/>
                <a:gd name="connsiteX4" fmla="*/ 605438 w 1024357"/>
                <a:gd name="connsiteY4" fmla="*/ 0 h 834485"/>
                <a:gd name="connsiteX5" fmla="*/ 472740 w 1024357"/>
                <a:gd name="connsiteY5" fmla="*/ 87084 h 834485"/>
                <a:gd name="connsiteX6" fmla="*/ 374980 w 1024357"/>
                <a:gd name="connsiteY6" fmla="*/ 62467 h 834485"/>
                <a:gd name="connsiteX7" fmla="*/ 374980 w 1024357"/>
                <a:gd name="connsiteY7" fmla="*/ 168168 h 834485"/>
                <a:gd name="connsiteX8" fmla="*/ 318160 w 1024357"/>
                <a:gd name="connsiteY8" fmla="*/ 291867 h 834485"/>
                <a:gd name="connsiteX9" fmla="*/ 344099 w 1024357"/>
                <a:gd name="connsiteY9" fmla="*/ 352217 h 834485"/>
                <a:gd name="connsiteX10" fmla="*/ 295220 w 1024357"/>
                <a:gd name="connsiteY10" fmla="*/ 406567 h 834485"/>
                <a:gd name="connsiteX11" fmla="*/ 245369 w 1024357"/>
                <a:gd name="connsiteY11" fmla="*/ 385656 h 834485"/>
                <a:gd name="connsiteX12" fmla="*/ 52850 w 1024357"/>
                <a:gd name="connsiteY12" fmla="*/ 426507 h 834485"/>
                <a:gd name="connsiteX13" fmla="*/ 30175 w 1024357"/>
                <a:gd name="connsiteY13" fmla="*/ 499562 h 834485"/>
                <a:gd name="connsiteX14" fmla="*/ 17117 w 1024357"/>
                <a:gd name="connsiteY14" fmla="*/ 541560 h 834485"/>
                <a:gd name="connsiteX15" fmla="*/ 0 w 1024357"/>
                <a:gd name="connsiteY15" fmla="*/ 555147 h 834485"/>
                <a:gd name="connsiteX16" fmla="*/ 94760 w 1024357"/>
                <a:gd name="connsiteY16" fmla="*/ 533266 h 834485"/>
                <a:gd name="connsiteX17" fmla="*/ 164550 w 1024357"/>
                <a:gd name="connsiteY17" fmla="*/ 542177 h 834485"/>
                <a:gd name="connsiteX18" fmla="*/ 161550 w 1024357"/>
                <a:gd name="connsiteY18" fmla="*/ 578087 h 834485"/>
                <a:gd name="connsiteX19" fmla="*/ 335100 w 1024357"/>
                <a:gd name="connsiteY19" fmla="*/ 542177 h 834485"/>
                <a:gd name="connsiteX20" fmla="*/ 371010 w 1024357"/>
                <a:gd name="connsiteY20" fmla="*/ 671876 h 834485"/>
                <a:gd name="connsiteX21" fmla="*/ 430830 w 1024357"/>
                <a:gd name="connsiteY21" fmla="*/ 671876 h 834485"/>
                <a:gd name="connsiteX22" fmla="*/ 399950 w 1024357"/>
                <a:gd name="connsiteY22" fmla="*/ 764607 h 834485"/>
                <a:gd name="connsiteX23" fmla="*/ 438859 w 1024357"/>
                <a:gd name="connsiteY23" fmla="*/ 834485 h 834485"/>
                <a:gd name="connsiteX24" fmla="*/ 573499 w 1024357"/>
                <a:gd name="connsiteY24" fmla="*/ 767607 h 834485"/>
                <a:gd name="connsiteX25" fmla="*/ 737079 w 1024357"/>
                <a:gd name="connsiteY25" fmla="*/ 739726 h 834485"/>
                <a:gd name="connsiteX26" fmla="*/ 807928 w 1024357"/>
                <a:gd name="connsiteY26" fmla="*/ 709815 h 834485"/>
                <a:gd name="connsiteX27" fmla="*/ 815868 w 1024357"/>
                <a:gd name="connsiteY27" fmla="*/ 642760 h 834485"/>
                <a:gd name="connsiteX28" fmla="*/ 843044 w 1024357"/>
                <a:gd name="connsiteY28" fmla="*/ 618673 h 834485"/>
                <a:gd name="connsiteX29" fmla="*/ 851778 w 1024357"/>
                <a:gd name="connsiteY29" fmla="*/ 569176 h 834485"/>
                <a:gd name="connsiteX30" fmla="*/ 881688 w 1024357"/>
                <a:gd name="connsiteY30" fmla="*/ 580116 h 834485"/>
                <a:gd name="connsiteX31" fmla="*/ 930568 w 1024357"/>
                <a:gd name="connsiteY31" fmla="*/ 498327 h 834485"/>
                <a:gd name="connsiteX32" fmla="*/ 911599 w 1024357"/>
                <a:gd name="connsiteY32" fmla="*/ 386627 h 834485"/>
                <a:gd name="connsiteX33" fmla="*/ 1002388 w 1024357"/>
                <a:gd name="connsiteY33" fmla="*/ 360687 h 834485"/>
                <a:gd name="connsiteX34" fmla="*/ 964537 w 1024357"/>
                <a:gd name="connsiteY34" fmla="*/ 291867 h 834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024357" h="834485">
                  <a:moveTo>
                    <a:pt x="964537" y="291867"/>
                  </a:moveTo>
                  <a:lnTo>
                    <a:pt x="1024357" y="146198"/>
                  </a:lnTo>
                  <a:lnTo>
                    <a:pt x="895717" y="147257"/>
                  </a:lnTo>
                  <a:lnTo>
                    <a:pt x="849837" y="92377"/>
                  </a:lnTo>
                  <a:lnTo>
                    <a:pt x="605438" y="0"/>
                  </a:lnTo>
                  <a:lnTo>
                    <a:pt x="472740" y="87084"/>
                  </a:lnTo>
                  <a:lnTo>
                    <a:pt x="374980" y="62467"/>
                  </a:lnTo>
                  <a:lnTo>
                    <a:pt x="374980" y="168168"/>
                  </a:lnTo>
                  <a:lnTo>
                    <a:pt x="318160" y="291867"/>
                  </a:lnTo>
                  <a:lnTo>
                    <a:pt x="344099" y="352217"/>
                  </a:lnTo>
                  <a:lnTo>
                    <a:pt x="295220" y="406567"/>
                  </a:lnTo>
                  <a:lnTo>
                    <a:pt x="245369" y="385656"/>
                  </a:lnTo>
                  <a:lnTo>
                    <a:pt x="52850" y="426507"/>
                  </a:lnTo>
                  <a:lnTo>
                    <a:pt x="30175" y="499562"/>
                  </a:lnTo>
                  <a:lnTo>
                    <a:pt x="17117" y="541560"/>
                  </a:lnTo>
                  <a:lnTo>
                    <a:pt x="0" y="555147"/>
                  </a:lnTo>
                  <a:lnTo>
                    <a:pt x="94760" y="533266"/>
                  </a:lnTo>
                  <a:lnTo>
                    <a:pt x="164550" y="542177"/>
                  </a:lnTo>
                  <a:lnTo>
                    <a:pt x="161550" y="578087"/>
                  </a:lnTo>
                  <a:lnTo>
                    <a:pt x="335100" y="542177"/>
                  </a:lnTo>
                  <a:lnTo>
                    <a:pt x="371010" y="671876"/>
                  </a:lnTo>
                  <a:lnTo>
                    <a:pt x="430830" y="671876"/>
                  </a:lnTo>
                  <a:lnTo>
                    <a:pt x="399950" y="764607"/>
                  </a:lnTo>
                  <a:lnTo>
                    <a:pt x="438859" y="834485"/>
                  </a:lnTo>
                  <a:lnTo>
                    <a:pt x="573499" y="767607"/>
                  </a:lnTo>
                  <a:lnTo>
                    <a:pt x="737079" y="739726"/>
                  </a:lnTo>
                  <a:lnTo>
                    <a:pt x="807928" y="709815"/>
                  </a:lnTo>
                  <a:lnTo>
                    <a:pt x="815868" y="642760"/>
                  </a:lnTo>
                  <a:lnTo>
                    <a:pt x="843044" y="618673"/>
                  </a:lnTo>
                  <a:lnTo>
                    <a:pt x="851778" y="569176"/>
                  </a:lnTo>
                  <a:lnTo>
                    <a:pt x="881688" y="580116"/>
                  </a:lnTo>
                  <a:lnTo>
                    <a:pt x="930568" y="498327"/>
                  </a:lnTo>
                  <a:lnTo>
                    <a:pt x="911599" y="386627"/>
                  </a:lnTo>
                  <a:lnTo>
                    <a:pt x="1002388" y="360687"/>
                  </a:lnTo>
                  <a:lnTo>
                    <a:pt x="964537" y="291867"/>
                  </a:lnTo>
                  <a:close/>
                </a:path>
              </a:pathLst>
            </a:custGeom>
            <a:solidFill>
              <a:srgbClr val="E9E9F3"/>
            </a:solidFill>
            <a:ln w="17613" cap="flat">
              <a:solidFill>
                <a:srgbClr val="5E70B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: Forma 115">
              <a:extLst>
                <a:ext uri="{FF2B5EF4-FFF2-40B4-BE49-F238E27FC236}">
                  <a16:creationId xmlns:a16="http://schemas.microsoft.com/office/drawing/2014/main" id="{85F65625-3663-8FBF-E01C-8DE8F6BCE2B1}"/>
                </a:ext>
              </a:extLst>
            </p:cNvPr>
            <p:cNvSpPr/>
            <p:nvPr/>
          </p:nvSpPr>
          <p:spPr>
            <a:xfrm>
              <a:off x="6518324" y="3256349"/>
              <a:ext cx="594674" cy="214312"/>
            </a:xfrm>
            <a:custGeom>
              <a:avLst/>
              <a:gdLst>
                <a:gd name="connsiteX0" fmla="*/ 538383 w 594674"/>
                <a:gd name="connsiteY0" fmla="*/ 17470 h 214312"/>
                <a:gd name="connsiteX1" fmla="*/ 444153 w 594674"/>
                <a:gd name="connsiteY1" fmla="*/ 66261 h 214312"/>
                <a:gd name="connsiteX2" fmla="*/ 377804 w 594674"/>
                <a:gd name="connsiteY2" fmla="*/ 116553 h 214312"/>
                <a:gd name="connsiteX3" fmla="*/ 369069 w 594674"/>
                <a:gd name="connsiteY3" fmla="*/ 76055 h 214312"/>
                <a:gd name="connsiteX4" fmla="*/ 396685 w 594674"/>
                <a:gd name="connsiteY4" fmla="*/ 23028 h 214312"/>
                <a:gd name="connsiteX5" fmla="*/ 369069 w 594674"/>
                <a:gd name="connsiteY5" fmla="*/ 0 h 214312"/>
                <a:gd name="connsiteX6" fmla="*/ 299631 w 594674"/>
                <a:gd name="connsiteY6" fmla="*/ 53732 h 214312"/>
                <a:gd name="connsiteX7" fmla="*/ 224459 w 594674"/>
                <a:gd name="connsiteY7" fmla="*/ 39792 h 214312"/>
                <a:gd name="connsiteX8" fmla="*/ 201254 w 594674"/>
                <a:gd name="connsiteY8" fmla="*/ 59997 h 214312"/>
                <a:gd name="connsiteX9" fmla="*/ 159344 w 594674"/>
                <a:gd name="connsiteY9" fmla="*/ 13235 h 214312"/>
                <a:gd name="connsiteX10" fmla="*/ 63791 w 594674"/>
                <a:gd name="connsiteY10" fmla="*/ 3353 h 214312"/>
                <a:gd name="connsiteX11" fmla="*/ 49674 w 594674"/>
                <a:gd name="connsiteY11" fmla="*/ 30969 h 214312"/>
                <a:gd name="connsiteX12" fmla="*/ 68643 w 594674"/>
                <a:gd name="connsiteY12" fmla="*/ 77908 h 214312"/>
                <a:gd name="connsiteX13" fmla="*/ 0 w 594674"/>
                <a:gd name="connsiteY13" fmla="*/ 134464 h 214312"/>
                <a:gd name="connsiteX14" fmla="*/ 49056 w 594674"/>
                <a:gd name="connsiteY14" fmla="*/ 214312 h 214312"/>
                <a:gd name="connsiteX15" fmla="*/ 164197 w 594674"/>
                <a:gd name="connsiteY15" fmla="*/ 128464 h 214312"/>
                <a:gd name="connsiteX16" fmla="*/ 278720 w 594674"/>
                <a:gd name="connsiteY16" fmla="*/ 200989 h 214312"/>
                <a:gd name="connsiteX17" fmla="*/ 323365 w 594674"/>
                <a:gd name="connsiteY17" fmla="*/ 158462 h 214312"/>
                <a:gd name="connsiteX18" fmla="*/ 382656 w 594674"/>
                <a:gd name="connsiteY18" fmla="*/ 200989 h 214312"/>
                <a:gd name="connsiteX19" fmla="*/ 439918 w 594674"/>
                <a:gd name="connsiteY19" fmla="*/ 198960 h 214312"/>
                <a:gd name="connsiteX20" fmla="*/ 500620 w 594674"/>
                <a:gd name="connsiteY20" fmla="*/ 153521 h 214312"/>
                <a:gd name="connsiteX21" fmla="*/ 558941 w 594674"/>
                <a:gd name="connsiteY21" fmla="*/ 154757 h 214312"/>
                <a:gd name="connsiteX22" fmla="*/ 579234 w 594674"/>
                <a:gd name="connsiteY22" fmla="*/ 130052 h 214312"/>
                <a:gd name="connsiteX23" fmla="*/ 594674 w 594674"/>
                <a:gd name="connsiteY23" fmla="*/ 28234 h 214312"/>
                <a:gd name="connsiteX24" fmla="*/ 538383 w 594674"/>
                <a:gd name="connsiteY24" fmla="*/ 17470 h 21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4674" h="214312">
                  <a:moveTo>
                    <a:pt x="538383" y="17470"/>
                  </a:moveTo>
                  <a:lnTo>
                    <a:pt x="444153" y="66261"/>
                  </a:lnTo>
                  <a:lnTo>
                    <a:pt x="377804" y="116553"/>
                  </a:lnTo>
                  <a:lnTo>
                    <a:pt x="369069" y="76055"/>
                  </a:lnTo>
                  <a:lnTo>
                    <a:pt x="396685" y="23028"/>
                  </a:lnTo>
                  <a:lnTo>
                    <a:pt x="369069" y="0"/>
                  </a:lnTo>
                  <a:lnTo>
                    <a:pt x="299631" y="53732"/>
                  </a:lnTo>
                  <a:lnTo>
                    <a:pt x="224459" y="39792"/>
                  </a:lnTo>
                  <a:lnTo>
                    <a:pt x="201254" y="59997"/>
                  </a:lnTo>
                  <a:lnTo>
                    <a:pt x="159344" y="13235"/>
                  </a:lnTo>
                  <a:lnTo>
                    <a:pt x="63791" y="3353"/>
                  </a:lnTo>
                  <a:lnTo>
                    <a:pt x="49674" y="30969"/>
                  </a:lnTo>
                  <a:lnTo>
                    <a:pt x="68643" y="77908"/>
                  </a:lnTo>
                  <a:lnTo>
                    <a:pt x="0" y="134464"/>
                  </a:lnTo>
                  <a:lnTo>
                    <a:pt x="49056" y="214312"/>
                  </a:lnTo>
                  <a:lnTo>
                    <a:pt x="164197" y="128464"/>
                  </a:lnTo>
                  <a:lnTo>
                    <a:pt x="278720" y="200989"/>
                  </a:lnTo>
                  <a:lnTo>
                    <a:pt x="323365" y="158462"/>
                  </a:lnTo>
                  <a:lnTo>
                    <a:pt x="382656" y="200989"/>
                  </a:lnTo>
                  <a:lnTo>
                    <a:pt x="439918" y="198960"/>
                  </a:lnTo>
                  <a:lnTo>
                    <a:pt x="500620" y="153521"/>
                  </a:lnTo>
                  <a:lnTo>
                    <a:pt x="558941" y="154757"/>
                  </a:lnTo>
                  <a:lnTo>
                    <a:pt x="579234" y="130052"/>
                  </a:lnTo>
                  <a:lnTo>
                    <a:pt x="594674" y="28234"/>
                  </a:lnTo>
                  <a:lnTo>
                    <a:pt x="538383" y="17470"/>
                  </a:lnTo>
                  <a:close/>
                </a:path>
              </a:pathLst>
            </a:custGeom>
            <a:solidFill>
              <a:srgbClr val="E9E9F3"/>
            </a:solidFill>
            <a:ln w="17613" cap="flat">
              <a:solidFill>
                <a:srgbClr val="5E70B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" name="Forma Livre: Forma 116">
              <a:extLst>
                <a:ext uri="{FF2B5EF4-FFF2-40B4-BE49-F238E27FC236}">
                  <a16:creationId xmlns:a16="http://schemas.microsoft.com/office/drawing/2014/main" id="{9DB20F30-93F2-2FE4-873A-F5062ED8D4BF}"/>
                </a:ext>
              </a:extLst>
            </p:cNvPr>
            <p:cNvSpPr/>
            <p:nvPr/>
          </p:nvSpPr>
          <p:spPr>
            <a:xfrm>
              <a:off x="5635576" y="3058977"/>
              <a:ext cx="464357" cy="775017"/>
            </a:xfrm>
            <a:custGeom>
              <a:avLst/>
              <a:gdLst>
                <a:gd name="connsiteX0" fmla="*/ 464358 w 464357"/>
                <a:gd name="connsiteY0" fmla="*/ 479180 h 775017"/>
                <a:gd name="connsiteX1" fmla="*/ 418743 w 464357"/>
                <a:gd name="connsiteY1" fmla="*/ 476710 h 775017"/>
                <a:gd name="connsiteX2" fmla="*/ 349923 w 464357"/>
                <a:gd name="connsiteY2" fmla="*/ 377009 h 775017"/>
                <a:gd name="connsiteX3" fmla="*/ 402773 w 464357"/>
                <a:gd name="connsiteY3" fmla="*/ 299190 h 775017"/>
                <a:gd name="connsiteX4" fmla="*/ 397832 w 464357"/>
                <a:gd name="connsiteY4" fmla="*/ 262310 h 775017"/>
                <a:gd name="connsiteX5" fmla="*/ 355922 w 464357"/>
                <a:gd name="connsiteY5" fmla="*/ 285250 h 775017"/>
                <a:gd name="connsiteX6" fmla="*/ 307043 w 464357"/>
                <a:gd name="connsiteY6" fmla="*/ 196490 h 775017"/>
                <a:gd name="connsiteX7" fmla="*/ 320983 w 464357"/>
                <a:gd name="connsiteY7" fmla="*/ 38821 h 775017"/>
                <a:gd name="connsiteX8" fmla="*/ 216253 w 464357"/>
                <a:gd name="connsiteY8" fmla="*/ 0 h 775017"/>
                <a:gd name="connsiteX9" fmla="*/ 244222 w 464357"/>
                <a:gd name="connsiteY9" fmla="*/ 67761 h 775017"/>
                <a:gd name="connsiteX10" fmla="*/ 155462 w 464357"/>
                <a:gd name="connsiteY10" fmla="*/ 176549 h 775017"/>
                <a:gd name="connsiteX11" fmla="*/ 132522 w 464357"/>
                <a:gd name="connsiteY11" fmla="*/ 264251 h 775017"/>
                <a:gd name="connsiteX12" fmla="*/ 50380 w 464357"/>
                <a:gd name="connsiteY12" fmla="*/ 448476 h 775017"/>
                <a:gd name="connsiteX13" fmla="*/ 8823 w 464357"/>
                <a:gd name="connsiteY13" fmla="*/ 541559 h 775017"/>
                <a:gd name="connsiteX14" fmla="*/ 0 w 464357"/>
                <a:gd name="connsiteY14" fmla="*/ 726756 h 775017"/>
                <a:gd name="connsiteX15" fmla="*/ 64673 w 464357"/>
                <a:gd name="connsiteY15" fmla="*/ 692169 h 775017"/>
                <a:gd name="connsiteX16" fmla="*/ 55673 w 464357"/>
                <a:gd name="connsiteY16" fmla="*/ 731079 h 775017"/>
                <a:gd name="connsiteX17" fmla="*/ 139493 w 464357"/>
                <a:gd name="connsiteY17" fmla="*/ 766018 h 775017"/>
                <a:gd name="connsiteX18" fmla="*/ 154403 w 464357"/>
                <a:gd name="connsiteY18" fmla="*/ 731079 h 775017"/>
                <a:gd name="connsiteX19" fmla="*/ 238223 w 464357"/>
                <a:gd name="connsiteY19" fmla="*/ 775018 h 775017"/>
                <a:gd name="connsiteX20" fmla="*/ 416184 w 464357"/>
                <a:gd name="connsiteY20" fmla="*/ 735226 h 775017"/>
                <a:gd name="connsiteX21" fmla="*/ 397832 w 464357"/>
                <a:gd name="connsiteY21" fmla="*/ 571470 h 775017"/>
                <a:gd name="connsiteX22" fmla="*/ 464358 w 464357"/>
                <a:gd name="connsiteY22" fmla="*/ 479180 h 77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4357" h="775017">
                  <a:moveTo>
                    <a:pt x="464358" y="479180"/>
                  </a:moveTo>
                  <a:lnTo>
                    <a:pt x="418743" y="476710"/>
                  </a:lnTo>
                  <a:lnTo>
                    <a:pt x="349923" y="377009"/>
                  </a:lnTo>
                  <a:lnTo>
                    <a:pt x="402773" y="299190"/>
                  </a:lnTo>
                  <a:lnTo>
                    <a:pt x="397832" y="262310"/>
                  </a:lnTo>
                  <a:lnTo>
                    <a:pt x="355922" y="285250"/>
                  </a:lnTo>
                  <a:lnTo>
                    <a:pt x="307043" y="196490"/>
                  </a:lnTo>
                  <a:lnTo>
                    <a:pt x="320983" y="38821"/>
                  </a:lnTo>
                  <a:lnTo>
                    <a:pt x="216253" y="0"/>
                  </a:lnTo>
                  <a:lnTo>
                    <a:pt x="244222" y="67761"/>
                  </a:lnTo>
                  <a:lnTo>
                    <a:pt x="155462" y="176549"/>
                  </a:lnTo>
                  <a:lnTo>
                    <a:pt x="132522" y="264251"/>
                  </a:lnTo>
                  <a:lnTo>
                    <a:pt x="50380" y="448476"/>
                  </a:lnTo>
                  <a:lnTo>
                    <a:pt x="8823" y="541559"/>
                  </a:lnTo>
                  <a:lnTo>
                    <a:pt x="0" y="726756"/>
                  </a:lnTo>
                  <a:lnTo>
                    <a:pt x="64673" y="692169"/>
                  </a:lnTo>
                  <a:lnTo>
                    <a:pt x="55673" y="731079"/>
                  </a:lnTo>
                  <a:lnTo>
                    <a:pt x="139493" y="766018"/>
                  </a:lnTo>
                  <a:lnTo>
                    <a:pt x="154403" y="731079"/>
                  </a:lnTo>
                  <a:lnTo>
                    <a:pt x="238223" y="775018"/>
                  </a:lnTo>
                  <a:lnTo>
                    <a:pt x="416184" y="735226"/>
                  </a:lnTo>
                  <a:lnTo>
                    <a:pt x="397832" y="571470"/>
                  </a:lnTo>
                  <a:lnTo>
                    <a:pt x="464358" y="479180"/>
                  </a:lnTo>
                  <a:close/>
                </a:path>
              </a:pathLst>
            </a:custGeom>
            <a:solidFill>
              <a:srgbClr val="E9E9F3"/>
            </a:solidFill>
            <a:ln w="17613" cap="flat">
              <a:solidFill>
                <a:srgbClr val="5E70B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" name="Forma Livre: Forma 117">
              <a:extLst>
                <a:ext uri="{FF2B5EF4-FFF2-40B4-BE49-F238E27FC236}">
                  <a16:creationId xmlns:a16="http://schemas.microsoft.com/office/drawing/2014/main" id="{096602AC-E4D1-FF60-4A12-D04D77E1B5FD}"/>
                </a:ext>
              </a:extLst>
            </p:cNvPr>
            <p:cNvSpPr/>
            <p:nvPr/>
          </p:nvSpPr>
          <p:spPr>
            <a:xfrm>
              <a:off x="5415000" y="3751146"/>
              <a:ext cx="678228" cy="667552"/>
            </a:xfrm>
            <a:custGeom>
              <a:avLst/>
              <a:gdLst>
                <a:gd name="connsiteX0" fmla="*/ 638348 w 678228"/>
                <a:gd name="connsiteY0" fmla="*/ 56909 h 667552"/>
                <a:gd name="connsiteX1" fmla="*/ 636760 w 678228"/>
                <a:gd name="connsiteY1" fmla="*/ 43057 h 667552"/>
                <a:gd name="connsiteX2" fmla="*/ 458799 w 678228"/>
                <a:gd name="connsiteY2" fmla="*/ 82849 h 667552"/>
                <a:gd name="connsiteX3" fmla="*/ 374980 w 678228"/>
                <a:gd name="connsiteY3" fmla="*/ 38910 h 667552"/>
                <a:gd name="connsiteX4" fmla="*/ 360069 w 678228"/>
                <a:gd name="connsiteY4" fmla="*/ 73849 h 667552"/>
                <a:gd name="connsiteX5" fmla="*/ 276250 w 678228"/>
                <a:gd name="connsiteY5" fmla="*/ 38910 h 667552"/>
                <a:gd name="connsiteX6" fmla="*/ 285250 w 678228"/>
                <a:gd name="connsiteY6" fmla="*/ 0 h 667552"/>
                <a:gd name="connsiteX7" fmla="*/ 220577 w 678228"/>
                <a:gd name="connsiteY7" fmla="*/ 34586 h 667552"/>
                <a:gd name="connsiteX8" fmla="*/ 210430 w 678228"/>
                <a:gd name="connsiteY8" fmla="*/ 247399 h 667552"/>
                <a:gd name="connsiteX9" fmla="*/ 55850 w 678228"/>
                <a:gd name="connsiteY9" fmla="*/ 361128 h 667552"/>
                <a:gd name="connsiteX10" fmla="*/ 0 w 678228"/>
                <a:gd name="connsiteY10" fmla="*/ 449888 h 667552"/>
                <a:gd name="connsiteX11" fmla="*/ 34851 w 678228"/>
                <a:gd name="connsiteY11" fmla="*/ 594498 h 667552"/>
                <a:gd name="connsiteX12" fmla="*/ 235664 w 678228"/>
                <a:gd name="connsiteY12" fmla="*/ 667553 h 667552"/>
                <a:gd name="connsiteX13" fmla="*/ 258339 w 678228"/>
                <a:gd name="connsiteY13" fmla="*/ 594498 h 667552"/>
                <a:gd name="connsiteX14" fmla="*/ 450858 w 678228"/>
                <a:gd name="connsiteY14" fmla="*/ 553647 h 667552"/>
                <a:gd name="connsiteX15" fmla="*/ 500709 w 678228"/>
                <a:gd name="connsiteY15" fmla="*/ 574558 h 667552"/>
                <a:gd name="connsiteX16" fmla="*/ 549588 w 678228"/>
                <a:gd name="connsiteY16" fmla="*/ 520208 h 667552"/>
                <a:gd name="connsiteX17" fmla="*/ 523649 w 678228"/>
                <a:gd name="connsiteY17" fmla="*/ 459858 h 667552"/>
                <a:gd name="connsiteX18" fmla="*/ 580469 w 678228"/>
                <a:gd name="connsiteY18" fmla="*/ 336159 h 667552"/>
                <a:gd name="connsiteX19" fmla="*/ 580469 w 678228"/>
                <a:gd name="connsiteY19" fmla="*/ 230458 h 667552"/>
                <a:gd name="connsiteX20" fmla="*/ 678229 w 678228"/>
                <a:gd name="connsiteY20" fmla="*/ 255075 h 667552"/>
                <a:gd name="connsiteX21" fmla="*/ 638348 w 678228"/>
                <a:gd name="connsiteY21" fmla="*/ 56909 h 66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78228" h="667552">
                  <a:moveTo>
                    <a:pt x="638348" y="56909"/>
                  </a:moveTo>
                  <a:lnTo>
                    <a:pt x="636760" y="43057"/>
                  </a:lnTo>
                  <a:lnTo>
                    <a:pt x="458799" y="82849"/>
                  </a:lnTo>
                  <a:lnTo>
                    <a:pt x="374980" y="38910"/>
                  </a:lnTo>
                  <a:lnTo>
                    <a:pt x="360069" y="73849"/>
                  </a:lnTo>
                  <a:lnTo>
                    <a:pt x="276250" y="38910"/>
                  </a:lnTo>
                  <a:lnTo>
                    <a:pt x="285250" y="0"/>
                  </a:lnTo>
                  <a:lnTo>
                    <a:pt x="220577" y="34586"/>
                  </a:lnTo>
                  <a:lnTo>
                    <a:pt x="210430" y="247399"/>
                  </a:lnTo>
                  <a:lnTo>
                    <a:pt x="55850" y="361128"/>
                  </a:lnTo>
                  <a:lnTo>
                    <a:pt x="0" y="449888"/>
                  </a:lnTo>
                  <a:lnTo>
                    <a:pt x="34851" y="594498"/>
                  </a:lnTo>
                  <a:lnTo>
                    <a:pt x="235664" y="667553"/>
                  </a:lnTo>
                  <a:lnTo>
                    <a:pt x="258339" y="594498"/>
                  </a:lnTo>
                  <a:lnTo>
                    <a:pt x="450858" y="553647"/>
                  </a:lnTo>
                  <a:lnTo>
                    <a:pt x="500709" y="574558"/>
                  </a:lnTo>
                  <a:lnTo>
                    <a:pt x="549588" y="520208"/>
                  </a:lnTo>
                  <a:lnTo>
                    <a:pt x="523649" y="459858"/>
                  </a:lnTo>
                  <a:lnTo>
                    <a:pt x="580469" y="336159"/>
                  </a:lnTo>
                  <a:lnTo>
                    <a:pt x="580469" y="230458"/>
                  </a:lnTo>
                  <a:lnTo>
                    <a:pt x="678229" y="255075"/>
                  </a:lnTo>
                  <a:lnTo>
                    <a:pt x="638348" y="56909"/>
                  </a:lnTo>
                  <a:close/>
                </a:path>
              </a:pathLst>
            </a:custGeom>
            <a:solidFill>
              <a:srgbClr val="E9E9F3"/>
            </a:solidFill>
            <a:ln w="17613" cap="flat">
              <a:solidFill>
                <a:srgbClr val="5E70B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" name="Forma Livre: Forma 118">
              <a:extLst>
                <a:ext uri="{FF2B5EF4-FFF2-40B4-BE49-F238E27FC236}">
                  <a16:creationId xmlns:a16="http://schemas.microsoft.com/office/drawing/2014/main" id="{3C4AE61E-2417-8295-197C-6C0FFF8FED6D}"/>
                </a:ext>
              </a:extLst>
            </p:cNvPr>
            <p:cNvSpPr/>
            <p:nvPr/>
          </p:nvSpPr>
          <p:spPr>
            <a:xfrm>
              <a:off x="6463533" y="4279824"/>
              <a:ext cx="210518" cy="304572"/>
            </a:xfrm>
            <a:custGeom>
              <a:avLst/>
              <a:gdLst>
                <a:gd name="connsiteX0" fmla="*/ 68555 w 210518"/>
                <a:gd name="connsiteY0" fmla="*/ 25940 h 304572"/>
                <a:gd name="connsiteX1" fmla="*/ 87525 w 210518"/>
                <a:gd name="connsiteY1" fmla="*/ 137640 h 304572"/>
                <a:gd name="connsiteX2" fmla="*/ 38645 w 210518"/>
                <a:gd name="connsiteY2" fmla="*/ 219430 h 304572"/>
                <a:gd name="connsiteX3" fmla="*/ 8735 w 210518"/>
                <a:gd name="connsiteY3" fmla="*/ 208489 h 304572"/>
                <a:gd name="connsiteX4" fmla="*/ 0 w 210518"/>
                <a:gd name="connsiteY4" fmla="*/ 257986 h 304572"/>
                <a:gd name="connsiteX5" fmla="*/ 24704 w 210518"/>
                <a:gd name="connsiteY5" fmla="*/ 300249 h 304572"/>
                <a:gd name="connsiteX6" fmla="*/ 87525 w 210518"/>
                <a:gd name="connsiteY6" fmla="*/ 304572 h 304572"/>
                <a:gd name="connsiteX7" fmla="*/ 91407 w 210518"/>
                <a:gd name="connsiteY7" fmla="*/ 263545 h 304572"/>
                <a:gd name="connsiteX8" fmla="*/ 204960 w 210518"/>
                <a:gd name="connsiteY8" fmla="*/ 141081 h 304572"/>
                <a:gd name="connsiteX9" fmla="*/ 210518 w 210518"/>
                <a:gd name="connsiteY9" fmla="*/ 25322 h 304572"/>
                <a:gd name="connsiteX10" fmla="*/ 159344 w 210518"/>
                <a:gd name="connsiteY10" fmla="*/ 0 h 304572"/>
                <a:gd name="connsiteX11" fmla="*/ 68555 w 210518"/>
                <a:gd name="connsiteY11" fmla="*/ 25940 h 30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0518" h="304572">
                  <a:moveTo>
                    <a:pt x="68555" y="25940"/>
                  </a:moveTo>
                  <a:lnTo>
                    <a:pt x="87525" y="137640"/>
                  </a:lnTo>
                  <a:lnTo>
                    <a:pt x="38645" y="219430"/>
                  </a:lnTo>
                  <a:lnTo>
                    <a:pt x="8735" y="208489"/>
                  </a:lnTo>
                  <a:lnTo>
                    <a:pt x="0" y="257986"/>
                  </a:lnTo>
                  <a:lnTo>
                    <a:pt x="24704" y="300249"/>
                  </a:lnTo>
                  <a:lnTo>
                    <a:pt x="87525" y="304572"/>
                  </a:lnTo>
                  <a:lnTo>
                    <a:pt x="91407" y="263545"/>
                  </a:lnTo>
                  <a:lnTo>
                    <a:pt x="204960" y="141081"/>
                  </a:lnTo>
                  <a:lnTo>
                    <a:pt x="210518" y="25322"/>
                  </a:lnTo>
                  <a:lnTo>
                    <a:pt x="159344" y="0"/>
                  </a:lnTo>
                  <a:lnTo>
                    <a:pt x="68555" y="25940"/>
                  </a:lnTo>
                  <a:close/>
                </a:path>
              </a:pathLst>
            </a:custGeom>
            <a:solidFill>
              <a:srgbClr val="E9E9F3"/>
            </a:solidFill>
            <a:ln w="17613" cap="flat">
              <a:solidFill>
                <a:srgbClr val="5E70B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" name="Forma Livre: Forma 119">
              <a:extLst>
                <a:ext uri="{FF2B5EF4-FFF2-40B4-BE49-F238E27FC236}">
                  <a16:creationId xmlns:a16="http://schemas.microsoft.com/office/drawing/2014/main" id="{1F3AA12D-2D35-DC7F-284C-DE48876D78F2}"/>
                </a:ext>
              </a:extLst>
            </p:cNvPr>
            <p:cNvSpPr/>
            <p:nvPr/>
          </p:nvSpPr>
          <p:spPr>
            <a:xfrm>
              <a:off x="6193988" y="4537811"/>
              <a:ext cx="357069" cy="210694"/>
            </a:xfrm>
            <a:custGeom>
              <a:avLst/>
              <a:gdLst>
                <a:gd name="connsiteX0" fmla="*/ 294249 w 357069"/>
                <a:gd name="connsiteY0" fmla="*/ 42263 h 210694"/>
                <a:gd name="connsiteX1" fmla="*/ 269545 w 357069"/>
                <a:gd name="connsiteY1" fmla="*/ 0 h 210694"/>
                <a:gd name="connsiteX2" fmla="*/ 242369 w 357069"/>
                <a:gd name="connsiteY2" fmla="*/ 24087 h 210694"/>
                <a:gd name="connsiteX3" fmla="*/ 234429 w 357069"/>
                <a:gd name="connsiteY3" fmla="*/ 91142 h 210694"/>
                <a:gd name="connsiteX4" fmla="*/ 163580 w 357069"/>
                <a:gd name="connsiteY4" fmla="*/ 121052 h 210694"/>
                <a:gd name="connsiteX5" fmla="*/ 0 w 357069"/>
                <a:gd name="connsiteY5" fmla="*/ 148933 h 210694"/>
                <a:gd name="connsiteX6" fmla="*/ 19058 w 357069"/>
                <a:gd name="connsiteY6" fmla="*/ 200725 h 210694"/>
                <a:gd name="connsiteX7" fmla="*/ 246252 w 357069"/>
                <a:gd name="connsiteY7" fmla="*/ 210695 h 210694"/>
                <a:gd name="connsiteX8" fmla="*/ 279338 w 357069"/>
                <a:gd name="connsiteY8" fmla="*/ 143375 h 210694"/>
                <a:gd name="connsiteX9" fmla="*/ 350981 w 357069"/>
                <a:gd name="connsiteY9" fmla="*/ 111435 h 210694"/>
                <a:gd name="connsiteX10" fmla="*/ 357069 w 357069"/>
                <a:gd name="connsiteY10" fmla="*/ 46586 h 210694"/>
                <a:gd name="connsiteX11" fmla="*/ 294249 w 357069"/>
                <a:gd name="connsiteY11" fmla="*/ 42263 h 21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7069" h="210694">
                  <a:moveTo>
                    <a:pt x="294249" y="42263"/>
                  </a:moveTo>
                  <a:lnTo>
                    <a:pt x="269545" y="0"/>
                  </a:lnTo>
                  <a:lnTo>
                    <a:pt x="242369" y="24087"/>
                  </a:lnTo>
                  <a:lnTo>
                    <a:pt x="234429" y="91142"/>
                  </a:lnTo>
                  <a:lnTo>
                    <a:pt x="163580" y="121052"/>
                  </a:lnTo>
                  <a:lnTo>
                    <a:pt x="0" y="148933"/>
                  </a:lnTo>
                  <a:lnTo>
                    <a:pt x="19058" y="200725"/>
                  </a:lnTo>
                  <a:lnTo>
                    <a:pt x="246252" y="210695"/>
                  </a:lnTo>
                  <a:lnTo>
                    <a:pt x="279338" y="143375"/>
                  </a:lnTo>
                  <a:lnTo>
                    <a:pt x="350981" y="111435"/>
                  </a:lnTo>
                  <a:lnTo>
                    <a:pt x="357069" y="46586"/>
                  </a:lnTo>
                  <a:lnTo>
                    <a:pt x="294249" y="42263"/>
                  </a:lnTo>
                  <a:close/>
                </a:path>
              </a:pathLst>
            </a:custGeom>
            <a:solidFill>
              <a:srgbClr val="E9E9F3"/>
            </a:solidFill>
            <a:ln w="17613" cap="flat">
              <a:solidFill>
                <a:srgbClr val="5E70B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" name="Forma Livre: Forma 121">
              <a:extLst>
                <a:ext uri="{FF2B5EF4-FFF2-40B4-BE49-F238E27FC236}">
                  <a16:creationId xmlns:a16="http://schemas.microsoft.com/office/drawing/2014/main" id="{7E6494FA-736B-2833-1E5C-0FE2BF8E29AE}"/>
                </a:ext>
              </a:extLst>
            </p:cNvPr>
            <p:cNvSpPr/>
            <p:nvPr/>
          </p:nvSpPr>
          <p:spPr>
            <a:xfrm>
              <a:off x="5288830" y="4708713"/>
              <a:ext cx="624584" cy="388038"/>
            </a:xfrm>
            <a:custGeom>
              <a:avLst/>
              <a:gdLst>
                <a:gd name="connsiteX0" fmla="*/ 567058 w 624584"/>
                <a:gd name="connsiteY0" fmla="*/ 204519 h 388038"/>
                <a:gd name="connsiteX1" fmla="*/ 490209 w 624584"/>
                <a:gd name="connsiteY1" fmla="*/ 192519 h 388038"/>
                <a:gd name="connsiteX2" fmla="*/ 454299 w 624584"/>
                <a:gd name="connsiteY2" fmla="*/ 30969 h 388038"/>
                <a:gd name="connsiteX3" fmla="*/ 358569 w 624584"/>
                <a:gd name="connsiteY3" fmla="*/ 30969 h 388038"/>
                <a:gd name="connsiteX4" fmla="*/ 308719 w 624584"/>
                <a:gd name="connsiteY4" fmla="*/ 0 h 388038"/>
                <a:gd name="connsiteX5" fmla="*/ 141875 w 624584"/>
                <a:gd name="connsiteY5" fmla="*/ 0 h 388038"/>
                <a:gd name="connsiteX6" fmla="*/ 37498 w 624584"/>
                <a:gd name="connsiteY6" fmla="*/ 141257 h 388038"/>
                <a:gd name="connsiteX7" fmla="*/ 0 w 624584"/>
                <a:gd name="connsiteY7" fmla="*/ 279074 h 388038"/>
                <a:gd name="connsiteX8" fmla="*/ 67232 w 624584"/>
                <a:gd name="connsiteY8" fmla="*/ 279074 h 388038"/>
                <a:gd name="connsiteX9" fmla="*/ 97054 w 624584"/>
                <a:gd name="connsiteY9" fmla="*/ 351864 h 388038"/>
                <a:gd name="connsiteX10" fmla="*/ 314630 w 624584"/>
                <a:gd name="connsiteY10" fmla="*/ 388038 h 388038"/>
                <a:gd name="connsiteX11" fmla="*/ 293720 w 624584"/>
                <a:gd name="connsiteY11" fmla="*/ 367039 h 388038"/>
                <a:gd name="connsiteX12" fmla="*/ 369510 w 624584"/>
                <a:gd name="connsiteY12" fmla="*/ 324159 h 388038"/>
                <a:gd name="connsiteX13" fmla="*/ 467269 w 624584"/>
                <a:gd name="connsiteY13" fmla="*/ 353099 h 388038"/>
                <a:gd name="connsiteX14" fmla="*/ 489239 w 624584"/>
                <a:gd name="connsiteY14" fmla="*/ 324159 h 388038"/>
                <a:gd name="connsiteX15" fmla="*/ 550294 w 624584"/>
                <a:gd name="connsiteY15" fmla="*/ 328747 h 388038"/>
                <a:gd name="connsiteX16" fmla="*/ 624585 w 624584"/>
                <a:gd name="connsiteY16" fmla="*/ 252163 h 388038"/>
                <a:gd name="connsiteX17" fmla="*/ 565999 w 624584"/>
                <a:gd name="connsiteY17" fmla="*/ 232399 h 388038"/>
                <a:gd name="connsiteX18" fmla="*/ 567058 w 624584"/>
                <a:gd name="connsiteY18" fmla="*/ 204519 h 388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24584" h="388038">
                  <a:moveTo>
                    <a:pt x="567058" y="204519"/>
                  </a:moveTo>
                  <a:lnTo>
                    <a:pt x="490209" y="192519"/>
                  </a:lnTo>
                  <a:lnTo>
                    <a:pt x="454299" y="30969"/>
                  </a:lnTo>
                  <a:lnTo>
                    <a:pt x="358569" y="30969"/>
                  </a:lnTo>
                  <a:lnTo>
                    <a:pt x="308719" y="0"/>
                  </a:lnTo>
                  <a:lnTo>
                    <a:pt x="141875" y="0"/>
                  </a:lnTo>
                  <a:lnTo>
                    <a:pt x="37498" y="141257"/>
                  </a:lnTo>
                  <a:lnTo>
                    <a:pt x="0" y="279074"/>
                  </a:lnTo>
                  <a:lnTo>
                    <a:pt x="67232" y="279074"/>
                  </a:lnTo>
                  <a:lnTo>
                    <a:pt x="97054" y="351864"/>
                  </a:lnTo>
                  <a:lnTo>
                    <a:pt x="314630" y="388038"/>
                  </a:lnTo>
                  <a:lnTo>
                    <a:pt x="293720" y="367039"/>
                  </a:lnTo>
                  <a:lnTo>
                    <a:pt x="369510" y="324159"/>
                  </a:lnTo>
                  <a:lnTo>
                    <a:pt x="467269" y="353099"/>
                  </a:lnTo>
                  <a:lnTo>
                    <a:pt x="489239" y="324159"/>
                  </a:lnTo>
                  <a:lnTo>
                    <a:pt x="550294" y="328747"/>
                  </a:lnTo>
                  <a:lnTo>
                    <a:pt x="624585" y="252163"/>
                  </a:lnTo>
                  <a:lnTo>
                    <a:pt x="565999" y="232399"/>
                  </a:lnTo>
                  <a:lnTo>
                    <a:pt x="567058" y="204519"/>
                  </a:lnTo>
                  <a:close/>
                </a:path>
              </a:pathLst>
            </a:custGeom>
            <a:solidFill>
              <a:srgbClr val="E9E9F3"/>
            </a:solidFill>
            <a:ln w="17613" cap="flat">
              <a:solidFill>
                <a:srgbClr val="5E70B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" name="Forma Livre: Forma 122">
              <a:extLst>
                <a:ext uri="{FF2B5EF4-FFF2-40B4-BE49-F238E27FC236}">
                  <a16:creationId xmlns:a16="http://schemas.microsoft.com/office/drawing/2014/main" id="{1094FE61-01AF-1C1B-C70F-54B6538C188C}"/>
                </a:ext>
              </a:extLst>
            </p:cNvPr>
            <p:cNvSpPr/>
            <p:nvPr/>
          </p:nvSpPr>
          <p:spPr>
            <a:xfrm>
              <a:off x="6797044" y="3409870"/>
              <a:ext cx="280220" cy="148139"/>
            </a:xfrm>
            <a:custGeom>
              <a:avLst/>
              <a:gdLst>
                <a:gd name="connsiteX0" fmla="*/ 221900 w 280220"/>
                <a:gd name="connsiteY0" fmla="*/ 0 h 148139"/>
                <a:gd name="connsiteX1" fmla="*/ 161197 w 280220"/>
                <a:gd name="connsiteY1" fmla="*/ 45439 h 148139"/>
                <a:gd name="connsiteX2" fmla="*/ 103936 w 280220"/>
                <a:gd name="connsiteY2" fmla="*/ 47468 h 148139"/>
                <a:gd name="connsiteX3" fmla="*/ 44645 w 280220"/>
                <a:gd name="connsiteY3" fmla="*/ 4941 h 148139"/>
                <a:gd name="connsiteX4" fmla="*/ 0 w 280220"/>
                <a:gd name="connsiteY4" fmla="*/ 47468 h 148139"/>
                <a:gd name="connsiteX5" fmla="*/ 167020 w 280220"/>
                <a:gd name="connsiteY5" fmla="*/ 148139 h 148139"/>
                <a:gd name="connsiteX6" fmla="*/ 206724 w 280220"/>
                <a:gd name="connsiteY6" fmla="*/ 130934 h 148139"/>
                <a:gd name="connsiteX7" fmla="*/ 204518 w 280220"/>
                <a:gd name="connsiteY7" fmla="*/ 93436 h 148139"/>
                <a:gd name="connsiteX8" fmla="*/ 280221 w 280220"/>
                <a:gd name="connsiteY8" fmla="*/ 1235 h 148139"/>
                <a:gd name="connsiteX9" fmla="*/ 221900 w 280220"/>
                <a:gd name="connsiteY9" fmla="*/ 0 h 14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220" h="148139">
                  <a:moveTo>
                    <a:pt x="221900" y="0"/>
                  </a:moveTo>
                  <a:lnTo>
                    <a:pt x="161197" y="45439"/>
                  </a:lnTo>
                  <a:lnTo>
                    <a:pt x="103936" y="47468"/>
                  </a:lnTo>
                  <a:lnTo>
                    <a:pt x="44645" y="4941"/>
                  </a:lnTo>
                  <a:lnTo>
                    <a:pt x="0" y="47468"/>
                  </a:lnTo>
                  <a:lnTo>
                    <a:pt x="167020" y="148139"/>
                  </a:lnTo>
                  <a:lnTo>
                    <a:pt x="206724" y="130934"/>
                  </a:lnTo>
                  <a:lnTo>
                    <a:pt x="204518" y="93436"/>
                  </a:lnTo>
                  <a:lnTo>
                    <a:pt x="280221" y="1235"/>
                  </a:lnTo>
                  <a:lnTo>
                    <a:pt x="221900" y="0"/>
                  </a:lnTo>
                  <a:close/>
                </a:path>
              </a:pathLst>
            </a:custGeom>
            <a:solidFill>
              <a:srgbClr val="E9E9F3"/>
            </a:solidFill>
            <a:ln w="17613" cap="flat">
              <a:solidFill>
                <a:srgbClr val="5E70B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" name="Forma Livre: Forma 123">
              <a:extLst>
                <a:ext uri="{FF2B5EF4-FFF2-40B4-BE49-F238E27FC236}">
                  <a16:creationId xmlns:a16="http://schemas.microsoft.com/office/drawing/2014/main" id="{0DBFF6CF-114C-8DF1-E4ED-367460A27035}"/>
                </a:ext>
              </a:extLst>
            </p:cNvPr>
            <p:cNvSpPr/>
            <p:nvPr/>
          </p:nvSpPr>
          <p:spPr>
            <a:xfrm>
              <a:off x="6033408" y="3384813"/>
              <a:ext cx="834396" cy="920333"/>
            </a:xfrm>
            <a:custGeom>
              <a:avLst/>
              <a:gdLst>
                <a:gd name="connsiteX0" fmla="*/ 834397 w 834396"/>
                <a:gd name="connsiteY0" fmla="*/ 289573 h 920333"/>
                <a:gd name="connsiteX1" fmla="*/ 788076 w 834396"/>
                <a:gd name="connsiteY1" fmla="*/ 277044 h 920333"/>
                <a:gd name="connsiteX2" fmla="*/ 763636 w 834396"/>
                <a:gd name="connsiteY2" fmla="*/ 205842 h 920333"/>
                <a:gd name="connsiteX3" fmla="*/ 801310 w 834396"/>
                <a:gd name="connsiteY3" fmla="*/ 190490 h 920333"/>
                <a:gd name="connsiteX4" fmla="*/ 763636 w 834396"/>
                <a:gd name="connsiteY4" fmla="*/ 72526 h 920333"/>
                <a:gd name="connsiteX5" fmla="*/ 649112 w 834396"/>
                <a:gd name="connsiteY5" fmla="*/ 0 h 920333"/>
                <a:gd name="connsiteX6" fmla="*/ 533972 w 834396"/>
                <a:gd name="connsiteY6" fmla="*/ 85848 h 920333"/>
                <a:gd name="connsiteX7" fmla="*/ 484915 w 834396"/>
                <a:gd name="connsiteY7" fmla="*/ 6000 h 920333"/>
                <a:gd name="connsiteX8" fmla="*/ 389009 w 834396"/>
                <a:gd name="connsiteY8" fmla="*/ 85054 h 920333"/>
                <a:gd name="connsiteX9" fmla="*/ 287279 w 834396"/>
                <a:gd name="connsiteY9" fmla="*/ 71114 h 920333"/>
                <a:gd name="connsiteX10" fmla="*/ 246340 w 834396"/>
                <a:gd name="connsiteY10" fmla="*/ 98024 h 920333"/>
                <a:gd name="connsiteX11" fmla="*/ 271309 w 834396"/>
                <a:gd name="connsiteY11" fmla="*/ 120964 h 920333"/>
                <a:gd name="connsiteX12" fmla="*/ 224459 w 834396"/>
                <a:gd name="connsiteY12" fmla="*/ 196754 h 920333"/>
                <a:gd name="connsiteX13" fmla="*/ 204430 w 834396"/>
                <a:gd name="connsiteY13" fmla="*/ 189784 h 920333"/>
                <a:gd name="connsiteX14" fmla="*/ 121670 w 834396"/>
                <a:gd name="connsiteY14" fmla="*/ 225694 h 920333"/>
                <a:gd name="connsiteX15" fmla="*/ 96701 w 834396"/>
                <a:gd name="connsiteY15" fmla="*/ 154933 h 920333"/>
                <a:gd name="connsiteX16" fmla="*/ 66526 w 834396"/>
                <a:gd name="connsiteY16" fmla="*/ 153345 h 920333"/>
                <a:gd name="connsiteX17" fmla="*/ 0 w 834396"/>
                <a:gd name="connsiteY17" fmla="*/ 245634 h 920333"/>
                <a:gd name="connsiteX18" fmla="*/ 18352 w 834396"/>
                <a:gd name="connsiteY18" fmla="*/ 409390 h 920333"/>
                <a:gd name="connsiteX19" fmla="*/ 19940 w 834396"/>
                <a:gd name="connsiteY19" fmla="*/ 423242 h 920333"/>
                <a:gd name="connsiteX20" fmla="*/ 59820 w 834396"/>
                <a:gd name="connsiteY20" fmla="*/ 621408 h 920333"/>
                <a:gd name="connsiteX21" fmla="*/ 192519 w 834396"/>
                <a:gd name="connsiteY21" fmla="*/ 534325 h 920333"/>
                <a:gd name="connsiteX22" fmla="*/ 436918 w 834396"/>
                <a:gd name="connsiteY22" fmla="*/ 626702 h 920333"/>
                <a:gd name="connsiteX23" fmla="*/ 482798 w 834396"/>
                <a:gd name="connsiteY23" fmla="*/ 681582 h 920333"/>
                <a:gd name="connsiteX24" fmla="*/ 611438 w 834396"/>
                <a:gd name="connsiteY24" fmla="*/ 680523 h 920333"/>
                <a:gd name="connsiteX25" fmla="*/ 551618 w 834396"/>
                <a:gd name="connsiteY25" fmla="*/ 826192 h 920333"/>
                <a:gd name="connsiteX26" fmla="*/ 589469 w 834396"/>
                <a:gd name="connsiteY26" fmla="*/ 895011 h 920333"/>
                <a:gd name="connsiteX27" fmla="*/ 640642 w 834396"/>
                <a:gd name="connsiteY27" fmla="*/ 920334 h 920333"/>
                <a:gd name="connsiteX28" fmla="*/ 690228 w 834396"/>
                <a:gd name="connsiteY28" fmla="*/ 850808 h 920333"/>
                <a:gd name="connsiteX29" fmla="*/ 703462 w 834396"/>
                <a:gd name="connsiteY29" fmla="*/ 668876 h 920333"/>
                <a:gd name="connsiteX30" fmla="*/ 689169 w 834396"/>
                <a:gd name="connsiteY30" fmla="*/ 438330 h 920333"/>
                <a:gd name="connsiteX31" fmla="*/ 788429 w 834396"/>
                <a:gd name="connsiteY31" fmla="*/ 386538 h 920333"/>
                <a:gd name="connsiteX32" fmla="*/ 834397 w 834396"/>
                <a:gd name="connsiteY32" fmla="*/ 289573 h 92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34396" h="920333">
                  <a:moveTo>
                    <a:pt x="834397" y="289573"/>
                  </a:moveTo>
                  <a:lnTo>
                    <a:pt x="788076" y="277044"/>
                  </a:lnTo>
                  <a:lnTo>
                    <a:pt x="763636" y="205842"/>
                  </a:lnTo>
                  <a:lnTo>
                    <a:pt x="801310" y="190490"/>
                  </a:lnTo>
                  <a:lnTo>
                    <a:pt x="763636" y="72526"/>
                  </a:lnTo>
                  <a:lnTo>
                    <a:pt x="649112" y="0"/>
                  </a:lnTo>
                  <a:lnTo>
                    <a:pt x="533972" y="85848"/>
                  </a:lnTo>
                  <a:lnTo>
                    <a:pt x="484915" y="6000"/>
                  </a:lnTo>
                  <a:lnTo>
                    <a:pt x="389009" y="85054"/>
                  </a:lnTo>
                  <a:lnTo>
                    <a:pt x="287279" y="71114"/>
                  </a:lnTo>
                  <a:lnTo>
                    <a:pt x="246340" y="98024"/>
                  </a:lnTo>
                  <a:lnTo>
                    <a:pt x="271309" y="120964"/>
                  </a:lnTo>
                  <a:lnTo>
                    <a:pt x="224459" y="196754"/>
                  </a:lnTo>
                  <a:lnTo>
                    <a:pt x="204430" y="189784"/>
                  </a:lnTo>
                  <a:lnTo>
                    <a:pt x="121670" y="225694"/>
                  </a:lnTo>
                  <a:lnTo>
                    <a:pt x="96701" y="154933"/>
                  </a:lnTo>
                  <a:lnTo>
                    <a:pt x="66526" y="153345"/>
                  </a:lnTo>
                  <a:lnTo>
                    <a:pt x="0" y="245634"/>
                  </a:lnTo>
                  <a:lnTo>
                    <a:pt x="18352" y="409390"/>
                  </a:lnTo>
                  <a:lnTo>
                    <a:pt x="19940" y="423242"/>
                  </a:lnTo>
                  <a:lnTo>
                    <a:pt x="59820" y="621408"/>
                  </a:lnTo>
                  <a:lnTo>
                    <a:pt x="192519" y="534325"/>
                  </a:lnTo>
                  <a:lnTo>
                    <a:pt x="436918" y="626702"/>
                  </a:lnTo>
                  <a:lnTo>
                    <a:pt x="482798" y="681582"/>
                  </a:lnTo>
                  <a:lnTo>
                    <a:pt x="611438" y="680523"/>
                  </a:lnTo>
                  <a:lnTo>
                    <a:pt x="551618" y="826192"/>
                  </a:lnTo>
                  <a:lnTo>
                    <a:pt x="589469" y="895011"/>
                  </a:lnTo>
                  <a:lnTo>
                    <a:pt x="640642" y="920334"/>
                  </a:lnTo>
                  <a:lnTo>
                    <a:pt x="690228" y="850808"/>
                  </a:lnTo>
                  <a:lnTo>
                    <a:pt x="703462" y="668876"/>
                  </a:lnTo>
                  <a:lnTo>
                    <a:pt x="689169" y="438330"/>
                  </a:lnTo>
                  <a:lnTo>
                    <a:pt x="788429" y="386538"/>
                  </a:lnTo>
                  <a:lnTo>
                    <a:pt x="834397" y="289573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7613" cap="flat">
              <a:solidFill>
                <a:srgbClr val="5E70B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" name="Forma Livre: Forma 124">
              <a:extLst>
                <a:ext uri="{FF2B5EF4-FFF2-40B4-BE49-F238E27FC236}">
                  <a16:creationId xmlns:a16="http://schemas.microsoft.com/office/drawing/2014/main" id="{F47E73A7-6F30-9FCD-C49E-79DFCED0997F}"/>
                </a:ext>
              </a:extLst>
            </p:cNvPr>
            <p:cNvSpPr/>
            <p:nvPr/>
          </p:nvSpPr>
          <p:spPr>
            <a:xfrm>
              <a:off x="6797044" y="3457338"/>
              <a:ext cx="167020" cy="217047"/>
            </a:xfrm>
            <a:custGeom>
              <a:avLst/>
              <a:gdLst>
                <a:gd name="connsiteX0" fmla="*/ 37674 w 167020"/>
                <a:gd name="connsiteY0" fmla="*/ 117964 h 217047"/>
                <a:gd name="connsiteX1" fmla="*/ 0 w 167020"/>
                <a:gd name="connsiteY1" fmla="*/ 133316 h 217047"/>
                <a:gd name="connsiteX2" fmla="*/ 24440 w 167020"/>
                <a:gd name="connsiteY2" fmla="*/ 204519 h 217047"/>
                <a:gd name="connsiteX3" fmla="*/ 70761 w 167020"/>
                <a:gd name="connsiteY3" fmla="*/ 217047 h 217047"/>
                <a:gd name="connsiteX4" fmla="*/ 115229 w 167020"/>
                <a:gd name="connsiteY4" fmla="*/ 123170 h 217047"/>
                <a:gd name="connsiteX5" fmla="*/ 167020 w 167020"/>
                <a:gd name="connsiteY5" fmla="*/ 100671 h 217047"/>
                <a:gd name="connsiteX6" fmla="*/ 0 w 167020"/>
                <a:gd name="connsiteY6" fmla="*/ 0 h 217047"/>
                <a:gd name="connsiteX7" fmla="*/ 37674 w 167020"/>
                <a:gd name="connsiteY7" fmla="*/ 117964 h 217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020" h="217047">
                  <a:moveTo>
                    <a:pt x="37674" y="117964"/>
                  </a:moveTo>
                  <a:lnTo>
                    <a:pt x="0" y="133316"/>
                  </a:lnTo>
                  <a:lnTo>
                    <a:pt x="24440" y="204519"/>
                  </a:lnTo>
                  <a:lnTo>
                    <a:pt x="70761" y="217047"/>
                  </a:lnTo>
                  <a:lnTo>
                    <a:pt x="115229" y="123170"/>
                  </a:lnTo>
                  <a:lnTo>
                    <a:pt x="167020" y="100671"/>
                  </a:lnTo>
                  <a:lnTo>
                    <a:pt x="0" y="0"/>
                  </a:lnTo>
                  <a:lnTo>
                    <a:pt x="37674" y="117964"/>
                  </a:lnTo>
                  <a:close/>
                </a:path>
              </a:pathLst>
            </a:custGeom>
            <a:solidFill>
              <a:srgbClr val="E9E9F3"/>
            </a:solidFill>
            <a:ln w="17613" cap="flat">
              <a:solidFill>
                <a:srgbClr val="5E70B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" name="Forma Livre: Forma 125">
              <a:extLst>
                <a:ext uri="{FF2B5EF4-FFF2-40B4-BE49-F238E27FC236}">
                  <a16:creationId xmlns:a16="http://schemas.microsoft.com/office/drawing/2014/main" id="{1175BC2D-F721-59B3-1E09-2467BABFB12E}"/>
                </a:ext>
              </a:extLst>
            </p:cNvPr>
            <p:cNvSpPr/>
            <p:nvPr/>
          </p:nvSpPr>
          <p:spPr>
            <a:xfrm>
              <a:off x="4946937" y="4197064"/>
              <a:ext cx="703727" cy="652906"/>
            </a:xfrm>
            <a:custGeom>
              <a:avLst/>
              <a:gdLst>
                <a:gd name="connsiteX0" fmla="*/ 502914 w 703727"/>
                <a:gd name="connsiteY0" fmla="*/ 148580 h 652906"/>
                <a:gd name="connsiteX1" fmla="*/ 436124 w 703727"/>
                <a:gd name="connsiteY1" fmla="*/ 22940 h 652906"/>
                <a:gd name="connsiteX2" fmla="*/ 316395 w 703727"/>
                <a:gd name="connsiteY2" fmla="*/ 48880 h 652906"/>
                <a:gd name="connsiteX3" fmla="*/ 218724 w 703727"/>
                <a:gd name="connsiteY3" fmla="*/ 0 h 652906"/>
                <a:gd name="connsiteX4" fmla="*/ 122905 w 703727"/>
                <a:gd name="connsiteY4" fmla="*/ 55850 h 652906"/>
                <a:gd name="connsiteX5" fmla="*/ 67055 w 703727"/>
                <a:gd name="connsiteY5" fmla="*/ 62732 h 652906"/>
                <a:gd name="connsiteX6" fmla="*/ 74996 w 703727"/>
                <a:gd name="connsiteY6" fmla="*/ 92642 h 652906"/>
                <a:gd name="connsiteX7" fmla="*/ 44115 w 703727"/>
                <a:gd name="connsiteY7" fmla="*/ 269104 h 652906"/>
                <a:gd name="connsiteX8" fmla="*/ 0 w 703727"/>
                <a:gd name="connsiteY8" fmla="*/ 282338 h 652906"/>
                <a:gd name="connsiteX9" fmla="*/ 45174 w 703727"/>
                <a:gd name="connsiteY9" fmla="*/ 339688 h 652906"/>
                <a:gd name="connsiteX10" fmla="*/ 39704 w 703727"/>
                <a:gd name="connsiteY10" fmla="*/ 464270 h 652906"/>
                <a:gd name="connsiteX11" fmla="*/ 159874 w 703727"/>
                <a:gd name="connsiteY11" fmla="*/ 480857 h 652906"/>
                <a:gd name="connsiteX12" fmla="*/ 233811 w 703727"/>
                <a:gd name="connsiteY12" fmla="*/ 459858 h 652906"/>
                <a:gd name="connsiteX13" fmla="*/ 272368 w 703727"/>
                <a:gd name="connsiteY13" fmla="*/ 640731 h 652906"/>
                <a:gd name="connsiteX14" fmla="*/ 344099 w 703727"/>
                <a:gd name="connsiteY14" fmla="*/ 619820 h 652906"/>
                <a:gd name="connsiteX15" fmla="*/ 379392 w 703727"/>
                <a:gd name="connsiteY15" fmla="*/ 652907 h 652906"/>
                <a:gd name="connsiteX16" fmla="*/ 483768 w 703727"/>
                <a:gd name="connsiteY16" fmla="*/ 511649 h 652906"/>
                <a:gd name="connsiteX17" fmla="*/ 500003 w 703727"/>
                <a:gd name="connsiteY17" fmla="*/ 489680 h 652906"/>
                <a:gd name="connsiteX18" fmla="*/ 559823 w 703727"/>
                <a:gd name="connsiteY18" fmla="*/ 463740 h 652906"/>
                <a:gd name="connsiteX19" fmla="*/ 629614 w 703727"/>
                <a:gd name="connsiteY19" fmla="*/ 308190 h 652906"/>
                <a:gd name="connsiteX20" fmla="*/ 673552 w 703727"/>
                <a:gd name="connsiteY20" fmla="*/ 277221 h 652906"/>
                <a:gd name="connsiteX21" fmla="*/ 690669 w 703727"/>
                <a:gd name="connsiteY21" fmla="*/ 263633 h 652906"/>
                <a:gd name="connsiteX22" fmla="*/ 703727 w 703727"/>
                <a:gd name="connsiteY22" fmla="*/ 221635 h 652906"/>
                <a:gd name="connsiteX23" fmla="*/ 502914 w 703727"/>
                <a:gd name="connsiteY23" fmla="*/ 148580 h 65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03727" h="652906">
                  <a:moveTo>
                    <a:pt x="502914" y="148580"/>
                  </a:moveTo>
                  <a:lnTo>
                    <a:pt x="436124" y="22940"/>
                  </a:lnTo>
                  <a:lnTo>
                    <a:pt x="316395" y="48880"/>
                  </a:lnTo>
                  <a:lnTo>
                    <a:pt x="218724" y="0"/>
                  </a:lnTo>
                  <a:lnTo>
                    <a:pt x="122905" y="55850"/>
                  </a:lnTo>
                  <a:lnTo>
                    <a:pt x="67055" y="62732"/>
                  </a:lnTo>
                  <a:lnTo>
                    <a:pt x="74996" y="92642"/>
                  </a:lnTo>
                  <a:lnTo>
                    <a:pt x="44115" y="269104"/>
                  </a:lnTo>
                  <a:lnTo>
                    <a:pt x="0" y="282338"/>
                  </a:lnTo>
                  <a:lnTo>
                    <a:pt x="45174" y="339688"/>
                  </a:lnTo>
                  <a:lnTo>
                    <a:pt x="39704" y="464270"/>
                  </a:lnTo>
                  <a:lnTo>
                    <a:pt x="159874" y="480857"/>
                  </a:lnTo>
                  <a:lnTo>
                    <a:pt x="233811" y="459858"/>
                  </a:lnTo>
                  <a:lnTo>
                    <a:pt x="272368" y="640731"/>
                  </a:lnTo>
                  <a:lnTo>
                    <a:pt x="344099" y="619820"/>
                  </a:lnTo>
                  <a:lnTo>
                    <a:pt x="379392" y="652907"/>
                  </a:lnTo>
                  <a:lnTo>
                    <a:pt x="483768" y="511649"/>
                  </a:lnTo>
                  <a:lnTo>
                    <a:pt x="500003" y="489680"/>
                  </a:lnTo>
                  <a:lnTo>
                    <a:pt x="559823" y="463740"/>
                  </a:lnTo>
                  <a:lnTo>
                    <a:pt x="629614" y="308190"/>
                  </a:lnTo>
                  <a:lnTo>
                    <a:pt x="673552" y="277221"/>
                  </a:lnTo>
                  <a:lnTo>
                    <a:pt x="690669" y="263633"/>
                  </a:lnTo>
                  <a:lnTo>
                    <a:pt x="703727" y="221635"/>
                  </a:lnTo>
                  <a:lnTo>
                    <a:pt x="502914" y="148580"/>
                  </a:lnTo>
                  <a:close/>
                </a:path>
              </a:pathLst>
            </a:custGeom>
            <a:solidFill>
              <a:srgbClr val="E9E9F3"/>
            </a:solidFill>
            <a:ln w="17613" cap="flat">
              <a:solidFill>
                <a:srgbClr val="5E70B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" name="Forma Livre: Forma 126">
              <a:extLst>
                <a:ext uri="{FF2B5EF4-FFF2-40B4-BE49-F238E27FC236}">
                  <a16:creationId xmlns:a16="http://schemas.microsoft.com/office/drawing/2014/main" id="{82826CE3-3728-05A7-67BF-1A1BDF0B13B9}"/>
                </a:ext>
              </a:extLst>
            </p:cNvPr>
            <p:cNvSpPr/>
            <p:nvPr/>
          </p:nvSpPr>
          <p:spPr>
            <a:xfrm>
              <a:off x="4173595" y="3330286"/>
              <a:ext cx="666846" cy="535912"/>
            </a:xfrm>
            <a:custGeom>
              <a:avLst/>
              <a:gdLst>
                <a:gd name="connsiteX0" fmla="*/ 617967 w 666846"/>
                <a:gd name="connsiteY0" fmla="*/ 370039 h 535912"/>
                <a:gd name="connsiteX1" fmla="*/ 623967 w 666846"/>
                <a:gd name="connsiteY1" fmla="*/ 279250 h 535912"/>
                <a:gd name="connsiteX2" fmla="*/ 490297 w 666846"/>
                <a:gd name="connsiteY2" fmla="*/ 288249 h 535912"/>
                <a:gd name="connsiteX3" fmla="*/ 473357 w 666846"/>
                <a:gd name="connsiteY3" fmla="*/ 59820 h 535912"/>
                <a:gd name="connsiteX4" fmla="*/ 439477 w 666846"/>
                <a:gd name="connsiteY4" fmla="*/ 85760 h 535912"/>
                <a:gd name="connsiteX5" fmla="*/ 361657 w 666846"/>
                <a:gd name="connsiteY5" fmla="*/ 0 h 535912"/>
                <a:gd name="connsiteX6" fmla="*/ 292837 w 666846"/>
                <a:gd name="connsiteY6" fmla="*/ 2912 h 535912"/>
                <a:gd name="connsiteX7" fmla="*/ 245899 w 666846"/>
                <a:gd name="connsiteY7" fmla="*/ 85760 h 535912"/>
                <a:gd name="connsiteX8" fmla="*/ 177079 w 666846"/>
                <a:gd name="connsiteY8" fmla="*/ 85760 h 535912"/>
                <a:gd name="connsiteX9" fmla="*/ 177079 w 666846"/>
                <a:gd name="connsiteY9" fmla="*/ 125640 h 535912"/>
                <a:gd name="connsiteX10" fmla="*/ 124229 w 666846"/>
                <a:gd name="connsiteY10" fmla="*/ 120611 h 535912"/>
                <a:gd name="connsiteX11" fmla="*/ 106318 w 666846"/>
                <a:gd name="connsiteY11" fmla="*/ 139581 h 535912"/>
                <a:gd name="connsiteX12" fmla="*/ 34498 w 666846"/>
                <a:gd name="connsiteY12" fmla="*/ 126611 h 535912"/>
                <a:gd name="connsiteX13" fmla="*/ 0 w 666846"/>
                <a:gd name="connsiteY13" fmla="*/ 169138 h 535912"/>
                <a:gd name="connsiteX14" fmla="*/ 45703 w 666846"/>
                <a:gd name="connsiteY14" fmla="*/ 192872 h 535912"/>
                <a:gd name="connsiteX15" fmla="*/ 85142 w 666846"/>
                <a:gd name="connsiteY15" fmla="*/ 173020 h 535912"/>
                <a:gd name="connsiteX16" fmla="*/ 123699 w 666846"/>
                <a:gd name="connsiteY16" fmla="*/ 170814 h 535912"/>
                <a:gd name="connsiteX17" fmla="*/ 132522 w 666846"/>
                <a:gd name="connsiteY17" fmla="*/ 232576 h 535912"/>
                <a:gd name="connsiteX18" fmla="*/ 117082 w 666846"/>
                <a:gd name="connsiteY18" fmla="*/ 249163 h 535912"/>
                <a:gd name="connsiteX19" fmla="*/ 142492 w 666846"/>
                <a:gd name="connsiteY19" fmla="*/ 282250 h 535912"/>
                <a:gd name="connsiteX20" fmla="*/ 121494 w 666846"/>
                <a:gd name="connsiteY20" fmla="*/ 316395 h 535912"/>
                <a:gd name="connsiteX21" fmla="*/ 198695 w 666846"/>
                <a:gd name="connsiteY21" fmla="*/ 400214 h 535912"/>
                <a:gd name="connsiteX22" fmla="*/ 337659 w 666846"/>
                <a:gd name="connsiteY22" fmla="*/ 437712 h 535912"/>
                <a:gd name="connsiteX23" fmla="*/ 563794 w 666846"/>
                <a:gd name="connsiteY23" fmla="*/ 535913 h 535912"/>
                <a:gd name="connsiteX24" fmla="*/ 666847 w 666846"/>
                <a:gd name="connsiteY24" fmla="*/ 410890 h 535912"/>
                <a:gd name="connsiteX25" fmla="*/ 617967 w 666846"/>
                <a:gd name="connsiteY25" fmla="*/ 370039 h 535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66846" h="535912">
                  <a:moveTo>
                    <a:pt x="617967" y="370039"/>
                  </a:moveTo>
                  <a:lnTo>
                    <a:pt x="623967" y="279250"/>
                  </a:lnTo>
                  <a:lnTo>
                    <a:pt x="490297" y="288249"/>
                  </a:lnTo>
                  <a:lnTo>
                    <a:pt x="473357" y="59820"/>
                  </a:lnTo>
                  <a:lnTo>
                    <a:pt x="439477" y="85760"/>
                  </a:lnTo>
                  <a:lnTo>
                    <a:pt x="361657" y="0"/>
                  </a:lnTo>
                  <a:lnTo>
                    <a:pt x="292837" y="2912"/>
                  </a:lnTo>
                  <a:lnTo>
                    <a:pt x="245899" y="85760"/>
                  </a:lnTo>
                  <a:lnTo>
                    <a:pt x="177079" y="85760"/>
                  </a:lnTo>
                  <a:lnTo>
                    <a:pt x="177079" y="125640"/>
                  </a:lnTo>
                  <a:lnTo>
                    <a:pt x="124229" y="120611"/>
                  </a:lnTo>
                  <a:lnTo>
                    <a:pt x="106318" y="139581"/>
                  </a:lnTo>
                  <a:lnTo>
                    <a:pt x="34498" y="126611"/>
                  </a:lnTo>
                  <a:lnTo>
                    <a:pt x="0" y="169138"/>
                  </a:lnTo>
                  <a:lnTo>
                    <a:pt x="45703" y="192872"/>
                  </a:lnTo>
                  <a:lnTo>
                    <a:pt x="85142" y="173020"/>
                  </a:lnTo>
                  <a:lnTo>
                    <a:pt x="123699" y="170814"/>
                  </a:lnTo>
                  <a:lnTo>
                    <a:pt x="132522" y="232576"/>
                  </a:lnTo>
                  <a:lnTo>
                    <a:pt x="117082" y="249163"/>
                  </a:lnTo>
                  <a:lnTo>
                    <a:pt x="142492" y="282250"/>
                  </a:lnTo>
                  <a:lnTo>
                    <a:pt x="121494" y="316395"/>
                  </a:lnTo>
                  <a:lnTo>
                    <a:pt x="198695" y="400214"/>
                  </a:lnTo>
                  <a:lnTo>
                    <a:pt x="337659" y="437712"/>
                  </a:lnTo>
                  <a:lnTo>
                    <a:pt x="563794" y="535913"/>
                  </a:lnTo>
                  <a:lnTo>
                    <a:pt x="666847" y="410890"/>
                  </a:lnTo>
                  <a:lnTo>
                    <a:pt x="617967" y="370039"/>
                  </a:lnTo>
                  <a:close/>
                </a:path>
              </a:pathLst>
            </a:custGeom>
            <a:solidFill>
              <a:srgbClr val="77BFEE"/>
            </a:solidFill>
            <a:ln w="17613" cap="flat">
              <a:solidFill>
                <a:srgbClr val="5E70B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" name="Forma Livre: Forma 127">
              <a:extLst>
                <a:ext uri="{FF2B5EF4-FFF2-40B4-BE49-F238E27FC236}">
                  <a16:creationId xmlns:a16="http://schemas.microsoft.com/office/drawing/2014/main" id="{218006E3-3317-95C6-B1BE-6ED14E8DE538}"/>
                </a:ext>
              </a:extLst>
            </p:cNvPr>
            <p:cNvSpPr/>
            <p:nvPr/>
          </p:nvSpPr>
          <p:spPr>
            <a:xfrm>
              <a:off x="3517601" y="3250790"/>
              <a:ext cx="701697" cy="369421"/>
            </a:xfrm>
            <a:custGeom>
              <a:avLst/>
              <a:gdLst>
                <a:gd name="connsiteX0" fmla="*/ 655995 w 701697"/>
                <a:gd name="connsiteY0" fmla="*/ 248634 h 369421"/>
                <a:gd name="connsiteX1" fmla="*/ 374274 w 701697"/>
                <a:gd name="connsiteY1" fmla="*/ 102436 h 369421"/>
                <a:gd name="connsiteX2" fmla="*/ 33086 w 701697"/>
                <a:gd name="connsiteY2" fmla="*/ 0 h 369421"/>
                <a:gd name="connsiteX3" fmla="*/ 0 w 701697"/>
                <a:gd name="connsiteY3" fmla="*/ 27528 h 369421"/>
                <a:gd name="connsiteX4" fmla="*/ 89289 w 701697"/>
                <a:gd name="connsiteY4" fmla="*/ 172050 h 369421"/>
                <a:gd name="connsiteX5" fmla="*/ 69437 w 701697"/>
                <a:gd name="connsiteY5" fmla="*/ 218371 h 369421"/>
                <a:gd name="connsiteX6" fmla="*/ 169844 w 701697"/>
                <a:gd name="connsiteY6" fmla="*/ 264692 h 369421"/>
                <a:gd name="connsiteX7" fmla="*/ 314277 w 701697"/>
                <a:gd name="connsiteY7" fmla="*/ 223841 h 369421"/>
                <a:gd name="connsiteX8" fmla="*/ 316483 w 701697"/>
                <a:gd name="connsiteY8" fmla="*/ 369422 h 369421"/>
                <a:gd name="connsiteX9" fmla="*/ 508385 w 701697"/>
                <a:gd name="connsiteY9" fmla="*/ 369422 h 369421"/>
                <a:gd name="connsiteX10" fmla="*/ 537060 w 701697"/>
                <a:gd name="connsiteY10" fmla="*/ 324248 h 369421"/>
                <a:gd name="connsiteX11" fmla="*/ 565735 w 701697"/>
                <a:gd name="connsiteY11" fmla="*/ 340747 h 369421"/>
                <a:gd name="connsiteX12" fmla="*/ 701698 w 701697"/>
                <a:gd name="connsiteY12" fmla="*/ 272368 h 369421"/>
                <a:gd name="connsiteX13" fmla="*/ 655995 w 701697"/>
                <a:gd name="connsiteY13" fmla="*/ 248634 h 369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01697" h="369421">
                  <a:moveTo>
                    <a:pt x="655995" y="248634"/>
                  </a:moveTo>
                  <a:lnTo>
                    <a:pt x="374274" y="102436"/>
                  </a:lnTo>
                  <a:lnTo>
                    <a:pt x="33086" y="0"/>
                  </a:lnTo>
                  <a:lnTo>
                    <a:pt x="0" y="27528"/>
                  </a:lnTo>
                  <a:lnTo>
                    <a:pt x="89289" y="172050"/>
                  </a:lnTo>
                  <a:lnTo>
                    <a:pt x="69437" y="218371"/>
                  </a:lnTo>
                  <a:lnTo>
                    <a:pt x="169844" y="264692"/>
                  </a:lnTo>
                  <a:lnTo>
                    <a:pt x="314277" y="223841"/>
                  </a:lnTo>
                  <a:lnTo>
                    <a:pt x="316483" y="369422"/>
                  </a:lnTo>
                  <a:lnTo>
                    <a:pt x="508385" y="369422"/>
                  </a:lnTo>
                  <a:lnTo>
                    <a:pt x="537060" y="324248"/>
                  </a:lnTo>
                  <a:lnTo>
                    <a:pt x="565735" y="340747"/>
                  </a:lnTo>
                  <a:lnTo>
                    <a:pt x="701698" y="272368"/>
                  </a:lnTo>
                  <a:lnTo>
                    <a:pt x="655995" y="248634"/>
                  </a:lnTo>
                  <a:close/>
                </a:path>
              </a:pathLst>
            </a:custGeom>
            <a:solidFill>
              <a:srgbClr val="77BFEE"/>
            </a:solidFill>
            <a:ln w="17613" cap="flat">
              <a:solidFill>
                <a:srgbClr val="5E70B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7" name="Forma Livre: Forma 128">
              <a:extLst>
                <a:ext uri="{FF2B5EF4-FFF2-40B4-BE49-F238E27FC236}">
                  <a16:creationId xmlns:a16="http://schemas.microsoft.com/office/drawing/2014/main" id="{921E00F2-08DC-E8A0-A219-D4767F032234}"/>
                </a:ext>
              </a:extLst>
            </p:cNvPr>
            <p:cNvSpPr/>
            <p:nvPr/>
          </p:nvSpPr>
          <p:spPr>
            <a:xfrm>
              <a:off x="4646952" y="3265878"/>
              <a:ext cx="1039003" cy="1079942"/>
            </a:xfrm>
            <a:custGeom>
              <a:avLst/>
              <a:gdLst>
                <a:gd name="connsiteX0" fmla="*/ 447859 w 1039003"/>
                <a:gd name="connsiteY0" fmla="*/ 193049 h 1079942"/>
                <a:gd name="connsiteX1" fmla="*/ 318865 w 1039003"/>
                <a:gd name="connsiteY1" fmla="*/ 0 h 1079942"/>
                <a:gd name="connsiteX2" fmla="*/ 298219 w 1039003"/>
                <a:gd name="connsiteY2" fmla="*/ 135258 h 1079942"/>
                <a:gd name="connsiteX3" fmla="*/ 0 w 1039003"/>
                <a:gd name="connsiteY3" fmla="*/ 124317 h 1079942"/>
                <a:gd name="connsiteX4" fmla="*/ 16940 w 1039003"/>
                <a:gd name="connsiteY4" fmla="*/ 352746 h 1079942"/>
                <a:gd name="connsiteX5" fmla="*/ 150610 w 1039003"/>
                <a:gd name="connsiteY5" fmla="*/ 343747 h 1079942"/>
                <a:gd name="connsiteX6" fmla="*/ 144610 w 1039003"/>
                <a:gd name="connsiteY6" fmla="*/ 434536 h 1079942"/>
                <a:gd name="connsiteX7" fmla="*/ 193490 w 1039003"/>
                <a:gd name="connsiteY7" fmla="*/ 475475 h 1079942"/>
                <a:gd name="connsiteX8" fmla="*/ 90436 w 1039003"/>
                <a:gd name="connsiteY8" fmla="*/ 600409 h 1079942"/>
                <a:gd name="connsiteX9" fmla="*/ 136757 w 1039003"/>
                <a:gd name="connsiteY9" fmla="*/ 851867 h 1079942"/>
                <a:gd name="connsiteX10" fmla="*/ 302190 w 1039003"/>
                <a:gd name="connsiteY10" fmla="*/ 846396 h 1079942"/>
                <a:gd name="connsiteX11" fmla="*/ 293367 w 1039003"/>
                <a:gd name="connsiteY11" fmla="*/ 934627 h 1079942"/>
                <a:gd name="connsiteX12" fmla="*/ 359540 w 1039003"/>
                <a:gd name="connsiteY12" fmla="*/ 965508 h 1079942"/>
                <a:gd name="connsiteX13" fmla="*/ 367128 w 1039003"/>
                <a:gd name="connsiteY13" fmla="*/ 994094 h 1079942"/>
                <a:gd name="connsiteX14" fmla="*/ 422978 w 1039003"/>
                <a:gd name="connsiteY14" fmla="*/ 987212 h 1079942"/>
                <a:gd name="connsiteX15" fmla="*/ 518708 w 1039003"/>
                <a:gd name="connsiteY15" fmla="*/ 931362 h 1079942"/>
                <a:gd name="connsiteX16" fmla="*/ 616467 w 1039003"/>
                <a:gd name="connsiteY16" fmla="*/ 980242 h 1079942"/>
                <a:gd name="connsiteX17" fmla="*/ 736196 w 1039003"/>
                <a:gd name="connsiteY17" fmla="*/ 954302 h 1079942"/>
                <a:gd name="connsiteX18" fmla="*/ 802987 w 1039003"/>
                <a:gd name="connsiteY18" fmla="*/ 1079943 h 1079942"/>
                <a:gd name="connsiteX19" fmla="*/ 768048 w 1039003"/>
                <a:gd name="connsiteY19" fmla="*/ 935333 h 1079942"/>
                <a:gd name="connsiteX20" fmla="*/ 823897 w 1039003"/>
                <a:gd name="connsiteY20" fmla="*/ 846573 h 1079942"/>
                <a:gd name="connsiteX21" fmla="*/ 978478 w 1039003"/>
                <a:gd name="connsiteY21" fmla="*/ 732844 h 1079942"/>
                <a:gd name="connsiteX22" fmla="*/ 988624 w 1039003"/>
                <a:gd name="connsiteY22" fmla="*/ 520031 h 1079942"/>
                <a:gd name="connsiteX23" fmla="*/ 997447 w 1039003"/>
                <a:gd name="connsiteY23" fmla="*/ 334835 h 1079942"/>
                <a:gd name="connsiteX24" fmla="*/ 1039004 w 1039003"/>
                <a:gd name="connsiteY24" fmla="*/ 241752 h 1079942"/>
                <a:gd name="connsiteX25" fmla="*/ 447859 w 1039003"/>
                <a:gd name="connsiteY25" fmla="*/ 193225 h 107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39003" h="1079942">
                  <a:moveTo>
                    <a:pt x="447859" y="193049"/>
                  </a:moveTo>
                  <a:lnTo>
                    <a:pt x="318865" y="0"/>
                  </a:lnTo>
                  <a:cubicBezTo>
                    <a:pt x="311278" y="50380"/>
                    <a:pt x="298219" y="135258"/>
                    <a:pt x="298219" y="135258"/>
                  </a:cubicBezTo>
                  <a:lnTo>
                    <a:pt x="0" y="124317"/>
                  </a:lnTo>
                  <a:lnTo>
                    <a:pt x="16940" y="352746"/>
                  </a:lnTo>
                  <a:lnTo>
                    <a:pt x="150610" y="343747"/>
                  </a:lnTo>
                  <a:lnTo>
                    <a:pt x="144610" y="434536"/>
                  </a:lnTo>
                  <a:lnTo>
                    <a:pt x="193490" y="475475"/>
                  </a:lnTo>
                  <a:lnTo>
                    <a:pt x="90436" y="600409"/>
                  </a:lnTo>
                  <a:lnTo>
                    <a:pt x="136757" y="851867"/>
                  </a:lnTo>
                  <a:lnTo>
                    <a:pt x="302190" y="846396"/>
                  </a:lnTo>
                  <a:lnTo>
                    <a:pt x="293367" y="934627"/>
                  </a:lnTo>
                  <a:lnTo>
                    <a:pt x="359540" y="965508"/>
                  </a:lnTo>
                  <a:lnTo>
                    <a:pt x="367128" y="994094"/>
                  </a:lnTo>
                  <a:lnTo>
                    <a:pt x="422978" y="987212"/>
                  </a:lnTo>
                  <a:lnTo>
                    <a:pt x="518708" y="931362"/>
                  </a:lnTo>
                  <a:lnTo>
                    <a:pt x="616467" y="980242"/>
                  </a:lnTo>
                  <a:lnTo>
                    <a:pt x="736196" y="954302"/>
                  </a:lnTo>
                  <a:lnTo>
                    <a:pt x="802987" y="1079943"/>
                  </a:lnTo>
                  <a:lnTo>
                    <a:pt x="768048" y="935333"/>
                  </a:lnTo>
                  <a:lnTo>
                    <a:pt x="823897" y="846573"/>
                  </a:lnTo>
                  <a:lnTo>
                    <a:pt x="978478" y="732844"/>
                  </a:lnTo>
                  <a:lnTo>
                    <a:pt x="988624" y="520031"/>
                  </a:lnTo>
                  <a:lnTo>
                    <a:pt x="997447" y="334835"/>
                  </a:lnTo>
                  <a:lnTo>
                    <a:pt x="1039004" y="241752"/>
                  </a:lnTo>
                  <a:lnTo>
                    <a:pt x="447859" y="193225"/>
                  </a:lnTo>
                  <a:close/>
                </a:path>
              </a:pathLst>
            </a:custGeom>
            <a:solidFill>
              <a:srgbClr val="E9E9F3"/>
            </a:solidFill>
            <a:ln w="17613" cap="flat">
              <a:solidFill>
                <a:srgbClr val="5E70B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" name="Forma Livre: Forma 129">
              <a:extLst>
                <a:ext uri="{FF2B5EF4-FFF2-40B4-BE49-F238E27FC236}">
                  <a16:creationId xmlns:a16="http://schemas.microsoft.com/office/drawing/2014/main" id="{1A038795-40AF-F6B6-D3CC-E3C39A1674D3}"/>
                </a:ext>
              </a:extLst>
            </p:cNvPr>
            <p:cNvSpPr/>
            <p:nvPr/>
          </p:nvSpPr>
          <p:spPr>
            <a:xfrm>
              <a:off x="5366032" y="5032872"/>
              <a:ext cx="485268" cy="311189"/>
            </a:xfrm>
            <a:custGeom>
              <a:avLst/>
              <a:gdLst>
                <a:gd name="connsiteX0" fmla="*/ 390068 w 485268"/>
                <a:gd name="connsiteY0" fmla="*/ 28940 h 311189"/>
                <a:gd name="connsiteX1" fmla="*/ 292308 w 485268"/>
                <a:gd name="connsiteY1" fmla="*/ 0 h 311189"/>
                <a:gd name="connsiteX2" fmla="*/ 216518 w 485268"/>
                <a:gd name="connsiteY2" fmla="*/ 42880 h 311189"/>
                <a:gd name="connsiteX3" fmla="*/ 237429 w 485268"/>
                <a:gd name="connsiteY3" fmla="*/ 63879 h 311189"/>
                <a:gd name="connsiteX4" fmla="*/ 19852 w 485268"/>
                <a:gd name="connsiteY4" fmla="*/ 27705 h 311189"/>
                <a:gd name="connsiteX5" fmla="*/ 0 w 485268"/>
                <a:gd name="connsiteY5" fmla="*/ 101377 h 311189"/>
                <a:gd name="connsiteX6" fmla="*/ 160668 w 485268"/>
                <a:gd name="connsiteY6" fmla="*/ 116729 h 311189"/>
                <a:gd name="connsiteX7" fmla="*/ 282338 w 485268"/>
                <a:gd name="connsiteY7" fmla="*/ 222430 h 311189"/>
                <a:gd name="connsiteX8" fmla="*/ 373127 w 485268"/>
                <a:gd name="connsiteY8" fmla="*/ 235400 h 311189"/>
                <a:gd name="connsiteX9" fmla="*/ 348158 w 485268"/>
                <a:gd name="connsiteY9" fmla="*/ 302278 h 311189"/>
                <a:gd name="connsiteX10" fmla="*/ 373833 w 485268"/>
                <a:gd name="connsiteY10" fmla="*/ 311190 h 311189"/>
                <a:gd name="connsiteX11" fmla="*/ 458799 w 485268"/>
                <a:gd name="connsiteY11" fmla="*/ 253840 h 311189"/>
                <a:gd name="connsiteX12" fmla="*/ 485268 w 485268"/>
                <a:gd name="connsiteY12" fmla="*/ 140199 h 311189"/>
                <a:gd name="connsiteX13" fmla="*/ 473092 w 485268"/>
                <a:gd name="connsiteY13" fmla="*/ 4588 h 311189"/>
                <a:gd name="connsiteX14" fmla="*/ 412037 w 485268"/>
                <a:gd name="connsiteY14" fmla="*/ 0 h 311189"/>
                <a:gd name="connsiteX15" fmla="*/ 390068 w 485268"/>
                <a:gd name="connsiteY15" fmla="*/ 28940 h 311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85268" h="311189">
                  <a:moveTo>
                    <a:pt x="390068" y="28940"/>
                  </a:moveTo>
                  <a:lnTo>
                    <a:pt x="292308" y="0"/>
                  </a:lnTo>
                  <a:lnTo>
                    <a:pt x="216518" y="42880"/>
                  </a:lnTo>
                  <a:lnTo>
                    <a:pt x="237429" y="63879"/>
                  </a:lnTo>
                  <a:lnTo>
                    <a:pt x="19852" y="27705"/>
                  </a:lnTo>
                  <a:lnTo>
                    <a:pt x="0" y="101377"/>
                  </a:lnTo>
                  <a:lnTo>
                    <a:pt x="160668" y="116729"/>
                  </a:lnTo>
                  <a:lnTo>
                    <a:pt x="282338" y="222430"/>
                  </a:lnTo>
                  <a:lnTo>
                    <a:pt x="373127" y="235400"/>
                  </a:lnTo>
                  <a:lnTo>
                    <a:pt x="348158" y="302278"/>
                  </a:lnTo>
                  <a:lnTo>
                    <a:pt x="373833" y="311190"/>
                  </a:lnTo>
                  <a:lnTo>
                    <a:pt x="458799" y="253840"/>
                  </a:lnTo>
                  <a:lnTo>
                    <a:pt x="485268" y="140199"/>
                  </a:lnTo>
                  <a:lnTo>
                    <a:pt x="473092" y="4588"/>
                  </a:lnTo>
                  <a:lnTo>
                    <a:pt x="412037" y="0"/>
                  </a:lnTo>
                  <a:lnTo>
                    <a:pt x="390068" y="28940"/>
                  </a:lnTo>
                  <a:close/>
                </a:path>
              </a:pathLst>
            </a:custGeom>
            <a:solidFill>
              <a:srgbClr val="E9E9F3"/>
            </a:solidFill>
            <a:ln w="17613" cap="flat">
              <a:solidFill>
                <a:srgbClr val="5E70B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" name="Forma Livre: Forma 130">
              <a:extLst>
                <a:ext uri="{FF2B5EF4-FFF2-40B4-BE49-F238E27FC236}">
                  <a16:creationId xmlns:a16="http://schemas.microsoft.com/office/drawing/2014/main" id="{53A6F33C-3CEB-3C97-7FD0-185720AA6EBD}"/>
                </a:ext>
              </a:extLst>
            </p:cNvPr>
            <p:cNvSpPr/>
            <p:nvPr/>
          </p:nvSpPr>
          <p:spPr>
            <a:xfrm>
              <a:off x="5019727" y="5134250"/>
              <a:ext cx="720138" cy="628907"/>
            </a:xfrm>
            <a:custGeom>
              <a:avLst/>
              <a:gdLst>
                <a:gd name="connsiteX0" fmla="*/ 719432 w 720138"/>
                <a:gd name="connsiteY0" fmla="*/ 134022 h 628907"/>
                <a:gd name="connsiteX1" fmla="*/ 628643 w 720138"/>
                <a:gd name="connsiteY1" fmla="*/ 121052 h 628907"/>
                <a:gd name="connsiteX2" fmla="*/ 506973 w 720138"/>
                <a:gd name="connsiteY2" fmla="*/ 15352 h 628907"/>
                <a:gd name="connsiteX3" fmla="*/ 346305 w 720138"/>
                <a:gd name="connsiteY3" fmla="*/ 0 h 628907"/>
                <a:gd name="connsiteX4" fmla="*/ 153257 w 720138"/>
                <a:gd name="connsiteY4" fmla="*/ 112759 h 628907"/>
                <a:gd name="connsiteX5" fmla="*/ 0 w 720138"/>
                <a:gd name="connsiteY5" fmla="*/ 303513 h 628907"/>
                <a:gd name="connsiteX6" fmla="*/ 73849 w 720138"/>
                <a:gd name="connsiteY6" fmla="*/ 289220 h 628907"/>
                <a:gd name="connsiteX7" fmla="*/ 147786 w 720138"/>
                <a:gd name="connsiteY7" fmla="*/ 388479 h 628907"/>
                <a:gd name="connsiteX8" fmla="*/ 183079 w 720138"/>
                <a:gd name="connsiteY8" fmla="*/ 359804 h 628907"/>
                <a:gd name="connsiteX9" fmla="*/ 350717 w 720138"/>
                <a:gd name="connsiteY9" fmla="*/ 461270 h 628907"/>
                <a:gd name="connsiteX10" fmla="*/ 410272 w 720138"/>
                <a:gd name="connsiteY10" fmla="*/ 538471 h 628907"/>
                <a:gd name="connsiteX11" fmla="*/ 363951 w 720138"/>
                <a:gd name="connsiteY11" fmla="*/ 571558 h 628907"/>
                <a:gd name="connsiteX12" fmla="*/ 367216 w 720138"/>
                <a:gd name="connsiteY12" fmla="*/ 628908 h 628907"/>
                <a:gd name="connsiteX13" fmla="*/ 451035 w 720138"/>
                <a:gd name="connsiteY13" fmla="*/ 583646 h 628907"/>
                <a:gd name="connsiteX14" fmla="*/ 502914 w 720138"/>
                <a:gd name="connsiteY14" fmla="*/ 464534 h 628907"/>
                <a:gd name="connsiteX15" fmla="*/ 649554 w 720138"/>
                <a:gd name="connsiteY15" fmla="*/ 356452 h 628907"/>
                <a:gd name="connsiteX16" fmla="*/ 720138 w 720138"/>
                <a:gd name="connsiteY16" fmla="*/ 209812 h 628907"/>
                <a:gd name="connsiteX17" fmla="*/ 694463 w 720138"/>
                <a:gd name="connsiteY17" fmla="*/ 200901 h 628907"/>
                <a:gd name="connsiteX18" fmla="*/ 719432 w 720138"/>
                <a:gd name="connsiteY18" fmla="*/ 134022 h 628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20138" h="628907">
                  <a:moveTo>
                    <a:pt x="719432" y="134022"/>
                  </a:moveTo>
                  <a:lnTo>
                    <a:pt x="628643" y="121052"/>
                  </a:lnTo>
                  <a:lnTo>
                    <a:pt x="506973" y="15352"/>
                  </a:lnTo>
                  <a:lnTo>
                    <a:pt x="346305" y="0"/>
                  </a:lnTo>
                  <a:lnTo>
                    <a:pt x="153257" y="112759"/>
                  </a:lnTo>
                  <a:lnTo>
                    <a:pt x="0" y="303513"/>
                  </a:lnTo>
                  <a:lnTo>
                    <a:pt x="73849" y="289220"/>
                  </a:lnTo>
                  <a:lnTo>
                    <a:pt x="147786" y="388479"/>
                  </a:lnTo>
                  <a:lnTo>
                    <a:pt x="183079" y="359804"/>
                  </a:lnTo>
                  <a:lnTo>
                    <a:pt x="350717" y="461270"/>
                  </a:lnTo>
                  <a:lnTo>
                    <a:pt x="410272" y="538471"/>
                  </a:lnTo>
                  <a:lnTo>
                    <a:pt x="363951" y="571558"/>
                  </a:lnTo>
                  <a:lnTo>
                    <a:pt x="367216" y="628908"/>
                  </a:lnTo>
                  <a:lnTo>
                    <a:pt x="451035" y="583646"/>
                  </a:lnTo>
                  <a:lnTo>
                    <a:pt x="502914" y="464534"/>
                  </a:lnTo>
                  <a:lnTo>
                    <a:pt x="649554" y="356452"/>
                  </a:lnTo>
                  <a:lnTo>
                    <a:pt x="720138" y="209812"/>
                  </a:lnTo>
                  <a:lnTo>
                    <a:pt x="694463" y="200901"/>
                  </a:lnTo>
                  <a:lnTo>
                    <a:pt x="719432" y="134022"/>
                  </a:lnTo>
                  <a:close/>
                </a:path>
              </a:pathLst>
            </a:custGeom>
            <a:solidFill>
              <a:srgbClr val="E9E9F3"/>
            </a:solidFill>
            <a:ln w="17613" cap="flat">
              <a:solidFill>
                <a:srgbClr val="5E70B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0" name="Forma Livre: Forma 131">
              <a:extLst>
                <a:ext uri="{FF2B5EF4-FFF2-40B4-BE49-F238E27FC236}">
                  <a16:creationId xmlns:a16="http://schemas.microsoft.com/office/drawing/2014/main" id="{F83AE03A-45C9-5F96-5806-1AC34D7A205E}"/>
                </a:ext>
              </a:extLst>
            </p:cNvPr>
            <p:cNvSpPr/>
            <p:nvPr/>
          </p:nvSpPr>
          <p:spPr>
            <a:xfrm>
              <a:off x="3525100" y="2360632"/>
              <a:ext cx="1615414" cy="1138792"/>
            </a:xfrm>
            <a:custGeom>
              <a:avLst/>
              <a:gdLst>
                <a:gd name="connsiteX0" fmla="*/ 648495 w 1615414"/>
                <a:gd name="connsiteY0" fmla="*/ 1138793 h 1138792"/>
                <a:gd name="connsiteX1" fmla="*/ 682993 w 1615414"/>
                <a:gd name="connsiteY1" fmla="*/ 1096265 h 1138792"/>
                <a:gd name="connsiteX2" fmla="*/ 754813 w 1615414"/>
                <a:gd name="connsiteY2" fmla="*/ 1109235 h 1138792"/>
                <a:gd name="connsiteX3" fmla="*/ 772724 w 1615414"/>
                <a:gd name="connsiteY3" fmla="*/ 1090266 h 1138792"/>
                <a:gd name="connsiteX4" fmla="*/ 825574 w 1615414"/>
                <a:gd name="connsiteY4" fmla="*/ 1095295 h 1138792"/>
                <a:gd name="connsiteX5" fmla="*/ 825574 w 1615414"/>
                <a:gd name="connsiteY5" fmla="*/ 1055415 h 1138792"/>
                <a:gd name="connsiteX6" fmla="*/ 894394 w 1615414"/>
                <a:gd name="connsiteY6" fmla="*/ 1055415 h 1138792"/>
                <a:gd name="connsiteX7" fmla="*/ 941244 w 1615414"/>
                <a:gd name="connsiteY7" fmla="*/ 972654 h 1138792"/>
                <a:gd name="connsiteX8" fmla="*/ 1010064 w 1615414"/>
                <a:gd name="connsiteY8" fmla="*/ 969655 h 1138792"/>
                <a:gd name="connsiteX9" fmla="*/ 1087883 w 1615414"/>
                <a:gd name="connsiteY9" fmla="*/ 1055415 h 1138792"/>
                <a:gd name="connsiteX10" fmla="*/ 1121764 w 1615414"/>
                <a:gd name="connsiteY10" fmla="*/ 1029475 h 1138792"/>
                <a:gd name="connsiteX11" fmla="*/ 1419984 w 1615414"/>
                <a:gd name="connsiteY11" fmla="*/ 1040416 h 1138792"/>
                <a:gd name="connsiteX12" fmla="*/ 1440629 w 1615414"/>
                <a:gd name="connsiteY12" fmla="*/ 905158 h 1138792"/>
                <a:gd name="connsiteX13" fmla="*/ 1404984 w 1615414"/>
                <a:gd name="connsiteY13" fmla="*/ 851867 h 1138792"/>
                <a:gd name="connsiteX14" fmla="*/ 1615414 w 1615414"/>
                <a:gd name="connsiteY14" fmla="*/ 420948 h 1138792"/>
                <a:gd name="connsiteX15" fmla="*/ 1471775 w 1615414"/>
                <a:gd name="connsiteY15" fmla="*/ 365098 h 1138792"/>
                <a:gd name="connsiteX16" fmla="*/ 1372074 w 1615414"/>
                <a:gd name="connsiteY16" fmla="*/ 249428 h 1138792"/>
                <a:gd name="connsiteX17" fmla="*/ 1372074 w 1615414"/>
                <a:gd name="connsiteY17" fmla="*/ 189608 h 1138792"/>
                <a:gd name="connsiteX18" fmla="*/ 1267345 w 1615414"/>
                <a:gd name="connsiteY18" fmla="*/ 193578 h 1138792"/>
                <a:gd name="connsiteX19" fmla="*/ 1232405 w 1615414"/>
                <a:gd name="connsiteY19" fmla="*/ 289308 h 1138792"/>
                <a:gd name="connsiteX20" fmla="*/ 1147616 w 1615414"/>
                <a:gd name="connsiteY20" fmla="*/ 262398 h 1138792"/>
                <a:gd name="connsiteX21" fmla="*/ 1135616 w 1615414"/>
                <a:gd name="connsiteY21" fmla="*/ 375068 h 1138792"/>
                <a:gd name="connsiteX22" fmla="*/ 1046856 w 1615414"/>
                <a:gd name="connsiteY22" fmla="*/ 302278 h 1138792"/>
                <a:gd name="connsiteX23" fmla="*/ 1029916 w 1615414"/>
                <a:gd name="connsiteY23" fmla="*/ 28940 h 1138792"/>
                <a:gd name="connsiteX24" fmla="*/ 978301 w 1615414"/>
                <a:gd name="connsiteY24" fmla="*/ 14382 h 1138792"/>
                <a:gd name="connsiteX25" fmla="*/ 763195 w 1615414"/>
                <a:gd name="connsiteY25" fmla="*/ 145581 h 1138792"/>
                <a:gd name="connsiteX26" fmla="*/ 751019 w 1615414"/>
                <a:gd name="connsiteY26" fmla="*/ 106936 h 1138792"/>
                <a:gd name="connsiteX27" fmla="*/ 634113 w 1615414"/>
                <a:gd name="connsiteY27" fmla="*/ 137816 h 1138792"/>
                <a:gd name="connsiteX28" fmla="*/ 624232 w 1615414"/>
                <a:gd name="connsiteY28" fmla="*/ 48527 h 1138792"/>
                <a:gd name="connsiteX29" fmla="*/ 596704 w 1615414"/>
                <a:gd name="connsiteY29" fmla="*/ 0 h 1138792"/>
                <a:gd name="connsiteX30" fmla="*/ 521708 w 1615414"/>
                <a:gd name="connsiteY30" fmla="*/ 36351 h 1138792"/>
                <a:gd name="connsiteX31" fmla="*/ 519502 w 1615414"/>
                <a:gd name="connsiteY31" fmla="*/ 61673 h 1138792"/>
                <a:gd name="connsiteX32" fmla="*/ 368363 w 1615414"/>
                <a:gd name="connsiteY32" fmla="*/ 48439 h 1138792"/>
                <a:gd name="connsiteX33" fmla="*/ 381597 w 1615414"/>
                <a:gd name="connsiteY33" fmla="*/ 105788 h 1138792"/>
                <a:gd name="connsiteX34" fmla="*/ 443359 w 1615414"/>
                <a:gd name="connsiteY34" fmla="*/ 120082 h 1138792"/>
                <a:gd name="connsiteX35" fmla="*/ 453241 w 1615414"/>
                <a:gd name="connsiteY35" fmla="*/ 159786 h 1138792"/>
                <a:gd name="connsiteX36" fmla="*/ 356187 w 1615414"/>
                <a:gd name="connsiteY36" fmla="*/ 159786 h 1138792"/>
                <a:gd name="connsiteX37" fmla="*/ 356187 w 1615414"/>
                <a:gd name="connsiteY37" fmla="*/ 224900 h 1138792"/>
                <a:gd name="connsiteX38" fmla="*/ 412478 w 1615414"/>
                <a:gd name="connsiteY38" fmla="*/ 259133 h 1138792"/>
                <a:gd name="connsiteX39" fmla="*/ 394832 w 1615414"/>
                <a:gd name="connsiteY39" fmla="*/ 292220 h 1138792"/>
                <a:gd name="connsiteX40" fmla="*/ 424654 w 1615414"/>
                <a:gd name="connsiteY40" fmla="*/ 325306 h 1138792"/>
                <a:gd name="connsiteX41" fmla="*/ 365098 w 1615414"/>
                <a:gd name="connsiteY41" fmla="*/ 623085 h 1138792"/>
                <a:gd name="connsiteX42" fmla="*/ 282338 w 1615414"/>
                <a:gd name="connsiteY42" fmla="*/ 605438 h 1138792"/>
                <a:gd name="connsiteX43" fmla="*/ 245987 w 1615414"/>
                <a:gd name="connsiteY43" fmla="*/ 649554 h 1138792"/>
                <a:gd name="connsiteX44" fmla="*/ 157756 w 1615414"/>
                <a:gd name="connsiteY44" fmla="*/ 647348 h 1138792"/>
                <a:gd name="connsiteX45" fmla="*/ 88231 w 1615414"/>
                <a:gd name="connsiteY45" fmla="*/ 711315 h 1138792"/>
                <a:gd name="connsiteX46" fmla="*/ 74996 w 1615414"/>
                <a:gd name="connsiteY46" fmla="*/ 832632 h 1138792"/>
                <a:gd name="connsiteX47" fmla="*/ 0 w 1615414"/>
                <a:gd name="connsiteY47" fmla="*/ 858043 h 1138792"/>
                <a:gd name="connsiteX48" fmla="*/ 25410 w 1615414"/>
                <a:gd name="connsiteY48" fmla="*/ 889982 h 1138792"/>
                <a:gd name="connsiteX49" fmla="*/ 366598 w 1615414"/>
                <a:gd name="connsiteY49" fmla="*/ 992418 h 1138792"/>
                <a:gd name="connsiteX50" fmla="*/ 648319 w 1615414"/>
                <a:gd name="connsiteY50" fmla="*/ 1138704 h 1138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615414" h="1138792">
                  <a:moveTo>
                    <a:pt x="648495" y="1138793"/>
                  </a:moveTo>
                  <a:lnTo>
                    <a:pt x="682993" y="1096265"/>
                  </a:lnTo>
                  <a:lnTo>
                    <a:pt x="754813" y="1109235"/>
                  </a:lnTo>
                  <a:lnTo>
                    <a:pt x="772724" y="1090266"/>
                  </a:lnTo>
                  <a:lnTo>
                    <a:pt x="825574" y="1095295"/>
                  </a:lnTo>
                  <a:lnTo>
                    <a:pt x="825574" y="1055415"/>
                  </a:lnTo>
                  <a:lnTo>
                    <a:pt x="894394" y="1055415"/>
                  </a:lnTo>
                  <a:lnTo>
                    <a:pt x="941244" y="972654"/>
                  </a:lnTo>
                  <a:lnTo>
                    <a:pt x="1010064" y="969655"/>
                  </a:lnTo>
                  <a:lnTo>
                    <a:pt x="1087883" y="1055415"/>
                  </a:lnTo>
                  <a:lnTo>
                    <a:pt x="1121764" y="1029475"/>
                  </a:lnTo>
                  <a:lnTo>
                    <a:pt x="1419984" y="1040416"/>
                  </a:lnTo>
                  <a:cubicBezTo>
                    <a:pt x="1419984" y="1040416"/>
                    <a:pt x="1433042" y="955538"/>
                    <a:pt x="1440629" y="905158"/>
                  </a:cubicBezTo>
                  <a:lnTo>
                    <a:pt x="1404984" y="851867"/>
                  </a:lnTo>
                  <a:lnTo>
                    <a:pt x="1615414" y="420948"/>
                  </a:lnTo>
                  <a:lnTo>
                    <a:pt x="1471775" y="365098"/>
                  </a:lnTo>
                  <a:lnTo>
                    <a:pt x="1372074" y="249428"/>
                  </a:lnTo>
                  <a:lnTo>
                    <a:pt x="1372074" y="189608"/>
                  </a:lnTo>
                  <a:lnTo>
                    <a:pt x="1267345" y="193578"/>
                  </a:lnTo>
                  <a:lnTo>
                    <a:pt x="1232405" y="289308"/>
                  </a:lnTo>
                  <a:lnTo>
                    <a:pt x="1147616" y="262398"/>
                  </a:lnTo>
                  <a:lnTo>
                    <a:pt x="1135616" y="375068"/>
                  </a:lnTo>
                  <a:lnTo>
                    <a:pt x="1046856" y="302278"/>
                  </a:lnTo>
                  <a:lnTo>
                    <a:pt x="1029916" y="28940"/>
                  </a:lnTo>
                  <a:lnTo>
                    <a:pt x="978301" y="14382"/>
                  </a:lnTo>
                  <a:lnTo>
                    <a:pt x="763195" y="145581"/>
                  </a:lnTo>
                  <a:lnTo>
                    <a:pt x="751019" y="106936"/>
                  </a:lnTo>
                  <a:lnTo>
                    <a:pt x="634113" y="137816"/>
                  </a:lnTo>
                  <a:lnTo>
                    <a:pt x="624232" y="48527"/>
                  </a:lnTo>
                  <a:lnTo>
                    <a:pt x="596704" y="0"/>
                  </a:lnTo>
                  <a:lnTo>
                    <a:pt x="521708" y="36351"/>
                  </a:lnTo>
                  <a:lnTo>
                    <a:pt x="519502" y="61673"/>
                  </a:lnTo>
                  <a:lnTo>
                    <a:pt x="368363" y="48439"/>
                  </a:lnTo>
                  <a:lnTo>
                    <a:pt x="381597" y="105788"/>
                  </a:lnTo>
                  <a:lnTo>
                    <a:pt x="443359" y="120082"/>
                  </a:lnTo>
                  <a:lnTo>
                    <a:pt x="453241" y="159786"/>
                  </a:lnTo>
                  <a:lnTo>
                    <a:pt x="356187" y="159786"/>
                  </a:lnTo>
                  <a:lnTo>
                    <a:pt x="356187" y="224900"/>
                  </a:lnTo>
                  <a:lnTo>
                    <a:pt x="412478" y="259133"/>
                  </a:lnTo>
                  <a:lnTo>
                    <a:pt x="394832" y="292220"/>
                  </a:lnTo>
                  <a:lnTo>
                    <a:pt x="424654" y="325306"/>
                  </a:lnTo>
                  <a:lnTo>
                    <a:pt x="365098" y="623085"/>
                  </a:lnTo>
                  <a:lnTo>
                    <a:pt x="282338" y="605438"/>
                  </a:lnTo>
                  <a:lnTo>
                    <a:pt x="245987" y="649554"/>
                  </a:lnTo>
                  <a:lnTo>
                    <a:pt x="157756" y="647348"/>
                  </a:lnTo>
                  <a:lnTo>
                    <a:pt x="88231" y="711315"/>
                  </a:lnTo>
                  <a:lnTo>
                    <a:pt x="74996" y="832632"/>
                  </a:lnTo>
                  <a:lnTo>
                    <a:pt x="0" y="858043"/>
                  </a:lnTo>
                  <a:lnTo>
                    <a:pt x="25410" y="889982"/>
                  </a:lnTo>
                  <a:lnTo>
                    <a:pt x="366598" y="992418"/>
                  </a:lnTo>
                  <a:lnTo>
                    <a:pt x="648319" y="1138704"/>
                  </a:lnTo>
                  <a:close/>
                </a:path>
              </a:pathLst>
            </a:custGeom>
            <a:solidFill>
              <a:srgbClr val="77BFEE"/>
            </a:solidFill>
            <a:ln w="17613" cap="flat">
              <a:solidFill>
                <a:srgbClr val="5E70B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1BD4C741-F585-D061-F814-9024DC2E4928}"/>
                </a:ext>
              </a:extLst>
            </p:cNvPr>
            <p:cNvSpPr txBox="1"/>
            <p:nvPr/>
          </p:nvSpPr>
          <p:spPr>
            <a:xfrm>
              <a:off x="3682382" y="3305742"/>
              <a:ext cx="262287" cy="223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pt-BR" sz="900" b="1" spc="-12" baseline="0">
                  <a:ln/>
                  <a:solidFill>
                    <a:srgbClr val="4D4D4D"/>
                  </a:solidFill>
                  <a:latin typeface="Montserrat"/>
                  <a:sym typeface="Montserrat"/>
                  <a:rtl val="0"/>
                </a:rPr>
                <a:t>A</a:t>
              </a: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DF1D053F-FB3A-F669-A50D-EEC3575FF8CC}"/>
                </a:ext>
              </a:extLst>
            </p:cNvPr>
            <p:cNvSpPr txBox="1"/>
            <p:nvPr/>
          </p:nvSpPr>
          <p:spPr>
            <a:xfrm>
              <a:off x="3762408" y="3305742"/>
              <a:ext cx="262287" cy="223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pt-BR" sz="900" b="1" spc="0" baseline="0">
                  <a:ln/>
                  <a:solidFill>
                    <a:srgbClr val="4D4D4D"/>
                  </a:solidFill>
                  <a:latin typeface="Montserrat"/>
                  <a:sym typeface="Montserrat"/>
                  <a:rtl val="0"/>
                </a:rPr>
                <a:t>C</a:t>
              </a: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64BD2956-29C1-AE69-F22C-9AA4CA6A32EB}"/>
                </a:ext>
              </a:extLst>
            </p:cNvPr>
            <p:cNvSpPr txBox="1"/>
            <p:nvPr/>
          </p:nvSpPr>
          <p:spPr>
            <a:xfrm>
              <a:off x="4127859" y="2860883"/>
              <a:ext cx="359341" cy="223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pt-BR" sz="900" b="1" spc="0" baseline="0">
                  <a:ln/>
                  <a:solidFill>
                    <a:srgbClr val="4D4D4D"/>
                  </a:solidFill>
                  <a:latin typeface="Montserrat"/>
                  <a:sym typeface="Montserrat"/>
                  <a:rtl val="0"/>
                </a:rPr>
                <a:t>AM</a:t>
              </a:r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4DDB3EDC-6C99-246D-9E9F-DB243F204FB1}"/>
                </a:ext>
              </a:extLst>
            </p:cNvPr>
            <p:cNvSpPr txBox="1"/>
            <p:nvPr/>
          </p:nvSpPr>
          <p:spPr>
            <a:xfrm>
              <a:off x="4334054" y="3490144"/>
              <a:ext cx="350518" cy="223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pt-BR" sz="900" b="1" spc="0" baseline="0">
                  <a:ln/>
                  <a:solidFill>
                    <a:srgbClr val="4D4D4D"/>
                  </a:solidFill>
                  <a:latin typeface="Montserrat"/>
                  <a:sym typeface="Montserrat"/>
                  <a:rtl val="0"/>
                </a:rPr>
                <a:t>RO</a:t>
              </a:r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067E1258-B3FD-0DAB-769B-E610CC820F31}"/>
                </a:ext>
              </a:extLst>
            </p:cNvPr>
            <p:cNvSpPr txBox="1"/>
            <p:nvPr/>
          </p:nvSpPr>
          <p:spPr>
            <a:xfrm>
              <a:off x="5274592" y="2860883"/>
              <a:ext cx="262287" cy="223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pt-BR" sz="900" b="1" spc="-60" baseline="0">
                  <a:ln/>
                  <a:solidFill>
                    <a:srgbClr val="4D4D4D"/>
                  </a:solidFill>
                  <a:latin typeface="Montserrat"/>
                  <a:sym typeface="Montserrat"/>
                  <a:rtl val="0"/>
                </a:rPr>
                <a:t>P</a:t>
              </a:r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B4B95412-11CC-5C1A-95FE-360813431188}"/>
                </a:ext>
              </a:extLst>
            </p:cNvPr>
            <p:cNvSpPr txBox="1"/>
            <p:nvPr/>
          </p:nvSpPr>
          <p:spPr>
            <a:xfrm>
              <a:off x="5347294" y="2860883"/>
              <a:ext cx="262287" cy="223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pt-BR" sz="900" b="1" spc="0" baseline="0">
                  <a:ln/>
                  <a:solidFill>
                    <a:srgbClr val="4D4D4D"/>
                  </a:solidFill>
                  <a:latin typeface="Montserrat"/>
                  <a:sym typeface="Montserrat"/>
                  <a:rtl val="0"/>
                </a:rPr>
                <a:t>A</a:t>
              </a:r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C7705CB9-4F50-3E46-E727-119A697C097B}"/>
                </a:ext>
              </a:extLst>
            </p:cNvPr>
            <p:cNvSpPr txBox="1"/>
            <p:nvPr/>
          </p:nvSpPr>
          <p:spPr>
            <a:xfrm>
              <a:off x="6329565" y="3599550"/>
              <a:ext cx="341695" cy="223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pt-BR" sz="900" b="1" spc="0" baseline="0">
                  <a:ln/>
                  <a:solidFill>
                    <a:srgbClr val="4D4D4D"/>
                  </a:solidFill>
                  <a:latin typeface="Montserrat"/>
                  <a:sym typeface="Montserrat"/>
                  <a:rtl val="0"/>
                </a:rPr>
                <a:t>BA</a:t>
              </a:r>
            </a:p>
          </p:txBody>
        </p:sp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06BCABA0-A349-AA3D-D353-038656C0B410}"/>
                </a:ext>
              </a:extLst>
            </p:cNvPr>
            <p:cNvSpPr txBox="1"/>
            <p:nvPr/>
          </p:nvSpPr>
          <p:spPr>
            <a:xfrm>
              <a:off x="6190161" y="3178690"/>
              <a:ext cx="262287" cy="223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pt-BR" sz="900" b="1" spc="-12" baseline="0">
                  <a:ln/>
                  <a:solidFill>
                    <a:srgbClr val="4D4D4D"/>
                  </a:solidFill>
                  <a:latin typeface="Montserrat"/>
                  <a:sym typeface="Montserrat"/>
                  <a:rtl val="0"/>
                </a:rPr>
                <a:t>P</a:t>
              </a:r>
            </a:p>
          </p:txBody>
        </p: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69211723-B78D-A481-5962-0687C66B1357}"/>
                </a:ext>
              </a:extLst>
            </p:cNvPr>
            <p:cNvSpPr txBox="1"/>
            <p:nvPr/>
          </p:nvSpPr>
          <p:spPr>
            <a:xfrm>
              <a:off x="6266569" y="3178690"/>
              <a:ext cx="218172" cy="223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pt-BR" sz="900" b="1" spc="0" baseline="0">
                  <a:ln/>
                  <a:solidFill>
                    <a:srgbClr val="4D4D4D"/>
                  </a:solidFill>
                  <a:latin typeface="Montserrat"/>
                  <a:sym typeface="Montserrat"/>
                  <a:rtl val="0"/>
                </a:rPr>
                <a:t>I</a:t>
              </a:r>
            </a:p>
          </p:txBody>
        </p: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5BE14231-55F1-8ACC-FE11-D503B748FE62}"/>
                </a:ext>
              </a:extLst>
            </p:cNvPr>
            <p:cNvSpPr txBox="1"/>
            <p:nvPr/>
          </p:nvSpPr>
          <p:spPr>
            <a:xfrm>
              <a:off x="4501957" y="2252444"/>
              <a:ext cx="341695" cy="223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pt-BR" sz="900" b="1" spc="0" baseline="0">
                  <a:ln/>
                  <a:solidFill>
                    <a:srgbClr val="4D4D4D"/>
                  </a:solidFill>
                  <a:latin typeface="Montserrat"/>
                  <a:sym typeface="Montserrat"/>
                  <a:rtl val="0"/>
                </a:rPr>
                <a:t>RR</a:t>
              </a:r>
            </a:p>
          </p:txBody>
        </p:sp>
      </p:grp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002318"/>
              </p:ext>
            </p:extLst>
          </p:nvPr>
        </p:nvGraphicFramePr>
        <p:xfrm>
          <a:off x="860281" y="2242717"/>
          <a:ext cx="1818934" cy="2766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9467">
                  <a:extLst>
                    <a:ext uri="{9D8B030D-6E8A-4147-A177-3AD203B41FA5}">
                      <a16:colId xmlns:a16="http://schemas.microsoft.com/office/drawing/2014/main" val="239907565"/>
                    </a:ext>
                  </a:extLst>
                </a:gridCol>
                <a:gridCol w="909467">
                  <a:extLst>
                    <a:ext uri="{9D8B030D-6E8A-4147-A177-3AD203B41FA5}">
                      <a16:colId xmlns:a16="http://schemas.microsoft.com/office/drawing/2014/main" val="1211342032"/>
                    </a:ext>
                  </a:extLst>
                </a:gridCol>
              </a:tblGrid>
              <a:tr h="346970">
                <a:tc gridSpan="2">
                  <a:txBody>
                    <a:bodyPr/>
                    <a:lstStyle/>
                    <a:p>
                      <a:pPr algn="ctr"/>
                      <a:r>
                        <a:rPr lang="pt-BR" sz="1100" dirty="0" smtClean="0">
                          <a:latin typeface="Montserrat" panose="020B0604020202020204" charset="0"/>
                        </a:rPr>
                        <a:t>NÚMERO DE CASOS</a:t>
                      </a:r>
                      <a:r>
                        <a:rPr lang="pt-BR" sz="1200" dirty="0" smtClean="0"/>
                        <a:t> </a:t>
                      </a:r>
                      <a:endParaRPr lang="pt-B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069203"/>
                  </a:ext>
                </a:extLst>
              </a:tr>
              <a:tr h="246508"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 smtClean="0">
                          <a:latin typeface="Montserrat" panose="020B0604020202020204" charset="0"/>
                        </a:rPr>
                        <a:t>UF*</a:t>
                      </a:r>
                      <a:endParaRPr lang="pt-BR" sz="1100" b="1" dirty="0">
                        <a:latin typeface="Montserrat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 smtClean="0">
                          <a:latin typeface="Montserrat" panose="020B0604020202020204" charset="0"/>
                        </a:rPr>
                        <a:t>2024</a:t>
                      </a:r>
                      <a:endParaRPr lang="pt-BR" sz="1100" b="1" dirty="0">
                        <a:latin typeface="Montserrat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350232"/>
                  </a:ext>
                </a:extLst>
              </a:tr>
              <a:tr h="246508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 smtClean="0">
                          <a:latin typeface="Montserrat" panose="020B0604020202020204" charset="0"/>
                        </a:rPr>
                        <a:t>AC</a:t>
                      </a:r>
                      <a:endParaRPr lang="pt-BR" sz="1100" dirty="0">
                        <a:latin typeface="Montserrat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 smtClean="0">
                          <a:latin typeface="Montserrat" panose="020B0604020202020204" charset="0"/>
                        </a:rPr>
                        <a:t>139</a:t>
                      </a:r>
                      <a:endParaRPr lang="pt-BR" sz="1100" dirty="0">
                        <a:latin typeface="Montserrat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851773"/>
                  </a:ext>
                </a:extLst>
              </a:tr>
              <a:tr h="246508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 smtClean="0">
                          <a:latin typeface="Montserrat" panose="020B0604020202020204" charset="0"/>
                        </a:rPr>
                        <a:t>AM</a:t>
                      </a:r>
                      <a:endParaRPr lang="pt-BR" sz="1100" dirty="0">
                        <a:latin typeface="Montserrat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 smtClean="0">
                          <a:latin typeface="Montserrat" panose="020B0604020202020204" charset="0"/>
                        </a:rPr>
                        <a:t>2.791</a:t>
                      </a:r>
                      <a:endParaRPr lang="pt-BR" sz="1100" dirty="0">
                        <a:latin typeface="Montserrat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1384429"/>
                  </a:ext>
                </a:extLst>
              </a:tr>
              <a:tr h="246508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 smtClean="0">
                          <a:latin typeface="Montserrat" panose="020B0604020202020204" charset="0"/>
                        </a:rPr>
                        <a:t>BA**</a:t>
                      </a:r>
                      <a:endParaRPr lang="pt-BR" sz="1100" dirty="0">
                        <a:latin typeface="Montserrat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 smtClean="0">
                          <a:latin typeface="Montserrat" panose="020B0604020202020204" charset="0"/>
                        </a:rPr>
                        <a:t>154</a:t>
                      </a:r>
                      <a:endParaRPr lang="pt-BR" sz="1100" dirty="0">
                        <a:latin typeface="Montserrat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1981173"/>
                  </a:ext>
                </a:extLst>
              </a:tr>
              <a:tr h="246508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 smtClean="0">
                          <a:latin typeface="Montserrat" panose="020B0604020202020204" charset="0"/>
                        </a:rPr>
                        <a:t>PA</a:t>
                      </a:r>
                      <a:endParaRPr lang="pt-BR" sz="1100" dirty="0">
                        <a:latin typeface="Montserrat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 smtClean="0">
                          <a:latin typeface="Montserrat" panose="020B0604020202020204" charset="0"/>
                        </a:rPr>
                        <a:t>28</a:t>
                      </a:r>
                      <a:endParaRPr lang="pt-BR" sz="1100" dirty="0">
                        <a:latin typeface="Montserrat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155125"/>
                  </a:ext>
                </a:extLst>
              </a:tr>
              <a:tr h="246508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 smtClean="0">
                          <a:latin typeface="Montserrat" panose="020B0604020202020204" charset="0"/>
                        </a:rPr>
                        <a:t>PI**</a:t>
                      </a:r>
                      <a:endParaRPr lang="pt-BR" sz="1100" dirty="0">
                        <a:latin typeface="Montserrat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 smtClean="0">
                          <a:latin typeface="Montserrat" panose="020B0604020202020204" charset="0"/>
                        </a:rPr>
                        <a:t>10</a:t>
                      </a:r>
                      <a:endParaRPr lang="pt-BR" sz="1100" dirty="0">
                        <a:latin typeface="Montserrat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228390"/>
                  </a:ext>
                </a:extLst>
              </a:tr>
              <a:tr h="246508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 smtClean="0">
                          <a:latin typeface="Montserrat" panose="020B0604020202020204" charset="0"/>
                        </a:rPr>
                        <a:t>RO</a:t>
                      </a:r>
                      <a:endParaRPr lang="pt-BR" sz="1100" dirty="0">
                        <a:latin typeface="Montserrat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 smtClean="0">
                          <a:latin typeface="Montserrat" panose="020B0604020202020204" charset="0"/>
                        </a:rPr>
                        <a:t>734</a:t>
                      </a:r>
                      <a:endParaRPr lang="pt-BR" sz="1100" dirty="0">
                        <a:latin typeface="Montserrat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663335"/>
                  </a:ext>
                </a:extLst>
              </a:tr>
              <a:tr h="246508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 smtClean="0">
                          <a:latin typeface="Montserrat" panose="020B0604020202020204" charset="0"/>
                        </a:rPr>
                        <a:t>RR</a:t>
                      </a:r>
                      <a:endParaRPr lang="pt-BR" sz="1100" dirty="0">
                        <a:latin typeface="Montserrat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 smtClean="0">
                          <a:latin typeface="Montserrat" panose="020B0604020202020204" charset="0"/>
                        </a:rPr>
                        <a:t>5</a:t>
                      </a:r>
                      <a:endParaRPr lang="pt-BR" sz="1100" dirty="0">
                        <a:latin typeface="Montserrat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778621"/>
                  </a:ext>
                </a:extLst>
              </a:tr>
              <a:tr h="346970"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 smtClean="0">
                          <a:latin typeface="Montserrat" panose="020B0604020202020204" charset="0"/>
                        </a:rPr>
                        <a:t>TOTAL</a:t>
                      </a:r>
                      <a:endParaRPr lang="pt-BR" sz="1100" b="1" dirty="0">
                        <a:latin typeface="Montserrat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 smtClean="0">
                          <a:latin typeface="Montserrat" panose="020B0604020202020204" charset="0"/>
                        </a:rPr>
                        <a:t>3.861</a:t>
                      </a:r>
                      <a:endParaRPr lang="pt-BR" sz="1100" b="1" dirty="0">
                        <a:latin typeface="Montserrat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3709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2615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E998512E-DC37-62E7-7315-C92DCF107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574" y="142592"/>
            <a:ext cx="2063971" cy="105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70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E6465B34-B774-41D0-8CF7-8734F127E1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61" y="128467"/>
            <a:ext cx="1561236" cy="795745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9B6E89B4-F9BB-9534-CB22-D980ACC50D93}"/>
              </a:ext>
            </a:extLst>
          </p:cNvPr>
          <p:cNvSpPr/>
          <p:nvPr/>
        </p:nvSpPr>
        <p:spPr>
          <a:xfrm>
            <a:off x="642962" y="1333773"/>
            <a:ext cx="69641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b="1" dirty="0">
                <a:solidFill>
                  <a:srgbClr val="285BAA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SAZONALIDADE DA TRANSMISSÃO DA DENGUE NAS AMÉRICAS, 2024</a:t>
            </a: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Montserrat" panose="02000505000000020004" pitchFamily="2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89BB876F-E120-D28A-4289-DC15C2487713}"/>
              </a:ext>
            </a:extLst>
          </p:cNvPr>
          <p:cNvCxnSpPr>
            <a:cxnSpLocks/>
          </p:cNvCxnSpPr>
          <p:nvPr/>
        </p:nvCxnSpPr>
        <p:spPr>
          <a:xfrm>
            <a:off x="765590" y="1663263"/>
            <a:ext cx="8573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" name="Retângulo 2"/>
          <p:cNvSpPr/>
          <p:nvPr/>
        </p:nvSpPr>
        <p:spPr>
          <a:xfrm>
            <a:off x="1800225" y="4600576"/>
            <a:ext cx="1876425" cy="1361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050" name="Picture 2" descr="OPAS — Ministério da Saú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350" y="4947982"/>
            <a:ext cx="1644500" cy="6668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719D8EA-B000-4616-766A-19BFE1E80DE8}"/>
              </a:ext>
            </a:extLst>
          </p:cNvPr>
          <p:cNvSpPr txBox="1"/>
          <p:nvPr/>
        </p:nvSpPr>
        <p:spPr>
          <a:xfrm>
            <a:off x="7660610" y="2012172"/>
            <a:ext cx="2106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2727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14 PAÍSES COM EPIDEMIAS ATIVAS</a:t>
            </a:r>
            <a:endParaRPr kumimoji="0" lang="pt-BR" sz="2400" b="1" i="0" u="none" strike="noStrike" kern="0" cap="none" spc="0" normalizeH="0" baseline="0" noProof="0" dirty="0">
              <a:ln>
                <a:noFill/>
              </a:ln>
              <a:solidFill>
                <a:srgbClr val="285BAA"/>
              </a:solidFill>
              <a:effectLst/>
              <a:uLnTx/>
              <a:uFillTx/>
              <a:latin typeface="Montserrat" panose="00000500000000000000" pitchFamily="50" charset="0"/>
              <a:cs typeface="Arial"/>
              <a:sym typeface="Arial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5BEB0C0-4122-C9D1-7B31-01D24F9258C3}"/>
              </a:ext>
            </a:extLst>
          </p:cNvPr>
          <p:cNvSpPr txBox="1"/>
          <p:nvPr/>
        </p:nvSpPr>
        <p:spPr>
          <a:xfrm>
            <a:off x="7660610" y="2669392"/>
            <a:ext cx="19551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2727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8 países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C9572C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em temporada de alta </a:t>
            </a: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9572C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transmissão </a:t>
            </a: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com epidemias</a:t>
            </a:r>
            <a:endParaRPr kumimoji="0" lang="pt-BR" sz="2400" b="1" i="0" u="none" strike="noStrike" kern="0" cap="none" spc="0" normalizeH="0" baseline="0" noProof="0" dirty="0">
              <a:ln>
                <a:noFill/>
              </a:ln>
              <a:solidFill>
                <a:srgbClr val="285BAA"/>
              </a:solidFill>
              <a:effectLst/>
              <a:uLnTx/>
              <a:uFillTx/>
              <a:latin typeface="Montserrat" panose="00000500000000000000" pitchFamily="50" charset="0"/>
              <a:cs typeface="Arial"/>
              <a:sym typeface="Arial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EB9004B-803B-1576-ED86-2D623FF279A8}"/>
              </a:ext>
            </a:extLst>
          </p:cNvPr>
          <p:cNvSpPr txBox="1"/>
          <p:nvPr/>
        </p:nvSpPr>
        <p:spPr>
          <a:xfrm>
            <a:off x="7660610" y="3680403"/>
            <a:ext cx="19551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2727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6 países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238B46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fora da temporada de alta transmissão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e com epidemias</a:t>
            </a:r>
            <a:endParaRPr kumimoji="0" lang="pt-BR" sz="2400" b="1" i="0" u="none" strike="noStrike" kern="0" cap="none" spc="0" normalizeH="0" baseline="0" noProof="0" dirty="0">
              <a:ln>
                <a:noFill/>
              </a:ln>
              <a:solidFill>
                <a:srgbClr val="285BAA"/>
              </a:solidFill>
              <a:effectLst/>
              <a:uLnTx/>
              <a:uFillTx/>
              <a:latin typeface="Montserrat" panose="00000500000000000000" pitchFamily="50" charset="0"/>
              <a:cs typeface="Arial"/>
              <a:sym typeface="Arial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646E7B5-B492-9A08-B4BA-FD3369C2BE72}"/>
              </a:ext>
            </a:extLst>
          </p:cNvPr>
          <p:cNvSpPr txBox="1"/>
          <p:nvPr/>
        </p:nvSpPr>
        <p:spPr>
          <a:xfrm>
            <a:off x="7660610" y="4720310"/>
            <a:ext cx="195517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2727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173B1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Uruguai com transmissão prévia muito limitada</a:t>
            </a:r>
            <a:endParaRPr kumimoji="0" lang="pt-BR" sz="2400" b="1" i="0" u="none" strike="noStrike" kern="0" cap="none" spc="0" normalizeH="0" baseline="0" noProof="0" dirty="0">
              <a:ln>
                <a:noFill/>
              </a:ln>
              <a:solidFill>
                <a:srgbClr val="0173B1"/>
              </a:solidFill>
              <a:effectLst/>
              <a:uLnTx/>
              <a:uFillTx/>
              <a:latin typeface="Montserrat" panose="00000500000000000000" pitchFamily="50" charset="0"/>
              <a:cs typeface="Arial"/>
              <a:sym typeface="Arial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54B2239-7E81-840F-9E25-8D9EB5CA2A77}"/>
              </a:ext>
            </a:extLst>
          </p:cNvPr>
          <p:cNvGrpSpPr/>
          <p:nvPr/>
        </p:nvGrpSpPr>
        <p:grpSpPr>
          <a:xfrm>
            <a:off x="1599834" y="1682313"/>
            <a:ext cx="5373621" cy="4279900"/>
            <a:chOff x="1599834" y="1682313"/>
            <a:chExt cx="5373621" cy="4279900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6"/>
            <a:srcRect t="3952" r="27534"/>
            <a:stretch/>
          </p:blipFill>
          <p:spPr>
            <a:xfrm>
              <a:off x="1599834" y="1682313"/>
              <a:ext cx="5373621" cy="4279900"/>
            </a:xfrm>
            <a:prstGeom prst="rect">
              <a:avLst/>
            </a:prstGeom>
          </p:spPr>
        </p:pic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E7F67731-CA8D-5F30-E51D-9D24AEDBAA92}"/>
                </a:ext>
              </a:extLst>
            </p:cNvPr>
            <p:cNvSpPr/>
            <p:nvPr/>
          </p:nvSpPr>
          <p:spPr>
            <a:xfrm>
              <a:off x="5735782" y="1700784"/>
              <a:ext cx="1237673" cy="7654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E8A0EFB-42B5-0E8A-4D9C-29175BDA547E}"/>
              </a:ext>
            </a:extLst>
          </p:cNvPr>
          <p:cNvCxnSpPr/>
          <p:nvPr/>
        </p:nvCxnSpPr>
        <p:spPr>
          <a:xfrm>
            <a:off x="7730836" y="3651207"/>
            <a:ext cx="1967346" cy="0"/>
          </a:xfrm>
          <a:prstGeom prst="line">
            <a:avLst/>
          </a:prstGeom>
          <a:ln w="19050">
            <a:solidFill>
              <a:srgbClr val="285B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E683C3C-2FD6-1114-85C8-B8D6A6ECE09C}"/>
              </a:ext>
            </a:extLst>
          </p:cNvPr>
          <p:cNvCxnSpPr/>
          <p:nvPr/>
        </p:nvCxnSpPr>
        <p:spPr>
          <a:xfrm>
            <a:off x="7730836" y="4646590"/>
            <a:ext cx="1967346" cy="0"/>
          </a:xfrm>
          <a:prstGeom prst="line">
            <a:avLst/>
          </a:prstGeom>
          <a:ln w="19050">
            <a:solidFill>
              <a:srgbClr val="285B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E06ACCDC-3861-2BF3-75FE-5111F670471D}"/>
              </a:ext>
            </a:extLst>
          </p:cNvPr>
          <p:cNvCxnSpPr/>
          <p:nvPr/>
        </p:nvCxnSpPr>
        <p:spPr>
          <a:xfrm>
            <a:off x="7730836" y="2625971"/>
            <a:ext cx="1967346" cy="0"/>
          </a:xfrm>
          <a:prstGeom prst="line">
            <a:avLst/>
          </a:prstGeom>
          <a:ln w="19050">
            <a:solidFill>
              <a:srgbClr val="285B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ângulo 16"/>
          <p:cNvSpPr/>
          <p:nvPr/>
        </p:nvSpPr>
        <p:spPr>
          <a:xfrm>
            <a:off x="1495425" y="4634509"/>
            <a:ext cx="2181225" cy="1286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8" name="Picture 2" descr="OPAS — Ministério da Saú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02" y="4720311"/>
            <a:ext cx="2105448" cy="8537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07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8A5C40F9-8341-7AE9-F4AA-E80689548E93}"/>
              </a:ext>
            </a:extLst>
          </p:cNvPr>
          <p:cNvSpPr txBox="1"/>
          <p:nvPr/>
        </p:nvSpPr>
        <p:spPr>
          <a:xfrm>
            <a:off x="5178322" y="1319865"/>
            <a:ext cx="5326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285BAA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Nº DE CASOS PROVÁVEIS DE DENGUE POR SEMANA EPIDEMIOLÓGICA, BRASIL, 2023 E 2024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D657B9C-199E-E375-2A9A-57439BEF7D27}"/>
              </a:ext>
            </a:extLst>
          </p:cNvPr>
          <p:cNvSpPr txBox="1"/>
          <p:nvPr/>
        </p:nvSpPr>
        <p:spPr>
          <a:xfrm>
            <a:off x="672285" y="1378736"/>
            <a:ext cx="4156694" cy="369332"/>
          </a:xfrm>
          <a:prstGeom prst="rect">
            <a:avLst/>
          </a:prstGeom>
          <a:solidFill>
            <a:srgbClr val="285B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INDICADORES DE DENGUE </a:t>
            </a:r>
            <a:r>
              <a:rPr lang="pt-BR" sz="1400" b="1" dirty="0" smtClean="0">
                <a:solidFill>
                  <a:schemeClr val="bg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– </a:t>
            </a:r>
            <a:r>
              <a:rPr lang="pt-BR" sz="1800" b="1" dirty="0" smtClean="0">
                <a:solidFill>
                  <a:schemeClr val="bg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SE 16 </a:t>
            </a:r>
            <a:r>
              <a:rPr lang="pt-BR" sz="1400" b="1" dirty="0" smtClean="0">
                <a:solidFill>
                  <a:schemeClr val="bg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(2024</a:t>
            </a:r>
            <a:r>
              <a:rPr lang="pt-BR" sz="1400" b="1" dirty="0">
                <a:solidFill>
                  <a:schemeClr val="bg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94DD271-4128-07AB-5894-CDA444EB6702}"/>
              </a:ext>
            </a:extLst>
          </p:cNvPr>
          <p:cNvSpPr txBox="1"/>
          <p:nvPr/>
        </p:nvSpPr>
        <p:spPr>
          <a:xfrm>
            <a:off x="672285" y="5631532"/>
            <a:ext cx="25187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2000505000000020004" pitchFamily="2" charset="0"/>
              </a:rPr>
              <a:t>Dados atualizados até 24/04/2024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EFA7DE9-57DC-A58B-FB8E-30A6B90E7CA5}"/>
              </a:ext>
            </a:extLst>
          </p:cNvPr>
          <p:cNvSpPr txBox="1"/>
          <p:nvPr/>
        </p:nvSpPr>
        <p:spPr>
          <a:xfrm>
            <a:off x="5323056" y="5631532"/>
            <a:ext cx="25187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2000505000000020004" pitchFamily="2" charset="0"/>
              </a:rPr>
              <a:t>Dados atualizados até 24/04/2024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CC914D5-B85A-41A3-BEC9-E3C180C3E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61" y="128467"/>
            <a:ext cx="1561236" cy="79574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9F90E77-28BB-EB79-D901-C40FE62F68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165" t="66417" r="1784" b="1186"/>
          <a:stretch/>
        </p:blipFill>
        <p:spPr>
          <a:xfrm>
            <a:off x="3336155" y="4033014"/>
            <a:ext cx="1230169" cy="109461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745400B-3056-CF84-C305-CE5364D547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63897" r="47218"/>
          <a:stretch/>
        </p:blipFill>
        <p:spPr>
          <a:xfrm>
            <a:off x="797860" y="3962399"/>
            <a:ext cx="2635156" cy="119062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23" y="1843085"/>
            <a:ext cx="3818201" cy="205595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160" y="2116236"/>
            <a:ext cx="6719487" cy="303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1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FF7401F-7718-7066-ECF0-6547D2DEC380}"/>
              </a:ext>
            </a:extLst>
          </p:cNvPr>
          <p:cNvSpPr/>
          <p:nvPr/>
        </p:nvSpPr>
        <p:spPr>
          <a:xfrm>
            <a:off x="646519" y="1263121"/>
            <a:ext cx="109266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285BAA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COEFICIENTE DE INCIDÊNCIA DE DENGUE DAS SEMANAS EPIDEMIOLÓGICAS 01 A 16, POR UF, BRASIL, </a:t>
            </a:r>
            <a:r>
              <a:rPr lang="pt-BR" sz="1400" b="1" dirty="0" smtClean="0">
                <a:solidFill>
                  <a:srgbClr val="285BAA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2024</a:t>
            </a:r>
            <a:endParaRPr lang="pt-BR" sz="1400" b="1" dirty="0">
              <a:solidFill>
                <a:srgbClr val="285BAA"/>
              </a:solidFill>
              <a:latin typeface="Montserrat" panose="02000505000000020004" pitchFamily="2" charset="0"/>
              <a:cs typeface="Arial" panose="020B0604020202020204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B65CFBAA-C431-B93A-D28C-EE1358AF8ABA}"/>
              </a:ext>
            </a:extLst>
          </p:cNvPr>
          <p:cNvSpPr/>
          <p:nvPr/>
        </p:nvSpPr>
        <p:spPr>
          <a:xfrm>
            <a:off x="2714512" y="2105028"/>
            <a:ext cx="478477" cy="212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Montserrat" panose="00000500000000000000" pitchFamily="50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B7F5ACA0-EC4B-4A8E-9B1C-3E98E28A06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61" y="128467"/>
            <a:ext cx="1561236" cy="795745"/>
          </a:xfrm>
          <a:prstGeom prst="rect">
            <a:avLst/>
          </a:prstGeom>
        </p:spPr>
      </p:pic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DDCADF71-7716-9323-3CA7-CF9002F6D18D}"/>
              </a:ext>
            </a:extLst>
          </p:cNvPr>
          <p:cNvCxnSpPr>
            <a:cxnSpLocks/>
          </p:cNvCxnSpPr>
          <p:nvPr/>
        </p:nvCxnSpPr>
        <p:spPr>
          <a:xfrm>
            <a:off x="701813" y="1570898"/>
            <a:ext cx="10710692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/>
          <a:srcRect l="51216"/>
          <a:stretch/>
        </p:blipFill>
        <p:spPr>
          <a:xfrm>
            <a:off x="1527687" y="1615552"/>
            <a:ext cx="4336781" cy="443820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6"/>
          <a:srcRect t="4543" b="6340"/>
          <a:stretch/>
        </p:blipFill>
        <p:spPr>
          <a:xfrm>
            <a:off x="6603020" y="1615553"/>
            <a:ext cx="2989385" cy="440237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268B1C0-60B1-5FFC-E79F-4EEDA36CB880}"/>
              </a:ext>
            </a:extLst>
          </p:cNvPr>
          <p:cNvSpPr txBox="1"/>
          <p:nvPr/>
        </p:nvSpPr>
        <p:spPr>
          <a:xfrm>
            <a:off x="576037" y="5870839"/>
            <a:ext cx="29040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2000505000000020004" pitchFamily="2" charset="0"/>
              </a:rPr>
              <a:t>Dados atualizados até 24/04/2024</a:t>
            </a:r>
          </a:p>
        </p:txBody>
      </p:sp>
    </p:spTree>
    <p:extLst>
      <p:ext uri="{BB962C8B-B14F-4D97-AF65-F5344CB8AC3E}">
        <p14:creationId xmlns:p14="http://schemas.microsoft.com/office/powerpoint/2010/main" val="54811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C1F924C3-0541-1FA2-755B-21C26935C1B4}"/>
              </a:ext>
            </a:extLst>
          </p:cNvPr>
          <p:cNvSpPr txBox="1"/>
          <p:nvPr/>
        </p:nvSpPr>
        <p:spPr>
          <a:xfrm>
            <a:off x="641171" y="5656010"/>
            <a:ext cx="3051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Montserrat" panose="02000505000000020004" pitchFamily="2" charset="0"/>
                <a:cs typeface="Arial"/>
                <a:sym typeface="Arial"/>
              </a:rPr>
              <a:t>Dados do </a:t>
            </a:r>
            <a:r>
              <a:rPr kumimoji="0" lang="pt-BR" sz="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Montserrat" panose="02000505000000020004" pitchFamily="2" charset="0"/>
                <a:cs typeface="Arial"/>
                <a:sym typeface="Arial"/>
              </a:rPr>
              <a:t>InfoDengue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Montserrat" panose="02000505000000020004" pitchFamily="2" charset="0"/>
                <a:cs typeface="Arial"/>
                <a:sym typeface="Arial"/>
              </a:rPr>
              <a:t>, atualizados em </a:t>
            </a:r>
            <a:r>
              <a:rPr lang="pt-BR" sz="800" dirty="0">
                <a:solidFill>
                  <a:srgbClr val="000000">
                    <a:lumMod val="50000"/>
                    <a:lumOff val="50000"/>
                  </a:srgbClr>
                </a:solidFill>
                <a:latin typeface="Montserrat" panose="02000505000000020004" pitchFamily="2" charset="0"/>
              </a:rPr>
              <a:t>24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Montserrat" panose="02000505000000020004" pitchFamily="2" charset="0"/>
                <a:cs typeface="Arial"/>
                <a:sym typeface="Arial"/>
              </a:rPr>
              <a:t>/04/2024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0C00D2AD-7320-4573-A14B-D1D229475C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61" y="128467"/>
            <a:ext cx="1561236" cy="795745"/>
          </a:xfrm>
          <a:prstGeom prst="rect">
            <a:avLst/>
          </a:prstGeom>
        </p:spPr>
      </p:pic>
      <p:pic>
        <p:nvPicPr>
          <p:cNvPr id="224" name="Imagem 223">
            <a:extLst>
              <a:ext uri="{FF2B5EF4-FFF2-40B4-BE49-F238E27FC236}">
                <a16:creationId xmlns:a16="http://schemas.microsoft.com/office/drawing/2014/main" id="{0C00D2AD-7320-4573-A14B-D1D229475C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61" y="128467"/>
            <a:ext cx="1561236" cy="795745"/>
          </a:xfrm>
          <a:prstGeom prst="rect">
            <a:avLst/>
          </a:prstGeom>
        </p:spPr>
      </p:pic>
      <p:sp>
        <p:nvSpPr>
          <p:cNvPr id="225" name="Retângulo 224">
            <a:extLst>
              <a:ext uri="{FF2B5EF4-FFF2-40B4-BE49-F238E27FC236}">
                <a16:creationId xmlns:a16="http://schemas.microsoft.com/office/drawing/2014/main" id="{22C100D6-283E-7F4F-E6A5-AFC9FBD966D9}"/>
              </a:ext>
            </a:extLst>
          </p:cNvPr>
          <p:cNvSpPr/>
          <p:nvPr/>
        </p:nvSpPr>
        <p:spPr>
          <a:xfrm>
            <a:off x="641171" y="1271046"/>
            <a:ext cx="89834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285BAA"/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TENDÊNCIA SÉRIE HISTÓRICA DENGUE </a:t>
            </a: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Montserrat" panose="02000505000000020004" pitchFamily="2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27" name="Agrupar 226">
            <a:extLst>
              <a:ext uri="{FF2B5EF4-FFF2-40B4-BE49-F238E27FC236}">
                <a16:creationId xmlns:a16="http://schemas.microsoft.com/office/drawing/2014/main" id="{112722ED-3697-F3F7-A8C4-BE5B3924BCD4}"/>
              </a:ext>
            </a:extLst>
          </p:cNvPr>
          <p:cNvGrpSpPr/>
          <p:nvPr/>
        </p:nvGrpSpPr>
        <p:grpSpPr>
          <a:xfrm>
            <a:off x="5139041" y="3069164"/>
            <a:ext cx="3302104" cy="2087090"/>
            <a:chOff x="1091061" y="1955837"/>
            <a:chExt cx="3302104" cy="1644765"/>
          </a:xfrm>
        </p:grpSpPr>
        <p:sp>
          <p:nvSpPr>
            <p:cNvPr id="228" name="Retângulo 227">
              <a:extLst>
                <a:ext uri="{FF2B5EF4-FFF2-40B4-BE49-F238E27FC236}">
                  <a16:creationId xmlns:a16="http://schemas.microsoft.com/office/drawing/2014/main" id="{EBA1033D-2F63-916B-5BA2-53534EC6491D}"/>
                </a:ext>
              </a:extLst>
            </p:cNvPr>
            <p:cNvSpPr/>
            <p:nvPr/>
          </p:nvSpPr>
          <p:spPr>
            <a:xfrm>
              <a:off x="1128739" y="3042741"/>
              <a:ext cx="575446" cy="5578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A200"/>
                  </a:solidFill>
                  <a:effectLst/>
                  <a:uLnTx/>
                  <a:uFillTx/>
                  <a:latin typeface="Montserrat" panose="02000505000000020004" pitchFamily="2" charset="0"/>
                  <a:cs typeface="Arial" panose="020B0604020202020204" pitchFamily="34" charset="0"/>
                  <a:sym typeface="Arial"/>
                </a:rPr>
                <a:t>6</a:t>
              </a:r>
              <a:endParaRPr kumimoji="0" lang="pt-BR" sz="4000" b="0" i="0" u="none" strike="noStrike" kern="0" cap="none" spc="0" normalizeH="0" baseline="0" noProof="0" dirty="0">
                <a:ln>
                  <a:noFill/>
                </a:ln>
                <a:solidFill>
                  <a:srgbClr val="285BAA"/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9" name="Retângulo 228">
              <a:extLst>
                <a:ext uri="{FF2B5EF4-FFF2-40B4-BE49-F238E27FC236}">
                  <a16:creationId xmlns:a16="http://schemas.microsoft.com/office/drawing/2014/main" id="{AB4B4D8E-4833-2A96-8FE8-AE77CDE1C699}"/>
                </a:ext>
              </a:extLst>
            </p:cNvPr>
            <p:cNvSpPr/>
            <p:nvPr/>
          </p:nvSpPr>
          <p:spPr>
            <a:xfrm>
              <a:off x="1091679" y="2484211"/>
              <a:ext cx="732894" cy="5578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Montserrat" panose="02000505000000020004" pitchFamily="2" charset="0"/>
                  <a:cs typeface="Arial" panose="020B0604020202020204" pitchFamily="34" charset="0"/>
                  <a:sym typeface="Arial"/>
                </a:rPr>
                <a:t>10</a:t>
              </a:r>
            </a:p>
          </p:txBody>
        </p:sp>
        <p:cxnSp>
          <p:nvCxnSpPr>
            <p:cNvPr id="230" name="Conector reto 229">
              <a:extLst>
                <a:ext uri="{FF2B5EF4-FFF2-40B4-BE49-F238E27FC236}">
                  <a16:creationId xmlns:a16="http://schemas.microsoft.com/office/drawing/2014/main" id="{8BC43EAB-32D1-97F2-A96A-6A4F01DBAE89}"/>
                </a:ext>
              </a:extLst>
            </p:cNvPr>
            <p:cNvCxnSpPr>
              <a:cxnSpLocks/>
            </p:cNvCxnSpPr>
            <p:nvPr/>
          </p:nvCxnSpPr>
          <p:spPr>
            <a:xfrm>
              <a:off x="1091061" y="2511210"/>
              <a:ext cx="3302104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1" name="Retângulo 230">
              <a:extLst>
                <a:ext uri="{FF2B5EF4-FFF2-40B4-BE49-F238E27FC236}">
                  <a16:creationId xmlns:a16="http://schemas.microsoft.com/office/drawing/2014/main" id="{6FCF4B19-D4B7-A038-C015-ADA73FF3DC68}"/>
                </a:ext>
              </a:extLst>
            </p:cNvPr>
            <p:cNvSpPr/>
            <p:nvPr/>
          </p:nvSpPr>
          <p:spPr>
            <a:xfrm>
              <a:off x="1120076" y="1955837"/>
              <a:ext cx="585418" cy="5578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Montserrat" panose="02000505000000020004" pitchFamily="2" charset="0"/>
                  <a:cs typeface="Arial" panose="020B0604020202020204" pitchFamily="34" charset="0"/>
                  <a:sym typeface="Arial"/>
                </a:rPr>
                <a:t>11</a:t>
              </a:r>
            </a:p>
          </p:txBody>
        </p:sp>
        <p:cxnSp>
          <p:nvCxnSpPr>
            <p:cNvPr id="232" name="Conector reto 231">
              <a:extLst>
                <a:ext uri="{FF2B5EF4-FFF2-40B4-BE49-F238E27FC236}">
                  <a16:creationId xmlns:a16="http://schemas.microsoft.com/office/drawing/2014/main" id="{BC66E5D2-8088-0FF5-F6BD-DC7536DD3350}"/>
                </a:ext>
              </a:extLst>
            </p:cNvPr>
            <p:cNvCxnSpPr>
              <a:cxnSpLocks/>
            </p:cNvCxnSpPr>
            <p:nvPr/>
          </p:nvCxnSpPr>
          <p:spPr>
            <a:xfrm>
              <a:off x="1091061" y="3041635"/>
              <a:ext cx="3302104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ector reto 232">
              <a:extLst>
                <a:ext uri="{FF2B5EF4-FFF2-40B4-BE49-F238E27FC236}">
                  <a16:creationId xmlns:a16="http://schemas.microsoft.com/office/drawing/2014/main" id="{00ADC0BB-C25E-7BE6-ABB3-E0BB6C8E4B4D}"/>
                </a:ext>
              </a:extLst>
            </p:cNvPr>
            <p:cNvCxnSpPr>
              <a:cxnSpLocks/>
            </p:cNvCxnSpPr>
            <p:nvPr/>
          </p:nvCxnSpPr>
          <p:spPr>
            <a:xfrm>
              <a:off x="1091061" y="3565228"/>
              <a:ext cx="3302104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4" name="CaixaDeTexto 233">
            <a:extLst>
              <a:ext uri="{FF2B5EF4-FFF2-40B4-BE49-F238E27FC236}">
                <a16:creationId xmlns:a16="http://schemas.microsoft.com/office/drawing/2014/main" id="{C32E2C91-A8AC-AEA0-01DA-9EF1B5126D8B}"/>
              </a:ext>
            </a:extLst>
          </p:cNvPr>
          <p:cNvSpPr txBox="1"/>
          <p:nvPr/>
        </p:nvSpPr>
        <p:spPr>
          <a:xfrm>
            <a:off x="5315434" y="2398578"/>
            <a:ext cx="1268478" cy="55399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SE 16</a:t>
            </a:r>
            <a:endParaRPr kumimoji="0" lang="pt-BR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35" name="Agrupar 234">
            <a:extLst>
              <a:ext uri="{FF2B5EF4-FFF2-40B4-BE49-F238E27FC236}">
                <a16:creationId xmlns:a16="http://schemas.microsoft.com/office/drawing/2014/main" id="{F3C9428D-C874-669B-911F-5ADEDEAB6ECF}"/>
              </a:ext>
            </a:extLst>
          </p:cNvPr>
          <p:cNvGrpSpPr/>
          <p:nvPr/>
        </p:nvGrpSpPr>
        <p:grpSpPr>
          <a:xfrm>
            <a:off x="7522510" y="1371157"/>
            <a:ext cx="4412019" cy="4345702"/>
            <a:chOff x="7522510" y="1371157"/>
            <a:chExt cx="4412019" cy="4345702"/>
          </a:xfrm>
        </p:grpSpPr>
        <p:sp>
          <p:nvSpPr>
            <p:cNvPr id="236" name="Forma Livre: Forma 18">
              <a:extLst>
                <a:ext uri="{FF2B5EF4-FFF2-40B4-BE49-F238E27FC236}">
                  <a16:creationId xmlns:a16="http://schemas.microsoft.com/office/drawing/2014/main" id="{A4304659-6960-ED5D-4E16-53BDE2A1C1A4}"/>
                </a:ext>
              </a:extLst>
            </p:cNvPr>
            <p:cNvSpPr/>
            <p:nvPr/>
          </p:nvSpPr>
          <p:spPr>
            <a:xfrm>
              <a:off x="7522510" y="1371157"/>
              <a:ext cx="4249533" cy="4345702"/>
            </a:xfrm>
            <a:custGeom>
              <a:avLst/>
              <a:gdLst>
                <a:gd name="connsiteX0" fmla="*/ 810790 w 4838105"/>
                <a:gd name="connsiteY0" fmla="*/ 383142 h 4947592"/>
                <a:gd name="connsiteX1" fmla="*/ 710181 w 4838105"/>
                <a:gd name="connsiteY1" fmla="*/ 432027 h 4947592"/>
                <a:gd name="connsiteX2" fmla="*/ 707222 w 4838105"/>
                <a:gd name="connsiteY2" fmla="*/ 465997 h 4947592"/>
                <a:gd name="connsiteX3" fmla="*/ 504465 w 4838105"/>
                <a:gd name="connsiteY3" fmla="*/ 448242 h 4947592"/>
                <a:gd name="connsiteX4" fmla="*/ 522220 w 4838105"/>
                <a:gd name="connsiteY4" fmla="*/ 525179 h 4947592"/>
                <a:gd name="connsiteX5" fmla="*/ 605074 w 4838105"/>
                <a:gd name="connsiteY5" fmla="*/ 544472 h 4947592"/>
                <a:gd name="connsiteX6" fmla="*/ 618449 w 4838105"/>
                <a:gd name="connsiteY6" fmla="*/ 597735 h 4947592"/>
                <a:gd name="connsiteX7" fmla="*/ 488249 w 4838105"/>
                <a:gd name="connsiteY7" fmla="*/ 597735 h 4947592"/>
                <a:gd name="connsiteX8" fmla="*/ 488249 w 4838105"/>
                <a:gd name="connsiteY8" fmla="*/ 684969 h 4947592"/>
                <a:gd name="connsiteX9" fmla="*/ 563647 w 4838105"/>
                <a:gd name="connsiteY9" fmla="*/ 730894 h 4947592"/>
                <a:gd name="connsiteX10" fmla="*/ 539974 w 4838105"/>
                <a:gd name="connsiteY10" fmla="*/ 775281 h 4947592"/>
                <a:gd name="connsiteX11" fmla="*/ 579981 w 4838105"/>
                <a:gd name="connsiteY11" fmla="*/ 819667 h 4947592"/>
                <a:gd name="connsiteX12" fmla="*/ 500086 w 4838105"/>
                <a:gd name="connsiteY12" fmla="*/ 1219144 h 4947592"/>
                <a:gd name="connsiteX13" fmla="*/ 389061 w 4838105"/>
                <a:gd name="connsiteY13" fmla="*/ 1195471 h 4947592"/>
                <a:gd name="connsiteX14" fmla="*/ 340295 w 4838105"/>
                <a:gd name="connsiteY14" fmla="*/ 1254653 h 4947592"/>
                <a:gd name="connsiteX15" fmla="*/ 221931 w 4838105"/>
                <a:gd name="connsiteY15" fmla="*/ 1251693 h 4947592"/>
                <a:gd name="connsiteX16" fmla="*/ 128661 w 4838105"/>
                <a:gd name="connsiteY16" fmla="*/ 1337507 h 4947592"/>
                <a:gd name="connsiteX17" fmla="*/ 110907 w 4838105"/>
                <a:gd name="connsiteY17" fmla="*/ 1500257 h 4947592"/>
                <a:gd name="connsiteX18" fmla="*/ 10298 w 4838105"/>
                <a:gd name="connsiteY18" fmla="*/ 1534227 h 4947592"/>
                <a:gd name="connsiteX19" fmla="*/ 44386 w 4838105"/>
                <a:gd name="connsiteY19" fmla="*/ 1577193 h 4947592"/>
                <a:gd name="connsiteX20" fmla="*/ 0 w 4838105"/>
                <a:gd name="connsiteY20" fmla="*/ 1614122 h 4947592"/>
                <a:gd name="connsiteX21" fmla="*/ 119784 w 4838105"/>
                <a:gd name="connsiteY21" fmla="*/ 1808002 h 4947592"/>
                <a:gd name="connsiteX22" fmla="*/ 93152 w 4838105"/>
                <a:gd name="connsiteY22" fmla="*/ 1870142 h 4947592"/>
                <a:gd name="connsiteX23" fmla="*/ 227850 w 4838105"/>
                <a:gd name="connsiteY23" fmla="*/ 1932283 h 4947592"/>
                <a:gd name="connsiteX24" fmla="*/ 421611 w 4838105"/>
                <a:gd name="connsiteY24" fmla="*/ 1877481 h 4947592"/>
                <a:gd name="connsiteX25" fmla="*/ 424570 w 4838105"/>
                <a:gd name="connsiteY25" fmla="*/ 2072781 h 4947592"/>
                <a:gd name="connsiteX26" fmla="*/ 682010 w 4838105"/>
                <a:gd name="connsiteY26" fmla="*/ 2072781 h 4947592"/>
                <a:gd name="connsiteX27" fmla="*/ 720478 w 4838105"/>
                <a:gd name="connsiteY27" fmla="*/ 2012179 h 4947592"/>
                <a:gd name="connsiteX28" fmla="*/ 758946 w 4838105"/>
                <a:gd name="connsiteY28" fmla="*/ 2034313 h 4947592"/>
                <a:gd name="connsiteX29" fmla="*/ 994253 w 4838105"/>
                <a:gd name="connsiteY29" fmla="*/ 1915949 h 4947592"/>
                <a:gd name="connsiteX30" fmla="*/ 1045978 w 4838105"/>
                <a:gd name="connsiteY30" fmla="*/ 1912990 h 4947592"/>
                <a:gd name="connsiteX31" fmla="*/ 1057814 w 4838105"/>
                <a:gd name="connsiteY31" fmla="*/ 1995845 h 4947592"/>
                <a:gd name="connsiteX32" fmla="*/ 1037100 w 4838105"/>
                <a:gd name="connsiteY32" fmla="*/ 2018097 h 4947592"/>
                <a:gd name="connsiteX33" fmla="*/ 1071189 w 4838105"/>
                <a:gd name="connsiteY33" fmla="*/ 2062483 h 4947592"/>
                <a:gd name="connsiteX34" fmla="*/ 1043019 w 4838105"/>
                <a:gd name="connsiteY34" fmla="*/ 2108290 h 4947592"/>
                <a:gd name="connsiteX35" fmla="*/ 1146587 w 4838105"/>
                <a:gd name="connsiteY35" fmla="*/ 2220735 h 4947592"/>
                <a:gd name="connsiteX36" fmla="*/ 1333009 w 4838105"/>
                <a:gd name="connsiteY36" fmla="*/ 2271040 h 4947592"/>
                <a:gd name="connsiteX37" fmla="*/ 1636375 w 4838105"/>
                <a:gd name="connsiteY37" fmla="*/ 2402778 h 4947592"/>
                <a:gd name="connsiteX38" fmla="*/ 1698515 w 4838105"/>
                <a:gd name="connsiteY38" fmla="*/ 2740114 h 4947592"/>
                <a:gd name="connsiteX39" fmla="*/ 1920447 w 4838105"/>
                <a:gd name="connsiteY39" fmla="*/ 2732657 h 4947592"/>
                <a:gd name="connsiteX40" fmla="*/ 1908610 w 4838105"/>
                <a:gd name="connsiteY40" fmla="*/ 2851020 h 4947592"/>
                <a:gd name="connsiteX41" fmla="*/ 1997383 w 4838105"/>
                <a:gd name="connsiteY41" fmla="*/ 2892448 h 4947592"/>
                <a:gd name="connsiteX42" fmla="*/ 2018097 w 4838105"/>
                <a:gd name="connsiteY42" fmla="*/ 2970922 h 4947592"/>
                <a:gd name="connsiteX43" fmla="*/ 1976669 w 4838105"/>
                <a:gd name="connsiteY43" fmla="*/ 3207650 h 4947592"/>
                <a:gd name="connsiteX44" fmla="*/ 1917488 w 4838105"/>
                <a:gd name="connsiteY44" fmla="*/ 3225404 h 4947592"/>
                <a:gd name="connsiteX45" fmla="*/ 1978090 w 4838105"/>
                <a:gd name="connsiteY45" fmla="*/ 3302340 h 4947592"/>
                <a:gd name="connsiteX46" fmla="*/ 1970751 w 4838105"/>
                <a:gd name="connsiteY46" fmla="*/ 3469469 h 4947592"/>
                <a:gd name="connsiteX47" fmla="*/ 2131962 w 4838105"/>
                <a:gd name="connsiteY47" fmla="*/ 3491722 h 4947592"/>
                <a:gd name="connsiteX48" fmla="*/ 2231151 w 4838105"/>
                <a:gd name="connsiteY48" fmla="*/ 3463551 h 4947592"/>
                <a:gd name="connsiteX49" fmla="*/ 2282876 w 4838105"/>
                <a:gd name="connsiteY49" fmla="*/ 3706196 h 4947592"/>
                <a:gd name="connsiteX50" fmla="*/ 2379105 w 4838105"/>
                <a:gd name="connsiteY50" fmla="*/ 3678144 h 4947592"/>
                <a:gd name="connsiteX51" fmla="*/ 2426451 w 4838105"/>
                <a:gd name="connsiteY51" fmla="*/ 3722531 h 4947592"/>
                <a:gd name="connsiteX52" fmla="*/ 2376146 w 4838105"/>
                <a:gd name="connsiteY52" fmla="*/ 3907414 h 4947592"/>
                <a:gd name="connsiteX53" fmla="*/ 2466339 w 4838105"/>
                <a:gd name="connsiteY53" fmla="*/ 3907414 h 4947592"/>
                <a:gd name="connsiteX54" fmla="*/ 2506346 w 4838105"/>
                <a:gd name="connsiteY54" fmla="*/ 4005064 h 4947592"/>
                <a:gd name="connsiteX55" fmla="*/ 2479714 w 4838105"/>
                <a:gd name="connsiteY55" fmla="*/ 4103898 h 4947592"/>
                <a:gd name="connsiteX56" fmla="*/ 2220735 w 4838105"/>
                <a:gd name="connsiteY56" fmla="*/ 4255166 h 4947592"/>
                <a:gd name="connsiteX57" fmla="*/ 2015138 w 4838105"/>
                <a:gd name="connsiteY57" fmla="*/ 4511068 h 4947592"/>
                <a:gd name="connsiteX58" fmla="*/ 2114208 w 4838105"/>
                <a:gd name="connsiteY58" fmla="*/ 4491893 h 4947592"/>
                <a:gd name="connsiteX59" fmla="*/ 2213396 w 4838105"/>
                <a:gd name="connsiteY59" fmla="*/ 4625052 h 4947592"/>
                <a:gd name="connsiteX60" fmla="*/ 2260742 w 4838105"/>
                <a:gd name="connsiteY60" fmla="*/ 4586584 h 4947592"/>
                <a:gd name="connsiteX61" fmla="*/ 2485632 w 4838105"/>
                <a:gd name="connsiteY61" fmla="*/ 4722702 h 4947592"/>
                <a:gd name="connsiteX62" fmla="*/ 2565528 w 4838105"/>
                <a:gd name="connsiteY62" fmla="*/ 4826270 h 4947592"/>
                <a:gd name="connsiteX63" fmla="*/ 2503387 w 4838105"/>
                <a:gd name="connsiteY63" fmla="*/ 4870656 h 4947592"/>
                <a:gd name="connsiteX64" fmla="*/ 2507766 w 4838105"/>
                <a:gd name="connsiteY64" fmla="*/ 4947592 h 4947592"/>
                <a:gd name="connsiteX65" fmla="*/ 2620211 w 4838105"/>
                <a:gd name="connsiteY65" fmla="*/ 4886872 h 4947592"/>
                <a:gd name="connsiteX66" fmla="*/ 2689809 w 4838105"/>
                <a:gd name="connsiteY66" fmla="*/ 4727081 h 4947592"/>
                <a:gd name="connsiteX67" fmla="*/ 2886529 w 4838105"/>
                <a:gd name="connsiteY67" fmla="*/ 4582086 h 4947592"/>
                <a:gd name="connsiteX68" fmla="*/ 2981220 w 4838105"/>
                <a:gd name="connsiteY68" fmla="*/ 4385366 h 4947592"/>
                <a:gd name="connsiteX69" fmla="*/ 3095204 w 4838105"/>
                <a:gd name="connsiteY69" fmla="*/ 4308430 h 4947592"/>
                <a:gd name="connsiteX70" fmla="*/ 3130713 w 4838105"/>
                <a:gd name="connsiteY70" fmla="*/ 4155977 h 4947592"/>
                <a:gd name="connsiteX71" fmla="*/ 3114379 w 4838105"/>
                <a:gd name="connsiteY71" fmla="*/ 3974053 h 4947592"/>
                <a:gd name="connsiteX72" fmla="*/ 3306719 w 4838105"/>
                <a:gd name="connsiteY72" fmla="*/ 3775794 h 4947592"/>
                <a:gd name="connsiteX73" fmla="*/ 3510896 w 4838105"/>
                <a:gd name="connsiteY73" fmla="*/ 3682524 h 4947592"/>
                <a:gd name="connsiteX74" fmla="*/ 3616003 w 4838105"/>
                <a:gd name="connsiteY74" fmla="*/ 3573037 h 4947592"/>
                <a:gd name="connsiteX75" fmla="*/ 3920789 w 4838105"/>
                <a:gd name="connsiteY75" fmla="*/ 3586413 h 4947592"/>
                <a:gd name="connsiteX76" fmla="*/ 3965175 w 4838105"/>
                <a:gd name="connsiteY76" fmla="*/ 3496101 h 4947592"/>
                <a:gd name="connsiteX77" fmla="*/ 4061286 w 4838105"/>
                <a:gd name="connsiteY77" fmla="*/ 3453254 h 4947592"/>
                <a:gd name="connsiteX78" fmla="*/ 4074661 w 4838105"/>
                <a:gd name="connsiteY78" fmla="*/ 3311218 h 4947592"/>
                <a:gd name="connsiteX79" fmla="*/ 4226995 w 4838105"/>
                <a:gd name="connsiteY79" fmla="*/ 3146929 h 4947592"/>
                <a:gd name="connsiteX80" fmla="*/ 4234452 w 4838105"/>
                <a:gd name="connsiteY80" fmla="*/ 2991636 h 4947592"/>
                <a:gd name="connsiteX81" fmla="*/ 4300972 w 4838105"/>
                <a:gd name="connsiteY81" fmla="*/ 2898366 h 4947592"/>
                <a:gd name="connsiteX82" fmla="*/ 4318727 w 4838105"/>
                <a:gd name="connsiteY82" fmla="*/ 2654300 h 4947592"/>
                <a:gd name="connsiteX83" fmla="*/ 4299552 w 4838105"/>
                <a:gd name="connsiteY83" fmla="*/ 2345017 h 4947592"/>
                <a:gd name="connsiteX84" fmla="*/ 4432711 w 4838105"/>
                <a:gd name="connsiteY84" fmla="*/ 2275537 h 4947592"/>
                <a:gd name="connsiteX85" fmla="*/ 4554034 w 4838105"/>
                <a:gd name="connsiteY85" fmla="*/ 2019517 h 4947592"/>
                <a:gd name="connsiteX86" fmla="*/ 4676776 w 4838105"/>
                <a:gd name="connsiteY86" fmla="*/ 1966254 h 4947592"/>
                <a:gd name="connsiteX87" fmla="*/ 4673817 w 4838105"/>
                <a:gd name="connsiteY87" fmla="*/ 1915949 h 4947592"/>
                <a:gd name="connsiteX88" fmla="*/ 4802597 w 4838105"/>
                <a:gd name="connsiteY88" fmla="*/ 1759118 h 4947592"/>
                <a:gd name="connsiteX89" fmla="*/ 4838106 w 4838105"/>
                <a:gd name="connsiteY89" fmla="*/ 1525350 h 4947592"/>
                <a:gd name="connsiteX90" fmla="*/ 4747794 w 4838105"/>
                <a:gd name="connsiteY90" fmla="*/ 1324132 h 4947592"/>
                <a:gd name="connsiteX91" fmla="*/ 4531781 w 4838105"/>
                <a:gd name="connsiteY91" fmla="*/ 1301998 h 4947592"/>
                <a:gd name="connsiteX92" fmla="*/ 4194445 w 4838105"/>
                <a:gd name="connsiteY92" fmla="*/ 1025264 h 4947592"/>
                <a:gd name="connsiteX93" fmla="*/ 3991807 w 4838105"/>
                <a:gd name="connsiteY93" fmla="*/ 1047517 h 4947592"/>
                <a:gd name="connsiteX94" fmla="*/ 3951800 w 4838105"/>
                <a:gd name="connsiteY94" fmla="*/ 1004551 h 4947592"/>
                <a:gd name="connsiteX95" fmla="*/ 3740285 w 4838105"/>
                <a:gd name="connsiteY95" fmla="*/ 954246 h 4947592"/>
                <a:gd name="connsiteX96" fmla="*/ 3681103 w 4838105"/>
                <a:gd name="connsiteY96" fmla="*/ 1012007 h 4947592"/>
                <a:gd name="connsiteX97" fmla="*/ 3570078 w 4838105"/>
                <a:gd name="connsiteY97" fmla="*/ 835883 h 4947592"/>
                <a:gd name="connsiteX98" fmla="*/ 3515394 w 4838105"/>
                <a:gd name="connsiteY98" fmla="*/ 871392 h 4947592"/>
                <a:gd name="connsiteX99" fmla="*/ 3220906 w 4838105"/>
                <a:gd name="connsiteY99" fmla="*/ 733853 h 4947592"/>
                <a:gd name="connsiteX100" fmla="*/ 3138052 w 4838105"/>
                <a:gd name="connsiteY100" fmla="*/ 758946 h 4947592"/>
                <a:gd name="connsiteX101" fmla="*/ 3148468 w 4838105"/>
                <a:gd name="connsiteY101" fmla="*/ 699765 h 4947592"/>
                <a:gd name="connsiteX102" fmla="*/ 2993056 w 4838105"/>
                <a:gd name="connsiteY102" fmla="*/ 624367 h 4947592"/>
                <a:gd name="connsiteX103" fmla="*/ 2944291 w 4838105"/>
                <a:gd name="connsiteY103" fmla="*/ 648040 h 4947592"/>
                <a:gd name="connsiteX104" fmla="*/ 2932454 w 4838105"/>
                <a:gd name="connsiteY104" fmla="*/ 591817 h 4947592"/>
                <a:gd name="connsiteX105" fmla="*/ 2967963 w 4838105"/>
                <a:gd name="connsiteY105" fmla="*/ 467536 h 4947592"/>
                <a:gd name="connsiteX106" fmla="*/ 2889488 w 4838105"/>
                <a:gd name="connsiteY106" fmla="*/ 383142 h 4947592"/>
                <a:gd name="connsiteX107" fmla="*/ 2861436 w 4838105"/>
                <a:gd name="connsiteY107" fmla="*/ 411313 h 4947592"/>
                <a:gd name="connsiteX108" fmla="*/ 2805214 w 4838105"/>
                <a:gd name="connsiteY108" fmla="*/ 255902 h 4947592"/>
                <a:gd name="connsiteX109" fmla="*/ 2763786 w 4838105"/>
                <a:gd name="connsiteY109" fmla="*/ 93152 h 4947592"/>
                <a:gd name="connsiteX110" fmla="*/ 2751950 w 4838105"/>
                <a:gd name="connsiteY110" fmla="*/ 184884 h 4947592"/>
                <a:gd name="connsiteX111" fmla="*/ 2648382 w 4838105"/>
                <a:gd name="connsiteY111" fmla="*/ 285493 h 4947592"/>
                <a:gd name="connsiteX112" fmla="*/ 2618791 w 4838105"/>
                <a:gd name="connsiteY112" fmla="*/ 417231 h 4947592"/>
                <a:gd name="connsiteX113" fmla="*/ 2488591 w 4838105"/>
                <a:gd name="connsiteY113" fmla="*/ 369886 h 4947592"/>
                <a:gd name="connsiteX114" fmla="*/ 2368689 w 4838105"/>
                <a:gd name="connsiteY114" fmla="*/ 368347 h 4947592"/>
                <a:gd name="connsiteX115" fmla="*/ 2210437 w 4838105"/>
                <a:gd name="connsiteY115" fmla="*/ 350593 h 4947592"/>
                <a:gd name="connsiteX116" fmla="*/ 2253285 w 4838105"/>
                <a:gd name="connsiteY116" fmla="*/ 443863 h 4947592"/>
                <a:gd name="connsiteX117" fmla="*/ 2056565 w 4838105"/>
                <a:gd name="connsiteY117" fmla="*/ 409774 h 4947592"/>
                <a:gd name="connsiteX118" fmla="*/ 1868604 w 4838105"/>
                <a:gd name="connsiteY118" fmla="*/ 511922 h 4947592"/>
                <a:gd name="connsiteX119" fmla="*/ 1748820 w 4838105"/>
                <a:gd name="connsiteY119" fmla="*/ 467536 h 4947592"/>
                <a:gd name="connsiteX120" fmla="*/ 1711772 w 4838105"/>
                <a:gd name="connsiteY120" fmla="*/ 289990 h 4947592"/>
                <a:gd name="connsiteX121" fmla="*/ 1763615 w 4838105"/>
                <a:gd name="connsiteY121" fmla="*/ 158252 h 4947592"/>
                <a:gd name="connsiteX122" fmla="*/ 1710352 w 4838105"/>
                <a:gd name="connsiteY122" fmla="*/ 102029 h 4947592"/>
                <a:gd name="connsiteX123" fmla="*/ 1707393 w 4838105"/>
                <a:gd name="connsiteY123" fmla="*/ 0 h 4947592"/>
                <a:gd name="connsiteX124" fmla="*/ 1624538 w 4838105"/>
                <a:gd name="connsiteY124" fmla="*/ 2959 h 4947592"/>
                <a:gd name="connsiteX125" fmla="*/ 1608204 w 4838105"/>
                <a:gd name="connsiteY125" fmla="*/ 93152 h 4947592"/>
                <a:gd name="connsiteX126" fmla="*/ 1346384 w 4838105"/>
                <a:gd name="connsiteY126" fmla="*/ 205597 h 4947592"/>
                <a:gd name="connsiteX127" fmla="*/ 1325671 w 4838105"/>
                <a:gd name="connsiteY127" fmla="*/ 162750 h 4947592"/>
                <a:gd name="connsiteX128" fmla="*/ 1112616 w 4838105"/>
                <a:gd name="connsiteY128" fmla="*/ 133159 h 4947592"/>
                <a:gd name="connsiteX129" fmla="*/ 1199850 w 4838105"/>
                <a:gd name="connsiteY129" fmla="*/ 301827 h 4947592"/>
                <a:gd name="connsiteX130" fmla="*/ 1315255 w 4838105"/>
                <a:gd name="connsiteY130" fmla="*/ 371306 h 4947592"/>
                <a:gd name="connsiteX131" fmla="*/ 1322711 w 4838105"/>
                <a:gd name="connsiteY131" fmla="*/ 402436 h 4947592"/>
                <a:gd name="connsiteX132" fmla="*/ 1034141 w 4838105"/>
                <a:gd name="connsiteY132" fmla="*/ 578442 h 4947592"/>
                <a:gd name="connsiteX133" fmla="*/ 1017926 w 4838105"/>
                <a:gd name="connsiteY133" fmla="*/ 526717 h 4947592"/>
                <a:gd name="connsiteX134" fmla="*/ 861094 w 4838105"/>
                <a:gd name="connsiteY134" fmla="*/ 568145 h 4947592"/>
                <a:gd name="connsiteX135" fmla="*/ 847719 w 4838105"/>
                <a:gd name="connsiteY135" fmla="*/ 448242 h 4947592"/>
                <a:gd name="connsiteX136" fmla="*/ 810790 w 4838105"/>
                <a:gd name="connsiteY136" fmla="*/ 383142 h 4947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4838105" h="4947592">
                  <a:moveTo>
                    <a:pt x="810790" y="383142"/>
                  </a:moveTo>
                  <a:lnTo>
                    <a:pt x="710181" y="432027"/>
                  </a:lnTo>
                  <a:lnTo>
                    <a:pt x="707222" y="465997"/>
                  </a:lnTo>
                  <a:lnTo>
                    <a:pt x="504465" y="448242"/>
                  </a:lnTo>
                  <a:lnTo>
                    <a:pt x="522220" y="525179"/>
                  </a:lnTo>
                  <a:lnTo>
                    <a:pt x="605074" y="544472"/>
                  </a:lnTo>
                  <a:lnTo>
                    <a:pt x="618449" y="597735"/>
                  </a:lnTo>
                  <a:lnTo>
                    <a:pt x="488249" y="597735"/>
                  </a:lnTo>
                  <a:lnTo>
                    <a:pt x="488249" y="684969"/>
                  </a:lnTo>
                  <a:lnTo>
                    <a:pt x="563647" y="730894"/>
                  </a:lnTo>
                  <a:lnTo>
                    <a:pt x="539974" y="775281"/>
                  </a:lnTo>
                  <a:lnTo>
                    <a:pt x="579981" y="819667"/>
                  </a:lnTo>
                  <a:lnTo>
                    <a:pt x="500086" y="1219144"/>
                  </a:lnTo>
                  <a:lnTo>
                    <a:pt x="389061" y="1195471"/>
                  </a:lnTo>
                  <a:lnTo>
                    <a:pt x="340295" y="1254653"/>
                  </a:lnTo>
                  <a:lnTo>
                    <a:pt x="221931" y="1251693"/>
                  </a:lnTo>
                  <a:lnTo>
                    <a:pt x="128661" y="1337507"/>
                  </a:lnTo>
                  <a:lnTo>
                    <a:pt x="110907" y="1500257"/>
                  </a:lnTo>
                  <a:lnTo>
                    <a:pt x="10298" y="1534227"/>
                  </a:lnTo>
                  <a:lnTo>
                    <a:pt x="44386" y="1577193"/>
                  </a:lnTo>
                  <a:lnTo>
                    <a:pt x="0" y="1614122"/>
                  </a:lnTo>
                  <a:lnTo>
                    <a:pt x="119784" y="1808002"/>
                  </a:lnTo>
                  <a:lnTo>
                    <a:pt x="93152" y="1870142"/>
                  </a:lnTo>
                  <a:lnTo>
                    <a:pt x="227850" y="1932283"/>
                  </a:lnTo>
                  <a:lnTo>
                    <a:pt x="421611" y="1877481"/>
                  </a:lnTo>
                  <a:lnTo>
                    <a:pt x="424570" y="2072781"/>
                  </a:lnTo>
                  <a:lnTo>
                    <a:pt x="682010" y="2072781"/>
                  </a:lnTo>
                  <a:lnTo>
                    <a:pt x="720478" y="2012179"/>
                  </a:lnTo>
                  <a:lnTo>
                    <a:pt x="758946" y="2034313"/>
                  </a:lnTo>
                  <a:lnTo>
                    <a:pt x="994253" y="1915949"/>
                  </a:lnTo>
                  <a:lnTo>
                    <a:pt x="1045978" y="1912990"/>
                  </a:lnTo>
                  <a:lnTo>
                    <a:pt x="1057814" y="1995845"/>
                  </a:lnTo>
                  <a:lnTo>
                    <a:pt x="1037100" y="2018097"/>
                  </a:lnTo>
                  <a:lnTo>
                    <a:pt x="1071189" y="2062483"/>
                  </a:lnTo>
                  <a:lnTo>
                    <a:pt x="1043019" y="2108290"/>
                  </a:lnTo>
                  <a:lnTo>
                    <a:pt x="1146587" y="2220735"/>
                  </a:lnTo>
                  <a:lnTo>
                    <a:pt x="1333009" y="2271040"/>
                  </a:lnTo>
                  <a:lnTo>
                    <a:pt x="1636375" y="2402778"/>
                  </a:lnTo>
                  <a:lnTo>
                    <a:pt x="1698515" y="2740114"/>
                  </a:lnTo>
                  <a:lnTo>
                    <a:pt x="1920447" y="2732657"/>
                  </a:lnTo>
                  <a:lnTo>
                    <a:pt x="1908610" y="2851020"/>
                  </a:lnTo>
                  <a:lnTo>
                    <a:pt x="1997383" y="2892448"/>
                  </a:lnTo>
                  <a:lnTo>
                    <a:pt x="2018097" y="2970922"/>
                  </a:lnTo>
                  <a:lnTo>
                    <a:pt x="1976669" y="3207650"/>
                  </a:lnTo>
                  <a:lnTo>
                    <a:pt x="1917488" y="3225404"/>
                  </a:lnTo>
                  <a:lnTo>
                    <a:pt x="1978090" y="3302340"/>
                  </a:lnTo>
                  <a:lnTo>
                    <a:pt x="1970751" y="3469469"/>
                  </a:lnTo>
                  <a:lnTo>
                    <a:pt x="2131962" y="3491722"/>
                  </a:lnTo>
                  <a:lnTo>
                    <a:pt x="2231151" y="3463551"/>
                  </a:lnTo>
                  <a:lnTo>
                    <a:pt x="2282876" y="3706196"/>
                  </a:lnTo>
                  <a:lnTo>
                    <a:pt x="2379105" y="3678144"/>
                  </a:lnTo>
                  <a:lnTo>
                    <a:pt x="2426451" y="3722531"/>
                  </a:lnTo>
                  <a:lnTo>
                    <a:pt x="2376146" y="3907414"/>
                  </a:lnTo>
                  <a:lnTo>
                    <a:pt x="2466339" y="3907414"/>
                  </a:lnTo>
                  <a:lnTo>
                    <a:pt x="2506346" y="4005064"/>
                  </a:lnTo>
                  <a:lnTo>
                    <a:pt x="2479714" y="4103898"/>
                  </a:lnTo>
                  <a:lnTo>
                    <a:pt x="2220735" y="4255166"/>
                  </a:lnTo>
                  <a:lnTo>
                    <a:pt x="2015138" y="4511068"/>
                  </a:lnTo>
                  <a:lnTo>
                    <a:pt x="2114208" y="4491893"/>
                  </a:lnTo>
                  <a:lnTo>
                    <a:pt x="2213396" y="4625052"/>
                  </a:lnTo>
                  <a:lnTo>
                    <a:pt x="2260742" y="4586584"/>
                  </a:lnTo>
                  <a:lnTo>
                    <a:pt x="2485632" y="4722702"/>
                  </a:lnTo>
                  <a:lnTo>
                    <a:pt x="2565528" y="4826270"/>
                  </a:lnTo>
                  <a:lnTo>
                    <a:pt x="2503387" y="4870656"/>
                  </a:lnTo>
                  <a:lnTo>
                    <a:pt x="2507766" y="4947592"/>
                  </a:lnTo>
                  <a:lnTo>
                    <a:pt x="2620211" y="4886872"/>
                  </a:lnTo>
                  <a:lnTo>
                    <a:pt x="2689809" y="4727081"/>
                  </a:lnTo>
                  <a:lnTo>
                    <a:pt x="2886529" y="4582086"/>
                  </a:lnTo>
                  <a:lnTo>
                    <a:pt x="2981220" y="4385366"/>
                  </a:lnTo>
                  <a:lnTo>
                    <a:pt x="3095204" y="4308430"/>
                  </a:lnTo>
                  <a:lnTo>
                    <a:pt x="3130713" y="4155977"/>
                  </a:lnTo>
                  <a:lnTo>
                    <a:pt x="3114379" y="3974053"/>
                  </a:lnTo>
                  <a:lnTo>
                    <a:pt x="3306719" y="3775794"/>
                  </a:lnTo>
                  <a:lnTo>
                    <a:pt x="3510896" y="3682524"/>
                  </a:lnTo>
                  <a:lnTo>
                    <a:pt x="3616003" y="3573037"/>
                  </a:lnTo>
                  <a:lnTo>
                    <a:pt x="3920789" y="3586413"/>
                  </a:lnTo>
                  <a:lnTo>
                    <a:pt x="3965175" y="3496101"/>
                  </a:lnTo>
                  <a:lnTo>
                    <a:pt x="4061286" y="3453254"/>
                  </a:lnTo>
                  <a:lnTo>
                    <a:pt x="4074661" y="3311218"/>
                  </a:lnTo>
                  <a:lnTo>
                    <a:pt x="4226995" y="3146929"/>
                  </a:lnTo>
                  <a:lnTo>
                    <a:pt x="4234452" y="2991636"/>
                  </a:lnTo>
                  <a:lnTo>
                    <a:pt x="4300972" y="2898366"/>
                  </a:lnTo>
                  <a:lnTo>
                    <a:pt x="4318727" y="2654300"/>
                  </a:lnTo>
                  <a:lnTo>
                    <a:pt x="4299552" y="2345017"/>
                  </a:lnTo>
                  <a:lnTo>
                    <a:pt x="4432711" y="2275537"/>
                  </a:lnTo>
                  <a:lnTo>
                    <a:pt x="4554034" y="2019517"/>
                  </a:lnTo>
                  <a:lnTo>
                    <a:pt x="4676776" y="1966254"/>
                  </a:lnTo>
                  <a:lnTo>
                    <a:pt x="4673817" y="1915949"/>
                  </a:lnTo>
                  <a:lnTo>
                    <a:pt x="4802597" y="1759118"/>
                  </a:lnTo>
                  <a:lnTo>
                    <a:pt x="4838106" y="1525350"/>
                  </a:lnTo>
                  <a:lnTo>
                    <a:pt x="4747794" y="1324132"/>
                  </a:lnTo>
                  <a:lnTo>
                    <a:pt x="4531781" y="1301998"/>
                  </a:lnTo>
                  <a:lnTo>
                    <a:pt x="4194445" y="1025264"/>
                  </a:lnTo>
                  <a:lnTo>
                    <a:pt x="3991807" y="1047517"/>
                  </a:lnTo>
                  <a:lnTo>
                    <a:pt x="3951800" y="1004551"/>
                  </a:lnTo>
                  <a:lnTo>
                    <a:pt x="3740285" y="954246"/>
                  </a:lnTo>
                  <a:lnTo>
                    <a:pt x="3681103" y="1012007"/>
                  </a:lnTo>
                  <a:lnTo>
                    <a:pt x="3570078" y="835883"/>
                  </a:lnTo>
                  <a:lnTo>
                    <a:pt x="3515394" y="871392"/>
                  </a:lnTo>
                  <a:lnTo>
                    <a:pt x="3220906" y="733853"/>
                  </a:lnTo>
                  <a:lnTo>
                    <a:pt x="3138052" y="758946"/>
                  </a:lnTo>
                  <a:lnTo>
                    <a:pt x="3148468" y="699765"/>
                  </a:lnTo>
                  <a:lnTo>
                    <a:pt x="2993056" y="624367"/>
                  </a:lnTo>
                  <a:lnTo>
                    <a:pt x="2944291" y="648040"/>
                  </a:lnTo>
                  <a:lnTo>
                    <a:pt x="2932454" y="591817"/>
                  </a:lnTo>
                  <a:lnTo>
                    <a:pt x="2967963" y="467536"/>
                  </a:lnTo>
                  <a:lnTo>
                    <a:pt x="2889488" y="383142"/>
                  </a:lnTo>
                  <a:lnTo>
                    <a:pt x="2861436" y="411313"/>
                  </a:lnTo>
                  <a:lnTo>
                    <a:pt x="2805214" y="255902"/>
                  </a:lnTo>
                  <a:lnTo>
                    <a:pt x="2763786" y="93152"/>
                  </a:lnTo>
                  <a:lnTo>
                    <a:pt x="2751950" y="184884"/>
                  </a:lnTo>
                  <a:lnTo>
                    <a:pt x="2648382" y="285493"/>
                  </a:lnTo>
                  <a:lnTo>
                    <a:pt x="2618791" y="417231"/>
                  </a:lnTo>
                  <a:lnTo>
                    <a:pt x="2488591" y="369886"/>
                  </a:lnTo>
                  <a:lnTo>
                    <a:pt x="2368689" y="368347"/>
                  </a:lnTo>
                  <a:lnTo>
                    <a:pt x="2210437" y="350593"/>
                  </a:lnTo>
                  <a:lnTo>
                    <a:pt x="2253285" y="443863"/>
                  </a:lnTo>
                  <a:lnTo>
                    <a:pt x="2056565" y="409774"/>
                  </a:lnTo>
                  <a:lnTo>
                    <a:pt x="1868604" y="511922"/>
                  </a:lnTo>
                  <a:lnTo>
                    <a:pt x="1748820" y="467536"/>
                  </a:lnTo>
                  <a:lnTo>
                    <a:pt x="1711772" y="289990"/>
                  </a:lnTo>
                  <a:lnTo>
                    <a:pt x="1763615" y="158252"/>
                  </a:lnTo>
                  <a:lnTo>
                    <a:pt x="1710352" y="102029"/>
                  </a:lnTo>
                  <a:lnTo>
                    <a:pt x="1707393" y="0"/>
                  </a:lnTo>
                  <a:lnTo>
                    <a:pt x="1624538" y="2959"/>
                  </a:lnTo>
                  <a:lnTo>
                    <a:pt x="1608204" y="93152"/>
                  </a:lnTo>
                  <a:lnTo>
                    <a:pt x="1346384" y="205597"/>
                  </a:lnTo>
                  <a:lnTo>
                    <a:pt x="1325671" y="162750"/>
                  </a:lnTo>
                  <a:lnTo>
                    <a:pt x="1112616" y="133159"/>
                  </a:lnTo>
                  <a:lnTo>
                    <a:pt x="1199850" y="301827"/>
                  </a:lnTo>
                  <a:lnTo>
                    <a:pt x="1315255" y="371306"/>
                  </a:lnTo>
                  <a:lnTo>
                    <a:pt x="1322711" y="402436"/>
                  </a:lnTo>
                  <a:lnTo>
                    <a:pt x="1034141" y="578442"/>
                  </a:lnTo>
                  <a:lnTo>
                    <a:pt x="1017926" y="526717"/>
                  </a:lnTo>
                  <a:lnTo>
                    <a:pt x="861094" y="568145"/>
                  </a:lnTo>
                  <a:lnTo>
                    <a:pt x="847719" y="448242"/>
                  </a:lnTo>
                  <a:lnTo>
                    <a:pt x="810790" y="383142"/>
                  </a:lnTo>
                  <a:close/>
                </a:path>
              </a:pathLst>
            </a:custGeom>
            <a:solidFill>
              <a:srgbClr val="EDC72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Forma Livre: Forma 19">
              <a:extLst>
                <a:ext uri="{FF2B5EF4-FFF2-40B4-BE49-F238E27FC236}">
                  <a16:creationId xmlns:a16="http://schemas.microsoft.com/office/drawing/2014/main" id="{11AECBF7-01E3-E2DF-F85B-CDFF4FE83C8C}"/>
                </a:ext>
              </a:extLst>
            </p:cNvPr>
            <p:cNvSpPr/>
            <p:nvPr/>
          </p:nvSpPr>
          <p:spPr>
            <a:xfrm>
              <a:off x="7522510" y="1371157"/>
              <a:ext cx="4249533" cy="4345702"/>
            </a:xfrm>
            <a:custGeom>
              <a:avLst/>
              <a:gdLst>
                <a:gd name="connsiteX0" fmla="*/ 810790 w 4838105"/>
                <a:gd name="connsiteY0" fmla="*/ 383142 h 4947592"/>
                <a:gd name="connsiteX1" fmla="*/ 710181 w 4838105"/>
                <a:gd name="connsiteY1" fmla="*/ 432027 h 4947592"/>
                <a:gd name="connsiteX2" fmla="*/ 707222 w 4838105"/>
                <a:gd name="connsiteY2" fmla="*/ 465997 h 4947592"/>
                <a:gd name="connsiteX3" fmla="*/ 504465 w 4838105"/>
                <a:gd name="connsiteY3" fmla="*/ 448242 h 4947592"/>
                <a:gd name="connsiteX4" fmla="*/ 522220 w 4838105"/>
                <a:gd name="connsiteY4" fmla="*/ 525179 h 4947592"/>
                <a:gd name="connsiteX5" fmla="*/ 605074 w 4838105"/>
                <a:gd name="connsiteY5" fmla="*/ 544472 h 4947592"/>
                <a:gd name="connsiteX6" fmla="*/ 618449 w 4838105"/>
                <a:gd name="connsiteY6" fmla="*/ 597735 h 4947592"/>
                <a:gd name="connsiteX7" fmla="*/ 488249 w 4838105"/>
                <a:gd name="connsiteY7" fmla="*/ 597735 h 4947592"/>
                <a:gd name="connsiteX8" fmla="*/ 488249 w 4838105"/>
                <a:gd name="connsiteY8" fmla="*/ 684969 h 4947592"/>
                <a:gd name="connsiteX9" fmla="*/ 563647 w 4838105"/>
                <a:gd name="connsiteY9" fmla="*/ 730894 h 4947592"/>
                <a:gd name="connsiteX10" fmla="*/ 539974 w 4838105"/>
                <a:gd name="connsiteY10" fmla="*/ 775281 h 4947592"/>
                <a:gd name="connsiteX11" fmla="*/ 579981 w 4838105"/>
                <a:gd name="connsiteY11" fmla="*/ 819667 h 4947592"/>
                <a:gd name="connsiteX12" fmla="*/ 500086 w 4838105"/>
                <a:gd name="connsiteY12" fmla="*/ 1219144 h 4947592"/>
                <a:gd name="connsiteX13" fmla="*/ 389061 w 4838105"/>
                <a:gd name="connsiteY13" fmla="*/ 1195471 h 4947592"/>
                <a:gd name="connsiteX14" fmla="*/ 340295 w 4838105"/>
                <a:gd name="connsiteY14" fmla="*/ 1254653 h 4947592"/>
                <a:gd name="connsiteX15" fmla="*/ 221931 w 4838105"/>
                <a:gd name="connsiteY15" fmla="*/ 1251693 h 4947592"/>
                <a:gd name="connsiteX16" fmla="*/ 128661 w 4838105"/>
                <a:gd name="connsiteY16" fmla="*/ 1337507 h 4947592"/>
                <a:gd name="connsiteX17" fmla="*/ 110907 w 4838105"/>
                <a:gd name="connsiteY17" fmla="*/ 1500257 h 4947592"/>
                <a:gd name="connsiteX18" fmla="*/ 10298 w 4838105"/>
                <a:gd name="connsiteY18" fmla="*/ 1534227 h 4947592"/>
                <a:gd name="connsiteX19" fmla="*/ 44386 w 4838105"/>
                <a:gd name="connsiteY19" fmla="*/ 1577193 h 4947592"/>
                <a:gd name="connsiteX20" fmla="*/ 0 w 4838105"/>
                <a:gd name="connsiteY20" fmla="*/ 1614122 h 4947592"/>
                <a:gd name="connsiteX21" fmla="*/ 119784 w 4838105"/>
                <a:gd name="connsiteY21" fmla="*/ 1808002 h 4947592"/>
                <a:gd name="connsiteX22" fmla="*/ 93152 w 4838105"/>
                <a:gd name="connsiteY22" fmla="*/ 1870142 h 4947592"/>
                <a:gd name="connsiteX23" fmla="*/ 227850 w 4838105"/>
                <a:gd name="connsiteY23" fmla="*/ 1932283 h 4947592"/>
                <a:gd name="connsiteX24" fmla="*/ 421611 w 4838105"/>
                <a:gd name="connsiteY24" fmla="*/ 1877481 h 4947592"/>
                <a:gd name="connsiteX25" fmla="*/ 424570 w 4838105"/>
                <a:gd name="connsiteY25" fmla="*/ 2072781 h 4947592"/>
                <a:gd name="connsiteX26" fmla="*/ 682010 w 4838105"/>
                <a:gd name="connsiteY26" fmla="*/ 2072781 h 4947592"/>
                <a:gd name="connsiteX27" fmla="*/ 720478 w 4838105"/>
                <a:gd name="connsiteY27" fmla="*/ 2012179 h 4947592"/>
                <a:gd name="connsiteX28" fmla="*/ 758946 w 4838105"/>
                <a:gd name="connsiteY28" fmla="*/ 2034313 h 4947592"/>
                <a:gd name="connsiteX29" fmla="*/ 994253 w 4838105"/>
                <a:gd name="connsiteY29" fmla="*/ 1915949 h 4947592"/>
                <a:gd name="connsiteX30" fmla="*/ 1045978 w 4838105"/>
                <a:gd name="connsiteY30" fmla="*/ 1912990 h 4947592"/>
                <a:gd name="connsiteX31" fmla="*/ 1057814 w 4838105"/>
                <a:gd name="connsiteY31" fmla="*/ 1995845 h 4947592"/>
                <a:gd name="connsiteX32" fmla="*/ 1037100 w 4838105"/>
                <a:gd name="connsiteY32" fmla="*/ 2018097 h 4947592"/>
                <a:gd name="connsiteX33" fmla="*/ 1071189 w 4838105"/>
                <a:gd name="connsiteY33" fmla="*/ 2062483 h 4947592"/>
                <a:gd name="connsiteX34" fmla="*/ 1043019 w 4838105"/>
                <a:gd name="connsiteY34" fmla="*/ 2108290 h 4947592"/>
                <a:gd name="connsiteX35" fmla="*/ 1146587 w 4838105"/>
                <a:gd name="connsiteY35" fmla="*/ 2220735 h 4947592"/>
                <a:gd name="connsiteX36" fmla="*/ 1333009 w 4838105"/>
                <a:gd name="connsiteY36" fmla="*/ 2271040 h 4947592"/>
                <a:gd name="connsiteX37" fmla="*/ 1636375 w 4838105"/>
                <a:gd name="connsiteY37" fmla="*/ 2402778 h 4947592"/>
                <a:gd name="connsiteX38" fmla="*/ 1698515 w 4838105"/>
                <a:gd name="connsiteY38" fmla="*/ 2740114 h 4947592"/>
                <a:gd name="connsiteX39" fmla="*/ 1920447 w 4838105"/>
                <a:gd name="connsiteY39" fmla="*/ 2732657 h 4947592"/>
                <a:gd name="connsiteX40" fmla="*/ 1908610 w 4838105"/>
                <a:gd name="connsiteY40" fmla="*/ 2851020 h 4947592"/>
                <a:gd name="connsiteX41" fmla="*/ 1997383 w 4838105"/>
                <a:gd name="connsiteY41" fmla="*/ 2892448 h 4947592"/>
                <a:gd name="connsiteX42" fmla="*/ 2018097 w 4838105"/>
                <a:gd name="connsiteY42" fmla="*/ 2970922 h 4947592"/>
                <a:gd name="connsiteX43" fmla="*/ 1976669 w 4838105"/>
                <a:gd name="connsiteY43" fmla="*/ 3207650 h 4947592"/>
                <a:gd name="connsiteX44" fmla="*/ 1917488 w 4838105"/>
                <a:gd name="connsiteY44" fmla="*/ 3225404 h 4947592"/>
                <a:gd name="connsiteX45" fmla="*/ 1978090 w 4838105"/>
                <a:gd name="connsiteY45" fmla="*/ 3302340 h 4947592"/>
                <a:gd name="connsiteX46" fmla="*/ 1970751 w 4838105"/>
                <a:gd name="connsiteY46" fmla="*/ 3469469 h 4947592"/>
                <a:gd name="connsiteX47" fmla="*/ 2131962 w 4838105"/>
                <a:gd name="connsiteY47" fmla="*/ 3491722 h 4947592"/>
                <a:gd name="connsiteX48" fmla="*/ 2231151 w 4838105"/>
                <a:gd name="connsiteY48" fmla="*/ 3463551 h 4947592"/>
                <a:gd name="connsiteX49" fmla="*/ 2282876 w 4838105"/>
                <a:gd name="connsiteY49" fmla="*/ 3706196 h 4947592"/>
                <a:gd name="connsiteX50" fmla="*/ 2379105 w 4838105"/>
                <a:gd name="connsiteY50" fmla="*/ 3678144 h 4947592"/>
                <a:gd name="connsiteX51" fmla="*/ 2426451 w 4838105"/>
                <a:gd name="connsiteY51" fmla="*/ 3722531 h 4947592"/>
                <a:gd name="connsiteX52" fmla="*/ 2376146 w 4838105"/>
                <a:gd name="connsiteY52" fmla="*/ 3907414 h 4947592"/>
                <a:gd name="connsiteX53" fmla="*/ 2466339 w 4838105"/>
                <a:gd name="connsiteY53" fmla="*/ 3907414 h 4947592"/>
                <a:gd name="connsiteX54" fmla="*/ 2506346 w 4838105"/>
                <a:gd name="connsiteY54" fmla="*/ 4005064 h 4947592"/>
                <a:gd name="connsiteX55" fmla="*/ 2479714 w 4838105"/>
                <a:gd name="connsiteY55" fmla="*/ 4103898 h 4947592"/>
                <a:gd name="connsiteX56" fmla="*/ 2220735 w 4838105"/>
                <a:gd name="connsiteY56" fmla="*/ 4255166 h 4947592"/>
                <a:gd name="connsiteX57" fmla="*/ 2015138 w 4838105"/>
                <a:gd name="connsiteY57" fmla="*/ 4511068 h 4947592"/>
                <a:gd name="connsiteX58" fmla="*/ 2114208 w 4838105"/>
                <a:gd name="connsiteY58" fmla="*/ 4491893 h 4947592"/>
                <a:gd name="connsiteX59" fmla="*/ 2213396 w 4838105"/>
                <a:gd name="connsiteY59" fmla="*/ 4625052 h 4947592"/>
                <a:gd name="connsiteX60" fmla="*/ 2260742 w 4838105"/>
                <a:gd name="connsiteY60" fmla="*/ 4586584 h 4947592"/>
                <a:gd name="connsiteX61" fmla="*/ 2485632 w 4838105"/>
                <a:gd name="connsiteY61" fmla="*/ 4722702 h 4947592"/>
                <a:gd name="connsiteX62" fmla="*/ 2565528 w 4838105"/>
                <a:gd name="connsiteY62" fmla="*/ 4826270 h 4947592"/>
                <a:gd name="connsiteX63" fmla="*/ 2503387 w 4838105"/>
                <a:gd name="connsiteY63" fmla="*/ 4870656 h 4947592"/>
                <a:gd name="connsiteX64" fmla="*/ 2507766 w 4838105"/>
                <a:gd name="connsiteY64" fmla="*/ 4947592 h 4947592"/>
                <a:gd name="connsiteX65" fmla="*/ 2620211 w 4838105"/>
                <a:gd name="connsiteY65" fmla="*/ 4886872 h 4947592"/>
                <a:gd name="connsiteX66" fmla="*/ 2689809 w 4838105"/>
                <a:gd name="connsiteY66" fmla="*/ 4727081 h 4947592"/>
                <a:gd name="connsiteX67" fmla="*/ 2886529 w 4838105"/>
                <a:gd name="connsiteY67" fmla="*/ 4582086 h 4947592"/>
                <a:gd name="connsiteX68" fmla="*/ 2981220 w 4838105"/>
                <a:gd name="connsiteY68" fmla="*/ 4385366 h 4947592"/>
                <a:gd name="connsiteX69" fmla="*/ 3095204 w 4838105"/>
                <a:gd name="connsiteY69" fmla="*/ 4308430 h 4947592"/>
                <a:gd name="connsiteX70" fmla="*/ 3130713 w 4838105"/>
                <a:gd name="connsiteY70" fmla="*/ 4155977 h 4947592"/>
                <a:gd name="connsiteX71" fmla="*/ 3114379 w 4838105"/>
                <a:gd name="connsiteY71" fmla="*/ 3974053 h 4947592"/>
                <a:gd name="connsiteX72" fmla="*/ 3306719 w 4838105"/>
                <a:gd name="connsiteY72" fmla="*/ 3775794 h 4947592"/>
                <a:gd name="connsiteX73" fmla="*/ 3510896 w 4838105"/>
                <a:gd name="connsiteY73" fmla="*/ 3682524 h 4947592"/>
                <a:gd name="connsiteX74" fmla="*/ 3616003 w 4838105"/>
                <a:gd name="connsiteY74" fmla="*/ 3573037 h 4947592"/>
                <a:gd name="connsiteX75" fmla="*/ 3920789 w 4838105"/>
                <a:gd name="connsiteY75" fmla="*/ 3586413 h 4947592"/>
                <a:gd name="connsiteX76" fmla="*/ 3965175 w 4838105"/>
                <a:gd name="connsiteY76" fmla="*/ 3496101 h 4947592"/>
                <a:gd name="connsiteX77" fmla="*/ 4061286 w 4838105"/>
                <a:gd name="connsiteY77" fmla="*/ 3453254 h 4947592"/>
                <a:gd name="connsiteX78" fmla="*/ 4074661 w 4838105"/>
                <a:gd name="connsiteY78" fmla="*/ 3311218 h 4947592"/>
                <a:gd name="connsiteX79" fmla="*/ 4226995 w 4838105"/>
                <a:gd name="connsiteY79" fmla="*/ 3146929 h 4947592"/>
                <a:gd name="connsiteX80" fmla="*/ 4234452 w 4838105"/>
                <a:gd name="connsiteY80" fmla="*/ 2991636 h 4947592"/>
                <a:gd name="connsiteX81" fmla="*/ 4300972 w 4838105"/>
                <a:gd name="connsiteY81" fmla="*/ 2898366 h 4947592"/>
                <a:gd name="connsiteX82" fmla="*/ 4318727 w 4838105"/>
                <a:gd name="connsiteY82" fmla="*/ 2654300 h 4947592"/>
                <a:gd name="connsiteX83" fmla="*/ 4299552 w 4838105"/>
                <a:gd name="connsiteY83" fmla="*/ 2345017 h 4947592"/>
                <a:gd name="connsiteX84" fmla="*/ 4432711 w 4838105"/>
                <a:gd name="connsiteY84" fmla="*/ 2275537 h 4947592"/>
                <a:gd name="connsiteX85" fmla="*/ 4554034 w 4838105"/>
                <a:gd name="connsiteY85" fmla="*/ 2019517 h 4947592"/>
                <a:gd name="connsiteX86" fmla="*/ 4676776 w 4838105"/>
                <a:gd name="connsiteY86" fmla="*/ 1966254 h 4947592"/>
                <a:gd name="connsiteX87" fmla="*/ 4673817 w 4838105"/>
                <a:gd name="connsiteY87" fmla="*/ 1915949 h 4947592"/>
                <a:gd name="connsiteX88" fmla="*/ 4802597 w 4838105"/>
                <a:gd name="connsiteY88" fmla="*/ 1759118 h 4947592"/>
                <a:gd name="connsiteX89" fmla="*/ 4838106 w 4838105"/>
                <a:gd name="connsiteY89" fmla="*/ 1525350 h 4947592"/>
                <a:gd name="connsiteX90" fmla="*/ 4747794 w 4838105"/>
                <a:gd name="connsiteY90" fmla="*/ 1324132 h 4947592"/>
                <a:gd name="connsiteX91" fmla="*/ 4531781 w 4838105"/>
                <a:gd name="connsiteY91" fmla="*/ 1301998 h 4947592"/>
                <a:gd name="connsiteX92" fmla="*/ 4194445 w 4838105"/>
                <a:gd name="connsiteY92" fmla="*/ 1025264 h 4947592"/>
                <a:gd name="connsiteX93" fmla="*/ 3991807 w 4838105"/>
                <a:gd name="connsiteY93" fmla="*/ 1047517 h 4947592"/>
                <a:gd name="connsiteX94" fmla="*/ 3951800 w 4838105"/>
                <a:gd name="connsiteY94" fmla="*/ 1004551 h 4947592"/>
                <a:gd name="connsiteX95" fmla="*/ 3740285 w 4838105"/>
                <a:gd name="connsiteY95" fmla="*/ 954246 h 4947592"/>
                <a:gd name="connsiteX96" fmla="*/ 3681103 w 4838105"/>
                <a:gd name="connsiteY96" fmla="*/ 1012007 h 4947592"/>
                <a:gd name="connsiteX97" fmla="*/ 3570078 w 4838105"/>
                <a:gd name="connsiteY97" fmla="*/ 835883 h 4947592"/>
                <a:gd name="connsiteX98" fmla="*/ 3515394 w 4838105"/>
                <a:gd name="connsiteY98" fmla="*/ 871392 h 4947592"/>
                <a:gd name="connsiteX99" fmla="*/ 3220906 w 4838105"/>
                <a:gd name="connsiteY99" fmla="*/ 733853 h 4947592"/>
                <a:gd name="connsiteX100" fmla="*/ 3138052 w 4838105"/>
                <a:gd name="connsiteY100" fmla="*/ 758946 h 4947592"/>
                <a:gd name="connsiteX101" fmla="*/ 3148468 w 4838105"/>
                <a:gd name="connsiteY101" fmla="*/ 699765 h 4947592"/>
                <a:gd name="connsiteX102" fmla="*/ 2993056 w 4838105"/>
                <a:gd name="connsiteY102" fmla="*/ 624367 h 4947592"/>
                <a:gd name="connsiteX103" fmla="*/ 2944291 w 4838105"/>
                <a:gd name="connsiteY103" fmla="*/ 648040 h 4947592"/>
                <a:gd name="connsiteX104" fmla="*/ 2932454 w 4838105"/>
                <a:gd name="connsiteY104" fmla="*/ 591817 h 4947592"/>
                <a:gd name="connsiteX105" fmla="*/ 2967963 w 4838105"/>
                <a:gd name="connsiteY105" fmla="*/ 467536 h 4947592"/>
                <a:gd name="connsiteX106" fmla="*/ 2889488 w 4838105"/>
                <a:gd name="connsiteY106" fmla="*/ 383142 h 4947592"/>
                <a:gd name="connsiteX107" fmla="*/ 2861436 w 4838105"/>
                <a:gd name="connsiteY107" fmla="*/ 411313 h 4947592"/>
                <a:gd name="connsiteX108" fmla="*/ 2805214 w 4838105"/>
                <a:gd name="connsiteY108" fmla="*/ 255902 h 4947592"/>
                <a:gd name="connsiteX109" fmla="*/ 2763786 w 4838105"/>
                <a:gd name="connsiteY109" fmla="*/ 93152 h 4947592"/>
                <a:gd name="connsiteX110" fmla="*/ 2751950 w 4838105"/>
                <a:gd name="connsiteY110" fmla="*/ 184884 h 4947592"/>
                <a:gd name="connsiteX111" fmla="*/ 2648382 w 4838105"/>
                <a:gd name="connsiteY111" fmla="*/ 285493 h 4947592"/>
                <a:gd name="connsiteX112" fmla="*/ 2618791 w 4838105"/>
                <a:gd name="connsiteY112" fmla="*/ 417231 h 4947592"/>
                <a:gd name="connsiteX113" fmla="*/ 2488591 w 4838105"/>
                <a:gd name="connsiteY113" fmla="*/ 369886 h 4947592"/>
                <a:gd name="connsiteX114" fmla="*/ 2368689 w 4838105"/>
                <a:gd name="connsiteY114" fmla="*/ 368347 h 4947592"/>
                <a:gd name="connsiteX115" fmla="*/ 2210437 w 4838105"/>
                <a:gd name="connsiteY115" fmla="*/ 350593 h 4947592"/>
                <a:gd name="connsiteX116" fmla="*/ 2253285 w 4838105"/>
                <a:gd name="connsiteY116" fmla="*/ 443863 h 4947592"/>
                <a:gd name="connsiteX117" fmla="*/ 2056565 w 4838105"/>
                <a:gd name="connsiteY117" fmla="*/ 409774 h 4947592"/>
                <a:gd name="connsiteX118" fmla="*/ 1868604 w 4838105"/>
                <a:gd name="connsiteY118" fmla="*/ 511922 h 4947592"/>
                <a:gd name="connsiteX119" fmla="*/ 1748820 w 4838105"/>
                <a:gd name="connsiteY119" fmla="*/ 467536 h 4947592"/>
                <a:gd name="connsiteX120" fmla="*/ 1711772 w 4838105"/>
                <a:gd name="connsiteY120" fmla="*/ 289990 h 4947592"/>
                <a:gd name="connsiteX121" fmla="*/ 1763615 w 4838105"/>
                <a:gd name="connsiteY121" fmla="*/ 158252 h 4947592"/>
                <a:gd name="connsiteX122" fmla="*/ 1710352 w 4838105"/>
                <a:gd name="connsiteY122" fmla="*/ 102029 h 4947592"/>
                <a:gd name="connsiteX123" fmla="*/ 1707393 w 4838105"/>
                <a:gd name="connsiteY123" fmla="*/ 0 h 4947592"/>
                <a:gd name="connsiteX124" fmla="*/ 1624538 w 4838105"/>
                <a:gd name="connsiteY124" fmla="*/ 2959 h 4947592"/>
                <a:gd name="connsiteX125" fmla="*/ 1608204 w 4838105"/>
                <a:gd name="connsiteY125" fmla="*/ 93152 h 4947592"/>
                <a:gd name="connsiteX126" fmla="*/ 1346384 w 4838105"/>
                <a:gd name="connsiteY126" fmla="*/ 205597 h 4947592"/>
                <a:gd name="connsiteX127" fmla="*/ 1325671 w 4838105"/>
                <a:gd name="connsiteY127" fmla="*/ 162750 h 4947592"/>
                <a:gd name="connsiteX128" fmla="*/ 1112616 w 4838105"/>
                <a:gd name="connsiteY128" fmla="*/ 133159 h 4947592"/>
                <a:gd name="connsiteX129" fmla="*/ 1199850 w 4838105"/>
                <a:gd name="connsiteY129" fmla="*/ 301827 h 4947592"/>
                <a:gd name="connsiteX130" fmla="*/ 1315255 w 4838105"/>
                <a:gd name="connsiteY130" fmla="*/ 371306 h 4947592"/>
                <a:gd name="connsiteX131" fmla="*/ 1322711 w 4838105"/>
                <a:gd name="connsiteY131" fmla="*/ 402436 h 4947592"/>
                <a:gd name="connsiteX132" fmla="*/ 1034141 w 4838105"/>
                <a:gd name="connsiteY132" fmla="*/ 578442 h 4947592"/>
                <a:gd name="connsiteX133" fmla="*/ 1017926 w 4838105"/>
                <a:gd name="connsiteY133" fmla="*/ 526717 h 4947592"/>
                <a:gd name="connsiteX134" fmla="*/ 861094 w 4838105"/>
                <a:gd name="connsiteY134" fmla="*/ 568145 h 4947592"/>
                <a:gd name="connsiteX135" fmla="*/ 847719 w 4838105"/>
                <a:gd name="connsiteY135" fmla="*/ 448242 h 4947592"/>
                <a:gd name="connsiteX136" fmla="*/ 810790 w 4838105"/>
                <a:gd name="connsiteY136" fmla="*/ 383142 h 4947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4838105" h="4947592">
                  <a:moveTo>
                    <a:pt x="810790" y="383142"/>
                  </a:moveTo>
                  <a:lnTo>
                    <a:pt x="710181" y="432027"/>
                  </a:lnTo>
                  <a:lnTo>
                    <a:pt x="707222" y="465997"/>
                  </a:lnTo>
                  <a:lnTo>
                    <a:pt x="504465" y="448242"/>
                  </a:lnTo>
                  <a:lnTo>
                    <a:pt x="522220" y="525179"/>
                  </a:lnTo>
                  <a:lnTo>
                    <a:pt x="605074" y="544472"/>
                  </a:lnTo>
                  <a:lnTo>
                    <a:pt x="618449" y="597735"/>
                  </a:lnTo>
                  <a:lnTo>
                    <a:pt x="488249" y="597735"/>
                  </a:lnTo>
                  <a:lnTo>
                    <a:pt x="488249" y="684969"/>
                  </a:lnTo>
                  <a:lnTo>
                    <a:pt x="563647" y="730894"/>
                  </a:lnTo>
                  <a:lnTo>
                    <a:pt x="539974" y="775281"/>
                  </a:lnTo>
                  <a:lnTo>
                    <a:pt x="579981" y="819667"/>
                  </a:lnTo>
                  <a:lnTo>
                    <a:pt x="500086" y="1219144"/>
                  </a:lnTo>
                  <a:lnTo>
                    <a:pt x="389061" y="1195471"/>
                  </a:lnTo>
                  <a:lnTo>
                    <a:pt x="340295" y="1254653"/>
                  </a:lnTo>
                  <a:lnTo>
                    <a:pt x="221931" y="1251693"/>
                  </a:lnTo>
                  <a:lnTo>
                    <a:pt x="128661" y="1337507"/>
                  </a:lnTo>
                  <a:lnTo>
                    <a:pt x="110907" y="1500257"/>
                  </a:lnTo>
                  <a:lnTo>
                    <a:pt x="10298" y="1534227"/>
                  </a:lnTo>
                  <a:lnTo>
                    <a:pt x="44386" y="1577193"/>
                  </a:lnTo>
                  <a:lnTo>
                    <a:pt x="0" y="1614122"/>
                  </a:lnTo>
                  <a:lnTo>
                    <a:pt x="119784" y="1808002"/>
                  </a:lnTo>
                  <a:lnTo>
                    <a:pt x="93152" y="1870142"/>
                  </a:lnTo>
                  <a:lnTo>
                    <a:pt x="227850" y="1932283"/>
                  </a:lnTo>
                  <a:lnTo>
                    <a:pt x="421611" y="1877481"/>
                  </a:lnTo>
                  <a:lnTo>
                    <a:pt x="424570" y="2072781"/>
                  </a:lnTo>
                  <a:lnTo>
                    <a:pt x="682010" y="2072781"/>
                  </a:lnTo>
                  <a:lnTo>
                    <a:pt x="720478" y="2012179"/>
                  </a:lnTo>
                  <a:lnTo>
                    <a:pt x="758946" y="2034313"/>
                  </a:lnTo>
                  <a:lnTo>
                    <a:pt x="994253" y="1915949"/>
                  </a:lnTo>
                  <a:lnTo>
                    <a:pt x="1045978" y="1912990"/>
                  </a:lnTo>
                  <a:lnTo>
                    <a:pt x="1057814" y="1995845"/>
                  </a:lnTo>
                  <a:lnTo>
                    <a:pt x="1037100" y="2018097"/>
                  </a:lnTo>
                  <a:lnTo>
                    <a:pt x="1071189" y="2062483"/>
                  </a:lnTo>
                  <a:lnTo>
                    <a:pt x="1043019" y="2108290"/>
                  </a:lnTo>
                  <a:lnTo>
                    <a:pt x="1146587" y="2220735"/>
                  </a:lnTo>
                  <a:lnTo>
                    <a:pt x="1333009" y="2271040"/>
                  </a:lnTo>
                  <a:lnTo>
                    <a:pt x="1636375" y="2402778"/>
                  </a:lnTo>
                  <a:lnTo>
                    <a:pt x="1698515" y="2740114"/>
                  </a:lnTo>
                  <a:lnTo>
                    <a:pt x="1920447" y="2732657"/>
                  </a:lnTo>
                  <a:lnTo>
                    <a:pt x="1908610" y="2851020"/>
                  </a:lnTo>
                  <a:lnTo>
                    <a:pt x="1997383" y="2892448"/>
                  </a:lnTo>
                  <a:lnTo>
                    <a:pt x="2018097" y="2970922"/>
                  </a:lnTo>
                  <a:lnTo>
                    <a:pt x="1976669" y="3207650"/>
                  </a:lnTo>
                  <a:lnTo>
                    <a:pt x="1917488" y="3225404"/>
                  </a:lnTo>
                  <a:lnTo>
                    <a:pt x="1978090" y="3302340"/>
                  </a:lnTo>
                  <a:lnTo>
                    <a:pt x="1970751" y="3469469"/>
                  </a:lnTo>
                  <a:lnTo>
                    <a:pt x="2131962" y="3491722"/>
                  </a:lnTo>
                  <a:lnTo>
                    <a:pt x="2231151" y="3463551"/>
                  </a:lnTo>
                  <a:lnTo>
                    <a:pt x="2282876" y="3706196"/>
                  </a:lnTo>
                  <a:lnTo>
                    <a:pt x="2379105" y="3678144"/>
                  </a:lnTo>
                  <a:lnTo>
                    <a:pt x="2426451" y="3722531"/>
                  </a:lnTo>
                  <a:lnTo>
                    <a:pt x="2376146" y="3907414"/>
                  </a:lnTo>
                  <a:lnTo>
                    <a:pt x="2466339" y="3907414"/>
                  </a:lnTo>
                  <a:lnTo>
                    <a:pt x="2506346" y="4005064"/>
                  </a:lnTo>
                  <a:lnTo>
                    <a:pt x="2479714" y="4103898"/>
                  </a:lnTo>
                  <a:lnTo>
                    <a:pt x="2220735" y="4255166"/>
                  </a:lnTo>
                  <a:lnTo>
                    <a:pt x="2015138" y="4511068"/>
                  </a:lnTo>
                  <a:lnTo>
                    <a:pt x="2114208" y="4491893"/>
                  </a:lnTo>
                  <a:lnTo>
                    <a:pt x="2213396" y="4625052"/>
                  </a:lnTo>
                  <a:lnTo>
                    <a:pt x="2260742" y="4586584"/>
                  </a:lnTo>
                  <a:lnTo>
                    <a:pt x="2485632" y="4722702"/>
                  </a:lnTo>
                  <a:lnTo>
                    <a:pt x="2565528" y="4826270"/>
                  </a:lnTo>
                  <a:lnTo>
                    <a:pt x="2503387" y="4870656"/>
                  </a:lnTo>
                  <a:lnTo>
                    <a:pt x="2507766" y="4947592"/>
                  </a:lnTo>
                  <a:lnTo>
                    <a:pt x="2620211" y="4886872"/>
                  </a:lnTo>
                  <a:lnTo>
                    <a:pt x="2689809" y="4727081"/>
                  </a:lnTo>
                  <a:lnTo>
                    <a:pt x="2886529" y="4582086"/>
                  </a:lnTo>
                  <a:lnTo>
                    <a:pt x="2981220" y="4385366"/>
                  </a:lnTo>
                  <a:lnTo>
                    <a:pt x="3095204" y="4308430"/>
                  </a:lnTo>
                  <a:lnTo>
                    <a:pt x="3130713" y="4155977"/>
                  </a:lnTo>
                  <a:lnTo>
                    <a:pt x="3114379" y="3974053"/>
                  </a:lnTo>
                  <a:lnTo>
                    <a:pt x="3306719" y="3775794"/>
                  </a:lnTo>
                  <a:lnTo>
                    <a:pt x="3510896" y="3682524"/>
                  </a:lnTo>
                  <a:lnTo>
                    <a:pt x="3616003" y="3573037"/>
                  </a:lnTo>
                  <a:lnTo>
                    <a:pt x="3920789" y="3586413"/>
                  </a:lnTo>
                  <a:lnTo>
                    <a:pt x="3965175" y="3496101"/>
                  </a:lnTo>
                  <a:lnTo>
                    <a:pt x="4061286" y="3453254"/>
                  </a:lnTo>
                  <a:lnTo>
                    <a:pt x="4074661" y="3311218"/>
                  </a:lnTo>
                  <a:lnTo>
                    <a:pt x="4226995" y="3146929"/>
                  </a:lnTo>
                  <a:lnTo>
                    <a:pt x="4234452" y="2991636"/>
                  </a:lnTo>
                  <a:lnTo>
                    <a:pt x="4300972" y="2898366"/>
                  </a:lnTo>
                  <a:lnTo>
                    <a:pt x="4318727" y="2654300"/>
                  </a:lnTo>
                  <a:lnTo>
                    <a:pt x="4299552" y="2345017"/>
                  </a:lnTo>
                  <a:lnTo>
                    <a:pt x="4432711" y="2275537"/>
                  </a:lnTo>
                  <a:lnTo>
                    <a:pt x="4554034" y="2019517"/>
                  </a:lnTo>
                  <a:lnTo>
                    <a:pt x="4676776" y="1966254"/>
                  </a:lnTo>
                  <a:lnTo>
                    <a:pt x="4673817" y="1915949"/>
                  </a:lnTo>
                  <a:lnTo>
                    <a:pt x="4802597" y="1759118"/>
                  </a:lnTo>
                  <a:lnTo>
                    <a:pt x="4838106" y="1525350"/>
                  </a:lnTo>
                  <a:lnTo>
                    <a:pt x="4747794" y="1324132"/>
                  </a:lnTo>
                  <a:lnTo>
                    <a:pt x="4531781" y="1301998"/>
                  </a:lnTo>
                  <a:lnTo>
                    <a:pt x="4194445" y="1025264"/>
                  </a:lnTo>
                  <a:lnTo>
                    <a:pt x="3991807" y="1047517"/>
                  </a:lnTo>
                  <a:lnTo>
                    <a:pt x="3951800" y="1004551"/>
                  </a:lnTo>
                  <a:lnTo>
                    <a:pt x="3740285" y="954246"/>
                  </a:lnTo>
                  <a:lnTo>
                    <a:pt x="3681103" y="1012007"/>
                  </a:lnTo>
                  <a:lnTo>
                    <a:pt x="3570078" y="835883"/>
                  </a:lnTo>
                  <a:lnTo>
                    <a:pt x="3515394" y="871392"/>
                  </a:lnTo>
                  <a:lnTo>
                    <a:pt x="3220906" y="733853"/>
                  </a:lnTo>
                  <a:lnTo>
                    <a:pt x="3138052" y="758946"/>
                  </a:lnTo>
                  <a:lnTo>
                    <a:pt x="3148468" y="699765"/>
                  </a:lnTo>
                  <a:lnTo>
                    <a:pt x="2993056" y="624367"/>
                  </a:lnTo>
                  <a:lnTo>
                    <a:pt x="2944291" y="648040"/>
                  </a:lnTo>
                  <a:lnTo>
                    <a:pt x="2932454" y="591817"/>
                  </a:lnTo>
                  <a:lnTo>
                    <a:pt x="2967963" y="467536"/>
                  </a:lnTo>
                  <a:lnTo>
                    <a:pt x="2889488" y="383142"/>
                  </a:lnTo>
                  <a:lnTo>
                    <a:pt x="2861436" y="411313"/>
                  </a:lnTo>
                  <a:lnTo>
                    <a:pt x="2805214" y="255902"/>
                  </a:lnTo>
                  <a:lnTo>
                    <a:pt x="2763786" y="93152"/>
                  </a:lnTo>
                  <a:lnTo>
                    <a:pt x="2751950" y="184884"/>
                  </a:lnTo>
                  <a:lnTo>
                    <a:pt x="2648382" y="285493"/>
                  </a:lnTo>
                  <a:lnTo>
                    <a:pt x="2618791" y="417231"/>
                  </a:lnTo>
                  <a:lnTo>
                    <a:pt x="2488591" y="369886"/>
                  </a:lnTo>
                  <a:lnTo>
                    <a:pt x="2368689" y="368347"/>
                  </a:lnTo>
                  <a:lnTo>
                    <a:pt x="2210437" y="350593"/>
                  </a:lnTo>
                  <a:lnTo>
                    <a:pt x="2253285" y="443863"/>
                  </a:lnTo>
                  <a:lnTo>
                    <a:pt x="2056565" y="409774"/>
                  </a:lnTo>
                  <a:lnTo>
                    <a:pt x="1868604" y="511922"/>
                  </a:lnTo>
                  <a:lnTo>
                    <a:pt x="1748820" y="467536"/>
                  </a:lnTo>
                  <a:lnTo>
                    <a:pt x="1711772" y="289990"/>
                  </a:lnTo>
                  <a:lnTo>
                    <a:pt x="1763615" y="158252"/>
                  </a:lnTo>
                  <a:lnTo>
                    <a:pt x="1710352" y="102029"/>
                  </a:lnTo>
                  <a:lnTo>
                    <a:pt x="1707393" y="0"/>
                  </a:lnTo>
                  <a:lnTo>
                    <a:pt x="1624538" y="2959"/>
                  </a:lnTo>
                  <a:lnTo>
                    <a:pt x="1608204" y="93152"/>
                  </a:lnTo>
                  <a:lnTo>
                    <a:pt x="1346384" y="205597"/>
                  </a:lnTo>
                  <a:lnTo>
                    <a:pt x="1325671" y="162750"/>
                  </a:lnTo>
                  <a:lnTo>
                    <a:pt x="1112616" y="133159"/>
                  </a:lnTo>
                  <a:lnTo>
                    <a:pt x="1199850" y="301827"/>
                  </a:lnTo>
                  <a:lnTo>
                    <a:pt x="1315255" y="371306"/>
                  </a:lnTo>
                  <a:lnTo>
                    <a:pt x="1322711" y="402436"/>
                  </a:lnTo>
                  <a:lnTo>
                    <a:pt x="1034141" y="578442"/>
                  </a:lnTo>
                  <a:lnTo>
                    <a:pt x="1017926" y="526717"/>
                  </a:lnTo>
                  <a:lnTo>
                    <a:pt x="861094" y="568145"/>
                  </a:lnTo>
                  <a:lnTo>
                    <a:pt x="847719" y="448242"/>
                  </a:lnTo>
                  <a:lnTo>
                    <a:pt x="810790" y="383142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Forma Livre: Forma 21">
              <a:extLst>
                <a:ext uri="{FF2B5EF4-FFF2-40B4-BE49-F238E27FC236}">
                  <a16:creationId xmlns:a16="http://schemas.microsoft.com/office/drawing/2014/main" id="{67D017FD-E1E8-E304-EEC0-069D57324B4F}"/>
                </a:ext>
              </a:extLst>
            </p:cNvPr>
            <p:cNvSpPr/>
            <p:nvPr/>
          </p:nvSpPr>
          <p:spPr>
            <a:xfrm>
              <a:off x="11322711" y="2634017"/>
              <a:ext cx="449229" cy="266348"/>
            </a:xfrm>
            <a:custGeom>
              <a:avLst/>
              <a:gdLst>
                <a:gd name="connsiteX0" fmla="*/ 276024 w 511448"/>
                <a:gd name="connsiteY0" fmla="*/ 120604 h 303238"/>
                <a:gd name="connsiteX1" fmla="*/ 163697 w 511448"/>
                <a:gd name="connsiteY1" fmla="*/ 86871 h 303238"/>
                <a:gd name="connsiteX2" fmla="*/ 205834 w 511448"/>
                <a:gd name="connsiteY2" fmla="*/ 1649 h 303238"/>
                <a:gd name="connsiteX3" fmla="*/ 138367 w 511448"/>
                <a:gd name="connsiteY3" fmla="*/ 6383 h 303238"/>
                <a:gd name="connsiteX4" fmla="*/ 61549 w 511448"/>
                <a:gd name="connsiteY4" fmla="*/ 61659 h 303238"/>
                <a:gd name="connsiteX5" fmla="*/ 28762 w 511448"/>
                <a:gd name="connsiteY5" fmla="*/ 14787 h 303238"/>
                <a:gd name="connsiteX6" fmla="*/ 33497 w 511448"/>
                <a:gd name="connsiteY6" fmla="*/ 171145 h 303238"/>
                <a:gd name="connsiteX7" fmla="*/ 0 w 511448"/>
                <a:gd name="connsiteY7" fmla="*/ 200263 h 303238"/>
                <a:gd name="connsiteX8" fmla="*/ 100846 w 511448"/>
                <a:gd name="connsiteY8" fmla="*/ 218964 h 303238"/>
                <a:gd name="connsiteX9" fmla="*/ 193998 w 511448"/>
                <a:gd name="connsiteY9" fmla="*/ 146881 h 303238"/>
                <a:gd name="connsiteX10" fmla="*/ 230927 w 511448"/>
                <a:gd name="connsiteY10" fmla="*/ 177774 h 303238"/>
                <a:gd name="connsiteX11" fmla="*/ 193998 w 511448"/>
                <a:gd name="connsiteY11" fmla="*/ 248910 h 303238"/>
                <a:gd name="connsiteX12" fmla="*/ 205716 w 511448"/>
                <a:gd name="connsiteY12" fmla="*/ 303239 h 303238"/>
                <a:gd name="connsiteX13" fmla="*/ 294725 w 511448"/>
                <a:gd name="connsiteY13" fmla="*/ 235772 h 303238"/>
                <a:gd name="connsiteX14" fmla="*/ 421137 w 511448"/>
                <a:gd name="connsiteY14" fmla="*/ 170198 h 303238"/>
                <a:gd name="connsiteX15" fmla="*/ 496653 w 511448"/>
                <a:gd name="connsiteY15" fmla="*/ 184757 h 303238"/>
                <a:gd name="connsiteX16" fmla="*/ 511448 w 511448"/>
                <a:gd name="connsiteY16" fmla="*/ 87581 h 303238"/>
                <a:gd name="connsiteX17" fmla="*/ 497837 w 511448"/>
                <a:gd name="connsiteY17" fmla="*/ 57161 h 303238"/>
                <a:gd name="connsiteX18" fmla="*/ 302182 w 511448"/>
                <a:gd name="connsiteY18" fmla="*/ 34435 h 303238"/>
                <a:gd name="connsiteX19" fmla="*/ 275905 w 511448"/>
                <a:gd name="connsiteY19" fmla="*/ 120604 h 30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11448" h="303238">
                  <a:moveTo>
                    <a:pt x="276024" y="120604"/>
                  </a:moveTo>
                  <a:lnTo>
                    <a:pt x="163697" y="86871"/>
                  </a:lnTo>
                  <a:cubicBezTo>
                    <a:pt x="163697" y="86871"/>
                    <a:pt x="203940" y="7330"/>
                    <a:pt x="205834" y="1649"/>
                  </a:cubicBezTo>
                  <a:cubicBezTo>
                    <a:pt x="207728" y="-3914"/>
                    <a:pt x="138367" y="6383"/>
                    <a:pt x="138367" y="6383"/>
                  </a:cubicBezTo>
                  <a:lnTo>
                    <a:pt x="61549" y="61659"/>
                  </a:lnTo>
                  <a:lnTo>
                    <a:pt x="28762" y="14787"/>
                  </a:lnTo>
                  <a:lnTo>
                    <a:pt x="33497" y="171145"/>
                  </a:lnTo>
                  <a:lnTo>
                    <a:pt x="0" y="200263"/>
                  </a:lnTo>
                  <a:lnTo>
                    <a:pt x="100846" y="218964"/>
                  </a:lnTo>
                  <a:lnTo>
                    <a:pt x="193998" y="146881"/>
                  </a:lnTo>
                  <a:lnTo>
                    <a:pt x="230927" y="177774"/>
                  </a:lnTo>
                  <a:lnTo>
                    <a:pt x="193998" y="248910"/>
                  </a:lnTo>
                  <a:lnTo>
                    <a:pt x="205716" y="303239"/>
                  </a:lnTo>
                  <a:lnTo>
                    <a:pt x="294725" y="235772"/>
                  </a:lnTo>
                  <a:lnTo>
                    <a:pt x="421137" y="170198"/>
                  </a:lnTo>
                  <a:lnTo>
                    <a:pt x="496653" y="184757"/>
                  </a:lnTo>
                  <a:lnTo>
                    <a:pt x="511448" y="87581"/>
                  </a:lnTo>
                  <a:lnTo>
                    <a:pt x="497837" y="57161"/>
                  </a:lnTo>
                  <a:lnTo>
                    <a:pt x="302182" y="34435"/>
                  </a:lnTo>
                  <a:lnTo>
                    <a:pt x="275905" y="120604"/>
                  </a:lnTo>
                  <a:close/>
                </a:path>
              </a:pathLst>
            </a:custGeom>
            <a:solidFill>
              <a:srgbClr val="00B0F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Forma Livre: Forma 22">
              <a:extLst>
                <a:ext uri="{FF2B5EF4-FFF2-40B4-BE49-F238E27FC236}">
                  <a16:creationId xmlns:a16="http://schemas.microsoft.com/office/drawing/2014/main" id="{2C60062B-9575-5884-1E0A-F91C0779C15B}"/>
                </a:ext>
              </a:extLst>
            </p:cNvPr>
            <p:cNvSpPr/>
            <p:nvPr/>
          </p:nvSpPr>
          <p:spPr>
            <a:xfrm>
              <a:off x="11322711" y="2634017"/>
              <a:ext cx="449229" cy="266348"/>
            </a:xfrm>
            <a:custGeom>
              <a:avLst/>
              <a:gdLst>
                <a:gd name="connsiteX0" fmla="*/ 276024 w 511448"/>
                <a:gd name="connsiteY0" fmla="*/ 120604 h 303238"/>
                <a:gd name="connsiteX1" fmla="*/ 163697 w 511448"/>
                <a:gd name="connsiteY1" fmla="*/ 86871 h 303238"/>
                <a:gd name="connsiteX2" fmla="*/ 205834 w 511448"/>
                <a:gd name="connsiteY2" fmla="*/ 1649 h 303238"/>
                <a:gd name="connsiteX3" fmla="*/ 138367 w 511448"/>
                <a:gd name="connsiteY3" fmla="*/ 6383 h 303238"/>
                <a:gd name="connsiteX4" fmla="*/ 61549 w 511448"/>
                <a:gd name="connsiteY4" fmla="*/ 61659 h 303238"/>
                <a:gd name="connsiteX5" fmla="*/ 28762 w 511448"/>
                <a:gd name="connsiteY5" fmla="*/ 14787 h 303238"/>
                <a:gd name="connsiteX6" fmla="*/ 33497 w 511448"/>
                <a:gd name="connsiteY6" fmla="*/ 171145 h 303238"/>
                <a:gd name="connsiteX7" fmla="*/ 0 w 511448"/>
                <a:gd name="connsiteY7" fmla="*/ 200263 h 303238"/>
                <a:gd name="connsiteX8" fmla="*/ 100846 w 511448"/>
                <a:gd name="connsiteY8" fmla="*/ 218964 h 303238"/>
                <a:gd name="connsiteX9" fmla="*/ 193998 w 511448"/>
                <a:gd name="connsiteY9" fmla="*/ 146881 h 303238"/>
                <a:gd name="connsiteX10" fmla="*/ 230927 w 511448"/>
                <a:gd name="connsiteY10" fmla="*/ 177774 h 303238"/>
                <a:gd name="connsiteX11" fmla="*/ 193998 w 511448"/>
                <a:gd name="connsiteY11" fmla="*/ 248910 h 303238"/>
                <a:gd name="connsiteX12" fmla="*/ 205716 w 511448"/>
                <a:gd name="connsiteY12" fmla="*/ 303239 h 303238"/>
                <a:gd name="connsiteX13" fmla="*/ 294725 w 511448"/>
                <a:gd name="connsiteY13" fmla="*/ 235772 h 303238"/>
                <a:gd name="connsiteX14" fmla="*/ 421137 w 511448"/>
                <a:gd name="connsiteY14" fmla="*/ 170198 h 303238"/>
                <a:gd name="connsiteX15" fmla="*/ 496653 w 511448"/>
                <a:gd name="connsiteY15" fmla="*/ 184757 h 303238"/>
                <a:gd name="connsiteX16" fmla="*/ 511448 w 511448"/>
                <a:gd name="connsiteY16" fmla="*/ 87581 h 303238"/>
                <a:gd name="connsiteX17" fmla="*/ 497837 w 511448"/>
                <a:gd name="connsiteY17" fmla="*/ 57161 h 303238"/>
                <a:gd name="connsiteX18" fmla="*/ 302182 w 511448"/>
                <a:gd name="connsiteY18" fmla="*/ 34435 h 303238"/>
                <a:gd name="connsiteX19" fmla="*/ 275905 w 511448"/>
                <a:gd name="connsiteY19" fmla="*/ 120604 h 30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11448" h="303238">
                  <a:moveTo>
                    <a:pt x="276024" y="120604"/>
                  </a:moveTo>
                  <a:lnTo>
                    <a:pt x="163697" y="86871"/>
                  </a:lnTo>
                  <a:cubicBezTo>
                    <a:pt x="163697" y="86871"/>
                    <a:pt x="203940" y="7330"/>
                    <a:pt x="205834" y="1649"/>
                  </a:cubicBezTo>
                  <a:cubicBezTo>
                    <a:pt x="207728" y="-3914"/>
                    <a:pt x="138367" y="6383"/>
                    <a:pt x="138367" y="6383"/>
                  </a:cubicBezTo>
                  <a:lnTo>
                    <a:pt x="61549" y="61659"/>
                  </a:lnTo>
                  <a:lnTo>
                    <a:pt x="28762" y="14787"/>
                  </a:lnTo>
                  <a:lnTo>
                    <a:pt x="33497" y="171145"/>
                  </a:lnTo>
                  <a:lnTo>
                    <a:pt x="0" y="200263"/>
                  </a:lnTo>
                  <a:lnTo>
                    <a:pt x="100846" y="218964"/>
                  </a:lnTo>
                  <a:lnTo>
                    <a:pt x="193998" y="146881"/>
                  </a:lnTo>
                  <a:lnTo>
                    <a:pt x="230927" y="177774"/>
                  </a:lnTo>
                  <a:lnTo>
                    <a:pt x="193998" y="248910"/>
                  </a:lnTo>
                  <a:lnTo>
                    <a:pt x="205716" y="303239"/>
                  </a:lnTo>
                  <a:lnTo>
                    <a:pt x="294725" y="235772"/>
                  </a:lnTo>
                  <a:lnTo>
                    <a:pt x="421137" y="170198"/>
                  </a:lnTo>
                  <a:lnTo>
                    <a:pt x="496653" y="184757"/>
                  </a:lnTo>
                  <a:lnTo>
                    <a:pt x="511448" y="87581"/>
                  </a:lnTo>
                  <a:lnTo>
                    <a:pt x="497837" y="57161"/>
                  </a:lnTo>
                  <a:lnTo>
                    <a:pt x="302182" y="34435"/>
                  </a:lnTo>
                  <a:lnTo>
                    <a:pt x="275905" y="120604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Forma Livre: Forma 23">
              <a:extLst>
                <a:ext uri="{FF2B5EF4-FFF2-40B4-BE49-F238E27FC236}">
                  <a16:creationId xmlns:a16="http://schemas.microsoft.com/office/drawing/2014/main" id="{842860C9-A6B6-1A9A-0935-26D813B74709}"/>
                </a:ext>
              </a:extLst>
            </p:cNvPr>
            <p:cNvSpPr/>
            <p:nvPr/>
          </p:nvSpPr>
          <p:spPr>
            <a:xfrm>
              <a:off x="11058330" y="2763029"/>
              <a:ext cx="700718" cy="252528"/>
            </a:xfrm>
            <a:custGeom>
              <a:avLst/>
              <a:gdLst>
                <a:gd name="connsiteX0" fmla="*/ 722254 w 797769"/>
                <a:gd name="connsiteY0" fmla="*/ 23436 h 287504"/>
                <a:gd name="connsiteX1" fmla="*/ 595842 w 797769"/>
                <a:gd name="connsiteY1" fmla="*/ 88891 h 287504"/>
                <a:gd name="connsiteX2" fmla="*/ 506832 w 797769"/>
                <a:gd name="connsiteY2" fmla="*/ 156358 h 287504"/>
                <a:gd name="connsiteX3" fmla="*/ 495114 w 797769"/>
                <a:gd name="connsiteY3" fmla="*/ 102029 h 287504"/>
                <a:gd name="connsiteX4" fmla="*/ 532162 w 797769"/>
                <a:gd name="connsiteY4" fmla="*/ 30893 h 287504"/>
                <a:gd name="connsiteX5" fmla="*/ 495114 w 797769"/>
                <a:gd name="connsiteY5" fmla="*/ 0 h 287504"/>
                <a:gd name="connsiteX6" fmla="*/ 401962 w 797769"/>
                <a:gd name="connsiteY6" fmla="*/ 72083 h 287504"/>
                <a:gd name="connsiteX7" fmla="*/ 301117 w 797769"/>
                <a:gd name="connsiteY7" fmla="*/ 53382 h 287504"/>
                <a:gd name="connsiteX8" fmla="*/ 269987 w 797769"/>
                <a:gd name="connsiteY8" fmla="*/ 80487 h 287504"/>
                <a:gd name="connsiteX9" fmla="*/ 213764 w 797769"/>
                <a:gd name="connsiteY9" fmla="*/ 17755 h 287504"/>
                <a:gd name="connsiteX10" fmla="*/ 85577 w 797769"/>
                <a:gd name="connsiteY10" fmla="*/ 4498 h 287504"/>
                <a:gd name="connsiteX11" fmla="*/ 66639 w 797769"/>
                <a:gd name="connsiteY11" fmla="*/ 41546 h 287504"/>
                <a:gd name="connsiteX12" fmla="*/ 92087 w 797769"/>
                <a:gd name="connsiteY12" fmla="*/ 104515 h 287504"/>
                <a:gd name="connsiteX13" fmla="*/ 0 w 797769"/>
                <a:gd name="connsiteY13" fmla="*/ 180386 h 287504"/>
                <a:gd name="connsiteX14" fmla="*/ 65810 w 797769"/>
                <a:gd name="connsiteY14" fmla="*/ 287505 h 287504"/>
                <a:gd name="connsiteX15" fmla="*/ 220274 w 797769"/>
                <a:gd name="connsiteY15" fmla="*/ 172337 h 287504"/>
                <a:gd name="connsiteX16" fmla="*/ 373910 w 797769"/>
                <a:gd name="connsiteY16" fmla="*/ 269632 h 287504"/>
                <a:gd name="connsiteX17" fmla="*/ 433802 w 797769"/>
                <a:gd name="connsiteY17" fmla="*/ 212581 h 287504"/>
                <a:gd name="connsiteX18" fmla="*/ 513342 w 797769"/>
                <a:gd name="connsiteY18" fmla="*/ 269632 h 287504"/>
                <a:gd name="connsiteX19" fmla="*/ 590160 w 797769"/>
                <a:gd name="connsiteY19" fmla="*/ 266910 h 287504"/>
                <a:gd name="connsiteX20" fmla="*/ 671594 w 797769"/>
                <a:gd name="connsiteY20" fmla="*/ 205953 h 287504"/>
                <a:gd name="connsiteX21" fmla="*/ 749832 w 797769"/>
                <a:gd name="connsiteY21" fmla="*/ 207610 h 287504"/>
                <a:gd name="connsiteX22" fmla="*/ 777056 w 797769"/>
                <a:gd name="connsiteY22" fmla="*/ 174468 h 287504"/>
                <a:gd name="connsiteX23" fmla="*/ 797770 w 797769"/>
                <a:gd name="connsiteY23" fmla="*/ 37876 h 287504"/>
                <a:gd name="connsiteX24" fmla="*/ 722254 w 797769"/>
                <a:gd name="connsiteY24" fmla="*/ 23436 h 287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97769" h="287504">
                  <a:moveTo>
                    <a:pt x="722254" y="23436"/>
                  </a:moveTo>
                  <a:lnTo>
                    <a:pt x="595842" y="88891"/>
                  </a:lnTo>
                  <a:lnTo>
                    <a:pt x="506832" y="156358"/>
                  </a:lnTo>
                  <a:lnTo>
                    <a:pt x="495114" y="102029"/>
                  </a:lnTo>
                  <a:lnTo>
                    <a:pt x="532162" y="30893"/>
                  </a:lnTo>
                  <a:lnTo>
                    <a:pt x="495114" y="0"/>
                  </a:lnTo>
                  <a:lnTo>
                    <a:pt x="401962" y="72083"/>
                  </a:lnTo>
                  <a:lnTo>
                    <a:pt x="301117" y="53382"/>
                  </a:lnTo>
                  <a:lnTo>
                    <a:pt x="269987" y="80487"/>
                  </a:lnTo>
                  <a:lnTo>
                    <a:pt x="213764" y="17755"/>
                  </a:lnTo>
                  <a:lnTo>
                    <a:pt x="85577" y="4498"/>
                  </a:lnTo>
                  <a:lnTo>
                    <a:pt x="66639" y="41546"/>
                  </a:lnTo>
                  <a:lnTo>
                    <a:pt x="92087" y="104515"/>
                  </a:lnTo>
                  <a:lnTo>
                    <a:pt x="0" y="180386"/>
                  </a:lnTo>
                  <a:lnTo>
                    <a:pt x="65810" y="287505"/>
                  </a:lnTo>
                  <a:lnTo>
                    <a:pt x="220274" y="172337"/>
                  </a:lnTo>
                  <a:lnTo>
                    <a:pt x="373910" y="269632"/>
                  </a:lnTo>
                  <a:lnTo>
                    <a:pt x="433802" y="212581"/>
                  </a:lnTo>
                  <a:lnTo>
                    <a:pt x="513342" y="269632"/>
                  </a:lnTo>
                  <a:lnTo>
                    <a:pt x="590160" y="266910"/>
                  </a:lnTo>
                  <a:lnTo>
                    <a:pt x="671594" y="205953"/>
                  </a:lnTo>
                  <a:lnTo>
                    <a:pt x="749832" y="207610"/>
                  </a:lnTo>
                  <a:lnTo>
                    <a:pt x="777056" y="174468"/>
                  </a:lnTo>
                  <a:lnTo>
                    <a:pt x="797770" y="37876"/>
                  </a:lnTo>
                  <a:lnTo>
                    <a:pt x="722254" y="23436"/>
                  </a:lnTo>
                  <a:close/>
                </a:path>
              </a:pathLst>
            </a:custGeom>
            <a:solidFill>
              <a:srgbClr val="00B0F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Forma Livre: Forma 25">
              <a:extLst>
                <a:ext uri="{FF2B5EF4-FFF2-40B4-BE49-F238E27FC236}">
                  <a16:creationId xmlns:a16="http://schemas.microsoft.com/office/drawing/2014/main" id="{AA493112-7470-B80F-DCC6-3B34C1C26501}"/>
                </a:ext>
              </a:extLst>
            </p:cNvPr>
            <p:cNvSpPr/>
            <p:nvPr/>
          </p:nvSpPr>
          <p:spPr>
            <a:xfrm>
              <a:off x="11058330" y="2763029"/>
              <a:ext cx="700718" cy="252528"/>
            </a:xfrm>
            <a:custGeom>
              <a:avLst/>
              <a:gdLst>
                <a:gd name="connsiteX0" fmla="*/ 722254 w 797769"/>
                <a:gd name="connsiteY0" fmla="*/ 23436 h 287504"/>
                <a:gd name="connsiteX1" fmla="*/ 595842 w 797769"/>
                <a:gd name="connsiteY1" fmla="*/ 88891 h 287504"/>
                <a:gd name="connsiteX2" fmla="*/ 506832 w 797769"/>
                <a:gd name="connsiteY2" fmla="*/ 156358 h 287504"/>
                <a:gd name="connsiteX3" fmla="*/ 495114 w 797769"/>
                <a:gd name="connsiteY3" fmla="*/ 102029 h 287504"/>
                <a:gd name="connsiteX4" fmla="*/ 532162 w 797769"/>
                <a:gd name="connsiteY4" fmla="*/ 30893 h 287504"/>
                <a:gd name="connsiteX5" fmla="*/ 495114 w 797769"/>
                <a:gd name="connsiteY5" fmla="*/ 0 h 287504"/>
                <a:gd name="connsiteX6" fmla="*/ 401962 w 797769"/>
                <a:gd name="connsiteY6" fmla="*/ 72083 h 287504"/>
                <a:gd name="connsiteX7" fmla="*/ 301117 w 797769"/>
                <a:gd name="connsiteY7" fmla="*/ 53382 h 287504"/>
                <a:gd name="connsiteX8" fmla="*/ 269987 w 797769"/>
                <a:gd name="connsiteY8" fmla="*/ 80487 h 287504"/>
                <a:gd name="connsiteX9" fmla="*/ 213764 w 797769"/>
                <a:gd name="connsiteY9" fmla="*/ 17755 h 287504"/>
                <a:gd name="connsiteX10" fmla="*/ 85577 w 797769"/>
                <a:gd name="connsiteY10" fmla="*/ 4498 h 287504"/>
                <a:gd name="connsiteX11" fmla="*/ 66639 w 797769"/>
                <a:gd name="connsiteY11" fmla="*/ 41546 h 287504"/>
                <a:gd name="connsiteX12" fmla="*/ 92087 w 797769"/>
                <a:gd name="connsiteY12" fmla="*/ 104515 h 287504"/>
                <a:gd name="connsiteX13" fmla="*/ 0 w 797769"/>
                <a:gd name="connsiteY13" fmla="*/ 180386 h 287504"/>
                <a:gd name="connsiteX14" fmla="*/ 65810 w 797769"/>
                <a:gd name="connsiteY14" fmla="*/ 287505 h 287504"/>
                <a:gd name="connsiteX15" fmla="*/ 220274 w 797769"/>
                <a:gd name="connsiteY15" fmla="*/ 172337 h 287504"/>
                <a:gd name="connsiteX16" fmla="*/ 373910 w 797769"/>
                <a:gd name="connsiteY16" fmla="*/ 269632 h 287504"/>
                <a:gd name="connsiteX17" fmla="*/ 433802 w 797769"/>
                <a:gd name="connsiteY17" fmla="*/ 212581 h 287504"/>
                <a:gd name="connsiteX18" fmla="*/ 513342 w 797769"/>
                <a:gd name="connsiteY18" fmla="*/ 269632 h 287504"/>
                <a:gd name="connsiteX19" fmla="*/ 590160 w 797769"/>
                <a:gd name="connsiteY19" fmla="*/ 266910 h 287504"/>
                <a:gd name="connsiteX20" fmla="*/ 671594 w 797769"/>
                <a:gd name="connsiteY20" fmla="*/ 205953 h 287504"/>
                <a:gd name="connsiteX21" fmla="*/ 749832 w 797769"/>
                <a:gd name="connsiteY21" fmla="*/ 207610 h 287504"/>
                <a:gd name="connsiteX22" fmla="*/ 777056 w 797769"/>
                <a:gd name="connsiteY22" fmla="*/ 174468 h 287504"/>
                <a:gd name="connsiteX23" fmla="*/ 797770 w 797769"/>
                <a:gd name="connsiteY23" fmla="*/ 37876 h 287504"/>
                <a:gd name="connsiteX24" fmla="*/ 722254 w 797769"/>
                <a:gd name="connsiteY24" fmla="*/ 23436 h 287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97769" h="287504">
                  <a:moveTo>
                    <a:pt x="722254" y="23436"/>
                  </a:moveTo>
                  <a:lnTo>
                    <a:pt x="595842" y="88891"/>
                  </a:lnTo>
                  <a:lnTo>
                    <a:pt x="506832" y="156358"/>
                  </a:lnTo>
                  <a:lnTo>
                    <a:pt x="495114" y="102029"/>
                  </a:lnTo>
                  <a:lnTo>
                    <a:pt x="532162" y="30893"/>
                  </a:lnTo>
                  <a:lnTo>
                    <a:pt x="495114" y="0"/>
                  </a:lnTo>
                  <a:lnTo>
                    <a:pt x="401962" y="72083"/>
                  </a:lnTo>
                  <a:lnTo>
                    <a:pt x="301117" y="53382"/>
                  </a:lnTo>
                  <a:lnTo>
                    <a:pt x="269987" y="80487"/>
                  </a:lnTo>
                  <a:lnTo>
                    <a:pt x="213764" y="17755"/>
                  </a:lnTo>
                  <a:lnTo>
                    <a:pt x="85577" y="4498"/>
                  </a:lnTo>
                  <a:lnTo>
                    <a:pt x="66639" y="41546"/>
                  </a:lnTo>
                  <a:lnTo>
                    <a:pt x="92087" y="104515"/>
                  </a:lnTo>
                  <a:lnTo>
                    <a:pt x="0" y="180386"/>
                  </a:lnTo>
                  <a:lnTo>
                    <a:pt x="65810" y="287505"/>
                  </a:lnTo>
                  <a:lnTo>
                    <a:pt x="220274" y="172337"/>
                  </a:lnTo>
                  <a:lnTo>
                    <a:pt x="373910" y="269632"/>
                  </a:lnTo>
                  <a:lnTo>
                    <a:pt x="433802" y="212581"/>
                  </a:lnTo>
                  <a:lnTo>
                    <a:pt x="513342" y="269632"/>
                  </a:lnTo>
                  <a:lnTo>
                    <a:pt x="590160" y="266910"/>
                  </a:lnTo>
                  <a:lnTo>
                    <a:pt x="671594" y="205953"/>
                  </a:lnTo>
                  <a:lnTo>
                    <a:pt x="749832" y="207610"/>
                  </a:lnTo>
                  <a:lnTo>
                    <a:pt x="777056" y="174468"/>
                  </a:lnTo>
                  <a:lnTo>
                    <a:pt x="797770" y="37876"/>
                  </a:lnTo>
                  <a:lnTo>
                    <a:pt x="722254" y="23436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Forma Livre: Forma 26">
              <a:extLst>
                <a:ext uri="{FF2B5EF4-FFF2-40B4-BE49-F238E27FC236}">
                  <a16:creationId xmlns:a16="http://schemas.microsoft.com/office/drawing/2014/main" id="{5EA9CE78-E90E-6835-6E38-445BFDCF85A2}"/>
                </a:ext>
              </a:extLst>
            </p:cNvPr>
            <p:cNvSpPr/>
            <p:nvPr/>
          </p:nvSpPr>
          <p:spPr>
            <a:xfrm>
              <a:off x="9758259" y="3346060"/>
              <a:ext cx="799172" cy="786592"/>
            </a:xfrm>
            <a:custGeom>
              <a:avLst/>
              <a:gdLst>
                <a:gd name="connsiteX0" fmla="*/ 856359 w 909859"/>
                <a:gd name="connsiteY0" fmla="*/ 76344 h 895537"/>
                <a:gd name="connsiteX1" fmla="*/ 854229 w 909859"/>
                <a:gd name="connsiteY1" fmla="*/ 57761 h 895537"/>
                <a:gd name="connsiteX2" fmla="*/ 615490 w 909859"/>
                <a:gd name="connsiteY2" fmla="*/ 111143 h 895537"/>
                <a:gd name="connsiteX3" fmla="*/ 503044 w 909859"/>
                <a:gd name="connsiteY3" fmla="*/ 52198 h 895537"/>
                <a:gd name="connsiteX4" fmla="*/ 483041 w 909859"/>
                <a:gd name="connsiteY4" fmla="*/ 99070 h 895537"/>
                <a:gd name="connsiteX5" fmla="*/ 370596 w 909859"/>
                <a:gd name="connsiteY5" fmla="*/ 52198 h 895537"/>
                <a:gd name="connsiteX6" fmla="*/ 382669 w 909859"/>
                <a:gd name="connsiteY6" fmla="*/ 0 h 895537"/>
                <a:gd name="connsiteX7" fmla="*/ 295909 w 909859"/>
                <a:gd name="connsiteY7" fmla="*/ 46398 h 895537"/>
                <a:gd name="connsiteX8" fmla="*/ 282297 w 909859"/>
                <a:gd name="connsiteY8" fmla="*/ 331891 h 895537"/>
                <a:gd name="connsiteX9" fmla="*/ 74924 w 909859"/>
                <a:gd name="connsiteY9" fmla="*/ 484462 h 895537"/>
                <a:gd name="connsiteX10" fmla="*/ 0 w 909859"/>
                <a:gd name="connsiteY10" fmla="*/ 603535 h 895537"/>
                <a:gd name="connsiteX11" fmla="*/ 46754 w 909859"/>
                <a:gd name="connsiteY11" fmla="*/ 797533 h 895537"/>
                <a:gd name="connsiteX12" fmla="*/ 316149 w 909859"/>
                <a:gd name="connsiteY12" fmla="*/ 895538 h 895537"/>
                <a:gd name="connsiteX13" fmla="*/ 346568 w 909859"/>
                <a:gd name="connsiteY13" fmla="*/ 797533 h 895537"/>
                <a:gd name="connsiteX14" fmla="*/ 604837 w 909859"/>
                <a:gd name="connsiteY14" fmla="*/ 742731 h 895537"/>
                <a:gd name="connsiteX15" fmla="*/ 671712 w 909859"/>
                <a:gd name="connsiteY15" fmla="*/ 770783 h 895537"/>
                <a:gd name="connsiteX16" fmla="*/ 737286 w 909859"/>
                <a:gd name="connsiteY16" fmla="*/ 697871 h 895537"/>
                <a:gd name="connsiteX17" fmla="*/ 702487 w 909859"/>
                <a:gd name="connsiteY17" fmla="*/ 616910 h 895537"/>
                <a:gd name="connsiteX18" fmla="*/ 778713 w 909859"/>
                <a:gd name="connsiteY18" fmla="*/ 450965 h 895537"/>
                <a:gd name="connsiteX19" fmla="*/ 778713 w 909859"/>
                <a:gd name="connsiteY19" fmla="*/ 309165 h 895537"/>
                <a:gd name="connsiteX20" fmla="*/ 909860 w 909859"/>
                <a:gd name="connsiteY20" fmla="*/ 342189 h 895537"/>
                <a:gd name="connsiteX21" fmla="*/ 856359 w 909859"/>
                <a:gd name="connsiteY21" fmla="*/ 76344 h 89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09859" h="895537">
                  <a:moveTo>
                    <a:pt x="856359" y="76344"/>
                  </a:moveTo>
                  <a:lnTo>
                    <a:pt x="854229" y="57761"/>
                  </a:lnTo>
                  <a:lnTo>
                    <a:pt x="615490" y="111143"/>
                  </a:lnTo>
                  <a:lnTo>
                    <a:pt x="503044" y="52198"/>
                  </a:lnTo>
                  <a:lnTo>
                    <a:pt x="483041" y="99070"/>
                  </a:lnTo>
                  <a:lnTo>
                    <a:pt x="370596" y="52198"/>
                  </a:lnTo>
                  <a:lnTo>
                    <a:pt x="382669" y="0"/>
                  </a:lnTo>
                  <a:lnTo>
                    <a:pt x="295909" y="46398"/>
                  </a:lnTo>
                  <a:lnTo>
                    <a:pt x="282297" y="331891"/>
                  </a:lnTo>
                  <a:lnTo>
                    <a:pt x="74924" y="484462"/>
                  </a:lnTo>
                  <a:lnTo>
                    <a:pt x="0" y="603535"/>
                  </a:lnTo>
                  <a:lnTo>
                    <a:pt x="46754" y="797533"/>
                  </a:lnTo>
                  <a:lnTo>
                    <a:pt x="316149" y="895538"/>
                  </a:lnTo>
                  <a:lnTo>
                    <a:pt x="346568" y="797533"/>
                  </a:lnTo>
                  <a:lnTo>
                    <a:pt x="604837" y="742731"/>
                  </a:lnTo>
                  <a:lnTo>
                    <a:pt x="671712" y="770783"/>
                  </a:lnTo>
                  <a:lnTo>
                    <a:pt x="737286" y="697871"/>
                  </a:lnTo>
                  <a:lnTo>
                    <a:pt x="702487" y="616910"/>
                  </a:lnTo>
                  <a:lnTo>
                    <a:pt x="778713" y="450965"/>
                  </a:lnTo>
                  <a:lnTo>
                    <a:pt x="778713" y="309165"/>
                  </a:lnTo>
                  <a:lnTo>
                    <a:pt x="909860" y="342189"/>
                  </a:lnTo>
                  <a:lnTo>
                    <a:pt x="856359" y="76344"/>
                  </a:lnTo>
                  <a:close/>
                </a:path>
              </a:pathLst>
            </a:custGeom>
            <a:solidFill>
              <a:srgbClr val="92D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Forma Livre: Forma 27">
              <a:extLst>
                <a:ext uri="{FF2B5EF4-FFF2-40B4-BE49-F238E27FC236}">
                  <a16:creationId xmlns:a16="http://schemas.microsoft.com/office/drawing/2014/main" id="{AC90FE6C-1783-B5C6-987D-B00F2A17419F}"/>
                </a:ext>
              </a:extLst>
            </p:cNvPr>
            <p:cNvSpPr/>
            <p:nvPr/>
          </p:nvSpPr>
          <p:spPr>
            <a:xfrm>
              <a:off x="9758259" y="3346060"/>
              <a:ext cx="799172" cy="786592"/>
            </a:xfrm>
            <a:custGeom>
              <a:avLst/>
              <a:gdLst>
                <a:gd name="connsiteX0" fmla="*/ 856359 w 909859"/>
                <a:gd name="connsiteY0" fmla="*/ 76344 h 895537"/>
                <a:gd name="connsiteX1" fmla="*/ 854229 w 909859"/>
                <a:gd name="connsiteY1" fmla="*/ 57761 h 895537"/>
                <a:gd name="connsiteX2" fmla="*/ 615490 w 909859"/>
                <a:gd name="connsiteY2" fmla="*/ 111143 h 895537"/>
                <a:gd name="connsiteX3" fmla="*/ 503044 w 909859"/>
                <a:gd name="connsiteY3" fmla="*/ 52198 h 895537"/>
                <a:gd name="connsiteX4" fmla="*/ 483041 w 909859"/>
                <a:gd name="connsiteY4" fmla="*/ 99070 h 895537"/>
                <a:gd name="connsiteX5" fmla="*/ 370596 w 909859"/>
                <a:gd name="connsiteY5" fmla="*/ 52198 h 895537"/>
                <a:gd name="connsiteX6" fmla="*/ 382669 w 909859"/>
                <a:gd name="connsiteY6" fmla="*/ 0 h 895537"/>
                <a:gd name="connsiteX7" fmla="*/ 295909 w 909859"/>
                <a:gd name="connsiteY7" fmla="*/ 46398 h 895537"/>
                <a:gd name="connsiteX8" fmla="*/ 282297 w 909859"/>
                <a:gd name="connsiteY8" fmla="*/ 331891 h 895537"/>
                <a:gd name="connsiteX9" fmla="*/ 74924 w 909859"/>
                <a:gd name="connsiteY9" fmla="*/ 484462 h 895537"/>
                <a:gd name="connsiteX10" fmla="*/ 0 w 909859"/>
                <a:gd name="connsiteY10" fmla="*/ 603535 h 895537"/>
                <a:gd name="connsiteX11" fmla="*/ 46754 w 909859"/>
                <a:gd name="connsiteY11" fmla="*/ 797533 h 895537"/>
                <a:gd name="connsiteX12" fmla="*/ 316149 w 909859"/>
                <a:gd name="connsiteY12" fmla="*/ 895538 h 895537"/>
                <a:gd name="connsiteX13" fmla="*/ 346568 w 909859"/>
                <a:gd name="connsiteY13" fmla="*/ 797533 h 895537"/>
                <a:gd name="connsiteX14" fmla="*/ 604837 w 909859"/>
                <a:gd name="connsiteY14" fmla="*/ 742731 h 895537"/>
                <a:gd name="connsiteX15" fmla="*/ 671712 w 909859"/>
                <a:gd name="connsiteY15" fmla="*/ 770783 h 895537"/>
                <a:gd name="connsiteX16" fmla="*/ 737286 w 909859"/>
                <a:gd name="connsiteY16" fmla="*/ 697871 h 895537"/>
                <a:gd name="connsiteX17" fmla="*/ 702487 w 909859"/>
                <a:gd name="connsiteY17" fmla="*/ 616910 h 895537"/>
                <a:gd name="connsiteX18" fmla="*/ 778713 w 909859"/>
                <a:gd name="connsiteY18" fmla="*/ 450965 h 895537"/>
                <a:gd name="connsiteX19" fmla="*/ 778713 w 909859"/>
                <a:gd name="connsiteY19" fmla="*/ 309165 h 895537"/>
                <a:gd name="connsiteX20" fmla="*/ 909860 w 909859"/>
                <a:gd name="connsiteY20" fmla="*/ 342189 h 895537"/>
                <a:gd name="connsiteX21" fmla="*/ 856359 w 909859"/>
                <a:gd name="connsiteY21" fmla="*/ 76344 h 89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09859" h="895537">
                  <a:moveTo>
                    <a:pt x="856359" y="76344"/>
                  </a:moveTo>
                  <a:lnTo>
                    <a:pt x="854229" y="57761"/>
                  </a:lnTo>
                  <a:lnTo>
                    <a:pt x="615490" y="111143"/>
                  </a:lnTo>
                  <a:lnTo>
                    <a:pt x="503044" y="52198"/>
                  </a:lnTo>
                  <a:lnTo>
                    <a:pt x="483041" y="99070"/>
                  </a:lnTo>
                  <a:lnTo>
                    <a:pt x="370596" y="52198"/>
                  </a:lnTo>
                  <a:lnTo>
                    <a:pt x="382669" y="0"/>
                  </a:lnTo>
                  <a:lnTo>
                    <a:pt x="295909" y="46398"/>
                  </a:lnTo>
                  <a:lnTo>
                    <a:pt x="282297" y="331891"/>
                  </a:lnTo>
                  <a:lnTo>
                    <a:pt x="74924" y="484462"/>
                  </a:lnTo>
                  <a:lnTo>
                    <a:pt x="0" y="603535"/>
                  </a:lnTo>
                  <a:lnTo>
                    <a:pt x="46754" y="797533"/>
                  </a:lnTo>
                  <a:lnTo>
                    <a:pt x="316149" y="895538"/>
                  </a:lnTo>
                  <a:lnTo>
                    <a:pt x="346568" y="797533"/>
                  </a:lnTo>
                  <a:lnTo>
                    <a:pt x="604837" y="742731"/>
                  </a:lnTo>
                  <a:lnTo>
                    <a:pt x="671712" y="770783"/>
                  </a:lnTo>
                  <a:lnTo>
                    <a:pt x="737286" y="697871"/>
                  </a:lnTo>
                  <a:lnTo>
                    <a:pt x="702487" y="616910"/>
                  </a:lnTo>
                  <a:lnTo>
                    <a:pt x="778713" y="450965"/>
                  </a:lnTo>
                  <a:lnTo>
                    <a:pt x="778713" y="309165"/>
                  </a:lnTo>
                  <a:lnTo>
                    <a:pt x="909860" y="342189"/>
                  </a:lnTo>
                  <a:lnTo>
                    <a:pt x="856359" y="76344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Forma Livre: Forma 28">
              <a:extLst>
                <a:ext uri="{FF2B5EF4-FFF2-40B4-BE49-F238E27FC236}">
                  <a16:creationId xmlns:a16="http://schemas.microsoft.com/office/drawing/2014/main" id="{1B654260-711A-3C84-06A2-1C2DCDF88C4F}"/>
                </a:ext>
              </a:extLst>
            </p:cNvPr>
            <p:cNvSpPr/>
            <p:nvPr/>
          </p:nvSpPr>
          <p:spPr>
            <a:xfrm>
              <a:off x="10993768" y="3969014"/>
              <a:ext cx="248057" cy="358884"/>
            </a:xfrm>
            <a:custGeom>
              <a:avLst/>
              <a:gdLst>
                <a:gd name="connsiteX0" fmla="*/ 91968 w 282414"/>
                <a:gd name="connsiteY0" fmla="*/ 34799 h 408590"/>
                <a:gd name="connsiteX1" fmla="*/ 117416 w 282414"/>
                <a:gd name="connsiteY1" fmla="*/ 184647 h 408590"/>
                <a:gd name="connsiteX2" fmla="*/ 51843 w 282414"/>
                <a:gd name="connsiteY2" fmla="*/ 294370 h 408590"/>
                <a:gd name="connsiteX3" fmla="*/ 11718 w 282414"/>
                <a:gd name="connsiteY3" fmla="*/ 279693 h 408590"/>
                <a:gd name="connsiteX4" fmla="*/ 0 w 282414"/>
                <a:gd name="connsiteY4" fmla="*/ 346095 h 408590"/>
                <a:gd name="connsiteX5" fmla="*/ 33142 w 282414"/>
                <a:gd name="connsiteY5" fmla="*/ 402791 h 408590"/>
                <a:gd name="connsiteX6" fmla="*/ 117416 w 282414"/>
                <a:gd name="connsiteY6" fmla="*/ 408591 h 408590"/>
                <a:gd name="connsiteX7" fmla="*/ 122624 w 282414"/>
                <a:gd name="connsiteY7" fmla="*/ 353552 h 408590"/>
                <a:gd name="connsiteX8" fmla="*/ 274958 w 282414"/>
                <a:gd name="connsiteY8" fmla="*/ 189263 h 408590"/>
                <a:gd name="connsiteX9" fmla="*/ 282415 w 282414"/>
                <a:gd name="connsiteY9" fmla="*/ 33970 h 408590"/>
                <a:gd name="connsiteX10" fmla="*/ 213764 w 282414"/>
                <a:gd name="connsiteY10" fmla="*/ 0 h 408590"/>
                <a:gd name="connsiteX11" fmla="*/ 91968 w 282414"/>
                <a:gd name="connsiteY11" fmla="*/ 34799 h 40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2414" h="408590">
                  <a:moveTo>
                    <a:pt x="91968" y="34799"/>
                  </a:moveTo>
                  <a:lnTo>
                    <a:pt x="117416" y="184647"/>
                  </a:lnTo>
                  <a:lnTo>
                    <a:pt x="51843" y="294370"/>
                  </a:lnTo>
                  <a:lnTo>
                    <a:pt x="11718" y="279693"/>
                  </a:lnTo>
                  <a:lnTo>
                    <a:pt x="0" y="346095"/>
                  </a:lnTo>
                  <a:lnTo>
                    <a:pt x="33142" y="402791"/>
                  </a:lnTo>
                  <a:lnTo>
                    <a:pt x="117416" y="408591"/>
                  </a:lnTo>
                  <a:lnTo>
                    <a:pt x="122624" y="353552"/>
                  </a:lnTo>
                  <a:lnTo>
                    <a:pt x="274958" y="189263"/>
                  </a:lnTo>
                  <a:lnTo>
                    <a:pt x="282415" y="33970"/>
                  </a:lnTo>
                  <a:lnTo>
                    <a:pt x="213764" y="0"/>
                  </a:lnTo>
                  <a:lnTo>
                    <a:pt x="91968" y="34799"/>
                  </a:lnTo>
                  <a:close/>
                </a:path>
              </a:pathLst>
            </a:custGeom>
            <a:solidFill>
              <a:srgbClr val="92D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Forma Livre: Forma 29">
              <a:extLst>
                <a:ext uri="{FF2B5EF4-FFF2-40B4-BE49-F238E27FC236}">
                  <a16:creationId xmlns:a16="http://schemas.microsoft.com/office/drawing/2014/main" id="{58532A1A-B6AA-334D-84DA-2F9C1406A312}"/>
                </a:ext>
              </a:extLst>
            </p:cNvPr>
            <p:cNvSpPr/>
            <p:nvPr/>
          </p:nvSpPr>
          <p:spPr>
            <a:xfrm>
              <a:off x="10993768" y="3969014"/>
              <a:ext cx="248057" cy="358884"/>
            </a:xfrm>
            <a:custGeom>
              <a:avLst/>
              <a:gdLst>
                <a:gd name="connsiteX0" fmla="*/ 91968 w 282414"/>
                <a:gd name="connsiteY0" fmla="*/ 34799 h 408590"/>
                <a:gd name="connsiteX1" fmla="*/ 117416 w 282414"/>
                <a:gd name="connsiteY1" fmla="*/ 184647 h 408590"/>
                <a:gd name="connsiteX2" fmla="*/ 51843 w 282414"/>
                <a:gd name="connsiteY2" fmla="*/ 294370 h 408590"/>
                <a:gd name="connsiteX3" fmla="*/ 11718 w 282414"/>
                <a:gd name="connsiteY3" fmla="*/ 279693 h 408590"/>
                <a:gd name="connsiteX4" fmla="*/ 0 w 282414"/>
                <a:gd name="connsiteY4" fmla="*/ 346095 h 408590"/>
                <a:gd name="connsiteX5" fmla="*/ 33142 w 282414"/>
                <a:gd name="connsiteY5" fmla="*/ 402791 h 408590"/>
                <a:gd name="connsiteX6" fmla="*/ 117416 w 282414"/>
                <a:gd name="connsiteY6" fmla="*/ 408591 h 408590"/>
                <a:gd name="connsiteX7" fmla="*/ 122624 w 282414"/>
                <a:gd name="connsiteY7" fmla="*/ 353552 h 408590"/>
                <a:gd name="connsiteX8" fmla="*/ 274958 w 282414"/>
                <a:gd name="connsiteY8" fmla="*/ 189263 h 408590"/>
                <a:gd name="connsiteX9" fmla="*/ 282415 w 282414"/>
                <a:gd name="connsiteY9" fmla="*/ 33970 h 408590"/>
                <a:gd name="connsiteX10" fmla="*/ 213764 w 282414"/>
                <a:gd name="connsiteY10" fmla="*/ 0 h 408590"/>
                <a:gd name="connsiteX11" fmla="*/ 91968 w 282414"/>
                <a:gd name="connsiteY11" fmla="*/ 34799 h 40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2414" h="408590">
                  <a:moveTo>
                    <a:pt x="91968" y="34799"/>
                  </a:moveTo>
                  <a:lnTo>
                    <a:pt x="117416" y="184647"/>
                  </a:lnTo>
                  <a:lnTo>
                    <a:pt x="51843" y="294370"/>
                  </a:lnTo>
                  <a:lnTo>
                    <a:pt x="11718" y="279693"/>
                  </a:lnTo>
                  <a:lnTo>
                    <a:pt x="0" y="346095"/>
                  </a:lnTo>
                  <a:lnTo>
                    <a:pt x="33142" y="402791"/>
                  </a:lnTo>
                  <a:lnTo>
                    <a:pt x="117416" y="408591"/>
                  </a:lnTo>
                  <a:lnTo>
                    <a:pt x="122624" y="353552"/>
                  </a:lnTo>
                  <a:lnTo>
                    <a:pt x="274958" y="189263"/>
                  </a:lnTo>
                  <a:lnTo>
                    <a:pt x="282415" y="33970"/>
                  </a:lnTo>
                  <a:lnTo>
                    <a:pt x="213764" y="0"/>
                  </a:lnTo>
                  <a:lnTo>
                    <a:pt x="91968" y="34799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Forma Livre: Forma 30">
              <a:extLst>
                <a:ext uri="{FF2B5EF4-FFF2-40B4-BE49-F238E27FC236}">
                  <a16:creationId xmlns:a16="http://schemas.microsoft.com/office/drawing/2014/main" id="{3AC134A6-00CA-CB68-8373-061185E9F22C}"/>
                </a:ext>
              </a:extLst>
            </p:cNvPr>
            <p:cNvSpPr/>
            <p:nvPr/>
          </p:nvSpPr>
          <p:spPr>
            <a:xfrm>
              <a:off x="10676158" y="4273005"/>
              <a:ext cx="420742" cy="248266"/>
            </a:xfrm>
            <a:custGeom>
              <a:avLst/>
              <a:gdLst>
                <a:gd name="connsiteX0" fmla="*/ 394742 w 479016"/>
                <a:gd name="connsiteY0" fmla="*/ 56696 h 282651"/>
                <a:gd name="connsiteX1" fmla="*/ 361601 w 479016"/>
                <a:gd name="connsiteY1" fmla="*/ 0 h 282651"/>
                <a:gd name="connsiteX2" fmla="*/ 325144 w 479016"/>
                <a:gd name="connsiteY2" fmla="*/ 32313 h 282651"/>
                <a:gd name="connsiteX3" fmla="*/ 314492 w 479016"/>
                <a:gd name="connsiteY3" fmla="*/ 122269 h 282651"/>
                <a:gd name="connsiteX4" fmla="*/ 219446 w 479016"/>
                <a:gd name="connsiteY4" fmla="*/ 162395 h 282651"/>
                <a:gd name="connsiteX5" fmla="*/ 0 w 479016"/>
                <a:gd name="connsiteY5" fmla="*/ 199798 h 282651"/>
                <a:gd name="connsiteX6" fmla="*/ 25567 w 479016"/>
                <a:gd name="connsiteY6" fmla="*/ 269277 h 282651"/>
                <a:gd name="connsiteX7" fmla="*/ 330352 w 479016"/>
                <a:gd name="connsiteY7" fmla="*/ 282652 h 282651"/>
                <a:gd name="connsiteX8" fmla="*/ 374739 w 479016"/>
                <a:gd name="connsiteY8" fmla="*/ 192341 h 282651"/>
                <a:gd name="connsiteX9" fmla="*/ 470850 w 479016"/>
                <a:gd name="connsiteY9" fmla="*/ 149493 h 282651"/>
                <a:gd name="connsiteX10" fmla="*/ 479017 w 479016"/>
                <a:gd name="connsiteY10" fmla="*/ 62496 h 282651"/>
                <a:gd name="connsiteX11" fmla="*/ 394742 w 479016"/>
                <a:gd name="connsiteY11" fmla="*/ 56696 h 282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9016" h="282651">
                  <a:moveTo>
                    <a:pt x="394742" y="56696"/>
                  </a:moveTo>
                  <a:lnTo>
                    <a:pt x="361601" y="0"/>
                  </a:lnTo>
                  <a:lnTo>
                    <a:pt x="325144" y="32313"/>
                  </a:lnTo>
                  <a:lnTo>
                    <a:pt x="314492" y="122269"/>
                  </a:lnTo>
                  <a:lnTo>
                    <a:pt x="219446" y="162395"/>
                  </a:lnTo>
                  <a:lnTo>
                    <a:pt x="0" y="199798"/>
                  </a:lnTo>
                  <a:lnTo>
                    <a:pt x="25567" y="269277"/>
                  </a:lnTo>
                  <a:lnTo>
                    <a:pt x="330352" y="282652"/>
                  </a:lnTo>
                  <a:lnTo>
                    <a:pt x="374739" y="192341"/>
                  </a:lnTo>
                  <a:lnTo>
                    <a:pt x="470850" y="149493"/>
                  </a:lnTo>
                  <a:lnTo>
                    <a:pt x="479017" y="62496"/>
                  </a:lnTo>
                  <a:lnTo>
                    <a:pt x="394742" y="56696"/>
                  </a:lnTo>
                  <a:close/>
                </a:path>
              </a:pathLst>
            </a:custGeom>
            <a:solidFill>
              <a:srgbClr val="EDC72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Forma Livre: Forma 63">
              <a:extLst>
                <a:ext uri="{FF2B5EF4-FFF2-40B4-BE49-F238E27FC236}">
                  <a16:creationId xmlns:a16="http://schemas.microsoft.com/office/drawing/2014/main" id="{5B4B668D-219A-3149-FA59-8F14057EAC1D}"/>
                </a:ext>
              </a:extLst>
            </p:cNvPr>
            <p:cNvSpPr/>
            <p:nvPr/>
          </p:nvSpPr>
          <p:spPr>
            <a:xfrm>
              <a:off x="10676158" y="4273005"/>
              <a:ext cx="420742" cy="248266"/>
            </a:xfrm>
            <a:custGeom>
              <a:avLst/>
              <a:gdLst>
                <a:gd name="connsiteX0" fmla="*/ 394742 w 479016"/>
                <a:gd name="connsiteY0" fmla="*/ 56696 h 282651"/>
                <a:gd name="connsiteX1" fmla="*/ 361601 w 479016"/>
                <a:gd name="connsiteY1" fmla="*/ 0 h 282651"/>
                <a:gd name="connsiteX2" fmla="*/ 325144 w 479016"/>
                <a:gd name="connsiteY2" fmla="*/ 32313 h 282651"/>
                <a:gd name="connsiteX3" fmla="*/ 314492 w 479016"/>
                <a:gd name="connsiteY3" fmla="*/ 122269 h 282651"/>
                <a:gd name="connsiteX4" fmla="*/ 219446 w 479016"/>
                <a:gd name="connsiteY4" fmla="*/ 162395 h 282651"/>
                <a:gd name="connsiteX5" fmla="*/ 0 w 479016"/>
                <a:gd name="connsiteY5" fmla="*/ 199798 h 282651"/>
                <a:gd name="connsiteX6" fmla="*/ 25567 w 479016"/>
                <a:gd name="connsiteY6" fmla="*/ 269277 h 282651"/>
                <a:gd name="connsiteX7" fmla="*/ 330352 w 479016"/>
                <a:gd name="connsiteY7" fmla="*/ 282652 h 282651"/>
                <a:gd name="connsiteX8" fmla="*/ 374739 w 479016"/>
                <a:gd name="connsiteY8" fmla="*/ 192341 h 282651"/>
                <a:gd name="connsiteX9" fmla="*/ 470850 w 479016"/>
                <a:gd name="connsiteY9" fmla="*/ 149493 h 282651"/>
                <a:gd name="connsiteX10" fmla="*/ 479017 w 479016"/>
                <a:gd name="connsiteY10" fmla="*/ 62496 h 282651"/>
                <a:gd name="connsiteX11" fmla="*/ 394742 w 479016"/>
                <a:gd name="connsiteY11" fmla="*/ 56696 h 282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9016" h="282651">
                  <a:moveTo>
                    <a:pt x="394742" y="56696"/>
                  </a:moveTo>
                  <a:lnTo>
                    <a:pt x="361601" y="0"/>
                  </a:lnTo>
                  <a:lnTo>
                    <a:pt x="325144" y="32313"/>
                  </a:lnTo>
                  <a:lnTo>
                    <a:pt x="314492" y="122269"/>
                  </a:lnTo>
                  <a:lnTo>
                    <a:pt x="219446" y="162395"/>
                  </a:lnTo>
                  <a:lnTo>
                    <a:pt x="0" y="199798"/>
                  </a:lnTo>
                  <a:lnTo>
                    <a:pt x="25567" y="269277"/>
                  </a:lnTo>
                  <a:lnTo>
                    <a:pt x="330352" y="282652"/>
                  </a:lnTo>
                  <a:lnTo>
                    <a:pt x="374739" y="192341"/>
                  </a:lnTo>
                  <a:lnTo>
                    <a:pt x="470850" y="149493"/>
                  </a:lnTo>
                  <a:lnTo>
                    <a:pt x="479017" y="62496"/>
                  </a:lnTo>
                  <a:lnTo>
                    <a:pt x="394742" y="56696"/>
                  </a:lnTo>
                  <a:close/>
                </a:path>
              </a:pathLst>
            </a:custGeom>
            <a:solidFill>
              <a:srgbClr val="00B0F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Forma Livre: Forma 64">
              <a:extLst>
                <a:ext uri="{FF2B5EF4-FFF2-40B4-BE49-F238E27FC236}">
                  <a16:creationId xmlns:a16="http://schemas.microsoft.com/office/drawing/2014/main" id="{D4F4167E-89E7-1BBF-E0C3-A4BA03C35CD7}"/>
                </a:ext>
              </a:extLst>
            </p:cNvPr>
            <p:cNvSpPr/>
            <p:nvPr/>
          </p:nvSpPr>
          <p:spPr>
            <a:xfrm>
              <a:off x="11386753" y="2943928"/>
              <a:ext cx="330190" cy="174556"/>
            </a:xfrm>
            <a:custGeom>
              <a:avLst/>
              <a:gdLst>
                <a:gd name="connsiteX0" fmla="*/ 297684 w 375922"/>
                <a:gd name="connsiteY0" fmla="*/ 0 h 198732"/>
                <a:gd name="connsiteX1" fmla="*/ 216250 w 375922"/>
                <a:gd name="connsiteY1" fmla="*/ 60957 h 198732"/>
                <a:gd name="connsiteX2" fmla="*/ 139432 w 375922"/>
                <a:gd name="connsiteY2" fmla="*/ 63679 h 198732"/>
                <a:gd name="connsiteX3" fmla="*/ 59892 w 375922"/>
                <a:gd name="connsiteY3" fmla="*/ 6628 h 198732"/>
                <a:gd name="connsiteX4" fmla="*/ 0 w 375922"/>
                <a:gd name="connsiteY4" fmla="*/ 63679 h 198732"/>
                <a:gd name="connsiteX5" fmla="*/ 224062 w 375922"/>
                <a:gd name="connsiteY5" fmla="*/ 198732 h 198732"/>
                <a:gd name="connsiteX6" fmla="*/ 277325 w 375922"/>
                <a:gd name="connsiteY6" fmla="*/ 175651 h 198732"/>
                <a:gd name="connsiteX7" fmla="*/ 274366 w 375922"/>
                <a:gd name="connsiteY7" fmla="*/ 125347 h 198732"/>
                <a:gd name="connsiteX8" fmla="*/ 375922 w 375922"/>
                <a:gd name="connsiteY8" fmla="*/ 1657 h 198732"/>
                <a:gd name="connsiteX9" fmla="*/ 297684 w 375922"/>
                <a:gd name="connsiteY9" fmla="*/ 0 h 198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5922" h="198732">
                  <a:moveTo>
                    <a:pt x="297684" y="0"/>
                  </a:moveTo>
                  <a:lnTo>
                    <a:pt x="216250" y="60957"/>
                  </a:lnTo>
                  <a:lnTo>
                    <a:pt x="139432" y="63679"/>
                  </a:lnTo>
                  <a:lnTo>
                    <a:pt x="59892" y="6628"/>
                  </a:lnTo>
                  <a:lnTo>
                    <a:pt x="0" y="63679"/>
                  </a:lnTo>
                  <a:lnTo>
                    <a:pt x="224062" y="198732"/>
                  </a:lnTo>
                  <a:lnTo>
                    <a:pt x="277325" y="175651"/>
                  </a:lnTo>
                  <a:lnTo>
                    <a:pt x="274366" y="125347"/>
                  </a:lnTo>
                  <a:lnTo>
                    <a:pt x="375922" y="1657"/>
                  </a:lnTo>
                  <a:lnTo>
                    <a:pt x="297684" y="0"/>
                  </a:lnTo>
                  <a:close/>
                </a:path>
              </a:pathLst>
            </a:custGeom>
            <a:solidFill>
              <a:srgbClr val="D57C25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Forma Livre: Forma 65">
              <a:extLst>
                <a:ext uri="{FF2B5EF4-FFF2-40B4-BE49-F238E27FC236}">
                  <a16:creationId xmlns:a16="http://schemas.microsoft.com/office/drawing/2014/main" id="{A09B2C4F-8CA5-3032-2012-57D7422A661A}"/>
                </a:ext>
              </a:extLst>
            </p:cNvPr>
            <p:cNvSpPr/>
            <p:nvPr/>
          </p:nvSpPr>
          <p:spPr>
            <a:xfrm>
              <a:off x="11386753" y="2943928"/>
              <a:ext cx="330190" cy="174556"/>
            </a:xfrm>
            <a:custGeom>
              <a:avLst/>
              <a:gdLst>
                <a:gd name="connsiteX0" fmla="*/ 297684 w 375922"/>
                <a:gd name="connsiteY0" fmla="*/ 0 h 198732"/>
                <a:gd name="connsiteX1" fmla="*/ 216250 w 375922"/>
                <a:gd name="connsiteY1" fmla="*/ 60957 h 198732"/>
                <a:gd name="connsiteX2" fmla="*/ 139432 w 375922"/>
                <a:gd name="connsiteY2" fmla="*/ 63679 h 198732"/>
                <a:gd name="connsiteX3" fmla="*/ 59892 w 375922"/>
                <a:gd name="connsiteY3" fmla="*/ 6628 h 198732"/>
                <a:gd name="connsiteX4" fmla="*/ 0 w 375922"/>
                <a:gd name="connsiteY4" fmla="*/ 63679 h 198732"/>
                <a:gd name="connsiteX5" fmla="*/ 224062 w 375922"/>
                <a:gd name="connsiteY5" fmla="*/ 198732 h 198732"/>
                <a:gd name="connsiteX6" fmla="*/ 277325 w 375922"/>
                <a:gd name="connsiteY6" fmla="*/ 175651 h 198732"/>
                <a:gd name="connsiteX7" fmla="*/ 274366 w 375922"/>
                <a:gd name="connsiteY7" fmla="*/ 125347 h 198732"/>
                <a:gd name="connsiteX8" fmla="*/ 375922 w 375922"/>
                <a:gd name="connsiteY8" fmla="*/ 1657 h 198732"/>
                <a:gd name="connsiteX9" fmla="*/ 297684 w 375922"/>
                <a:gd name="connsiteY9" fmla="*/ 0 h 198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5922" h="198732">
                  <a:moveTo>
                    <a:pt x="297684" y="0"/>
                  </a:moveTo>
                  <a:lnTo>
                    <a:pt x="216250" y="60957"/>
                  </a:lnTo>
                  <a:lnTo>
                    <a:pt x="139432" y="63679"/>
                  </a:lnTo>
                  <a:lnTo>
                    <a:pt x="59892" y="6628"/>
                  </a:lnTo>
                  <a:lnTo>
                    <a:pt x="0" y="63679"/>
                  </a:lnTo>
                  <a:lnTo>
                    <a:pt x="224062" y="198732"/>
                  </a:lnTo>
                  <a:lnTo>
                    <a:pt x="277325" y="175651"/>
                  </a:lnTo>
                  <a:lnTo>
                    <a:pt x="274366" y="125347"/>
                  </a:lnTo>
                  <a:lnTo>
                    <a:pt x="375922" y="1657"/>
                  </a:lnTo>
                  <a:lnTo>
                    <a:pt x="297684" y="0"/>
                  </a:lnTo>
                  <a:close/>
                </a:path>
              </a:pathLst>
            </a:custGeom>
            <a:solidFill>
              <a:srgbClr val="00B0F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Forma Livre: Forma 66">
              <a:extLst>
                <a:ext uri="{FF2B5EF4-FFF2-40B4-BE49-F238E27FC236}">
                  <a16:creationId xmlns:a16="http://schemas.microsoft.com/office/drawing/2014/main" id="{0006131D-1C04-BF91-0719-FD967239A9CE}"/>
                </a:ext>
              </a:extLst>
            </p:cNvPr>
            <p:cNvSpPr/>
            <p:nvPr/>
          </p:nvSpPr>
          <p:spPr>
            <a:xfrm>
              <a:off x="10548074" y="2253501"/>
              <a:ext cx="601744" cy="926840"/>
            </a:xfrm>
            <a:custGeom>
              <a:avLst/>
              <a:gdLst>
                <a:gd name="connsiteX0" fmla="*/ 666505 w 685087"/>
                <a:gd name="connsiteY0" fmla="*/ 584597 h 1055210"/>
                <a:gd name="connsiteX1" fmla="*/ 685088 w 685087"/>
                <a:gd name="connsiteY1" fmla="*/ 548141 h 1055210"/>
                <a:gd name="connsiteX2" fmla="*/ 626261 w 685087"/>
                <a:gd name="connsiteY2" fmla="*/ 439720 h 1055210"/>
                <a:gd name="connsiteX3" fmla="*/ 644963 w 685087"/>
                <a:gd name="connsiteY3" fmla="*/ 319226 h 1055210"/>
                <a:gd name="connsiteX4" fmla="*/ 574063 w 685087"/>
                <a:gd name="connsiteY4" fmla="*/ 253653 h 1055210"/>
                <a:gd name="connsiteX5" fmla="*/ 587320 w 685087"/>
                <a:gd name="connsiteY5" fmla="*/ 38468 h 1055210"/>
                <a:gd name="connsiteX6" fmla="*/ 547194 w 685087"/>
                <a:gd name="connsiteY6" fmla="*/ 42966 h 1055210"/>
                <a:gd name="connsiteX7" fmla="*/ 507187 w 685087"/>
                <a:gd name="connsiteY7" fmla="*/ 0 h 1055210"/>
                <a:gd name="connsiteX8" fmla="*/ 476295 w 685087"/>
                <a:gd name="connsiteY8" fmla="*/ 98478 h 1055210"/>
                <a:gd name="connsiteX9" fmla="*/ 441496 w 685087"/>
                <a:gd name="connsiteY9" fmla="*/ 98478 h 1055210"/>
                <a:gd name="connsiteX10" fmla="*/ 377343 w 685087"/>
                <a:gd name="connsiteY10" fmla="*/ 194826 h 1055210"/>
                <a:gd name="connsiteX11" fmla="*/ 404093 w 685087"/>
                <a:gd name="connsiteY11" fmla="*/ 315320 h 1055210"/>
                <a:gd name="connsiteX12" fmla="*/ 353197 w 685087"/>
                <a:gd name="connsiteY12" fmla="*/ 383498 h 1055210"/>
                <a:gd name="connsiteX13" fmla="*/ 390718 w 685087"/>
                <a:gd name="connsiteY13" fmla="*/ 511922 h 1055210"/>
                <a:gd name="connsiteX14" fmla="*/ 270224 w 685087"/>
                <a:gd name="connsiteY14" fmla="*/ 511922 h 1055210"/>
                <a:gd name="connsiteX15" fmla="*/ 69598 w 685087"/>
                <a:gd name="connsiteY15" fmla="*/ 617620 h 1055210"/>
                <a:gd name="connsiteX16" fmla="*/ 0 w 685087"/>
                <a:gd name="connsiteY16" fmla="*/ 782264 h 1055210"/>
                <a:gd name="connsiteX17" fmla="*/ 20003 w 685087"/>
                <a:gd name="connsiteY17" fmla="*/ 855886 h 1055210"/>
                <a:gd name="connsiteX18" fmla="*/ 20003 w 685087"/>
                <a:gd name="connsiteY18" fmla="*/ 957560 h 1055210"/>
                <a:gd name="connsiteX19" fmla="*/ 19648 w 685087"/>
                <a:gd name="connsiteY19" fmla="*/ 958152 h 1055210"/>
                <a:gd name="connsiteX20" fmla="*/ 60129 w 685087"/>
                <a:gd name="connsiteY20" fmla="*/ 960283 h 1055210"/>
                <a:gd name="connsiteX21" fmla="*/ 93626 w 685087"/>
                <a:gd name="connsiteY21" fmla="*/ 1055210 h 1055210"/>
                <a:gd name="connsiteX22" fmla="*/ 204650 w 685087"/>
                <a:gd name="connsiteY22" fmla="*/ 1007036 h 1055210"/>
                <a:gd name="connsiteX23" fmla="*/ 231519 w 685087"/>
                <a:gd name="connsiteY23" fmla="*/ 1016387 h 1055210"/>
                <a:gd name="connsiteX24" fmla="*/ 294370 w 685087"/>
                <a:gd name="connsiteY24" fmla="*/ 914713 h 1055210"/>
                <a:gd name="connsiteX25" fmla="*/ 260873 w 685087"/>
                <a:gd name="connsiteY25" fmla="*/ 883938 h 1055210"/>
                <a:gd name="connsiteX26" fmla="*/ 315794 w 685087"/>
                <a:gd name="connsiteY26" fmla="*/ 847837 h 1055210"/>
                <a:gd name="connsiteX27" fmla="*/ 452267 w 685087"/>
                <a:gd name="connsiteY27" fmla="*/ 866539 h 1055210"/>
                <a:gd name="connsiteX28" fmla="*/ 580928 w 685087"/>
                <a:gd name="connsiteY28" fmla="*/ 760485 h 1055210"/>
                <a:gd name="connsiteX29" fmla="*/ 673015 w 685087"/>
                <a:gd name="connsiteY29" fmla="*/ 684614 h 1055210"/>
                <a:gd name="connsiteX30" fmla="*/ 647567 w 685087"/>
                <a:gd name="connsiteY30" fmla="*/ 621645 h 1055210"/>
                <a:gd name="connsiteX31" fmla="*/ 666505 w 685087"/>
                <a:gd name="connsiteY31" fmla="*/ 584597 h 1055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85087" h="1055210">
                  <a:moveTo>
                    <a:pt x="666505" y="584597"/>
                  </a:moveTo>
                  <a:lnTo>
                    <a:pt x="685088" y="548141"/>
                  </a:lnTo>
                  <a:lnTo>
                    <a:pt x="626261" y="439720"/>
                  </a:lnTo>
                  <a:lnTo>
                    <a:pt x="644963" y="319226"/>
                  </a:lnTo>
                  <a:lnTo>
                    <a:pt x="574063" y="253653"/>
                  </a:lnTo>
                  <a:lnTo>
                    <a:pt x="587320" y="38468"/>
                  </a:lnTo>
                  <a:lnTo>
                    <a:pt x="547194" y="42966"/>
                  </a:lnTo>
                  <a:lnTo>
                    <a:pt x="507187" y="0"/>
                  </a:lnTo>
                  <a:lnTo>
                    <a:pt x="476295" y="98478"/>
                  </a:lnTo>
                  <a:lnTo>
                    <a:pt x="441496" y="98478"/>
                  </a:lnTo>
                  <a:lnTo>
                    <a:pt x="377343" y="194826"/>
                  </a:lnTo>
                  <a:lnTo>
                    <a:pt x="404093" y="315320"/>
                  </a:lnTo>
                  <a:lnTo>
                    <a:pt x="353197" y="383498"/>
                  </a:lnTo>
                  <a:lnTo>
                    <a:pt x="390718" y="511922"/>
                  </a:lnTo>
                  <a:lnTo>
                    <a:pt x="270224" y="511922"/>
                  </a:lnTo>
                  <a:lnTo>
                    <a:pt x="69598" y="617620"/>
                  </a:lnTo>
                  <a:lnTo>
                    <a:pt x="0" y="782264"/>
                  </a:lnTo>
                  <a:lnTo>
                    <a:pt x="20003" y="855886"/>
                  </a:lnTo>
                  <a:lnTo>
                    <a:pt x="20003" y="957560"/>
                  </a:lnTo>
                  <a:lnTo>
                    <a:pt x="19648" y="958152"/>
                  </a:lnTo>
                  <a:lnTo>
                    <a:pt x="60129" y="960283"/>
                  </a:lnTo>
                  <a:lnTo>
                    <a:pt x="93626" y="1055210"/>
                  </a:lnTo>
                  <a:lnTo>
                    <a:pt x="204650" y="1007036"/>
                  </a:lnTo>
                  <a:lnTo>
                    <a:pt x="231519" y="1016387"/>
                  </a:lnTo>
                  <a:lnTo>
                    <a:pt x="294370" y="914713"/>
                  </a:lnTo>
                  <a:lnTo>
                    <a:pt x="260873" y="883938"/>
                  </a:lnTo>
                  <a:lnTo>
                    <a:pt x="315794" y="847837"/>
                  </a:lnTo>
                  <a:lnTo>
                    <a:pt x="452267" y="866539"/>
                  </a:lnTo>
                  <a:lnTo>
                    <a:pt x="580928" y="760485"/>
                  </a:lnTo>
                  <a:lnTo>
                    <a:pt x="673015" y="684614"/>
                  </a:lnTo>
                  <a:lnTo>
                    <a:pt x="647567" y="621645"/>
                  </a:lnTo>
                  <a:lnTo>
                    <a:pt x="666505" y="584597"/>
                  </a:lnTo>
                  <a:close/>
                </a:path>
              </a:pathLst>
            </a:custGeom>
            <a:solidFill>
              <a:srgbClr val="00B0F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Forma Livre: Forma 67">
              <a:extLst>
                <a:ext uri="{FF2B5EF4-FFF2-40B4-BE49-F238E27FC236}">
                  <a16:creationId xmlns:a16="http://schemas.microsoft.com/office/drawing/2014/main" id="{C6794ED7-4E22-7351-A35A-1EE36D6DD0A9}"/>
                </a:ext>
              </a:extLst>
            </p:cNvPr>
            <p:cNvSpPr/>
            <p:nvPr/>
          </p:nvSpPr>
          <p:spPr>
            <a:xfrm>
              <a:off x="10548074" y="2253501"/>
              <a:ext cx="601744" cy="926840"/>
            </a:xfrm>
            <a:custGeom>
              <a:avLst/>
              <a:gdLst>
                <a:gd name="connsiteX0" fmla="*/ 666505 w 685087"/>
                <a:gd name="connsiteY0" fmla="*/ 584597 h 1055210"/>
                <a:gd name="connsiteX1" fmla="*/ 685088 w 685087"/>
                <a:gd name="connsiteY1" fmla="*/ 548141 h 1055210"/>
                <a:gd name="connsiteX2" fmla="*/ 626261 w 685087"/>
                <a:gd name="connsiteY2" fmla="*/ 439720 h 1055210"/>
                <a:gd name="connsiteX3" fmla="*/ 644963 w 685087"/>
                <a:gd name="connsiteY3" fmla="*/ 319226 h 1055210"/>
                <a:gd name="connsiteX4" fmla="*/ 574063 w 685087"/>
                <a:gd name="connsiteY4" fmla="*/ 253653 h 1055210"/>
                <a:gd name="connsiteX5" fmla="*/ 587320 w 685087"/>
                <a:gd name="connsiteY5" fmla="*/ 38468 h 1055210"/>
                <a:gd name="connsiteX6" fmla="*/ 547194 w 685087"/>
                <a:gd name="connsiteY6" fmla="*/ 42966 h 1055210"/>
                <a:gd name="connsiteX7" fmla="*/ 507187 w 685087"/>
                <a:gd name="connsiteY7" fmla="*/ 0 h 1055210"/>
                <a:gd name="connsiteX8" fmla="*/ 476295 w 685087"/>
                <a:gd name="connsiteY8" fmla="*/ 98478 h 1055210"/>
                <a:gd name="connsiteX9" fmla="*/ 441496 w 685087"/>
                <a:gd name="connsiteY9" fmla="*/ 98478 h 1055210"/>
                <a:gd name="connsiteX10" fmla="*/ 377343 w 685087"/>
                <a:gd name="connsiteY10" fmla="*/ 194826 h 1055210"/>
                <a:gd name="connsiteX11" fmla="*/ 404093 w 685087"/>
                <a:gd name="connsiteY11" fmla="*/ 315320 h 1055210"/>
                <a:gd name="connsiteX12" fmla="*/ 353197 w 685087"/>
                <a:gd name="connsiteY12" fmla="*/ 383498 h 1055210"/>
                <a:gd name="connsiteX13" fmla="*/ 390718 w 685087"/>
                <a:gd name="connsiteY13" fmla="*/ 511922 h 1055210"/>
                <a:gd name="connsiteX14" fmla="*/ 270224 w 685087"/>
                <a:gd name="connsiteY14" fmla="*/ 511922 h 1055210"/>
                <a:gd name="connsiteX15" fmla="*/ 69598 w 685087"/>
                <a:gd name="connsiteY15" fmla="*/ 617620 h 1055210"/>
                <a:gd name="connsiteX16" fmla="*/ 0 w 685087"/>
                <a:gd name="connsiteY16" fmla="*/ 782264 h 1055210"/>
                <a:gd name="connsiteX17" fmla="*/ 20003 w 685087"/>
                <a:gd name="connsiteY17" fmla="*/ 855886 h 1055210"/>
                <a:gd name="connsiteX18" fmla="*/ 20003 w 685087"/>
                <a:gd name="connsiteY18" fmla="*/ 957560 h 1055210"/>
                <a:gd name="connsiteX19" fmla="*/ 19648 w 685087"/>
                <a:gd name="connsiteY19" fmla="*/ 958152 h 1055210"/>
                <a:gd name="connsiteX20" fmla="*/ 60129 w 685087"/>
                <a:gd name="connsiteY20" fmla="*/ 960283 h 1055210"/>
                <a:gd name="connsiteX21" fmla="*/ 93626 w 685087"/>
                <a:gd name="connsiteY21" fmla="*/ 1055210 h 1055210"/>
                <a:gd name="connsiteX22" fmla="*/ 204650 w 685087"/>
                <a:gd name="connsiteY22" fmla="*/ 1007036 h 1055210"/>
                <a:gd name="connsiteX23" fmla="*/ 231519 w 685087"/>
                <a:gd name="connsiteY23" fmla="*/ 1016387 h 1055210"/>
                <a:gd name="connsiteX24" fmla="*/ 294370 w 685087"/>
                <a:gd name="connsiteY24" fmla="*/ 914713 h 1055210"/>
                <a:gd name="connsiteX25" fmla="*/ 260873 w 685087"/>
                <a:gd name="connsiteY25" fmla="*/ 883938 h 1055210"/>
                <a:gd name="connsiteX26" fmla="*/ 315794 w 685087"/>
                <a:gd name="connsiteY26" fmla="*/ 847837 h 1055210"/>
                <a:gd name="connsiteX27" fmla="*/ 452267 w 685087"/>
                <a:gd name="connsiteY27" fmla="*/ 866539 h 1055210"/>
                <a:gd name="connsiteX28" fmla="*/ 580928 w 685087"/>
                <a:gd name="connsiteY28" fmla="*/ 760485 h 1055210"/>
                <a:gd name="connsiteX29" fmla="*/ 673015 w 685087"/>
                <a:gd name="connsiteY29" fmla="*/ 684614 h 1055210"/>
                <a:gd name="connsiteX30" fmla="*/ 647567 w 685087"/>
                <a:gd name="connsiteY30" fmla="*/ 621645 h 1055210"/>
                <a:gd name="connsiteX31" fmla="*/ 666505 w 685087"/>
                <a:gd name="connsiteY31" fmla="*/ 584597 h 1055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85087" h="1055210">
                  <a:moveTo>
                    <a:pt x="666505" y="584597"/>
                  </a:moveTo>
                  <a:lnTo>
                    <a:pt x="685088" y="548141"/>
                  </a:lnTo>
                  <a:lnTo>
                    <a:pt x="626261" y="439720"/>
                  </a:lnTo>
                  <a:lnTo>
                    <a:pt x="644963" y="319226"/>
                  </a:lnTo>
                  <a:lnTo>
                    <a:pt x="574063" y="253653"/>
                  </a:lnTo>
                  <a:lnTo>
                    <a:pt x="587320" y="38468"/>
                  </a:lnTo>
                  <a:lnTo>
                    <a:pt x="547194" y="42966"/>
                  </a:lnTo>
                  <a:lnTo>
                    <a:pt x="507187" y="0"/>
                  </a:lnTo>
                  <a:lnTo>
                    <a:pt x="476295" y="98478"/>
                  </a:lnTo>
                  <a:lnTo>
                    <a:pt x="441496" y="98478"/>
                  </a:lnTo>
                  <a:lnTo>
                    <a:pt x="377343" y="194826"/>
                  </a:lnTo>
                  <a:lnTo>
                    <a:pt x="404093" y="315320"/>
                  </a:lnTo>
                  <a:lnTo>
                    <a:pt x="353197" y="383498"/>
                  </a:lnTo>
                  <a:lnTo>
                    <a:pt x="390718" y="511922"/>
                  </a:lnTo>
                  <a:lnTo>
                    <a:pt x="270224" y="511922"/>
                  </a:lnTo>
                  <a:lnTo>
                    <a:pt x="69598" y="617620"/>
                  </a:lnTo>
                  <a:lnTo>
                    <a:pt x="0" y="782264"/>
                  </a:lnTo>
                  <a:lnTo>
                    <a:pt x="20003" y="855886"/>
                  </a:lnTo>
                  <a:lnTo>
                    <a:pt x="20003" y="957560"/>
                  </a:lnTo>
                  <a:lnTo>
                    <a:pt x="19648" y="958152"/>
                  </a:lnTo>
                  <a:lnTo>
                    <a:pt x="60129" y="960283"/>
                  </a:lnTo>
                  <a:lnTo>
                    <a:pt x="93626" y="1055210"/>
                  </a:lnTo>
                  <a:lnTo>
                    <a:pt x="204650" y="1007036"/>
                  </a:lnTo>
                  <a:lnTo>
                    <a:pt x="231519" y="1016387"/>
                  </a:lnTo>
                  <a:lnTo>
                    <a:pt x="294370" y="914713"/>
                  </a:lnTo>
                  <a:lnTo>
                    <a:pt x="260873" y="883938"/>
                  </a:lnTo>
                  <a:lnTo>
                    <a:pt x="315794" y="847837"/>
                  </a:lnTo>
                  <a:lnTo>
                    <a:pt x="452267" y="866539"/>
                  </a:lnTo>
                  <a:lnTo>
                    <a:pt x="580928" y="760485"/>
                  </a:lnTo>
                  <a:lnTo>
                    <a:pt x="673015" y="684614"/>
                  </a:lnTo>
                  <a:lnTo>
                    <a:pt x="647567" y="621645"/>
                  </a:lnTo>
                  <a:lnTo>
                    <a:pt x="666505" y="584597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Forma Livre: Forma 68">
              <a:extLst>
                <a:ext uri="{FF2B5EF4-FFF2-40B4-BE49-F238E27FC236}">
                  <a16:creationId xmlns:a16="http://schemas.microsoft.com/office/drawing/2014/main" id="{9C29F108-63BE-4C13-59FE-F1C835414054}"/>
                </a:ext>
              </a:extLst>
            </p:cNvPr>
            <p:cNvSpPr/>
            <p:nvPr/>
          </p:nvSpPr>
          <p:spPr>
            <a:xfrm>
              <a:off x="11348078" y="2514659"/>
              <a:ext cx="412113" cy="225290"/>
            </a:xfrm>
            <a:custGeom>
              <a:avLst/>
              <a:gdLst>
                <a:gd name="connsiteX0" fmla="*/ 392375 w 469192"/>
                <a:gd name="connsiteY0" fmla="*/ 22252 h 256493"/>
                <a:gd name="connsiteX1" fmla="*/ 176361 w 469192"/>
                <a:gd name="connsiteY1" fmla="*/ 0 h 256493"/>
                <a:gd name="connsiteX2" fmla="*/ 0 w 469192"/>
                <a:gd name="connsiteY2" fmla="*/ 150677 h 256493"/>
                <a:gd name="connsiteX3" fmla="*/ 32787 w 469192"/>
                <a:gd name="connsiteY3" fmla="*/ 197549 h 256493"/>
                <a:gd name="connsiteX4" fmla="*/ 109605 w 469192"/>
                <a:gd name="connsiteY4" fmla="*/ 142273 h 256493"/>
                <a:gd name="connsiteX5" fmla="*/ 177072 w 469192"/>
                <a:gd name="connsiteY5" fmla="*/ 137538 h 256493"/>
                <a:gd name="connsiteX6" fmla="*/ 134934 w 469192"/>
                <a:gd name="connsiteY6" fmla="*/ 222760 h 256493"/>
                <a:gd name="connsiteX7" fmla="*/ 247261 w 469192"/>
                <a:gd name="connsiteY7" fmla="*/ 256494 h 256493"/>
                <a:gd name="connsiteX8" fmla="*/ 273538 w 469192"/>
                <a:gd name="connsiteY8" fmla="*/ 170325 h 256493"/>
                <a:gd name="connsiteX9" fmla="*/ 469193 w 469192"/>
                <a:gd name="connsiteY9" fmla="*/ 193051 h 256493"/>
                <a:gd name="connsiteX10" fmla="*/ 392612 w 469192"/>
                <a:gd name="connsiteY10" fmla="*/ 22252 h 256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9192" h="256493">
                  <a:moveTo>
                    <a:pt x="392375" y="22252"/>
                  </a:moveTo>
                  <a:lnTo>
                    <a:pt x="176361" y="0"/>
                  </a:lnTo>
                  <a:lnTo>
                    <a:pt x="0" y="150677"/>
                  </a:lnTo>
                  <a:lnTo>
                    <a:pt x="32787" y="197549"/>
                  </a:lnTo>
                  <a:lnTo>
                    <a:pt x="109605" y="142273"/>
                  </a:lnTo>
                  <a:cubicBezTo>
                    <a:pt x="109605" y="142273"/>
                    <a:pt x="178847" y="131975"/>
                    <a:pt x="177072" y="137538"/>
                  </a:cubicBezTo>
                  <a:cubicBezTo>
                    <a:pt x="175178" y="143101"/>
                    <a:pt x="134934" y="222760"/>
                    <a:pt x="134934" y="222760"/>
                  </a:cubicBezTo>
                  <a:lnTo>
                    <a:pt x="247261" y="256494"/>
                  </a:lnTo>
                  <a:lnTo>
                    <a:pt x="273538" y="170325"/>
                  </a:lnTo>
                  <a:lnTo>
                    <a:pt x="469193" y="193051"/>
                  </a:lnTo>
                  <a:lnTo>
                    <a:pt x="392612" y="22252"/>
                  </a:lnTo>
                  <a:close/>
                </a:path>
              </a:pathLst>
            </a:custGeom>
            <a:solidFill>
              <a:srgbClr val="D57C25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Forma Livre: Forma 69">
              <a:extLst>
                <a:ext uri="{FF2B5EF4-FFF2-40B4-BE49-F238E27FC236}">
                  <a16:creationId xmlns:a16="http://schemas.microsoft.com/office/drawing/2014/main" id="{4747EE48-2500-27AA-D12D-83E8035693A1}"/>
                </a:ext>
              </a:extLst>
            </p:cNvPr>
            <p:cNvSpPr/>
            <p:nvPr/>
          </p:nvSpPr>
          <p:spPr>
            <a:xfrm>
              <a:off x="11348078" y="2514659"/>
              <a:ext cx="412113" cy="225290"/>
            </a:xfrm>
            <a:custGeom>
              <a:avLst/>
              <a:gdLst>
                <a:gd name="connsiteX0" fmla="*/ 392375 w 469192"/>
                <a:gd name="connsiteY0" fmla="*/ 22252 h 256493"/>
                <a:gd name="connsiteX1" fmla="*/ 176361 w 469192"/>
                <a:gd name="connsiteY1" fmla="*/ 0 h 256493"/>
                <a:gd name="connsiteX2" fmla="*/ 0 w 469192"/>
                <a:gd name="connsiteY2" fmla="*/ 150677 h 256493"/>
                <a:gd name="connsiteX3" fmla="*/ 32787 w 469192"/>
                <a:gd name="connsiteY3" fmla="*/ 197549 h 256493"/>
                <a:gd name="connsiteX4" fmla="*/ 109605 w 469192"/>
                <a:gd name="connsiteY4" fmla="*/ 142273 h 256493"/>
                <a:gd name="connsiteX5" fmla="*/ 177072 w 469192"/>
                <a:gd name="connsiteY5" fmla="*/ 137538 h 256493"/>
                <a:gd name="connsiteX6" fmla="*/ 134934 w 469192"/>
                <a:gd name="connsiteY6" fmla="*/ 222760 h 256493"/>
                <a:gd name="connsiteX7" fmla="*/ 247261 w 469192"/>
                <a:gd name="connsiteY7" fmla="*/ 256494 h 256493"/>
                <a:gd name="connsiteX8" fmla="*/ 273538 w 469192"/>
                <a:gd name="connsiteY8" fmla="*/ 170325 h 256493"/>
                <a:gd name="connsiteX9" fmla="*/ 469193 w 469192"/>
                <a:gd name="connsiteY9" fmla="*/ 193051 h 256493"/>
                <a:gd name="connsiteX10" fmla="*/ 392612 w 469192"/>
                <a:gd name="connsiteY10" fmla="*/ 22252 h 256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9192" h="256493">
                  <a:moveTo>
                    <a:pt x="392375" y="22252"/>
                  </a:moveTo>
                  <a:lnTo>
                    <a:pt x="176361" y="0"/>
                  </a:lnTo>
                  <a:lnTo>
                    <a:pt x="0" y="150677"/>
                  </a:lnTo>
                  <a:lnTo>
                    <a:pt x="32787" y="197549"/>
                  </a:lnTo>
                  <a:lnTo>
                    <a:pt x="109605" y="142273"/>
                  </a:lnTo>
                  <a:cubicBezTo>
                    <a:pt x="109605" y="142273"/>
                    <a:pt x="178847" y="131975"/>
                    <a:pt x="177072" y="137538"/>
                  </a:cubicBezTo>
                  <a:cubicBezTo>
                    <a:pt x="175178" y="143101"/>
                    <a:pt x="134934" y="222760"/>
                    <a:pt x="134934" y="222760"/>
                  </a:cubicBezTo>
                  <a:lnTo>
                    <a:pt x="247261" y="256494"/>
                  </a:lnTo>
                  <a:lnTo>
                    <a:pt x="273538" y="170325"/>
                  </a:lnTo>
                  <a:lnTo>
                    <a:pt x="469193" y="193051"/>
                  </a:lnTo>
                  <a:lnTo>
                    <a:pt x="392612" y="22252"/>
                  </a:lnTo>
                  <a:close/>
                </a:path>
              </a:pathLst>
            </a:custGeom>
            <a:solidFill>
              <a:srgbClr val="92D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Forma Livre: Forma 70">
              <a:extLst>
                <a:ext uri="{FF2B5EF4-FFF2-40B4-BE49-F238E27FC236}">
                  <a16:creationId xmlns:a16="http://schemas.microsoft.com/office/drawing/2014/main" id="{5497EBEC-8C46-735C-0053-7E9E490B285D}"/>
                </a:ext>
              </a:extLst>
            </p:cNvPr>
            <p:cNvSpPr/>
            <p:nvPr/>
          </p:nvSpPr>
          <p:spPr>
            <a:xfrm>
              <a:off x="11052299" y="2271694"/>
              <a:ext cx="450684" cy="562030"/>
            </a:xfrm>
            <a:custGeom>
              <a:avLst/>
              <a:gdLst>
                <a:gd name="connsiteX0" fmla="*/ 513106 w 513105"/>
                <a:gd name="connsiteY0" fmla="*/ 276734 h 639872"/>
                <a:gd name="connsiteX1" fmla="*/ 175770 w 513105"/>
                <a:gd name="connsiteY1" fmla="*/ 0 h 639872"/>
                <a:gd name="connsiteX2" fmla="*/ 13257 w 513105"/>
                <a:gd name="connsiteY2" fmla="*/ 17755 h 639872"/>
                <a:gd name="connsiteX3" fmla="*/ 0 w 513105"/>
                <a:gd name="connsiteY3" fmla="*/ 232939 h 639872"/>
                <a:gd name="connsiteX4" fmla="*/ 70900 w 513105"/>
                <a:gd name="connsiteY4" fmla="*/ 298513 h 639872"/>
                <a:gd name="connsiteX5" fmla="*/ 52198 w 513105"/>
                <a:gd name="connsiteY5" fmla="*/ 419007 h 639872"/>
                <a:gd name="connsiteX6" fmla="*/ 111025 w 513105"/>
                <a:gd name="connsiteY6" fmla="*/ 527428 h 639872"/>
                <a:gd name="connsiteX7" fmla="*/ 92442 w 513105"/>
                <a:gd name="connsiteY7" fmla="*/ 563883 h 639872"/>
                <a:gd name="connsiteX8" fmla="*/ 220630 w 513105"/>
                <a:gd name="connsiteY8" fmla="*/ 577140 h 639872"/>
                <a:gd name="connsiteX9" fmla="*/ 276852 w 513105"/>
                <a:gd name="connsiteY9" fmla="*/ 639873 h 639872"/>
                <a:gd name="connsiteX10" fmla="*/ 307982 w 513105"/>
                <a:gd name="connsiteY10" fmla="*/ 612767 h 639872"/>
                <a:gd name="connsiteX11" fmla="*/ 341360 w 513105"/>
                <a:gd name="connsiteY11" fmla="*/ 583768 h 639872"/>
                <a:gd name="connsiteX12" fmla="*/ 336744 w 513105"/>
                <a:gd name="connsiteY12" fmla="*/ 427292 h 639872"/>
                <a:gd name="connsiteX13" fmla="*/ 513106 w 513105"/>
                <a:gd name="connsiteY13" fmla="*/ 276734 h 639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3105" h="639872">
                  <a:moveTo>
                    <a:pt x="513106" y="276734"/>
                  </a:moveTo>
                  <a:lnTo>
                    <a:pt x="175770" y="0"/>
                  </a:lnTo>
                  <a:lnTo>
                    <a:pt x="13257" y="17755"/>
                  </a:lnTo>
                  <a:lnTo>
                    <a:pt x="0" y="232939"/>
                  </a:lnTo>
                  <a:lnTo>
                    <a:pt x="70900" y="298513"/>
                  </a:lnTo>
                  <a:lnTo>
                    <a:pt x="52198" y="419007"/>
                  </a:lnTo>
                  <a:lnTo>
                    <a:pt x="111025" y="527428"/>
                  </a:lnTo>
                  <a:lnTo>
                    <a:pt x="92442" y="563883"/>
                  </a:lnTo>
                  <a:lnTo>
                    <a:pt x="220630" y="577140"/>
                  </a:lnTo>
                  <a:lnTo>
                    <a:pt x="276852" y="639873"/>
                  </a:lnTo>
                  <a:lnTo>
                    <a:pt x="307982" y="612767"/>
                  </a:lnTo>
                  <a:lnTo>
                    <a:pt x="341360" y="583768"/>
                  </a:lnTo>
                  <a:lnTo>
                    <a:pt x="336744" y="427292"/>
                  </a:lnTo>
                  <a:lnTo>
                    <a:pt x="513106" y="276734"/>
                  </a:lnTo>
                  <a:close/>
                </a:path>
              </a:pathLst>
            </a:custGeom>
            <a:solidFill>
              <a:srgbClr val="FFA20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Forma Livre: Forma 71">
              <a:extLst>
                <a:ext uri="{FF2B5EF4-FFF2-40B4-BE49-F238E27FC236}">
                  <a16:creationId xmlns:a16="http://schemas.microsoft.com/office/drawing/2014/main" id="{7D1281F9-9DAB-2EF5-556E-7C37B026D18C}"/>
                </a:ext>
              </a:extLst>
            </p:cNvPr>
            <p:cNvSpPr/>
            <p:nvPr/>
          </p:nvSpPr>
          <p:spPr>
            <a:xfrm>
              <a:off x="11052299" y="2271694"/>
              <a:ext cx="450684" cy="562030"/>
            </a:xfrm>
            <a:custGeom>
              <a:avLst/>
              <a:gdLst>
                <a:gd name="connsiteX0" fmla="*/ 513106 w 513105"/>
                <a:gd name="connsiteY0" fmla="*/ 276734 h 639872"/>
                <a:gd name="connsiteX1" fmla="*/ 175770 w 513105"/>
                <a:gd name="connsiteY1" fmla="*/ 0 h 639872"/>
                <a:gd name="connsiteX2" fmla="*/ 13257 w 513105"/>
                <a:gd name="connsiteY2" fmla="*/ 17755 h 639872"/>
                <a:gd name="connsiteX3" fmla="*/ 0 w 513105"/>
                <a:gd name="connsiteY3" fmla="*/ 232939 h 639872"/>
                <a:gd name="connsiteX4" fmla="*/ 70900 w 513105"/>
                <a:gd name="connsiteY4" fmla="*/ 298513 h 639872"/>
                <a:gd name="connsiteX5" fmla="*/ 52198 w 513105"/>
                <a:gd name="connsiteY5" fmla="*/ 419007 h 639872"/>
                <a:gd name="connsiteX6" fmla="*/ 111025 w 513105"/>
                <a:gd name="connsiteY6" fmla="*/ 527428 h 639872"/>
                <a:gd name="connsiteX7" fmla="*/ 92442 w 513105"/>
                <a:gd name="connsiteY7" fmla="*/ 563883 h 639872"/>
                <a:gd name="connsiteX8" fmla="*/ 220630 w 513105"/>
                <a:gd name="connsiteY8" fmla="*/ 577140 h 639872"/>
                <a:gd name="connsiteX9" fmla="*/ 276852 w 513105"/>
                <a:gd name="connsiteY9" fmla="*/ 639873 h 639872"/>
                <a:gd name="connsiteX10" fmla="*/ 307982 w 513105"/>
                <a:gd name="connsiteY10" fmla="*/ 612767 h 639872"/>
                <a:gd name="connsiteX11" fmla="*/ 341360 w 513105"/>
                <a:gd name="connsiteY11" fmla="*/ 583768 h 639872"/>
                <a:gd name="connsiteX12" fmla="*/ 336744 w 513105"/>
                <a:gd name="connsiteY12" fmla="*/ 427292 h 639872"/>
                <a:gd name="connsiteX13" fmla="*/ 513106 w 513105"/>
                <a:gd name="connsiteY13" fmla="*/ 276734 h 639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3105" h="639872">
                  <a:moveTo>
                    <a:pt x="513106" y="276734"/>
                  </a:moveTo>
                  <a:lnTo>
                    <a:pt x="175770" y="0"/>
                  </a:lnTo>
                  <a:lnTo>
                    <a:pt x="13257" y="17755"/>
                  </a:lnTo>
                  <a:lnTo>
                    <a:pt x="0" y="232939"/>
                  </a:lnTo>
                  <a:lnTo>
                    <a:pt x="70900" y="298513"/>
                  </a:lnTo>
                  <a:lnTo>
                    <a:pt x="52198" y="419007"/>
                  </a:lnTo>
                  <a:lnTo>
                    <a:pt x="111025" y="527428"/>
                  </a:lnTo>
                  <a:lnTo>
                    <a:pt x="92442" y="563883"/>
                  </a:lnTo>
                  <a:lnTo>
                    <a:pt x="220630" y="577140"/>
                  </a:lnTo>
                  <a:lnTo>
                    <a:pt x="276852" y="639873"/>
                  </a:lnTo>
                  <a:lnTo>
                    <a:pt x="307982" y="612767"/>
                  </a:lnTo>
                  <a:lnTo>
                    <a:pt x="341360" y="583768"/>
                  </a:lnTo>
                  <a:lnTo>
                    <a:pt x="336744" y="427292"/>
                  </a:lnTo>
                  <a:lnTo>
                    <a:pt x="513106" y="276734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Forma Livre: Forma 72">
              <a:extLst>
                <a:ext uri="{FF2B5EF4-FFF2-40B4-BE49-F238E27FC236}">
                  <a16:creationId xmlns:a16="http://schemas.microsoft.com/office/drawing/2014/main" id="{D165210B-262F-2D6C-37B3-24B4831E7202}"/>
                </a:ext>
              </a:extLst>
            </p:cNvPr>
            <p:cNvSpPr/>
            <p:nvPr/>
          </p:nvSpPr>
          <p:spPr>
            <a:xfrm>
              <a:off x="9148405" y="1678995"/>
              <a:ext cx="1378979" cy="1379604"/>
            </a:xfrm>
            <a:custGeom>
              <a:avLst/>
              <a:gdLst>
                <a:gd name="connsiteX0" fmla="*/ 1569618 w 1569972"/>
                <a:gd name="connsiteY0" fmla="*/ 476650 h 1570682"/>
                <a:gd name="connsiteX1" fmla="*/ 1369820 w 1569972"/>
                <a:gd name="connsiteY1" fmla="*/ 383261 h 1570682"/>
                <a:gd name="connsiteX2" fmla="*/ 1286966 w 1569972"/>
                <a:gd name="connsiteY2" fmla="*/ 408354 h 1570682"/>
                <a:gd name="connsiteX3" fmla="*/ 1297382 w 1569972"/>
                <a:gd name="connsiteY3" fmla="*/ 349172 h 1570682"/>
                <a:gd name="connsiteX4" fmla="*/ 1142089 w 1569972"/>
                <a:gd name="connsiteY4" fmla="*/ 273656 h 1570682"/>
                <a:gd name="connsiteX5" fmla="*/ 1093323 w 1569972"/>
                <a:gd name="connsiteY5" fmla="*/ 297329 h 1570682"/>
                <a:gd name="connsiteX6" fmla="*/ 1081487 w 1569972"/>
                <a:gd name="connsiteY6" fmla="*/ 241106 h 1570682"/>
                <a:gd name="connsiteX7" fmla="*/ 1062312 w 1569972"/>
                <a:gd name="connsiteY7" fmla="*/ 239213 h 1570682"/>
                <a:gd name="connsiteX8" fmla="*/ 1030827 w 1569972"/>
                <a:gd name="connsiteY8" fmla="*/ 302300 h 1570682"/>
                <a:gd name="connsiteX9" fmla="*/ 942765 w 1569972"/>
                <a:gd name="connsiteY9" fmla="*/ 338164 h 1570682"/>
                <a:gd name="connsiteX10" fmla="*/ 889738 w 1569972"/>
                <a:gd name="connsiteY10" fmla="*/ 481621 h 1570682"/>
                <a:gd name="connsiteX11" fmla="*/ 828663 w 1569972"/>
                <a:gd name="connsiteY11" fmla="*/ 482686 h 1570682"/>
                <a:gd name="connsiteX12" fmla="*/ 659166 w 1569972"/>
                <a:gd name="connsiteY12" fmla="*/ 144640 h 1570682"/>
                <a:gd name="connsiteX13" fmla="*/ 511330 w 1569972"/>
                <a:gd name="connsiteY13" fmla="*/ 114221 h 1570682"/>
                <a:gd name="connsiteX14" fmla="*/ 506477 w 1569972"/>
                <a:gd name="connsiteY14" fmla="*/ 16453 h 1570682"/>
                <a:gd name="connsiteX15" fmla="*/ 359588 w 1569972"/>
                <a:gd name="connsiteY15" fmla="*/ 0 h 1570682"/>
                <a:gd name="connsiteX16" fmla="*/ 402436 w 1569972"/>
                <a:gd name="connsiteY16" fmla="*/ 93270 h 1570682"/>
                <a:gd name="connsiteX17" fmla="*/ 205716 w 1569972"/>
                <a:gd name="connsiteY17" fmla="*/ 59182 h 1570682"/>
                <a:gd name="connsiteX18" fmla="*/ 17755 w 1569972"/>
                <a:gd name="connsiteY18" fmla="*/ 161211 h 1570682"/>
                <a:gd name="connsiteX19" fmla="*/ 0 w 1569972"/>
                <a:gd name="connsiteY19" fmla="*/ 286676 h 1570682"/>
                <a:gd name="connsiteX20" fmla="*/ 0 w 1569972"/>
                <a:gd name="connsiteY20" fmla="*/ 366927 h 1570682"/>
                <a:gd name="connsiteX21" fmla="*/ 133869 w 1569972"/>
                <a:gd name="connsiteY21" fmla="*/ 522101 h 1570682"/>
                <a:gd name="connsiteX22" fmla="*/ 326565 w 1569972"/>
                <a:gd name="connsiteY22" fmla="*/ 597025 h 1570682"/>
                <a:gd name="connsiteX23" fmla="*/ 44268 w 1569972"/>
                <a:gd name="connsiteY23" fmla="*/ 1175112 h 1570682"/>
                <a:gd name="connsiteX24" fmla="*/ 92087 w 1569972"/>
                <a:gd name="connsiteY24" fmla="*/ 1246604 h 1570682"/>
                <a:gd name="connsiteX25" fmla="*/ 265134 w 1569972"/>
                <a:gd name="connsiteY25" fmla="*/ 1505583 h 1570682"/>
                <a:gd name="connsiteX26" fmla="*/ 1058169 w 1569972"/>
                <a:gd name="connsiteY26" fmla="*/ 1570683 h 1570682"/>
                <a:gd name="connsiteX27" fmla="*/ 1168366 w 1569972"/>
                <a:gd name="connsiteY27" fmla="*/ 1323658 h 1570682"/>
                <a:gd name="connsiteX28" fmla="*/ 1199140 w 1569972"/>
                <a:gd name="connsiteY28" fmla="*/ 1205887 h 1570682"/>
                <a:gd name="connsiteX29" fmla="*/ 1318214 w 1569972"/>
                <a:gd name="connsiteY29" fmla="*/ 1060063 h 1570682"/>
                <a:gd name="connsiteX30" fmla="*/ 1280692 w 1569972"/>
                <a:gd name="connsiteY30" fmla="*/ 969042 h 1570682"/>
                <a:gd name="connsiteX31" fmla="*/ 1411839 w 1569972"/>
                <a:gd name="connsiteY31" fmla="*/ 894118 h 1570682"/>
                <a:gd name="connsiteX32" fmla="*/ 1569973 w 1569972"/>
                <a:gd name="connsiteY32" fmla="*/ 476413 h 157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69972" h="1570682">
                  <a:moveTo>
                    <a:pt x="1569618" y="476650"/>
                  </a:moveTo>
                  <a:lnTo>
                    <a:pt x="1369820" y="383261"/>
                  </a:lnTo>
                  <a:lnTo>
                    <a:pt x="1286966" y="408354"/>
                  </a:lnTo>
                  <a:lnTo>
                    <a:pt x="1297382" y="349172"/>
                  </a:lnTo>
                  <a:lnTo>
                    <a:pt x="1142089" y="273656"/>
                  </a:lnTo>
                  <a:lnTo>
                    <a:pt x="1093323" y="297329"/>
                  </a:lnTo>
                  <a:lnTo>
                    <a:pt x="1081487" y="241106"/>
                  </a:lnTo>
                  <a:lnTo>
                    <a:pt x="1062312" y="239213"/>
                  </a:lnTo>
                  <a:lnTo>
                    <a:pt x="1030827" y="302300"/>
                  </a:lnTo>
                  <a:lnTo>
                    <a:pt x="942765" y="338164"/>
                  </a:lnTo>
                  <a:lnTo>
                    <a:pt x="889738" y="481621"/>
                  </a:lnTo>
                  <a:lnTo>
                    <a:pt x="828663" y="482686"/>
                  </a:lnTo>
                  <a:lnTo>
                    <a:pt x="659166" y="144640"/>
                  </a:lnTo>
                  <a:lnTo>
                    <a:pt x="511330" y="114221"/>
                  </a:lnTo>
                  <a:cubicBezTo>
                    <a:pt x="511330" y="114221"/>
                    <a:pt x="508608" y="57761"/>
                    <a:pt x="506477" y="16453"/>
                  </a:cubicBezTo>
                  <a:lnTo>
                    <a:pt x="359588" y="0"/>
                  </a:lnTo>
                  <a:lnTo>
                    <a:pt x="402436" y="93270"/>
                  </a:lnTo>
                  <a:lnTo>
                    <a:pt x="205716" y="59182"/>
                  </a:lnTo>
                  <a:lnTo>
                    <a:pt x="17755" y="161211"/>
                  </a:lnTo>
                  <a:lnTo>
                    <a:pt x="0" y="286676"/>
                  </a:lnTo>
                  <a:lnTo>
                    <a:pt x="0" y="366927"/>
                  </a:lnTo>
                  <a:lnTo>
                    <a:pt x="133869" y="522101"/>
                  </a:lnTo>
                  <a:lnTo>
                    <a:pt x="326565" y="597025"/>
                  </a:lnTo>
                  <a:lnTo>
                    <a:pt x="44268" y="1175112"/>
                  </a:lnTo>
                  <a:lnTo>
                    <a:pt x="92087" y="1246604"/>
                  </a:lnTo>
                  <a:lnTo>
                    <a:pt x="265134" y="1505583"/>
                  </a:lnTo>
                  <a:lnTo>
                    <a:pt x="1058169" y="1570683"/>
                  </a:lnTo>
                  <a:lnTo>
                    <a:pt x="1168366" y="1323658"/>
                  </a:lnTo>
                  <a:lnTo>
                    <a:pt x="1199140" y="1205887"/>
                  </a:lnTo>
                  <a:lnTo>
                    <a:pt x="1318214" y="1060063"/>
                  </a:lnTo>
                  <a:lnTo>
                    <a:pt x="1280692" y="969042"/>
                  </a:lnTo>
                  <a:lnTo>
                    <a:pt x="1411839" y="894118"/>
                  </a:lnTo>
                  <a:lnTo>
                    <a:pt x="1569973" y="476413"/>
                  </a:lnTo>
                  <a:close/>
                </a:path>
              </a:pathLst>
            </a:custGeom>
            <a:solidFill>
              <a:srgbClr val="FFA20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Forma Livre: Forma 74">
              <a:extLst>
                <a:ext uri="{FF2B5EF4-FFF2-40B4-BE49-F238E27FC236}">
                  <a16:creationId xmlns:a16="http://schemas.microsoft.com/office/drawing/2014/main" id="{1B6868EA-2B69-3620-3A21-F2412BC24F38}"/>
                </a:ext>
              </a:extLst>
            </p:cNvPr>
            <p:cNvSpPr/>
            <p:nvPr/>
          </p:nvSpPr>
          <p:spPr>
            <a:xfrm>
              <a:off x="9148405" y="1678995"/>
              <a:ext cx="1378979" cy="1379604"/>
            </a:xfrm>
            <a:custGeom>
              <a:avLst/>
              <a:gdLst>
                <a:gd name="connsiteX0" fmla="*/ 1569618 w 1569972"/>
                <a:gd name="connsiteY0" fmla="*/ 476650 h 1570682"/>
                <a:gd name="connsiteX1" fmla="*/ 1369820 w 1569972"/>
                <a:gd name="connsiteY1" fmla="*/ 383261 h 1570682"/>
                <a:gd name="connsiteX2" fmla="*/ 1286966 w 1569972"/>
                <a:gd name="connsiteY2" fmla="*/ 408354 h 1570682"/>
                <a:gd name="connsiteX3" fmla="*/ 1297382 w 1569972"/>
                <a:gd name="connsiteY3" fmla="*/ 349172 h 1570682"/>
                <a:gd name="connsiteX4" fmla="*/ 1142089 w 1569972"/>
                <a:gd name="connsiteY4" fmla="*/ 273656 h 1570682"/>
                <a:gd name="connsiteX5" fmla="*/ 1093323 w 1569972"/>
                <a:gd name="connsiteY5" fmla="*/ 297329 h 1570682"/>
                <a:gd name="connsiteX6" fmla="*/ 1081487 w 1569972"/>
                <a:gd name="connsiteY6" fmla="*/ 241106 h 1570682"/>
                <a:gd name="connsiteX7" fmla="*/ 1062312 w 1569972"/>
                <a:gd name="connsiteY7" fmla="*/ 239213 h 1570682"/>
                <a:gd name="connsiteX8" fmla="*/ 1030827 w 1569972"/>
                <a:gd name="connsiteY8" fmla="*/ 302300 h 1570682"/>
                <a:gd name="connsiteX9" fmla="*/ 942765 w 1569972"/>
                <a:gd name="connsiteY9" fmla="*/ 338164 h 1570682"/>
                <a:gd name="connsiteX10" fmla="*/ 889738 w 1569972"/>
                <a:gd name="connsiteY10" fmla="*/ 481621 h 1570682"/>
                <a:gd name="connsiteX11" fmla="*/ 828663 w 1569972"/>
                <a:gd name="connsiteY11" fmla="*/ 482686 h 1570682"/>
                <a:gd name="connsiteX12" fmla="*/ 659166 w 1569972"/>
                <a:gd name="connsiteY12" fmla="*/ 144640 h 1570682"/>
                <a:gd name="connsiteX13" fmla="*/ 511330 w 1569972"/>
                <a:gd name="connsiteY13" fmla="*/ 114221 h 1570682"/>
                <a:gd name="connsiteX14" fmla="*/ 506477 w 1569972"/>
                <a:gd name="connsiteY14" fmla="*/ 16453 h 1570682"/>
                <a:gd name="connsiteX15" fmla="*/ 359588 w 1569972"/>
                <a:gd name="connsiteY15" fmla="*/ 0 h 1570682"/>
                <a:gd name="connsiteX16" fmla="*/ 402436 w 1569972"/>
                <a:gd name="connsiteY16" fmla="*/ 93270 h 1570682"/>
                <a:gd name="connsiteX17" fmla="*/ 205716 w 1569972"/>
                <a:gd name="connsiteY17" fmla="*/ 59182 h 1570682"/>
                <a:gd name="connsiteX18" fmla="*/ 17755 w 1569972"/>
                <a:gd name="connsiteY18" fmla="*/ 161211 h 1570682"/>
                <a:gd name="connsiteX19" fmla="*/ 0 w 1569972"/>
                <a:gd name="connsiteY19" fmla="*/ 286676 h 1570682"/>
                <a:gd name="connsiteX20" fmla="*/ 0 w 1569972"/>
                <a:gd name="connsiteY20" fmla="*/ 366927 h 1570682"/>
                <a:gd name="connsiteX21" fmla="*/ 133869 w 1569972"/>
                <a:gd name="connsiteY21" fmla="*/ 522101 h 1570682"/>
                <a:gd name="connsiteX22" fmla="*/ 326565 w 1569972"/>
                <a:gd name="connsiteY22" fmla="*/ 597025 h 1570682"/>
                <a:gd name="connsiteX23" fmla="*/ 44268 w 1569972"/>
                <a:gd name="connsiteY23" fmla="*/ 1175112 h 1570682"/>
                <a:gd name="connsiteX24" fmla="*/ 92087 w 1569972"/>
                <a:gd name="connsiteY24" fmla="*/ 1246604 h 1570682"/>
                <a:gd name="connsiteX25" fmla="*/ 265134 w 1569972"/>
                <a:gd name="connsiteY25" fmla="*/ 1505583 h 1570682"/>
                <a:gd name="connsiteX26" fmla="*/ 1058169 w 1569972"/>
                <a:gd name="connsiteY26" fmla="*/ 1570683 h 1570682"/>
                <a:gd name="connsiteX27" fmla="*/ 1168366 w 1569972"/>
                <a:gd name="connsiteY27" fmla="*/ 1323658 h 1570682"/>
                <a:gd name="connsiteX28" fmla="*/ 1199140 w 1569972"/>
                <a:gd name="connsiteY28" fmla="*/ 1205887 h 1570682"/>
                <a:gd name="connsiteX29" fmla="*/ 1318214 w 1569972"/>
                <a:gd name="connsiteY29" fmla="*/ 1060063 h 1570682"/>
                <a:gd name="connsiteX30" fmla="*/ 1280692 w 1569972"/>
                <a:gd name="connsiteY30" fmla="*/ 969042 h 1570682"/>
                <a:gd name="connsiteX31" fmla="*/ 1411839 w 1569972"/>
                <a:gd name="connsiteY31" fmla="*/ 894118 h 1570682"/>
                <a:gd name="connsiteX32" fmla="*/ 1569973 w 1569972"/>
                <a:gd name="connsiteY32" fmla="*/ 476413 h 157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69972" h="1570682">
                  <a:moveTo>
                    <a:pt x="1569618" y="476650"/>
                  </a:moveTo>
                  <a:lnTo>
                    <a:pt x="1369820" y="383261"/>
                  </a:lnTo>
                  <a:lnTo>
                    <a:pt x="1286966" y="408354"/>
                  </a:lnTo>
                  <a:lnTo>
                    <a:pt x="1297382" y="349172"/>
                  </a:lnTo>
                  <a:lnTo>
                    <a:pt x="1142089" y="273656"/>
                  </a:lnTo>
                  <a:lnTo>
                    <a:pt x="1093323" y="297329"/>
                  </a:lnTo>
                  <a:lnTo>
                    <a:pt x="1081487" y="241106"/>
                  </a:lnTo>
                  <a:lnTo>
                    <a:pt x="1062312" y="239213"/>
                  </a:lnTo>
                  <a:lnTo>
                    <a:pt x="1030827" y="302300"/>
                  </a:lnTo>
                  <a:lnTo>
                    <a:pt x="942765" y="338164"/>
                  </a:lnTo>
                  <a:lnTo>
                    <a:pt x="889738" y="481621"/>
                  </a:lnTo>
                  <a:lnTo>
                    <a:pt x="828663" y="482686"/>
                  </a:lnTo>
                  <a:lnTo>
                    <a:pt x="659166" y="144640"/>
                  </a:lnTo>
                  <a:lnTo>
                    <a:pt x="511330" y="114221"/>
                  </a:lnTo>
                  <a:cubicBezTo>
                    <a:pt x="511330" y="114221"/>
                    <a:pt x="508608" y="57761"/>
                    <a:pt x="506477" y="16453"/>
                  </a:cubicBezTo>
                  <a:lnTo>
                    <a:pt x="359588" y="0"/>
                  </a:lnTo>
                  <a:lnTo>
                    <a:pt x="402436" y="93270"/>
                  </a:lnTo>
                  <a:lnTo>
                    <a:pt x="205716" y="59182"/>
                  </a:lnTo>
                  <a:lnTo>
                    <a:pt x="17755" y="161211"/>
                  </a:lnTo>
                  <a:lnTo>
                    <a:pt x="0" y="286676"/>
                  </a:lnTo>
                  <a:lnTo>
                    <a:pt x="0" y="366927"/>
                  </a:lnTo>
                  <a:lnTo>
                    <a:pt x="133869" y="522101"/>
                  </a:lnTo>
                  <a:lnTo>
                    <a:pt x="326565" y="597025"/>
                  </a:lnTo>
                  <a:lnTo>
                    <a:pt x="44268" y="1175112"/>
                  </a:lnTo>
                  <a:lnTo>
                    <a:pt x="92087" y="1246604"/>
                  </a:lnTo>
                  <a:lnTo>
                    <a:pt x="265134" y="1505583"/>
                  </a:lnTo>
                  <a:lnTo>
                    <a:pt x="1058169" y="1570683"/>
                  </a:lnTo>
                  <a:lnTo>
                    <a:pt x="1168366" y="1323658"/>
                  </a:lnTo>
                  <a:lnTo>
                    <a:pt x="1199140" y="1205887"/>
                  </a:lnTo>
                  <a:lnTo>
                    <a:pt x="1318214" y="1060063"/>
                  </a:lnTo>
                  <a:lnTo>
                    <a:pt x="1280692" y="969042"/>
                  </a:lnTo>
                  <a:lnTo>
                    <a:pt x="1411839" y="894118"/>
                  </a:lnTo>
                  <a:lnTo>
                    <a:pt x="1569973" y="476413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Forma Livre: Forma 75">
              <a:extLst>
                <a:ext uri="{FF2B5EF4-FFF2-40B4-BE49-F238E27FC236}">
                  <a16:creationId xmlns:a16="http://schemas.microsoft.com/office/drawing/2014/main" id="{004B6694-970B-FE6D-5E25-BC31F121820D}"/>
                </a:ext>
              </a:extLst>
            </p:cNvPr>
            <p:cNvSpPr/>
            <p:nvPr/>
          </p:nvSpPr>
          <p:spPr>
            <a:xfrm>
              <a:off x="8499772" y="1371157"/>
              <a:ext cx="664019" cy="778483"/>
            </a:xfrm>
            <a:custGeom>
              <a:avLst/>
              <a:gdLst>
                <a:gd name="connsiteX0" fmla="*/ 636204 w 755987"/>
                <a:gd name="connsiteY0" fmla="*/ 467536 h 886305"/>
                <a:gd name="connsiteX1" fmla="*/ 599156 w 755987"/>
                <a:gd name="connsiteY1" fmla="*/ 289990 h 886305"/>
                <a:gd name="connsiteX2" fmla="*/ 650999 w 755987"/>
                <a:gd name="connsiteY2" fmla="*/ 158252 h 886305"/>
                <a:gd name="connsiteX3" fmla="*/ 597735 w 755987"/>
                <a:gd name="connsiteY3" fmla="*/ 102029 h 886305"/>
                <a:gd name="connsiteX4" fmla="*/ 594776 w 755987"/>
                <a:gd name="connsiteY4" fmla="*/ 0 h 886305"/>
                <a:gd name="connsiteX5" fmla="*/ 511922 w 755987"/>
                <a:gd name="connsiteY5" fmla="*/ 2959 h 886305"/>
                <a:gd name="connsiteX6" fmla="*/ 495588 w 755987"/>
                <a:gd name="connsiteY6" fmla="*/ 93152 h 886305"/>
                <a:gd name="connsiteX7" fmla="*/ 233768 w 755987"/>
                <a:gd name="connsiteY7" fmla="*/ 205597 h 886305"/>
                <a:gd name="connsiteX8" fmla="*/ 213054 w 755987"/>
                <a:gd name="connsiteY8" fmla="*/ 162750 h 886305"/>
                <a:gd name="connsiteX9" fmla="*/ 0 w 755987"/>
                <a:gd name="connsiteY9" fmla="*/ 133159 h 886305"/>
                <a:gd name="connsiteX10" fmla="*/ 87234 w 755987"/>
                <a:gd name="connsiteY10" fmla="*/ 301827 h 886305"/>
                <a:gd name="connsiteX11" fmla="*/ 202638 w 755987"/>
                <a:gd name="connsiteY11" fmla="*/ 371306 h 886305"/>
                <a:gd name="connsiteX12" fmla="*/ 210095 w 755987"/>
                <a:gd name="connsiteY12" fmla="*/ 402436 h 886305"/>
                <a:gd name="connsiteX13" fmla="*/ 279338 w 755987"/>
                <a:gd name="connsiteY13" fmla="*/ 421966 h 886305"/>
                <a:gd name="connsiteX14" fmla="*/ 302064 w 755987"/>
                <a:gd name="connsiteY14" fmla="*/ 788537 h 886305"/>
                <a:gd name="connsiteX15" fmla="*/ 421137 w 755987"/>
                <a:gd name="connsiteY15" fmla="*/ 886305 h 886305"/>
                <a:gd name="connsiteX16" fmla="*/ 437235 w 755987"/>
                <a:gd name="connsiteY16" fmla="*/ 735037 h 886305"/>
                <a:gd name="connsiteX17" fmla="*/ 550982 w 755987"/>
                <a:gd name="connsiteY17" fmla="*/ 771138 h 886305"/>
                <a:gd name="connsiteX18" fmla="*/ 597735 w 755987"/>
                <a:gd name="connsiteY18" fmla="*/ 642714 h 886305"/>
                <a:gd name="connsiteX19" fmla="*/ 738233 w 755987"/>
                <a:gd name="connsiteY19" fmla="*/ 637387 h 886305"/>
                <a:gd name="connsiteX20" fmla="*/ 755987 w 755987"/>
                <a:gd name="connsiteY20" fmla="*/ 511922 h 886305"/>
                <a:gd name="connsiteX21" fmla="*/ 636204 w 755987"/>
                <a:gd name="connsiteY21" fmla="*/ 467536 h 886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55987" h="886305">
                  <a:moveTo>
                    <a:pt x="636204" y="467536"/>
                  </a:moveTo>
                  <a:lnTo>
                    <a:pt x="599156" y="289990"/>
                  </a:lnTo>
                  <a:lnTo>
                    <a:pt x="650999" y="158252"/>
                  </a:lnTo>
                  <a:lnTo>
                    <a:pt x="597735" y="102029"/>
                  </a:lnTo>
                  <a:lnTo>
                    <a:pt x="594776" y="0"/>
                  </a:lnTo>
                  <a:lnTo>
                    <a:pt x="511922" y="2959"/>
                  </a:lnTo>
                  <a:lnTo>
                    <a:pt x="495588" y="93152"/>
                  </a:lnTo>
                  <a:lnTo>
                    <a:pt x="233768" y="205597"/>
                  </a:lnTo>
                  <a:lnTo>
                    <a:pt x="213054" y="162750"/>
                  </a:lnTo>
                  <a:lnTo>
                    <a:pt x="0" y="133159"/>
                  </a:lnTo>
                  <a:lnTo>
                    <a:pt x="87234" y="301827"/>
                  </a:lnTo>
                  <a:lnTo>
                    <a:pt x="202638" y="371306"/>
                  </a:lnTo>
                  <a:lnTo>
                    <a:pt x="210095" y="402436"/>
                  </a:lnTo>
                  <a:lnTo>
                    <a:pt x="279338" y="421966"/>
                  </a:lnTo>
                  <a:lnTo>
                    <a:pt x="302064" y="788537"/>
                  </a:lnTo>
                  <a:lnTo>
                    <a:pt x="421137" y="886305"/>
                  </a:lnTo>
                  <a:lnTo>
                    <a:pt x="437235" y="735037"/>
                  </a:lnTo>
                  <a:lnTo>
                    <a:pt x="550982" y="771138"/>
                  </a:lnTo>
                  <a:lnTo>
                    <a:pt x="597735" y="642714"/>
                  </a:lnTo>
                  <a:lnTo>
                    <a:pt x="738233" y="637387"/>
                  </a:lnTo>
                  <a:lnTo>
                    <a:pt x="755987" y="511922"/>
                  </a:lnTo>
                  <a:lnTo>
                    <a:pt x="636204" y="467536"/>
                  </a:lnTo>
                  <a:close/>
                </a:path>
              </a:pathLst>
            </a:custGeom>
            <a:solidFill>
              <a:srgbClr val="92D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Forma Livre: Forma 76">
              <a:extLst>
                <a:ext uri="{FF2B5EF4-FFF2-40B4-BE49-F238E27FC236}">
                  <a16:creationId xmlns:a16="http://schemas.microsoft.com/office/drawing/2014/main" id="{4087308C-D99F-152D-F304-E52B6ABC3721}"/>
                </a:ext>
              </a:extLst>
            </p:cNvPr>
            <p:cNvSpPr/>
            <p:nvPr/>
          </p:nvSpPr>
          <p:spPr>
            <a:xfrm>
              <a:off x="8499772" y="1371157"/>
              <a:ext cx="664019" cy="778483"/>
            </a:xfrm>
            <a:custGeom>
              <a:avLst/>
              <a:gdLst>
                <a:gd name="connsiteX0" fmla="*/ 636204 w 755987"/>
                <a:gd name="connsiteY0" fmla="*/ 467536 h 886305"/>
                <a:gd name="connsiteX1" fmla="*/ 599156 w 755987"/>
                <a:gd name="connsiteY1" fmla="*/ 289990 h 886305"/>
                <a:gd name="connsiteX2" fmla="*/ 650999 w 755987"/>
                <a:gd name="connsiteY2" fmla="*/ 158252 h 886305"/>
                <a:gd name="connsiteX3" fmla="*/ 597735 w 755987"/>
                <a:gd name="connsiteY3" fmla="*/ 102029 h 886305"/>
                <a:gd name="connsiteX4" fmla="*/ 594776 w 755987"/>
                <a:gd name="connsiteY4" fmla="*/ 0 h 886305"/>
                <a:gd name="connsiteX5" fmla="*/ 511922 w 755987"/>
                <a:gd name="connsiteY5" fmla="*/ 2959 h 886305"/>
                <a:gd name="connsiteX6" fmla="*/ 495588 w 755987"/>
                <a:gd name="connsiteY6" fmla="*/ 93152 h 886305"/>
                <a:gd name="connsiteX7" fmla="*/ 233768 w 755987"/>
                <a:gd name="connsiteY7" fmla="*/ 205597 h 886305"/>
                <a:gd name="connsiteX8" fmla="*/ 213054 w 755987"/>
                <a:gd name="connsiteY8" fmla="*/ 162750 h 886305"/>
                <a:gd name="connsiteX9" fmla="*/ 0 w 755987"/>
                <a:gd name="connsiteY9" fmla="*/ 133159 h 886305"/>
                <a:gd name="connsiteX10" fmla="*/ 87234 w 755987"/>
                <a:gd name="connsiteY10" fmla="*/ 301827 h 886305"/>
                <a:gd name="connsiteX11" fmla="*/ 202638 w 755987"/>
                <a:gd name="connsiteY11" fmla="*/ 371306 h 886305"/>
                <a:gd name="connsiteX12" fmla="*/ 210095 w 755987"/>
                <a:gd name="connsiteY12" fmla="*/ 402436 h 886305"/>
                <a:gd name="connsiteX13" fmla="*/ 279338 w 755987"/>
                <a:gd name="connsiteY13" fmla="*/ 421966 h 886305"/>
                <a:gd name="connsiteX14" fmla="*/ 302064 w 755987"/>
                <a:gd name="connsiteY14" fmla="*/ 788537 h 886305"/>
                <a:gd name="connsiteX15" fmla="*/ 421137 w 755987"/>
                <a:gd name="connsiteY15" fmla="*/ 886305 h 886305"/>
                <a:gd name="connsiteX16" fmla="*/ 437235 w 755987"/>
                <a:gd name="connsiteY16" fmla="*/ 735037 h 886305"/>
                <a:gd name="connsiteX17" fmla="*/ 550982 w 755987"/>
                <a:gd name="connsiteY17" fmla="*/ 771138 h 886305"/>
                <a:gd name="connsiteX18" fmla="*/ 597735 w 755987"/>
                <a:gd name="connsiteY18" fmla="*/ 642714 h 886305"/>
                <a:gd name="connsiteX19" fmla="*/ 738233 w 755987"/>
                <a:gd name="connsiteY19" fmla="*/ 637387 h 886305"/>
                <a:gd name="connsiteX20" fmla="*/ 755987 w 755987"/>
                <a:gd name="connsiteY20" fmla="*/ 511922 h 886305"/>
                <a:gd name="connsiteX21" fmla="*/ 636204 w 755987"/>
                <a:gd name="connsiteY21" fmla="*/ 467536 h 886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55987" h="886305">
                  <a:moveTo>
                    <a:pt x="636204" y="467536"/>
                  </a:moveTo>
                  <a:lnTo>
                    <a:pt x="599156" y="289990"/>
                  </a:lnTo>
                  <a:lnTo>
                    <a:pt x="650999" y="158252"/>
                  </a:lnTo>
                  <a:lnTo>
                    <a:pt x="597735" y="102029"/>
                  </a:lnTo>
                  <a:lnTo>
                    <a:pt x="594776" y="0"/>
                  </a:lnTo>
                  <a:lnTo>
                    <a:pt x="511922" y="2959"/>
                  </a:lnTo>
                  <a:lnTo>
                    <a:pt x="495588" y="93152"/>
                  </a:lnTo>
                  <a:lnTo>
                    <a:pt x="233768" y="205597"/>
                  </a:lnTo>
                  <a:lnTo>
                    <a:pt x="213054" y="162750"/>
                  </a:lnTo>
                  <a:lnTo>
                    <a:pt x="0" y="133159"/>
                  </a:lnTo>
                  <a:lnTo>
                    <a:pt x="87234" y="301827"/>
                  </a:lnTo>
                  <a:lnTo>
                    <a:pt x="202638" y="371306"/>
                  </a:lnTo>
                  <a:lnTo>
                    <a:pt x="210095" y="402436"/>
                  </a:lnTo>
                  <a:lnTo>
                    <a:pt x="279338" y="421966"/>
                  </a:lnTo>
                  <a:lnTo>
                    <a:pt x="302064" y="788537"/>
                  </a:lnTo>
                  <a:lnTo>
                    <a:pt x="421137" y="886305"/>
                  </a:lnTo>
                  <a:lnTo>
                    <a:pt x="437235" y="735037"/>
                  </a:lnTo>
                  <a:lnTo>
                    <a:pt x="550982" y="771138"/>
                  </a:lnTo>
                  <a:lnTo>
                    <a:pt x="597735" y="642714"/>
                  </a:lnTo>
                  <a:lnTo>
                    <a:pt x="738233" y="637387"/>
                  </a:lnTo>
                  <a:lnTo>
                    <a:pt x="755987" y="511922"/>
                  </a:lnTo>
                  <a:lnTo>
                    <a:pt x="636204" y="467536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Forma Livre: Forma 77">
              <a:extLst>
                <a:ext uri="{FF2B5EF4-FFF2-40B4-BE49-F238E27FC236}">
                  <a16:creationId xmlns:a16="http://schemas.microsoft.com/office/drawing/2014/main" id="{44D1F125-C98B-7EBE-01DB-E4F730FFBB75}"/>
                </a:ext>
              </a:extLst>
            </p:cNvPr>
            <p:cNvSpPr/>
            <p:nvPr/>
          </p:nvSpPr>
          <p:spPr>
            <a:xfrm>
              <a:off x="10272985" y="2097659"/>
              <a:ext cx="720574" cy="997431"/>
            </a:xfrm>
            <a:custGeom>
              <a:avLst/>
              <a:gdLst>
                <a:gd name="connsiteX0" fmla="*/ 0 w 820376"/>
                <a:gd name="connsiteY0" fmla="*/ 492747 h 1135578"/>
                <a:gd name="connsiteX1" fmla="*/ 140497 w 820376"/>
                <a:gd name="connsiteY1" fmla="*/ 544827 h 1135578"/>
                <a:gd name="connsiteX2" fmla="*/ 121796 w 820376"/>
                <a:gd name="connsiteY2" fmla="*/ 756343 h 1135578"/>
                <a:gd name="connsiteX3" fmla="*/ 187370 w 820376"/>
                <a:gd name="connsiteY3" fmla="*/ 875416 h 1135578"/>
                <a:gd name="connsiteX4" fmla="*/ 243592 w 820376"/>
                <a:gd name="connsiteY4" fmla="*/ 844642 h 1135578"/>
                <a:gd name="connsiteX5" fmla="*/ 250220 w 820376"/>
                <a:gd name="connsiteY5" fmla="*/ 894118 h 1135578"/>
                <a:gd name="connsiteX6" fmla="*/ 179321 w 820376"/>
                <a:gd name="connsiteY6" fmla="*/ 998514 h 1135578"/>
                <a:gd name="connsiteX7" fmla="*/ 271644 w 820376"/>
                <a:gd name="connsiteY7" fmla="*/ 1132265 h 1135578"/>
                <a:gd name="connsiteX8" fmla="*/ 332838 w 820376"/>
                <a:gd name="connsiteY8" fmla="*/ 1135579 h 1135578"/>
                <a:gd name="connsiteX9" fmla="*/ 333193 w 820376"/>
                <a:gd name="connsiteY9" fmla="*/ 1134987 h 1135578"/>
                <a:gd name="connsiteX10" fmla="*/ 333193 w 820376"/>
                <a:gd name="connsiteY10" fmla="*/ 1033313 h 1135578"/>
                <a:gd name="connsiteX11" fmla="*/ 313190 w 820376"/>
                <a:gd name="connsiteY11" fmla="*/ 959691 h 1135578"/>
                <a:gd name="connsiteX12" fmla="*/ 382787 w 820376"/>
                <a:gd name="connsiteY12" fmla="*/ 795047 h 1135578"/>
                <a:gd name="connsiteX13" fmla="*/ 583414 w 820376"/>
                <a:gd name="connsiteY13" fmla="*/ 689349 h 1135578"/>
                <a:gd name="connsiteX14" fmla="*/ 703907 w 820376"/>
                <a:gd name="connsiteY14" fmla="*/ 689349 h 1135578"/>
                <a:gd name="connsiteX15" fmla="*/ 666386 w 820376"/>
                <a:gd name="connsiteY15" fmla="*/ 560924 h 1135578"/>
                <a:gd name="connsiteX16" fmla="*/ 717283 w 820376"/>
                <a:gd name="connsiteY16" fmla="*/ 492747 h 1135578"/>
                <a:gd name="connsiteX17" fmla="*/ 690532 w 820376"/>
                <a:gd name="connsiteY17" fmla="*/ 372253 h 1135578"/>
                <a:gd name="connsiteX18" fmla="*/ 754685 w 820376"/>
                <a:gd name="connsiteY18" fmla="*/ 275905 h 1135578"/>
                <a:gd name="connsiteX19" fmla="*/ 789484 w 820376"/>
                <a:gd name="connsiteY19" fmla="*/ 275905 h 1135578"/>
                <a:gd name="connsiteX20" fmla="*/ 820377 w 820376"/>
                <a:gd name="connsiteY20" fmla="*/ 177427 h 1135578"/>
                <a:gd name="connsiteX21" fmla="*/ 608862 w 820376"/>
                <a:gd name="connsiteY21" fmla="*/ 127122 h 1135578"/>
                <a:gd name="connsiteX22" fmla="*/ 549680 w 820376"/>
                <a:gd name="connsiteY22" fmla="*/ 184884 h 1135578"/>
                <a:gd name="connsiteX23" fmla="*/ 438655 w 820376"/>
                <a:gd name="connsiteY23" fmla="*/ 8759 h 1135578"/>
                <a:gd name="connsiteX24" fmla="*/ 383971 w 820376"/>
                <a:gd name="connsiteY24" fmla="*/ 44268 h 1135578"/>
                <a:gd name="connsiteX25" fmla="*/ 289280 w 820376"/>
                <a:gd name="connsiteY25" fmla="*/ 0 h 1135578"/>
                <a:gd name="connsiteX26" fmla="*/ 131147 w 820376"/>
                <a:gd name="connsiteY26" fmla="*/ 417705 h 1135578"/>
                <a:gd name="connsiteX27" fmla="*/ 0 w 820376"/>
                <a:gd name="connsiteY27" fmla="*/ 492747 h 113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20376" h="1135578">
                  <a:moveTo>
                    <a:pt x="0" y="492747"/>
                  </a:moveTo>
                  <a:lnTo>
                    <a:pt x="140497" y="544827"/>
                  </a:lnTo>
                  <a:lnTo>
                    <a:pt x="121796" y="756343"/>
                  </a:lnTo>
                  <a:lnTo>
                    <a:pt x="187370" y="875416"/>
                  </a:lnTo>
                  <a:lnTo>
                    <a:pt x="243592" y="844642"/>
                  </a:lnTo>
                  <a:lnTo>
                    <a:pt x="250220" y="894118"/>
                  </a:lnTo>
                  <a:lnTo>
                    <a:pt x="179321" y="998514"/>
                  </a:lnTo>
                  <a:lnTo>
                    <a:pt x="271644" y="1132265"/>
                  </a:lnTo>
                  <a:lnTo>
                    <a:pt x="332838" y="1135579"/>
                  </a:lnTo>
                  <a:lnTo>
                    <a:pt x="333193" y="1134987"/>
                  </a:lnTo>
                  <a:lnTo>
                    <a:pt x="333193" y="1033313"/>
                  </a:lnTo>
                  <a:lnTo>
                    <a:pt x="313190" y="959691"/>
                  </a:lnTo>
                  <a:lnTo>
                    <a:pt x="382787" y="795047"/>
                  </a:lnTo>
                  <a:lnTo>
                    <a:pt x="583414" y="689349"/>
                  </a:lnTo>
                  <a:lnTo>
                    <a:pt x="703907" y="689349"/>
                  </a:lnTo>
                  <a:lnTo>
                    <a:pt x="666386" y="560924"/>
                  </a:lnTo>
                  <a:lnTo>
                    <a:pt x="717283" y="492747"/>
                  </a:lnTo>
                  <a:lnTo>
                    <a:pt x="690532" y="372253"/>
                  </a:lnTo>
                  <a:lnTo>
                    <a:pt x="754685" y="275905"/>
                  </a:lnTo>
                  <a:lnTo>
                    <a:pt x="789484" y="275905"/>
                  </a:lnTo>
                  <a:lnTo>
                    <a:pt x="820377" y="177427"/>
                  </a:lnTo>
                  <a:lnTo>
                    <a:pt x="608862" y="127122"/>
                  </a:lnTo>
                  <a:lnTo>
                    <a:pt x="549680" y="184884"/>
                  </a:lnTo>
                  <a:lnTo>
                    <a:pt x="438655" y="8759"/>
                  </a:lnTo>
                  <a:lnTo>
                    <a:pt x="383971" y="44268"/>
                  </a:lnTo>
                  <a:lnTo>
                    <a:pt x="289280" y="0"/>
                  </a:lnTo>
                  <a:lnTo>
                    <a:pt x="131147" y="417705"/>
                  </a:lnTo>
                  <a:lnTo>
                    <a:pt x="0" y="492747"/>
                  </a:lnTo>
                  <a:close/>
                </a:path>
              </a:pathLst>
            </a:custGeom>
            <a:solidFill>
              <a:srgbClr val="FFA20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Forma Livre: Forma 78">
              <a:extLst>
                <a:ext uri="{FF2B5EF4-FFF2-40B4-BE49-F238E27FC236}">
                  <a16:creationId xmlns:a16="http://schemas.microsoft.com/office/drawing/2014/main" id="{82D5B660-1A03-EB49-F23D-40480064CC79}"/>
                </a:ext>
              </a:extLst>
            </p:cNvPr>
            <p:cNvSpPr/>
            <p:nvPr/>
          </p:nvSpPr>
          <p:spPr>
            <a:xfrm>
              <a:off x="10272985" y="2097659"/>
              <a:ext cx="720574" cy="997431"/>
            </a:xfrm>
            <a:custGeom>
              <a:avLst/>
              <a:gdLst>
                <a:gd name="connsiteX0" fmla="*/ 0 w 820376"/>
                <a:gd name="connsiteY0" fmla="*/ 492747 h 1135578"/>
                <a:gd name="connsiteX1" fmla="*/ 140497 w 820376"/>
                <a:gd name="connsiteY1" fmla="*/ 544827 h 1135578"/>
                <a:gd name="connsiteX2" fmla="*/ 121796 w 820376"/>
                <a:gd name="connsiteY2" fmla="*/ 756343 h 1135578"/>
                <a:gd name="connsiteX3" fmla="*/ 187370 w 820376"/>
                <a:gd name="connsiteY3" fmla="*/ 875416 h 1135578"/>
                <a:gd name="connsiteX4" fmla="*/ 243592 w 820376"/>
                <a:gd name="connsiteY4" fmla="*/ 844642 h 1135578"/>
                <a:gd name="connsiteX5" fmla="*/ 250220 w 820376"/>
                <a:gd name="connsiteY5" fmla="*/ 894118 h 1135578"/>
                <a:gd name="connsiteX6" fmla="*/ 179321 w 820376"/>
                <a:gd name="connsiteY6" fmla="*/ 998514 h 1135578"/>
                <a:gd name="connsiteX7" fmla="*/ 271644 w 820376"/>
                <a:gd name="connsiteY7" fmla="*/ 1132265 h 1135578"/>
                <a:gd name="connsiteX8" fmla="*/ 332838 w 820376"/>
                <a:gd name="connsiteY8" fmla="*/ 1135579 h 1135578"/>
                <a:gd name="connsiteX9" fmla="*/ 333193 w 820376"/>
                <a:gd name="connsiteY9" fmla="*/ 1134987 h 1135578"/>
                <a:gd name="connsiteX10" fmla="*/ 333193 w 820376"/>
                <a:gd name="connsiteY10" fmla="*/ 1033313 h 1135578"/>
                <a:gd name="connsiteX11" fmla="*/ 313190 w 820376"/>
                <a:gd name="connsiteY11" fmla="*/ 959691 h 1135578"/>
                <a:gd name="connsiteX12" fmla="*/ 382787 w 820376"/>
                <a:gd name="connsiteY12" fmla="*/ 795047 h 1135578"/>
                <a:gd name="connsiteX13" fmla="*/ 583414 w 820376"/>
                <a:gd name="connsiteY13" fmla="*/ 689349 h 1135578"/>
                <a:gd name="connsiteX14" fmla="*/ 703907 w 820376"/>
                <a:gd name="connsiteY14" fmla="*/ 689349 h 1135578"/>
                <a:gd name="connsiteX15" fmla="*/ 666386 w 820376"/>
                <a:gd name="connsiteY15" fmla="*/ 560924 h 1135578"/>
                <a:gd name="connsiteX16" fmla="*/ 717283 w 820376"/>
                <a:gd name="connsiteY16" fmla="*/ 492747 h 1135578"/>
                <a:gd name="connsiteX17" fmla="*/ 690532 w 820376"/>
                <a:gd name="connsiteY17" fmla="*/ 372253 h 1135578"/>
                <a:gd name="connsiteX18" fmla="*/ 754685 w 820376"/>
                <a:gd name="connsiteY18" fmla="*/ 275905 h 1135578"/>
                <a:gd name="connsiteX19" fmla="*/ 789484 w 820376"/>
                <a:gd name="connsiteY19" fmla="*/ 275905 h 1135578"/>
                <a:gd name="connsiteX20" fmla="*/ 820377 w 820376"/>
                <a:gd name="connsiteY20" fmla="*/ 177427 h 1135578"/>
                <a:gd name="connsiteX21" fmla="*/ 608862 w 820376"/>
                <a:gd name="connsiteY21" fmla="*/ 127122 h 1135578"/>
                <a:gd name="connsiteX22" fmla="*/ 549680 w 820376"/>
                <a:gd name="connsiteY22" fmla="*/ 184884 h 1135578"/>
                <a:gd name="connsiteX23" fmla="*/ 438655 w 820376"/>
                <a:gd name="connsiteY23" fmla="*/ 8759 h 1135578"/>
                <a:gd name="connsiteX24" fmla="*/ 383971 w 820376"/>
                <a:gd name="connsiteY24" fmla="*/ 44268 h 1135578"/>
                <a:gd name="connsiteX25" fmla="*/ 289280 w 820376"/>
                <a:gd name="connsiteY25" fmla="*/ 0 h 1135578"/>
                <a:gd name="connsiteX26" fmla="*/ 131147 w 820376"/>
                <a:gd name="connsiteY26" fmla="*/ 417705 h 1135578"/>
                <a:gd name="connsiteX27" fmla="*/ 0 w 820376"/>
                <a:gd name="connsiteY27" fmla="*/ 492747 h 113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20376" h="1135578">
                  <a:moveTo>
                    <a:pt x="0" y="492747"/>
                  </a:moveTo>
                  <a:lnTo>
                    <a:pt x="140497" y="544827"/>
                  </a:lnTo>
                  <a:lnTo>
                    <a:pt x="121796" y="756343"/>
                  </a:lnTo>
                  <a:lnTo>
                    <a:pt x="187370" y="875416"/>
                  </a:lnTo>
                  <a:lnTo>
                    <a:pt x="243592" y="844642"/>
                  </a:lnTo>
                  <a:lnTo>
                    <a:pt x="250220" y="894118"/>
                  </a:lnTo>
                  <a:lnTo>
                    <a:pt x="179321" y="998514"/>
                  </a:lnTo>
                  <a:lnTo>
                    <a:pt x="271644" y="1132265"/>
                  </a:lnTo>
                  <a:lnTo>
                    <a:pt x="332838" y="1135579"/>
                  </a:lnTo>
                  <a:lnTo>
                    <a:pt x="333193" y="1134987"/>
                  </a:lnTo>
                  <a:lnTo>
                    <a:pt x="333193" y="1033313"/>
                  </a:lnTo>
                  <a:lnTo>
                    <a:pt x="313190" y="959691"/>
                  </a:lnTo>
                  <a:lnTo>
                    <a:pt x="382787" y="795047"/>
                  </a:lnTo>
                  <a:lnTo>
                    <a:pt x="583414" y="689349"/>
                  </a:lnTo>
                  <a:lnTo>
                    <a:pt x="703907" y="689349"/>
                  </a:lnTo>
                  <a:lnTo>
                    <a:pt x="666386" y="560924"/>
                  </a:lnTo>
                  <a:lnTo>
                    <a:pt x="717283" y="492747"/>
                  </a:lnTo>
                  <a:lnTo>
                    <a:pt x="690532" y="372253"/>
                  </a:lnTo>
                  <a:lnTo>
                    <a:pt x="754685" y="275905"/>
                  </a:lnTo>
                  <a:lnTo>
                    <a:pt x="789484" y="275905"/>
                  </a:lnTo>
                  <a:lnTo>
                    <a:pt x="820377" y="177427"/>
                  </a:lnTo>
                  <a:lnTo>
                    <a:pt x="608862" y="127122"/>
                  </a:lnTo>
                  <a:lnTo>
                    <a:pt x="549680" y="184884"/>
                  </a:lnTo>
                  <a:lnTo>
                    <a:pt x="438655" y="8759"/>
                  </a:lnTo>
                  <a:lnTo>
                    <a:pt x="383971" y="44268"/>
                  </a:lnTo>
                  <a:lnTo>
                    <a:pt x="289280" y="0"/>
                  </a:lnTo>
                  <a:lnTo>
                    <a:pt x="131147" y="417705"/>
                  </a:lnTo>
                  <a:lnTo>
                    <a:pt x="0" y="492747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Forma Livre: Forma 79">
              <a:extLst>
                <a:ext uri="{FF2B5EF4-FFF2-40B4-BE49-F238E27FC236}">
                  <a16:creationId xmlns:a16="http://schemas.microsoft.com/office/drawing/2014/main" id="{458612E9-1F25-CE4A-D223-237C213ECF57}"/>
                </a:ext>
              </a:extLst>
            </p:cNvPr>
            <p:cNvSpPr/>
            <p:nvPr/>
          </p:nvSpPr>
          <p:spPr>
            <a:xfrm>
              <a:off x="10018168" y="2530462"/>
              <a:ext cx="547162" cy="913221"/>
            </a:xfrm>
            <a:custGeom>
              <a:avLst/>
              <a:gdLst>
                <a:gd name="connsiteX0" fmla="*/ 622947 w 622946"/>
                <a:gd name="connsiteY0" fmla="*/ 642832 h 1039704"/>
                <a:gd name="connsiteX1" fmla="*/ 561753 w 622946"/>
                <a:gd name="connsiteY1" fmla="*/ 639518 h 1039704"/>
                <a:gd name="connsiteX2" fmla="*/ 469429 w 622946"/>
                <a:gd name="connsiteY2" fmla="*/ 505767 h 1039704"/>
                <a:gd name="connsiteX3" fmla="*/ 540329 w 622946"/>
                <a:gd name="connsiteY3" fmla="*/ 401370 h 1039704"/>
                <a:gd name="connsiteX4" fmla="*/ 533701 w 622946"/>
                <a:gd name="connsiteY4" fmla="*/ 351894 h 1039704"/>
                <a:gd name="connsiteX5" fmla="*/ 477478 w 622946"/>
                <a:gd name="connsiteY5" fmla="*/ 382669 h 1039704"/>
                <a:gd name="connsiteX6" fmla="*/ 411905 w 622946"/>
                <a:gd name="connsiteY6" fmla="*/ 263595 h 1039704"/>
                <a:gd name="connsiteX7" fmla="*/ 430606 w 622946"/>
                <a:gd name="connsiteY7" fmla="*/ 52080 h 1039704"/>
                <a:gd name="connsiteX8" fmla="*/ 290109 w 622946"/>
                <a:gd name="connsiteY8" fmla="*/ 0 h 1039704"/>
                <a:gd name="connsiteX9" fmla="*/ 327630 w 622946"/>
                <a:gd name="connsiteY9" fmla="*/ 90903 h 1039704"/>
                <a:gd name="connsiteX10" fmla="*/ 208557 w 622946"/>
                <a:gd name="connsiteY10" fmla="*/ 236845 h 1039704"/>
                <a:gd name="connsiteX11" fmla="*/ 177782 w 622946"/>
                <a:gd name="connsiteY11" fmla="*/ 354498 h 1039704"/>
                <a:gd name="connsiteX12" fmla="*/ 67586 w 622946"/>
                <a:gd name="connsiteY12" fmla="*/ 601641 h 1039704"/>
                <a:gd name="connsiteX13" fmla="*/ 11836 w 622946"/>
                <a:gd name="connsiteY13" fmla="*/ 726515 h 1039704"/>
                <a:gd name="connsiteX14" fmla="*/ 0 w 622946"/>
                <a:gd name="connsiteY14" fmla="*/ 974960 h 1039704"/>
                <a:gd name="connsiteX15" fmla="*/ 86760 w 622946"/>
                <a:gd name="connsiteY15" fmla="*/ 928561 h 1039704"/>
                <a:gd name="connsiteX16" fmla="*/ 74687 w 622946"/>
                <a:gd name="connsiteY16" fmla="*/ 980760 h 1039704"/>
                <a:gd name="connsiteX17" fmla="*/ 187133 w 622946"/>
                <a:gd name="connsiteY17" fmla="*/ 1027631 h 1039704"/>
                <a:gd name="connsiteX18" fmla="*/ 207136 w 622946"/>
                <a:gd name="connsiteY18" fmla="*/ 980760 h 1039704"/>
                <a:gd name="connsiteX19" fmla="*/ 319581 w 622946"/>
                <a:gd name="connsiteY19" fmla="*/ 1039704 h 1039704"/>
                <a:gd name="connsiteX20" fmla="*/ 558320 w 622946"/>
                <a:gd name="connsiteY20" fmla="*/ 986323 h 1039704"/>
                <a:gd name="connsiteX21" fmla="*/ 533701 w 622946"/>
                <a:gd name="connsiteY21" fmla="*/ 766640 h 1039704"/>
                <a:gd name="connsiteX22" fmla="*/ 622947 w 622946"/>
                <a:gd name="connsiteY22" fmla="*/ 642832 h 103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22946" h="1039704">
                  <a:moveTo>
                    <a:pt x="622947" y="642832"/>
                  </a:moveTo>
                  <a:lnTo>
                    <a:pt x="561753" y="639518"/>
                  </a:lnTo>
                  <a:lnTo>
                    <a:pt x="469429" y="505767"/>
                  </a:lnTo>
                  <a:lnTo>
                    <a:pt x="540329" y="401370"/>
                  </a:lnTo>
                  <a:lnTo>
                    <a:pt x="533701" y="351894"/>
                  </a:lnTo>
                  <a:lnTo>
                    <a:pt x="477478" y="382669"/>
                  </a:lnTo>
                  <a:lnTo>
                    <a:pt x="411905" y="263595"/>
                  </a:lnTo>
                  <a:lnTo>
                    <a:pt x="430606" y="52080"/>
                  </a:lnTo>
                  <a:lnTo>
                    <a:pt x="290109" y="0"/>
                  </a:lnTo>
                  <a:lnTo>
                    <a:pt x="327630" y="90903"/>
                  </a:lnTo>
                  <a:lnTo>
                    <a:pt x="208557" y="236845"/>
                  </a:lnTo>
                  <a:lnTo>
                    <a:pt x="177782" y="354498"/>
                  </a:lnTo>
                  <a:lnTo>
                    <a:pt x="67586" y="601641"/>
                  </a:lnTo>
                  <a:lnTo>
                    <a:pt x="11836" y="726515"/>
                  </a:lnTo>
                  <a:lnTo>
                    <a:pt x="0" y="974960"/>
                  </a:lnTo>
                  <a:lnTo>
                    <a:pt x="86760" y="928561"/>
                  </a:lnTo>
                  <a:lnTo>
                    <a:pt x="74687" y="980760"/>
                  </a:lnTo>
                  <a:lnTo>
                    <a:pt x="187133" y="1027631"/>
                  </a:lnTo>
                  <a:lnTo>
                    <a:pt x="207136" y="980760"/>
                  </a:lnTo>
                  <a:lnTo>
                    <a:pt x="319581" y="1039704"/>
                  </a:lnTo>
                  <a:lnTo>
                    <a:pt x="558320" y="986323"/>
                  </a:lnTo>
                  <a:lnTo>
                    <a:pt x="533701" y="766640"/>
                  </a:lnTo>
                  <a:lnTo>
                    <a:pt x="622947" y="642832"/>
                  </a:lnTo>
                  <a:close/>
                </a:path>
              </a:pathLst>
            </a:custGeom>
            <a:solidFill>
              <a:srgbClr val="FFA20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Forma Livre: Forma 80">
              <a:extLst>
                <a:ext uri="{FF2B5EF4-FFF2-40B4-BE49-F238E27FC236}">
                  <a16:creationId xmlns:a16="http://schemas.microsoft.com/office/drawing/2014/main" id="{2C1225A4-7415-F6CE-C995-711D1B0BAC5E}"/>
                </a:ext>
              </a:extLst>
            </p:cNvPr>
            <p:cNvSpPr/>
            <p:nvPr/>
          </p:nvSpPr>
          <p:spPr>
            <a:xfrm>
              <a:off x="10018168" y="2530462"/>
              <a:ext cx="547162" cy="913221"/>
            </a:xfrm>
            <a:custGeom>
              <a:avLst/>
              <a:gdLst>
                <a:gd name="connsiteX0" fmla="*/ 622947 w 622946"/>
                <a:gd name="connsiteY0" fmla="*/ 642832 h 1039704"/>
                <a:gd name="connsiteX1" fmla="*/ 561753 w 622946"/>
                <a:gd name="connsiteY1" fmla="*/ 639518 h 1039704"/>
                <a:gd name="connsiteX2" fmla="*/ 469429 w 622946"/>
                <a:gd name="connsiteY2" fmla="*/ 505767 h 1039704"/>
                <a:gd name="connsiteX3" fmla="*/ 540329 w 622946"/>
                <a:gd name="connsiteY3" fmla="*/ 401370 h 1039704"/>
                <a:gd name="connsiteX4" fmla="*/ 533701 w 622946"/>
                <a:gd name="connsiteY4" fmla="*/ 351894 h 1039704"/>
                <a:gd name="connsiteX5" fmla="*/ 477478 w 622946"/>
                <a:gd name="connsiteY5" fmla="*/ 382669 h 1039704"/>
                <a:gd name="connsiteX6" fmla="*/ 411905 w 622946"/>
                <a:gd name="connsiteY6" fmla="*/ 263595 h 1039704"/>
                <a:gd name="connsiteX7" fmla="*/ 430606 w 622946"/>
                <a:gd name="connsiteY7" fmla="*/ 52080 h 1039704"/>
                <a:gd name="connsiteX8" fmla="*/ 290109 w 622946"/>
                <a:gd name="connsiteY8" fmla="*/ 0 h 1039704"/>
                <a:gd name="connsiteX9" fmla="*/ 327630 w 622946"/>
                <a:gd name="connsiteY9" fmla="*/ 90903 h 1039704"/>
                <a:gd name="connsiteX10" fmla="*/ 208557 w 622946"/>
                <a:gd name="connsiteY10" fmla="*/ 236845 h 1039704"/>
                <a:gd name="connsiteX11" fmla="*/ 177782 w 622946"/>
                <a:gd name="connsiteY11" fmla="*/ 354498 h 1039704"/>
                <a:gd name="connsiteX12" fmla="*/ 67586 w 622946"/>
                <a:gd name="connsiteY12" fmla="*/ 601641 h 1039704"/>
                <a:gd name="connsiteX13" fmla="*/ 11836 w 622946"/>
                <a:gd name="connsiteY13" fmla="*/ 726515 h 1039704"/>
                <a:gd name="connsiteX14" fmla="*/ 0 w 622946"/>
                <a:gd name="connsiteY14" fmla="*/ 974960 h 1039704"/>
                <a:gd name="connsiteX15" fmla="*/ 86760 w 622946"/>
                <a:gd name="connsiteY15" fmla="*/ 928561 h 1039704"/>
                <a:gd name="connsiteX16" fmla="*/ 74687 w 622946"/>
                <a:gd name="connsiteY16" fmla="*/ 980760 h 1039704"/>
                <a:gd name="connsiteX17" fmla="*/ 187133 w 622946"/>
                <a:gd name="connsiteY17" fmla="*/ 1027631 h 1039704"/>
                <a:gd name="connsiteX18" fmla="*/ 207136 w 622946"/>
                <a:gd name="connsiteY18" fmla="*/ 980760 h 1039704"/>
                <a:gd name="connsiteX19" fmla="*/ 319581 w 622946"/>
                <a:gd name="connsiteY19" fmla="*/ 1039704 h 1039704"/>
                <a:gd name="connsiteX20" fmla="*/ 558320 w 622946"/>
                <a:gd name="connsiteY20" fmla="*/ 986323 h 1039704"/>
                <a:gd name="connsiteX21" fmla="*/ 533701 w 622946"/>
                <a:gd name="connsiteY21" fmla="*/ 766640 h 1039704"/>
                <a:gd name="connsiteX22" fmla="*/ 622947 w 622946"/>
                <a:gd name="connsiteY22" fmla="*/ 642832 h 103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22946" h="1039704">
                  <a:moveTo>
                    <a:pt x="622947" y="642832"/>
                  </a:moveTo>
                  <a:lnTo>
                    <a:pt x="561753" y="639518"/>
                  </a:lnTo>
                  <a:lnTo>
                    <a:pt x="469429" y="505767"/>
                  </a:lnTo>
                  <a:lnTo>
                    <a:pt x="540329" y="401370"/>
                  </a:lnTo>
                  <a:lnTo>
                    <a:pt x="533701" y="351894"/>
                  </a:lnTo>
                  <a:lnTo>
                    <a:pt x="477478" y="382669"/>
                  </a:lnTo>
                  <a:lnTo>
                    <a:pt x="411905" y="263595"/>
                  </a:lnTo>
                  <a:lnTo>
                    <a:pt x="430606" y="52080"/>
                  </a:lnTo>
                  <a:lnTo>
                    <a:pt x="290109" y="0"/>
                  </a:lnTo>
                  <a:lnTo>
                    <a:pt x="327630" y="90903"/>
                  </a:lnTo>
                  <a:lnTo>
                    <a:pt x="208557" y="236845"/>
                  </a:lnTo>
                  <a:lnTo>
                    <a:pt x="177782" y="354498"/>
                  </a:lnTo>
                  <a:lnTo>
                    <a:pt x="67586" y="601641"/>
                  </a:lnTo>
                  <a:lnTo>
                    <a:pt x="11836" y="726515"/>
                  </a:lnTo>
                  <a:lnTo>
                    <a:pt x="0" y="974960"/>
                  </a:lnTo>
                  <a:lnTo>
                    <a:pt x="86760" y="928561"/>
                  </a:lnTo>
                  <a:lnTo>
                    <a:pt x="74687" y="980760"/>
                  </a:lnTo>
                  <a:lnTo>
                    <a:pt x="187133" y="1027631"/>
                  </a:lnTo>
                  <a:lnTo>
                    <a:pt x="207136" y="980760"/>
                  </a:lnTo>
                  <a:lnTo>
                    <a:pt x="319581" y="1039704"/>
                  </a:lnTo>
                  <a:lnTo>
                    <a:pt x="558320" y="986323"/>
                  </a:lnTo>
                  <a:lnTo>
                    <a:pt x="533701" y="766640"/>
                  </a:lnTo>
                  <a:lnTo>
                    <a:pt x="622947" y="642832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Forma Livre: Forma 81">
              <a:extLst>
                <a:ext uri="{FF2B5EF4-FFF2-40B4-BE49-F238E27FC236}">
                  <a16:creationId xmlns:a16="http://schemas.microsoft.com/office/drawing/2014/main" id="{04A440E3-41C2-1925-D2A1-8417FD8097AA}"/>
                </a:ext>
              </a:extLst>
            </p:cNvPr>
            <p:cNvSpPr/>
            <p:nvPr/>
          </p:nvSpPr>
          <p:spPr>
            <a:xfrm>
              <a:off x="8295483" y="2850152"/>
              <a:ext cx="785760" cy="631478"/>
            </a:xfrm>
            <a:custGeom>
              <a:avLst/>
              <a:gdLst>
                <a:gd name="connsiteX0" fmla="*/ 829017 w 894590"/>
                <a:gd name="connsiteY0" fmla="*/ 496416 h 718939"/>
                <a:gd name="connsiteX1" fmla="*/ 837066 w 894590"/>
                <a:gd name="connsiteY1" fmla="*/ 374620 h 718939"/>
                <a:gd name="connsiteX2" fmla="*/ 657746 w 894590"/>
                <a:gd name="connsiteY2" fmla="*/ 386693 h 718939"/>
                <a:gd name="connsiteX3" fmla="*/ 635020 w 894590"/>
                <a:gd name="connsiteY3" fmla="*/ 80250 h 718939"/>
                <a:gd name="connsiteX4" fmla="*/ 589568 w 894590"/>
                <a:gd name="connsiteY4" fmla="*/ 115049 h 718939"/>
                <a:gd name="connsiteX5" fmla="*/ 485172 w 894590"/>
                <a:gd name="connsiteY5" fmla="*/ 0 h 718939"/>
                <a:gd name="connsiteX6" fmla="*/ 392848 w 894590"/>
                <a:gd name="connsiteY6" fmla="*/ 3906 h 718939"/>
                <a:gd name="connsiteX7" fmla="*/ 329879 w 894590"/>
                <a:gd name="connsiteY7" fmla="*/ 115049 h 718939"/>
                <a:gd name="connsiteX8" fmla="*/ 237555 w 894590"/>
                <a:gd name="connsiteY8" fmla="*/ 115049 h 718939"/>
                <a:gd name="connsiteX9" fmla="*/ 237555 w 894590"/>
                <a:gd name="connsiteY9" fmla="*/ 168549 h 718939"/>
                <a:gd name="connsiteX10" fmla="*/ 166656 w 894590"/>
                <a:gd name="connsiteY10" fmla="*/ 161803 h 718939"/>
                <a:gd name="connsiteX11" fmla="*/ 142628 w 894590"/>
                <a:gd name="connsiteY11" fmla="*/ 187251 h 718939"/>
                <a:gd name="connsiteX12" fmla="*/ 46280 w 894590"/>
                <a:gd name="connsiteY12" fmla="*/ 169851 h 718939"/>
                <a:gd name="connsiteX13" fmla="*/ 0 w 894590"/>
                <a:gd name="connsiteY13" fmla="*/ 226903 h 718939"/>
                <a:gd name="connsiteX14" fmla="*/ 61312 w 894590"/>
                <a:gd name="connsiteY14" fmla="*/ 258743 h 718939"/>
                <a:gd name="connsiteX15" fmla="*/ 114221 w 894590"/>
                <a:gd name="connsiteY15" fmla="*/ 232111 h 718939"/>
                <a:gd name="connsiteX16" fmla="*/ 165946 w 894590"/>
                <a:gd name="connsiteY16" fmla="*/ 229152 h 718939"/>
                <a:gd name="connsiteX17" fmla="*/ 177782 w 894590"/>
                <a:gd name="connsiteY17" fmla="*/ 312006 h 718939"/>
                <a:gd name="connsiteX18" fmla="*/ 157068 w 894590"/>
                <a:gd name="connsiteY18" fmla="*/ 334258 h 718939"/>
                <a:gd name="connsiteX19" fmla="*/ 191157 w 894590"/>
                <a:gd name="connsiteY19" fmla="*/ 378645 h 718939"/>
                <a:gd name="connsiteX20" fmla="*/ 162986 w 894590"/>
                <a:gd name="connsiteY20" fmla="*/ 424451 h 718939"/>
                <a:gd name="connsiteX21" fmla="*/ 266554 w 894590"/>
                <a:gd name="connsiteY21" fmla="*/ 536897 h 718939"/>
                <a:gd name="connsiteX22" fmla="*/ 452977 w 894590"/>
                <a:gd name="connsiteY22" fmla="*/ 587201 h 718939"/>
                <a:gd name="connsiteX23" fmla="*/ 756342 w 894590"/>
                <a:gd name="connsiteY23" fmla="*/ 718939 h 718939"/>
                <a:gd name="connsiteX24" fmla="*/ 894591 w 894590"/>
                <a:gd name="connsiteY24" fmla="*/ 551218 h 718939"/>
                <a:gd name="connsiteX25" fmla="*/ 829017 w 894590"/>
                <a:gd name="connsiteY25" fmla="*/ 496416 h 71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94590" h="718939">
                  <a:moveTo>
                    <a:pt x="829017" y="496416"/>
                  </a:moveTo>
                  <a:lnTo>
                    <a:pt x="837066" y="374620"/>
                  </a:lnTo>
                  <a:lnTo>
                    <a:pt x="657746" y="386693"/>
                  </a:lnTo>
                  <a:lnTo>
                    <a:pt x="635020" y="80250"/>
                  </a:lnTo>
                  <a:lnTo>
                    <a:pt x="589568" y="115049"/>
                  </a:lnTo>
                  <a:lnTo>
                    <a:pt x="485172" y="0"/>
                  </a:lnTo>
                  <a:lnTo>
                    <a:pt x="392848" y="3906"/>
                  </a:lnTo>
                  <a:lnTo>
                    <a:pt x="329879" y="115049"/>
                  </a:lnTo>
                  <a:lnTo>
                    <a:pt x="237555" y="115049"/>
                  </a:lnTo>
                  <a:lnTo>
                    <a:pt x="237555" y="168549"/>
                  </a:lnTo>
                  <a:lnTo>
                    <a:pt x="166656" y="161803"/>
                  </a:lnTo>
                  <a:lnTo>
                    <a:pt x="142628" y="187251"/>
                  </a:lnTo>
                  <a:lnTo>
                    <a:pt x="46280" y="169851"/>
                  </a:lnTo>
                  <a:lnTo>
                    <a:pt x="0" y="226903"/>
                  </a:lnTo>
                  <a:lnTo>
                    <a:pt x="61312" y="258743"/>
                  </a:lnTo>
                  <a:lnTo>
                    <a:pt x="114221" y="232111"/>
                  </a:lnTo>
                  <a:lnTo>
                    <a:pt x="165946" y="229152"/>
                  </a:lnTo>
                  <a:lnTo>
                    <a:pt x="177782" y="312006"/>
                  </a:lnTo>
                  <a:lnTo>
                    <a:pt x="157068" y="334258"/>
                  </a:lnTo>
                  <a:lnTo>
                    <a:pt x="191157" y="378645"/>
                  </a:lnTo>
                  <a:lnTo>
                    <a:pt x="162986" y="424451"/>
                  </a:lnTo>
                  <a:lnTo>
                    <a:pt x="266554" y="536897"/>
                  </a:lnTo>
                  <a:lnTo>
                    <a:pt x="452977" y="587201"/>
                  </a:lnTo>
                  <a:lnTo>
                    <a:pt x="756342" y="718939"/>
                  </a:lnTo>
                  <a:lnTo>
                    <a:pt x="894591" y="551218"/>
                  </a:lnTo>
                  <a:lnTo>
                    <a:pt x="829017" y="496416"/>
                  </a:lnTo>
                  <a:close/>
                </a:path>
              </a:pathLst>
            </a:custGeom>
            <a:solidFill>
              <a:srgbClr val="92D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Forma Livre: Forma 82">
              <a:extLst>
                <a:ext uri="{FF2B5EF4-FFF2-40B4-BE49-F238E27FC236}">
                  <a16:creationId xmlns:a16="http://schemas.microsoft.com/office/drawing/2014/main" id="{D6835FF9-A1AB-0C2C-E338-402F95E6B4FF}"/>
                </a:ext>
              </a:extLst>
            </p:cNvPr>
            <p:cNvSpPr/>
            <p:nvPr/>
          </p:nvSpPr>
          <p:spPr>
            <a:xfrm>
              <a:off x="8295483" y="2850152"/>
              <a:ext cx="785760" cy="631478"/>
            </a:xfrm>
            <a:custGeom>
              <a:avLst/>
              <a:gdLst>
                <a:gd name="connsiteX0" fmla="*/ 829017 w 894590"/>
                <a:gd name="connsiteY0" fmla="*/ 496416 h 718939"/>
                <a:gd name="connsiteX1" fmla="*/ 837066 w 894590"/>
                <a:gd name="connsiteY1" fmla="*/ 374620 h 718939"/>
                <a:gd name="connsiteX2" fmla="*/ 657746 w 894590"/>
                <a:gd name="connsiteY2" fmla="*/ 386693 h 718939"/>
                <a:gd name="connsiteX3" fmla="*/ 635020 w 894590"/>
                <a:gd name="connsiteY3" fmla="*/ 80250 h 718939"/>
                <a:gd name="connsiteX4" fmla="*/ 589568 w 894590"/>
                <a:gd name="connsiteY4" fmla="*/ 115049 h 718939"/>
                <a:gd name="connsiteX5" fmla="*/ 485172 w 894590"/>
                <a:gd name="connsiteY5" fmla="*/ 0 h 718939"/>
                <a:gd name="connsiteX6" fmla="*/ 392848 w 894590"/>
                <a:gd name="connsiteY6" fmla="*/ 3906 h 718939"/>
                <a:gd name="connsiteX7" fmla="*/ 329879 w 894590"/>
                <a:gd name="connsiteY7" fmla="*/ 115049 h 718939"/>
                <a:gd name="connsiteX8" fmla="*/ 237555 w 894590"/>
                <a:gd name="connsiteY8" fmla="*/ 115049 h 718939"/>
                <a:gd name="connsiteX9" fmla="*/ 237555 w 894590"/>
                <a:gd name="connsiteY9" fmla="*/ 168549 h 718939"/>
                <a:gd name="connsiteX10" fmla="*/ 166656 w 894590"/>
                <a:gd name="connsiteY10" fmla="*/ 161803 h 718939"/>
                <a:gd name="connsiteX11" fmla="*/ 142628 w 894590"/>
                <a:gd name="connsiteY11" fmla="*/ 187251 h 718939"/>
                <a:gd name="connsiteX12" fmla="*/ 46280 w 894590"/>
                <a:gd name="connsiteY12" fmla="*/ 169851 h 718939"/>
                <a:gd name="connsiteX13" fmla="*/ 0 w 894590"/>
                <a:gd name="connsiteY13" fmla="*/ 226903 h 718939"/>
                <a:gd name="connsiteX14" fmla="*/ 61312 w 894590"/>
                <a:gd name="connsiteY14" fmla="*/ 258743 h 718939"/>
                <a:gd name="connsiteX15" fmla="*/ 114221 w 894590"/>
                <a:gd name="connsiteY15" fmla="*/ 232111 h 718939"/>
                <a:gd name="connsiteX16" fmla="*/ 165946 w 894590"/>
                <a:gd name="connsiteY16" fmla="*/ 229152 h 718939"/>
                <a:gd name="connsiteX17" fmla="*/ 177782 w 894590"/>
                <a:gd name="connsiteY17" fmla="*/ 312006 h 718939"/>
                <a:gd name="connsiteX18" fmla="*/ 157068 w 894590"/>
                <a:gd name="connsiteY18" fmla="*/ 334258 h 718939"/>
                <a:gd name="connsiteX19" fmla="*/ 191157 w 894590"/>
                <a:gd name="connsiteY19" fmla="*/ 378645 h 718939"/>
                <a:gd name="connsiteX20" fmla="*/ 162986 w 894590"/>
                <a:gd name="connsiteY20" fmla="*/ 424451 h 718939"/>
                <a:gd name="connsiteX21" fmla="*/ 266554 w 894590"/>
                <a:gd name="connsiteY21" fmla="*/ 536897 h 718939"/>
                <a:gd name="connsiteX22" fmla="*/ 452977 w 894590"/>
                <a:gd name="connsiteY22" fmla="*/ 587201 h 718939"/>
                <a:gd name="connsiteX23" fmla="*/ 756342 w 894590"/>
                <a:gd name="connsiteY23" fmla="*/ 718939 h 718939"/>
                <a:gd name="connsiteX24" fmla="*/ 894591 w 894590"/>
                <a:gd name="connsiteY24" fmla="*/ 551218 h 718939"/>
                <a:gd name="connsiteX25" fmla="*/ 829017 w 894590"/>
                <a:gd name="connsiteY25" fmla="*/ 496416 h 71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94590" h="718939">
                  <a:moveTo>
                    <a:pt x="829017" y="496416"/>
                  </a:moveTo>
                  <a:lnTo>
                    <a:pt x="837066" y="374620"/>
                  </a:lnTo>
                  <a:lnTo>
                    <a:pt x="657746" y="386693"/>
                  </a:lnTo>
                  <a:lnTo>
                    <a:pt x="635020" y="80250"/>
                  </a:lnTo>
                  <a:lnTo>
                    <a:pt x="589568" y="115049"/>
                  </a:lnTo>
                  <a:lnTo>
                    <a:pt x="485172" y="0"/>
                  </a:lnTo>
                  <a:lnTo>
                    <a:pt x="392848" y="3906"/>
                  </a:lnTo>
                  <a:lnTo>
                    <a:pt x="329879" y="115049"/>
                  </a:lnTo>
                  <a:lnTo>
                    <a:pt x="237555" y="115049"/>
                  </a:lnTo>
                  <a:lnTo>
                    <a:pt x="237555" y="168549"/>
                  </a:lnTo>
                  <a:lnTo>
                    <a:pt x="166656" y="161803"/>
                  </a:lnTo>
                  <a:lnTo>
                    <a:pt x="142628" y="187251"/>
                  </a:lnTo>
                  <a:lnTo>
                    <a:pt x="46280" y="169851"/>
                  </a:lnTo>
                  <a:lnTo>
                    <a:pt x="0" y="226903"/>
                  </a:lnTo>
                  <a:lnTo>
                    <a:pt x="61312" y="258743"/>
                  </a:lnTo>
                  <a:lnTo>
                    <a:pt x="114221" y="232111"/>
                  </a:lnTo>
                  <a:lnTo>
                    <a:pt x="165946" y="229152"/>
                  </a:lnTo>
                  <a:lnTo>
                    <a:pt x="177782" y="312006"/>
                  </a:lnTo>
                  <a:lnTo>
                    <a:pt x="157068" y="334258"/>
                  </a:lnTo>
                  <a:lnTo>
                    <a:pt x="191157" y="378645"/>
                  </a:lnTo>
                  <a:lnTo>
                    <a:pt x="162986" y="424451"/>
                  </a:lnTo>
                  <a:lnTo>
                    <a:pt x="266554" y="536897"/>
                  </a:lnTo>
                  <a:lnTo>
                    <a:pt x="452977" y="587201"/>
                  </a:lnTo>
                  <a:lnTo>
                    <a:pt x="756342" y="718939"/>
                  </a:lnTo>
                  <a:lnTo>
                    <a:pt x="894591" y="551218"/>
                  </a:lnTo>
                  <a:lnTo>
                    <a:pt x="829017" y="496416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Forma Livre: Forma 83">
              <a:extLst>
                <a:ext uri="{FF2B5EF4-FFF2-40B4-BE49-F238E27FC236}">
                  <a16:creationId xmlns:a16="http://schemas.microsoft.com/office/drawing/2014/main" id="{E5A871CD-B961-012B-D1F1-3AC563497DF8}"/>
                </a:ext>
              </a:extLst>
            </p:cNvPr>
            <p:cNvSpPr/>
            <p:nvPr/>
          </p:nvSpPr>
          <p:spPr>
            <a:xfrm>
              <a:off x="8853251" y="2774257"/>
              <a:ext cx="1224281" cy="1272417"/>
            </a:xfrm>
            <a:custGeom>
              <a:avLst/>
              <a:gdLst>
                <a:gd name="connsiteX0" fmla="*/ 600813 w 1393847"/>
                <a:gd name="connsiteY0" fmla="*/ 258979 h 1448650"/>
                <a:gd name="connsiteX1" fmla="*/ 427765 w 1393847"/>
                <a:gd name="connsiteY1" fmla="*/ 0 h 1448650"/>
                <a:gd name="connsiteX2" fmla="*/ 400068 w 1393847"/>
                <a:gd name="connsiteY2" fmla="*/ 181451 h 1448650"/>
                <a:gd name="connsiteX3" fmla="*/ 0 w 1393847"/>
                <a:gd name="connsiteY3" fmla="*/ 166774 h 1448650"/>
                <a:gd name="connsiteX4" fmla="*/ 22726 w 1393847"/>
                <a:gd name="connsiteY4" fmla="*/ 473217 h 1448650"/>
                <a:gd name="connsiteX5" fmla="*/ 202046 w 1393847"/>
                <a:gd name="connsiteY5" fmla="*/ 461144 h 1448650"/>
                <a:gd name="connsiteX6" fmla="*/ 193998 w 1393847"/>
                <a:gd name="connsiteY6" fmla="*/ 582940 h 1448650"/>
                <a:gd name="connsiteX7" fmla="*/ 259571 w 1393847"/>
                <a:gd name="connsiteY7" fmla="*/ 637742 h 1448650"/>
                <a:gd name="connsiteX8" fmla="*/ 121323 w 1393847"/>
                <a:gd name="connsiteY8" fmla="*/ 805345 h 1448650"/>
                <a:gd name="connsiteX9" fmla="*/ 183463 w 1393847"/>
                <a:gd name="connsiteY9" fmla="*/ 1142681 h 1448650"/>
                <a:gd name="connsiteX10" fmla="*/ 405395 w 1393847"/>
                <a:gd name="connsiteY10" fmla="*/ 1135342 h 1448650"/>
                <a:gd name="connsiteX11" fmla="*/ 393558 w 1393847"/>
                <a:gd name="connsiteY11" fmla="*/ 1253706 h 1448650"/>
                <a:gd name="connsiteX12" fmla="*/ 482331 w 1393847"/>
                <a:gd name="connsiteY12" fmla="*/ 1295133 h 1448650"/>
                <a:gd name="connsiteX13" fmla="*/ 492510 w 1393847"/>
                <a:gd name="connsiteY13" fmla="*/ 1333483 h 1448650"/>
                <a:gd name="connsiteX14" fmla="*/ 567434 w 1393847"/>
                <a:gd name="connsiteY14" fmla="*/ 1324250 h 1448650"/>
                <a:gd name="connsiteX15" fmla="*/ 695859 w 1393847"/>
                <a:gd name="connsiteY15" fmla="*/ 1249326 h 1448650"/>
                <a:gd name="connsiteX16" fmla="*/ 827005 w 1393847"/>
                <a:gd name="connsiteY16" fmla="*/ 1314900 h 1448650"/>
                <a:gd name="connsiteX17" fmla="*/ 987625 w 1393847"/>
                <a:gd name="connsiteY17" fmla="*/ 1280101 h 1448650"/>
                <a:gd name="connsiteX18" fmla="*/ 1077226 w 1393847"/>
                <a:gd name="connsiteY18" fmla="*/ 1448650 h 1448650"/>
                <a:gd name="connsiteX19" fmla="*/ 1030354 w 1393847"/>
                <a:gd name="connsiteY19" fmla="*/ 1254653 h 1448650"/>
                <a:gd name="connsiteX20" fmla="*/ 1105278 w 1393847"/>
                <a:gd name="connsiteY20" fmla="*/ 1135579 h 1448650"/>
                <a:gd name="connsiteX21" fmla="*/ 1312651 w 1393847"/>
                <a:gd name="connsiteY21" fmla="*/ 983008 h 1448650"/>
                <a:gd name="connsiteX22" fmla="*/ 1326262 w 1393847"/>
                <a:gd name="connsiteY22" fmla="*/ 697516 h 1448650"/>
                <a:gd name="connsiteX23" fmla="*/ 1338099 w 1393847"/>
                <a:gd name="connsiteY23" fmla="*/ 449071 h 1448650"/>
                <a:gd name="connsiteX24" fmla="*/ 1393848 w 1393847"/>
                <a:gd name="connsiteY24" fmla="*/ 324197 h 1448650"/>
                <a:gd name="connsiteX25" fmla="*/ 600813 w 1393847"/>
                <a:gd name="connsiteY25" fmla="*/ 259098 h 144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93847" h="1448650">
                  <a:moveTo>
                    <a:pt x="600813" y="258979"/>
                  </a:moveTo>
                  <a:lnTo>
                    <a:pt x="427765" y="0"/>
                  </a:lnTo>
                  <a:cubicBezTo>
                    <a:pt x="417586" y="67586"/>
                    <a:pt x="400068" y="181451"/>
                    <a:pt x="400068" y="181451"/>
                  </a:cubicBezTo>
                  <a:lnTo>
                    <a:pt x="0" y="166774"/>
                  </a:lnTo>
                  <a:lnTo>
                    <a:pt x="22726" y="473217"/>
                  </a:lnTo>
                  <a:lnTo>
                    <a:pt x="202046" y="461144"/>
                  </a:lnTo>
                  <a:lnTo>
                    <a:pt x="193998" y="582940"/>
                  </a:lnTo>
                  <a:lnTo>
                    <a:pt x="259571" y="637742"/>
                  </a:lnTo>
                  <a:lnTo>
                    <a:pt x="121323" y="805345"/>
                  </a:lnTo>
                  <a:lnTo>
                    <a:pt x="183463" y="1142681"/>
                  </a:lnTo>
                  <a:lnTo>
                    <a:pt x="405395" y="1135342"/>
                  </a:lnTo>
                  <a:lnTo>
                    <a:pt x="393558" y="1253706"/>
                  </a:lnTo>
                  <a:lnTo>
                    <a:pt x="482331" y="1295133"/>
                  </a:lnTo>
                  <a:lnTo>
                    <a:pt x="492510" y="1333483"/>
                  </a:lnTo>
                  <a:lnTo>
                    <a:pt x="567434" y="1324250"/>
                  </a:lnTo>
                  <a:lnTo>
                    <a:pt x="695859" y="1249326"/>
                  </a:lnTo>
                  <a:lnTo>
                    <a:pt x="827005" y="1314900"/>
                  </a:lnTo>
                  <a:lnTo>
                    <a:pt x="987625" y="1280101"/>
                  </a:lnTo>
                  <a:lnTo>
                    <a:pt x="1077226" y="1448650"/>
                  </a:lnTo>
                  <a:lnTo>
                    <a:pt x="1030354" y="1254653"/>
                  </a:lnTo>
                  <a:lnTo>
                    <a:pt x="1105278" y="1135579"/>
                  </a:lnTo>
                  <a:lnTo>
                    <a:pt x="1312651" y="983008"/>
                  </a:lnTo>
                  <a:lnTo>
                    <a:pt x="1326262" y="697516"/>
                  </a:lnTo>
                  <a:lnTo>
                    <a:pt x="1338099" y="449071"/>
                  </a:lnTo>
                  <a:lnTo>
                    <a:pt x="1393848" y="324197"/>
                  </a:lnTo>
                  <a:lnTo>
                    <a:pt x="600813" y="259098"/>
                  </a:lnTo>
                  <a:close/>
                </a:path>
              </a:pathLst>
            </a:custGeom>
            <a:solidFill>
              <a:srgbClr val="FFA20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Forma Livre: Forma 84">
              <a:extLst>
                <a:ext uri="{FF2B5EF4-FFF2-40B4-BE49-F238E27FC236}">
                  <a16:creationId xmlns:a16="http://schemas.microsoft.com/office/drawing/2014/main" id="{69681BF0-FD4B-9CBC-DEC2-F0017689A0A3}"/>
                </a:ext>
              </a:extLst>
            </p:cNvPr>
            <p:cNvSpPr/>
            <p:nvPr/>
          </p:nvSpPr>
          <p:spPr>
            <a:xfrm>
              <a:off x="8853251" y="2774257"/>
              <a:ext cx="1224281" cy="1272417"/>
            </a:xfrm>
            <a:custGeom>
              <a:avLst/>
              <a:gdLst>
                <a:gd name="connsiteX0" fmla="*/ 600813 w 1393847"/>
                <a:gd name="connsiteY0" fmla="*/ 258979 h 1448650"/>
                <a:gd name="connsiteX1" fmla="*/ 427765 w 1393847"/>
                <a:gd name="connsiteY1" fmla="*/ 0 h 1448650"/>
                <a:gd name="connsiteX2" fmla="*/ 400068 w 1393847"/>
                <a:gd name="connsiteY2" fmla="*/ 181451 h 1448650"/>
                <a:gd name="connsiteX3" fmla="*/ 0 w 1393847"/>
                <a:gd name="connsiteY3" fmla="*/ 166774 h 1448650"/>
                <a:gd name="connsiteX4" fmla="*/ 22726 w 1393847"/>
                <a:gd name="connsiteY4" fmla="*/ 473217 h 1448650"/>
                <a:gd name="connsiteX5" fmla="*/ 202046 w 1393847"/>
                <a:gd name="connsiteY5" fmla="*/ 461144 h 1448650"/>
                <a:gd name="connsiteX6" fmla="*/ 193998 w 1393847"/>
                <a:gd name="connsiteY6" fmla="*/ 582940 h 1448650"/>
                <a:gd name="connsiteX7" fmla="*/ 259571 w 1393847"/>
                <a:gd name="connsiteY7" fmla="*/ 637742 h 1448650"/>
                <a:gd name="connsiteX8" fmla="*/ 121323 w 1393847"/>
                <a:gd name="connsiteY8" fmla="*/ 805345 h 1448650"/>
                <a:gd name="connsiteX9" fmla="*/ 183463 w 1393847"/>
                <a:gd name="connsiteY9" fmla="*/ 1142681 h 1448650"/>
                <a:gd name="connsiteX10" fmla="*/ 405395 w 1393847"/>
                <a:gd name="connsiteY10" fmla="*/ 1135342 h 1448650"/>
                <a:gd name="connsiteX11" fmla="*/ 393558 w 1393847"/>
                <a:gd name="connsiteY11" fmla="*/ 1253706 h 1448650"/>
                <a:gd name="connsiteX12" fmla="*/ 482331 w 1393847"/>
                <a:gd name="connsiteY12" fmla="*/ 1295133 h 1448650"/>
                <a:gd name="connsiteX13" fmla="*/ 492510 w 1393847"/>
                <a:gd name="connsiteY13" fmla="*/ 1333483 h 1448650"/>
                <a:gd name="connsiteX14" fmla="*/ 567434 w 1393847"/>
                <a:gd name="connsiteY14" fmla="*/ 1324250 h 1448650"/>
                <a:gd name="connsiteX15" fmla="*/ 695859 w 1393847"/>
                <a:gd name="connsiteY15" fmla="*/ 1249326 h 1448650"/>
                <a:gd name="connsiteX16" fmla="*/ 827005 w 1393847"/>
                <a:gd name="connsiteY16" fmla="*/ 1314900 h 1448650"/>
                <a:gd name="connsiteX17" fmla="*/ 987625 w 1393847"/>
                <a:gd name="connsiteY17" fmla="*/ 1280101 h 1448650"/>
                <a:gd name="connsiteX18" fmla="*/ 1077226 w 1393847"/>
                <a:gd name="connsiteY18" fmla="*/ 1448650 h 1448650"/>
                <a:gd name="connsiteX19" fmla="*/ 1030354 w 1393847"/>
                <a:gd name="connsiteY19" fmla="*/ 1254653 h 1448650"/>
                <a:gd name="connsiteX20" fmla="*/ 1105278 w 1393847"/>
                <a:gd name="connsiteY20" fmla="*/ 1135579 h 1448650"/>
                <a:gd name="connsiteX21" fmla="*/ 1312651 w 1393847"/>
                <a:gd name="connsiteY21" fmla="*/ 983008 h 1448650"/>
                <a:gd name="connsiteX22" fmla="*/ 1326262 w 1393847"/>
                <a:gd name="connsiteY22" fmla="*/ 697516 h 1448650"/>
                <a:gd name="connsiteX23" fmla="*/ 1338099 w 1393847"/>
                <a:gd name="connsiteY23" fmla="*/ 449071 h 1448650"/>
                <a:gd name="connsiteX24" fmla="*/ 1393848 w 1393847"/>
                <a:gd name="connsiteY24" fmla="*/ 324197 h 1448650"/>
                <a:gd name="connsiteX25" fmla="*/ 600813 w 1393847"/>
                <a:gd name="connsiteY25" fmla="*/ 259098 h 144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93847" h="1448650">
                  <a:moveTo>
                    <a:pt x="600813" y="258979"/>
                  </a:moveTo>
                  <a:lnTo>
                    <a:pt x="427765" y="0"/>
                  </a:lnTo>
                  <a:cubicBezTo>
                    <a:pt x="417586" y="67586"/>
                    <a:pt x="400068" y="181451"/>
                    <a:pt x="400068" y="181451"/>
                  </a:cubicBezTo>
                  <a:lnTo>
                    <a:pt x="0" y="166774"/>
                  </a:lnTo>
                  <a:lnTo>
                    <a:pt x="22726" y="473217"/>
                  </a:lnTo>
                  <a:lnTo>
                    <a:pt x="202046" y="461144"/>
                  </a:lnTo>
                  <a:lnTo>
                    <a:pt x="193998" y="582940"/>
                  </a:lnTo>
                  <a:lnTo>
                    <a:pt x="259571" y="637742"/>
                  </a:lnTo>
                  <a:lnTo>
                    <a:pt x="121323" y="805345"/>
                  </a:lnTo>
                  <a:lnTo>
                    <a:pt x="183463" y="1142681"/>
                  </a:lnTo>
                  <a:lnTo>
                    <a:pt x="405395" y="1135342"/>
                  </a:lnTo>
                  <a:lnTo>
                    <a:pt x="393558" y="1253706"/>
                  </a:lnTo>
                  <a:lnTo>
                    <a:pt x="482331" y="1295133"/>
                  </a:lnTo>
                  <a:lnTo>
                    <a:pt x="492510" y="1333483"/>
                  </a:lnTo>
                  <a:lnTo>
                    <a:pt x="567434" y="1324250"/>
                  </a:lnTo>
                  <a:lnTo>
                    <a:pt x="695859" y="1249326"/>
                  </a:lnTo>
                  <a:lnTo>
                    <a:pt x="827005" y="1314900"/>
                  </a:lnTo>
                  <a:lnTo>
                    <a:pt x="987625" y="1280101"/>
                  </a:lnTo>
                  <a:lnTo>
                    <a:pt x="1077226" y="1448650"/>
                  </a:lnTo>
                  <a:lnTo>
                    <a:pt x="1030354" y="1254653"/>
                  </a:lnTo>
                  <a:lnTo>
                    <a:pt x="1105278" y="1135579"/>
                  </a:lnTo>
                  <a:lnTo>
                    <a:pt x="1312651" y="983008"/>
                  </a:lnTo>
                  <a:lnTo>
                    <a:pt x="1326262" y="697516"/>
                  </a:lnTo>
                  <a:lnTo>
                    <a:pt x="1338099" y="449071"/>
                  </a:lnTo>
                  <a:lnTo>
                    <a:pt x="1393848" y="324197"/>
                  </a:lnTo>
                  <a:lnTo>
                    <a:pt x="600813" y="259098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Forma Livre: Forma 85">
              <a:extLst>
                <a:ext uri="{FF2B5EF4-FFF2-40B4-BE49-F238E27FC236}">
                  <a16:creationId xmlns:a16="http://schemas.microsoft.com/office/drawing/2014/main" id="{9D9B1315-FCAB-ACD8-B3F3-90AAEDEA2BE3}"/>
                </a:ext>
              </a:extLst>
            </p:cNvPr>
            <p:cNvSpPr/>
            <p:nvPr/>
          </p:nvSpPr>
          <p:spPr>
            <a:xfrm>
              <a:off x="9700558" y="4856348"/>
              <a:ext cx="571802" cy="366682"/>
            </a:xfrm>
            <a:custGeom>
              <a:avLst/>
              <a:gdLst>
                <a:gd name="connsiteX0" fmla="*/ 523285 w 650998"/>
                <a:gd name="connsiteY0" fmla="*/ 38823 h 417468"/>
                <a:gd name="connsiteX1" fmla="*/ 392138 w 650998"/>
                <a:gd name="connsiteY1" fmla="*/ 0 h 417468"/>
                <a:gd name="connsiteX2" fmla="*/ 290464 w 650998"/>
                <a:gd name="connsiteY2" fmla="*/ 57525 h 417468"/>
                <a:gd name="connsiteX3" fmla="*/ 318516 w 650998"/>
                <a:gd name="connsiteY3" fmla="*/ 85695 h 417468"/>
                <a:gd name="connsiteX4" fmla="*/ 26632 w 650998"/>
                <a:gd name="connsiteY4" fmla="*/ 37166 h 417468"/>
                <a:gd name="connsiteX5" fmla="*/ 0 w 650998"/>
                <a:gd name="connsiteY5" fmla="*/ 136000 h 417468"/>
                <a:gd name="connsiteX6" fmla="*/ 215540 w 650998"/>
                <a:gd name="connsiteY6" fmla="*/ 156595 h 417468"/>
                <a:gd name="connsiteX7" fmla="*/ 378763 w 650998"/>
                <a:gd name="connsiteY7" fmla="*/ 298395 h 417468"/>
                <a:gd name="connsiteX8" fmla="*/ 500559 w 650998"/>
                <a:gd name="connsiteY8" fmla="*/ 315794 h 417468"/>
                <a:gd name="connsiteX9" fmla="*/ 467062 w 650998"/>
                <a:gd name="connsiteY9" fmla="*/ 405513 h 417468"/>
                <a:gd name="connsiteX10" fmla="*/ 501506 w 650998"/>
                <a:gd name="connsiteY10" fmla="*/ 417468 h 417468"/>
                <a:gd name="connsiteX11" fmla="*/ 615490 w 650998"/>
                <a:gd name="connsiteY11" fmla="*/ 340532 h 417468"/>
                <a:gd name="connsiteX12" fmla="*/ 650999 w 650998"/>
                <a:gd name="connsiteY12" fmla="*/ 188080 h 417468"/>
                <a:gd name="connsiteX13" fmla="*/ 634665 w 650998"/>
                <a:gd name="connsiteY13" fmla="*/ 6155 h 417468"/>
                <a:gd name="connsiteX14" fmla="*/ 552757 w 650998"/>
                <a:gd name="connsiteY14" fmla="*/ 0 h 417468"/>
                <a:gd name="connsiteX15" fmla="*/ 523285 w 650998"/>
                <a:gd name="connsiteY15" fmla="*/ 38823 h 41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0998" h="417468">
                  <a:moveTo>
                    <a:pt x="523285" y="38823"/>
                  </a:moveTo>
                  <a:lnTo>
                    <a:pt x="392138" y="0"/>
                  </a:lnTo>
                  <a:lnTo>
                    <a:pt x="290464" y="57525"/>
                  </a:lnTo>
                  <a:lnTo>
                    <a:pt x="318516" y="85695"/>
                  </a:lnTo>
                  <a:lnTo>
                    <a:pt x="26632" y="37166"/>
                  </a:lnTo>
                  <a:lnTo>
                    <a:pt x="0" y="136000"/>
                  </a:lnTo>
                  <a:lnTo>
                    <a:pt x="215540" y="156595"/>
                  </a:lnTo>
                  <a:lnTo>
                    <a:pt x="378763" y="298395"/>
                  </a:lnTo>
                  <a:lnTo>
                    <a:pt x="500559" y="315794"/>
                  </a:lnTo>
                  <a:lnTo>
                    <a:pt x="467062" y="405513"/>
                  </a:lnTo>
                  <a:lnTo>
                    <a:pt x="501506" y="417468"/>
                  </a:lnTo>
                  <a:lnTo>
                    <a:pt x="615490" y="340532"/>
                  </a:lnTo>
                  <a:lnTo>
                    <a:pt x="650999" y="188080"/>
                  </a:lnTo>
                  <a:lnTo>
                    <a:pt x="634665" y="6155"/>
                  </a:lnTo>
                  <a:lnTo>
                    <a:pt x="552757" y="0"/>
                  </a:lnTo>
                  <a:lnTo>
                    <a:pt x="523285" y="38823"/>
                  </a:lnTo>
                  <a:close/>
                </a:path>
              </a:pathLst>
            </a:custGeom>
            <a:solidFill>
              <a:srgbClr val="92D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Forma Livre: Forma 86">
              <a:extLst>
                <a:ext uri="{FF2B5EF4-FFF2-40B4-BE49-F238E27FC236}">
                  <a16:creationId xmlns:a16="http://schemas.microsoft.com/office/drawing/2014/main" id="{B51A8DB9-4CE7-FC8D-9F33-F475DC711960}"/>
                </a:ext>
              </a:extLst>
            </p:cNvPr>
            <p:cNvSpPr/>
            <p:nvPr/>
          </p:nvSpPr>
          <p:spPr>
            <a:xfrm>
              <a:off x="9700558" y="4856348"/>
              <a:ext cx="571802" cy="366682"/>
            </a:xfrm>
            <a:custGeom>
              <a:avLst/>
              <a:gdLst>
                <a:gd name="connsiteX0" fmla="*/ 523285 w 650998"/>
                <a:gd name="connsiteY0" fmla="*/ 38823 h 417468"/>
                <a:gd name="connsiteX1" fmla="*/ 392138 w 650998"/>
                <a:gd name="connsiteY1" fmla="*/ 0 h 417468"/>
                <a:gd name="connsiteX2" fmla="*/ 290464 w 650998"/>
                <a:gd name="connsiteY2" fmla="*/ 57525 h 417468"/>
                <a:gd name="connsiteX3" fmla="*/ 318516 w 650998"/>
                <a:gd name="connsiteY3" fmla="*/ 85695 h 417468"/>
                <a:gd name="connsiteX4" fmla="*/ 26632 w 650998"/>
                <a:gd name="connsiteY4" fmla="*/ 37166 h 417468"/>
                <a:gd name="connsiteX5" fmla="*/ 0 w 650998"/>
                <a:gd name="connsiteY5" fmla="*/ 136000 h 417468"/>
                <a:gd name="connsiteX6" fmla="*/ 215540 w 650998"/>
                <a:gd name="connsiteY6" fmla="*/ 156595 h 417468"/>
                <a:gd name="connsiteX7" fmla="*/ 378763 w 650998"/>
                <a:gd name="connsiteY7" fmla="*/ 298395 h 417468"/>
                <a:gd name="connsiteX8" fmla="*/ 500559 w 650998"/>
                <a:gd name="connsiteY8" fmla="*/ 315794 h 417468"/>
                <a:gd name="connsiteX9" fmla="*/ 467062 w 650998"/>
                <a:gd name="connsiteY9" fmla="*/ 405513 h 417468"/>
                <a:gd name="connsiteX10" fmla="*/ 501506 w 650998"/>
                <a:gd name="connsiteY10" fmla="*/ 417468 h 417468"/>
                <a:gd name="connsiteX11" fmla="*/ 615490 w 650998"/>
                <a:gd name="connsiteY11" fmla="*/ 340532 h 417468"/>
                <a:gd name="connsiteX12" fmla="*/ 650999 w 650998"/>
                <a:gd name="connsiteY12" fmla="*/ 188080 h 417468"/>
                <a:gd name="connsiteX13" fmla="*/ 634665 w 650998"/>
                <a:gd name="connsiteY13" fmla="*/ 6155 h 417468"/>
                <a:gd name="connsiteX14" fmla="*/ 552757 w 650998"/>
                <a:gd name="connsiteY14" fmla="*/ 0 h 417468"/>
                <a:gd name="connsiteX15" fmla="*/ 523285 w 650998"/>
                <a:gd name="connsiteY15" fmla="*/ 38823 h 41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0998" h="417468">
                  <a:moveTo>
                    <a:pt x="523285" y="38823"/>
                  </a:moveTo>
                  <a:lnTo>
                    <a:pt x="392138" y="0"/>
                  </a:lnTo>
                  <a:lnTo>
                    <a:pt x="290464" y="57525"/>
                  </a:lnTo>
                  <a:lnTo>
                    <a:pt x="318516" y="85695"/>
                  </a:lnTo>
                  <a:lnTo>
                    <a:pt x="26632" y="37166"/>
                  </a:lnTo>
                  <a:lnTo>
                    <a:pt x="0" y="136000"/>
                  </a:lnTo>
                  <a:lnTo>
                    <a:pt x="215540" y="156595"/>
                  </a:lnTo>
                  <a:lnTo>
                    <a:pt x="378763" y="298395"/>
                  </a:lnTo>
                  <a:lnTo>
                    <a:pt x="500559" y="315794"/>
                  </a:lnTo>
                  <a:lnTo>
                    <a:pt x="467062" y="405513"/>
                  </a:lnTo>
                  <a:lnTo>
                    <a:pt x="501506" y="417468"/>
                  </a:lnTo>
                  <a:lnTo>
                    <a:pt x="615490" y="340532"/>
                  </a:lnTo>
                  <a:lnTo>
                    <a:pt x="650999" y="188080"/>
                  </a:lnTo>
                  <a:lnTo>
                    <a:pt x="634665" y="6155"/>
                  </a:lnTo>
                  <a:lnTo>
                    <a:pt x="552757" y="0"/>
                  </a:lnTo>
                  <a:lnTo>
                    <a:pt x="523285" y="38823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Forma Livre: Forma 87">
              <a:extLst>
                <a:ext uri="{FF2B5EF4-FFF2-40B4-BE49-F238E27FC236}">
                  <a16:creationId xmlns:a16="http://schemas.microsoft.com/office/drawing/2014/main" id="{B60A58BC-7A20-D961-E1B5-F19C5AC0FF37}"/>
                </a:ext>
              </a:extLst>
            </p:cNvPr>
            <p:cNvSpPr/>
            <p:nvPr/>
          </p:nvSpPr>
          <p:spPr>
            <a:xfrm>
              <a:off x="9292499" y="4975803"/>
              <a:ext cx="848555" cy="741056"/>
            </a:xfrm>
            <a:custGeom>
              <a:avLst/>
              <a:gdLst>
                <a:gd name="connsiteX0" fmla="*/ 965136 w 966082"/>
                <a:gd name="connsiteY0" fmla="*/ 179794 h 843694"/>
                <a:gd name="connsiteX1" fmla="*/ 843340 w 966082"/>
                <a:gd name="connsiteY1" fmla="*/ 162395 h 843694"/>
                <a:gd name="connsiteX2" fmla="*/ 680116 w 966082"/>
                <a:gd name="connsiteY2" fmla="*/ 20595 h 843694"/>
                <a:gd name="connsiteX3" fmla="*/ 464577 w 966082"/>
                <a:gd name="connsiteY3" fmla="*/ 0 h 843694"/>
                <a:gd name="connsiteX4" fmla="*/ 205597 w 966082"/>
                <a:gd name="connsiteY4" fmla="*/ 151268 h 843694"/>
                <a:gd name="connsiteX5" fmla="*/ 0 w 966082"/>
                <a:gd name="connsiteY5" fmla="*/ 407170 h 843694"/>
                <a:gd name="connsiteX6" fmla="*/ 99070 w 966082"/>
                <a:gd name="connsiteY6" fmla="*/ 387995 h 843694"/>
                <a:gd name="connsiteX7" fmla="*/ 198259 w 966082"/>
                <a:gd name="connsiteY7" fmla="*/ 521154 h 843694"/>
                <a:gd name="connsiteX8" fmla="*/ 245604 w 966082"/>
                <a:gd name="connsiteY8" fmla="*/ 482686 h 843694"/>
                <a:gd name="connsiteX9" fmla="*/ 470495 w 966082"/>
                <a:gd name="connsiteY9" fmla="*/ 618804 h 843694"/>
                <a:gd name="connsiteX10" fmla="*/ 550390 w 966082"/>
                <a:gd name="connsiteY10" fmla="*/ 722372 h 843694"/>
                <a:gd name="connsiteX11" fmla="*/ 488249 w 966082"/>
                <a:gd name="connsiteY11" fmla="*/ 766758 h 843694"/>
                <a:gd name="connsiteX12" fmla="*/ 492629 w 966082"/>
                <a:gd name="connsiteY12" fmla="*/ 843695 h 843694"/>
                <a:gd name="connsiteX13" fmla="*/ 605074 w 966082"/>
                <a:gd name="connsiteY13" fmla="*/ 782974 h 843694"/>
                <a:gd name="connsiteX14" fmla="*/ 674672 w 966082"/>
                <a:gd name="connsiteY14" fmla="*/ 623183 h 843694"/>
                <a:gd name="connsiteX15" fmla="*/ 871392 w 966082"/>
                <a:gd name="connsiteY15" fmla="*/ 478188 h 843694"/>
                <a:gd name="connsiteX16" fmla="*/ 966082 w 966082"/>
                <a:gd name="connsiteY16" fmla="*/ 281468 h 843694"/>
                <a:gd name="connsiteX17" fmla="*/ 931639 w 966082"/>
                <a:gd name="connsiteY17" fmla="*/ 269513 h 843694"/>
                <a:gd name="connsiteX18" fmla="*/ 965136 w 966082"/>
                <a:gd name="connsiteY18" fmla="*/ 179794 h 843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6082" h="843694">
                  <a:moveTo>
                    <a:pt x="965136" y="179794"/>
                  </a:moveTo>
                  <a:lnTo>
                    <a:pt x="843340" y="162395"/>
                  </a:lnTo>
                  <a:lnTo>
                    <a:pt x="680116" y="20595"/>
                  </a:lnTo>
                  <a:lnTo>
                    <a:pt x="464577" y="0"/>
                  </a:lnTo>
                  <a:lnTo>
                    <a:pt x="205597" y="151268"/>
                  </a:lnTo>
                  <a:lnTo>
                    <a:pt x="0" y="407170"/>
                  </a:lnTo>
                  <a:lnTo>
                    <a:pt x="99070" y="387995"/>
                  </a:lnTo>
                  <a:lnTo>
                    <a:pt x="198259" y="521154"/>
                  </a:lnTo>
                  <a:lnTo>
                    <a:pt x="245604" y="482686"/>
                  </a:lnTo>
                  <a:lnTo>
                    <a:pt x="470495" y="618804"/>
                  </a:lnTo>
                  <a:lnTo>
                    <a:pt x="550390" y="722372"/>
                  </a:lnTo>
                  <a:lnTo>
                    <a:pt x="488249" y="766758"/>
                  </a:lnTo>
                  <a:lnTo>
                    <a:pt x="492629" y="843695"/>
                  </a:lnTo>
                  <a:lnTo>
                    <a:pt x="605074" y="782974"/>
                  </a:lnTo>
                  <a:lnTo>
                    <a:pt x="674672" y="623183"/>
                  </a:lnTo>
                  <a:lnTo>
                    <a:pt x="871392" y="478188"/>
                  </a:lnTo>
                  <a:lnTo>
                    <a:pt x="966082" y="281468"/>
                  </a:lnTo>
                  <a:lnTo>
                    <a:pt x="931639" y="269513"/>
                  </a:lnTo>
                  <a:lnTo>
                    <a:pt x="965136" y="179794"/>
                  </a:lnTo>
                  <a:close/>
                </a:path>
              </a:pathLst>
            </a:custGeom>
            <a:solidFill>
              <a:srgbClr val="00B0F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Forma Livre: Forma 88">
              <a:extLst>
                <a:ext uri="{FF2B5EF4-FFF2-40B4-BE49-F238E27FC236}">
                  <a16:creationId xmlns:a16="http://schemas.microsoft.com/office/drawing/2014/main" id="{B040749D-D611-C9E4-9166-CAAF92D644E8}"/>
                </a:ext>
              </a:extLst>
            </p:cNvPr>
            <p:cNvSpPr/>
            <p:nvPr/>
          </p:nvSpPr>
          <p:spPr>
            <a:xfrm>
              <a:off x="9292499" y="4975803"/>
              <a:ext cx="848555" cy="741056"/>
            </a:xfrm>
            <a:custGeom>
              <a:avLst/>
              <a:gdLst>
                <a:gd name="connsiteX0" fmla="*/ 965136 w 966082"/>
                <a:gd name="connsiteY0" fmla="*/ 179794 h 843694"/>
                <a:gd name="connsiteX1" fmla="*/ 843340 w 966082"/>
                <a:gd name="connsiteY1" fmla="*/ 162395 h 843694"/>
                <a:gd name="connsiteX2" fmla="*/ 680116 w 966082"/>
                <a:gd name="connsiteY2" fmla="*/ 20595 h 843694"/>
                <a:gd name="connsiteX3" fmla="*/ 464577 w 966082"/>
                <a:gd name="connsiteY3" fmla="*/ 0 h 843694"/>
                <a:gd name="connsiteX4" fmla="*/ 205597 w 966082"/>
                <a:gd name="connsiteY4" fmla="*/ 151268 h 843694"/>
                <a:gd name="connsiteX5" fmla="*/ 0 w 966082"/>
                <a:gd name="connsiteY5" fmla="*/ 407170 h 843694"/>
                <a:gd name="connsiteX6" fmla="*/ 99070 w 966082"/>
                <a:gd name="connsiteY6" fmla="*/ 387995 h 843694"/>
                <a:gd name="connsiteX7" fmla="*/ 198259 w 966082"/>
                <a:gd name="connsiteY7" fmla="*/ 521154 h 843694"/>
                <a:gd name="connsiteX8" fmla="*/ 245604 w 966082"/>
                <a:gd name="connsiteY8" fmla="*/ 482686 h 843694"/>
                <a:gd name="connsiteX9" fmla="*/ 470495 w 966082"/>
                <a:gd name="connsiteY9" fmla="*/ 618804 h 843694"/>
                <a:gd name="connsiteX10" fmla="*/ 550390 w 966082"/>
                <a:gd name="connsiteY10" fmla="*/ 722372 h 843694"/>
                <a:gd name="connsiteX11" fmla="*/ 488249 w 966082"/>
                <a:gd name="connsiteY11" fmla="*/ 766758 h 843694"/>
                <a:gd name="connsiteX12" fmla="*/ 492629 w 966082"/>
                <a:gd name="connsiteY12" fmla="*/ 843695 h 843694"/>
                <a:gd name="connsiteX13" fmla="*/ 605074 w 966082"/>
                <a:gd name="connsiteY13" fmla="*/ 782974 h 843694"/>
                <a:gd name="connsiteX14" fmla="*/ 674672 w 966082"/>
                <a:gd name="connsiteY14" fmla="*/ 623183 h 843694"/>
                <a:gd name="connsiteX15" fmla="*/ 871392 w 966082"/>
                <a:gd name="connsiteY15" fmla="*/ 478188 h 843694"/>
                <a:gd name="connsiteX16" fmla="*/ 966082 w 966082"/>
                <a:gd name="connsiteY16" fmla="*/ 281468 h 843694"/>
                <a:gd name="connsiteX17" fmla="*/ 931639 w 966082"/>
                <a:gd name="connsiteY17" fmla="*/ 269513 h 843694"/>
                <a:gd name="connsiteX18" fmla="*/ 965136 w 966082"/>
                <a:gd name="connsiteY18" fmla="*/ 179794 h 843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6082" h="843694">
                  <a:moveTo>
                    <a:pt x="965136" y="179794"/>
                  </a:moveTo>
                  <a:lnTo>
                    <a:pt x="843340" y="162395"/>
                  </a:lnTo>
                  <a:lnTo>
                    <a:pt x="680116" y="20595"/>
                  </a:lnTo>
                  <a:lnTo>
                    <a:pt x="464577" y="0"/>
                  </a:lnTo>
                  <a:lnTo>
                    <a:pt x="205597" y="151268"/>
                  </a:lnTo>
                  <a:lnTo>
                    <a:pt x="0" y="407170"/>
                  </a:lnTo>
                  <a:lnTo>
                    <a:pt x="99070" y="387995"/>
                  </a:lnTo>
                  <a:lnTo>
                    <a:pt x="198259" y="521154"/>
                  </a:lnTo>
                  <a:lnTo>
                    <a:pt x="245604" y="482686"/>
                  </a:lnTo>
                  <a:lnTo>
                    <a:pt x="470495" y="618804"/>
                  </a:lnTo>
                  <a:lnTo>
                    <a:pt x="550390" y="722372"/>
                  </a:lnTo>
                  <a:lnTo>
                    <a:pt x="488249" y="766758"/>
                  </a:lnTo>
                  <a:lnTo>
                    <a:pt x="492629" y="843695"/>
                  </a:lnTo>
                  <a:lnTo>
                    <a:pt x="605074" y="782974"/>
                  </a:lnTo>
                  <a:lnTo>
                    <a:pt x="674672" y="623183"/>
                  </a:lnTo>
                  <a:lnTo>
                    <a:pt x="871392" y="478188"/>
                  </a:lnTo>
                  <a:lnTo>
                    <a:pt x="966082" y="281468"/>
                  </a:lnTo>
                  <a:lnTo>
                    <a:pt x="931639" y="269513"/>
                  </a:lnTo>
                  <a:lnTo>
                    <a:pt x="965136" y="179794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Forma Livre: Forma 89">
              <a:extLst>
                <a:ext uri="{FF2B5EF4-FFF2-40B4-BE49-F238E27FC236}">
                  <a16:creationId xmlns:a16="http://schemas.microsoft.com/office/drawing/2014/main" id="{E6DB860C-CDFA-3186-151F-D088EA5F83FE}"/>
                </a:ext>
              </a:extLst>
            </p:cNvPr>
            <p:cNvSpPr/>
            <p:nvPr/>
          </p:nvSpPr>
          <p:spPr>
            <a:xfrm>
              <a:off x="9592955" y="1453081"/>
              <a:ext cx="536350" cy="649984"/>
            </a:xfrm>
            <a:custGeom>
              <a:avLst/>
              <a:gdLst>
                <a:gd name="connsiteX0" fmla="*/ 152807 w 610636"/>
                <a:gd name="connsiteY0" fmla="*/ 401962 h 740008"/>
                <a:gd name="connsiteX1" fmla="*/ 322304 w 610636"/>
                <a:gd name="connsiteY1" fmla="*/ 740008 h 740008"/>
                <a:gd name="connsiteX2" fmla="*/ 383379 w 610636"/>
                <a:gd name="connsiteY2" fmla="*/ 738943 h 740008"/>
                <a:gd name="connsiteX3" fmla="*/ 436406 w 610636"/>
                <a:gd name="connsiteY3" fmla="*/ 595487 h 740008"/>
                <a:gd name="connsiteX4" fmla="*/ 524468 w 610636"/>
                <a:gd name="connsiteY4" fmla="*/ 559622 h 740008"/>
                <a:gd name="connsiteX5" fmla="*/ 555953 w 610636"/>
                <a:gd name="connsiteY5" fmla="*/ 496535 h 740008"/>
                <a:gd name="connsiteX6" fmla="*/ 575128 w 610636"/>
                <a:gd name="connsiteY6" fmla="*/ 498428 h 740008"/>
                <a:gd name="connsiteX7" fmla="*/ 610637 w 610636"/>
                <a:gd name="connsiteY7" fmla="*/ 374147 h 740008"/>
                <a:gd name="connsiteX8" fmla="*/ 532280 w 610636"/>
                <a:gd name="connsiteY8" fmla="*/ 289872 h 740008"/>
                <a:gd name="connsiteX9" fmla="*/ 504110 w 610636"/>
                <a:gd name="connsiteY9" fmla="*/ 318043 h 740008"/>
                <a:gd name="connsiteX10" fmla="*/ 447887 w 610636"/>
                <a:gd name="connsiteY10" fmla="*/ 162750 h 740008"/>
                <a:gd name="connsiteX11" fmla="*/ 406460 w 610636"/>
                <a:gd name="connsiteY11" fmla="*/ 0 h 740008"/>
                <a:gd name="connsiteX12" fmla="*/ 394624 w 610636"/>
                <a:gd name="connsiteY12" fmla="*/ 91732 h 740008"/>
                <a:gd name="connsiteX13" fmla="*/ 291056 w 610636"/>
                <a:gd name="connsiteY13" fmla="*/ 192341 h 740008"/>
                <a:gd name="connsiteX14" fmla="*/ 261465 w 610636"/>
                <a:gd name="connsiteY14" fmla="*/ 323961 h 740008"/>
                <a:gd name="connsiteX15" fmla="*/ 131265 w 610636"/>
                <a:gd name="connsiteY15" fmla="*/ 276615 h 740008"/>
                <a:gd name="connsiteX16" fmla="*/ 11481 w 610636"/>
                <a:gd name="connsiteY16" fmla="*/ 275195 h 740008"/>
                <a:gd name="connsiteX17" fmla="*/ 0 w 610636"/>
                <a:gd name="connsiteY17" fmla="*/ 273893 h 740008"/>
                <a:gd name="connsiteX18" fmla="*/ 4853 w 610636"/>
                <a:gd name="connsiteY18" fmla="*/ 371661 h 740008"/>
                <a:gd name="connsiteX19" fmla="*/ 152689 w 610636"/>
                <a:gd name="connsiteY19" fmla="*/ 402081 h 74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0636" h="740008">
                  <a:moveTo>
                    <a:pt x="152807" y="401962"/>
                  </a:moveTo>
                  <a:lnTo>
                    <a:pt x="322304" y="740008"/>
                  </a:lnTo>
                  <a:lnTo>
                    <a:pt x="383379" y="738943"/>
                  </a:lnTo>
                  <a:lnTo>
                    <a:pt x="436406" y="595487"/>
                  </a:lnTo>
                  <a:lnTo>
                    <a:pt x="524468" y="559622"/>
                  </a:lnTo>
                  <a:lnTo>
                    <a:pt x="555953" y="496535"/>
                  </a:lnTo>
                  <a:lnTo>
                    <a:pt x="575128" y="498428"/>
                  </a:lnTo>
                  <a:lnTo>
                    <a:pt x="610637" y="374147"/>
                  </a:lnTo>
                  <a:lnTo>
                    <a:pt x="532280" y="289872"/>
                  </a:lnTo>
                  <a:lnTo>
                    <a:pt x="504110" y="318043"/>
                  </a:lnTo>
                  <a:lnTo>
                    <a:pt x="447887" y="162750"/>
                  </a:lnTo>
                  <a:lnTo>
                    <a:pt x="406460" y="0"/>
                  </a:lnTo>
                  <a:lnTo>
                    <a:pt x="394624" y="91732"/>
                  </a:lnTo>
                  <a:lnTo>
                    <a:pt x="291056" y="192341"/>
                  </a:lnTo>
                  <a:lnTo>
                    <a:pt x="261465" y="323961"/>
                  </a:lnTo>
                  <a:lnTo>
                    <a:pt x="131265" y="276615"/>
                  </a:lnTo>
                  <a:lnTo>
                    <a:pt x="11481" y="275195"/>
                  </a:lnTo>
                  <a:lnTo>
                    <a:pt x="0" y="273893"/>
                  </a:lnTo>
                  <a:cubicBezTo>
                    <a:pt x="2249" y="315202"/>
                    <a:pt x="4853" y="371661"/>
                    <a:pt x="4853" y="371661"/>
                  </a:cubicBezTo>
                  <a:lnTo>
                    <a:pt x="152689" y="402081"/>
                  </a:lnTo>
                  <a:close/>
                </a:path>
              </a:pathLst>
            </a:custGeom>
            <a:solidFill>
              <a:srgbClr val="00B0F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Forma Livre: Forma 90">
              <a:extLst>
                <a:ext uri="{FF2B5EF4-FFF2-40B4-BE49-F238E27FC236}">
                  <a16:creationId xmlns:a16="http://schemas.microsoft.com/office/drawing/2014/main" id="{1665CD5A-D528-D3F7-435C-21D49D4C9055}"/>
                </a:ext>
              </a:extLst>
            </p:cNvPr>
            <p:cNvSpPr/>
            <p:nvPr/>
          </p:nvSpPr>
          <p:spPr>
            <a:xfrm>
              <a:off x="9592955" y="1453081"/>
              <a:ext cx="536350" cy="649984"/>
            </a:xfrm>
            <a:custGeom>
              <a:avLst/>
              <a:gdLst>
                <a:gd name="connsiteX0" fmla="*/ 152807 w 610636"/>
                <a:gd name="connsiteY0" fmla="*/ 401962 h 740008"/>
                <a:gd name="connsiteX1" fmla="*/ 322304 w 610636"/>
                <a:gd name="connsiteY1" fmla="*/ 740008 h 740008"/>
                <a:gd name="connsiteX2" fmla="*/ 383379 w 610636"/>
                <a:gd name="connsiteY2" fmla="*/ 738943 h 740008"/>
                <a:gd name="connsiteX3" fmla="*/ 436406 w 610636"/>
                <a:gd name="connsiteY3" fmla="*/ 595487 h 740008"/>
                <a:gd name="connsiteX4" fmla="*/ 524468 w 610636"/>
                <a:gd name="connsiteY4" fmla="*/ 559622 h 740008"/>
                <a:gd name="connsiteX5" fmla="*/ 555953 w 610636"/>
                <a:gd name="connsiteY5" fmla="*/ 496535 h 740008"/>
                <a:gd name="connsiteX6" fmla="*/ 575128 w 610636"/>
                <a:gd name="connsiteY6" fmla="*/ 498428 h 740008"/>
                <a:gd name="connsiteX7" fmla="*/ 610637 w 610636"/>
                <a:gd name="connsiteY7" fmla="*/ 374147 h 740008"/>
                <a:gd name="connsiteX8" fmla="*/ 532280 w 610636"/>
                <a:gd name="connsiteY8" fmla="*/ 289872 h 740008"/>
                <a:gd name="connsiteX9" fmla="*/ 504110 w 610636"/>
                <a:gd name="connsiteY9" fmla="*/ 318043 h 740008"/>
                <a:gd name="connsiteX10" fmla="*/ 447887 w 610636"/>
                <a:gd name="connsiteY10" fmla="*/ 162750 h 740008"/>
                <a:gd name="connsiteX11" fmla="*/ 406460 w 610636"/>
                <a:gd name="connsiteY11" fmla="*/ 0 h 740008"/>
                <a:gd name="connsiteX12" fmla="*/ 394624 w 610636"/>
                <a:gd name="connsiteY12" fmla="*/ 91732 h 740008"/>
                <a:gd name="connsiteX13" fmla="*/ 291056 w 610636"/>
                <a:gd name="connsiteY13" fmla="*/ 192341 h 740008"/>
                <a:gd name="connsiteX14" fmla="*/ 261465 w 610636"/>
                <a:gd name="connsiteY14" fmla="*/ 323961 h 740008"/>
                <a:gd name="connsiteX15" fmla="*/ 131265 w 610636"/>
                <a:gd name="connsiteY15" fmla="*/ 276615 h 740008"/>
                <a:gd name="connsiteX16" fmla="*/ 11481 w 610636"/>
                <a:gd name="connsiteY16" fmla="*/ 275195 h 740008"/>
                <a:gd name="connsiteX17" fmla="*/ 0 w 610636"/>
                <a:gd name="connsiteY17" fmla="*/ 273893 h 740008"/>
                <a:gd name="connsiteX18" fmla="*/ 4853 w 610636"/>
                <a:gd name="connsiteY18" fmla="*/ 371661 h 740008"/>
                <a:gd name="connsiteX19" fmla="*/ 152689 w 610636"/>
                <a:gd name="connsiteY19" fmla="*/ 402081 h 74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0636" h="740008">
                  <a:moveTo>
                    <a:pt x="152807" y="401962"/>
                  </a:moveTo>
                  <a:lnTo>
                    <a:pt x="322304" y="740008"/>
                  </a:lnTo>
                  <a:lnTo>
                    <a:pt x="383379" y="738943"/>
                  </a:lnTo>
                  <a:lnTo>
                    <a:pt x="436406" y="595487"/>
                  </a:lnTo>
                  <a:lnTo>
                    <a:pt x="524468" y="559622"/>
                  </a:lnTo>
                  <a:lnTo>
                    <a:pt x="555953" y="496535"/>
                  </a:lnTo>
                  <a:lnTo>
                    <a:pt x="575128" y="498428"/>
                  </a:lnTo>
                  <a:lnTo>
                    <a:pt x="610637" y="374147"/>
                  </a:lnTo>
                  <a:lnTo>
                    <a:pt x="532280" y="289872"/>
                  </a:lnTo>
                  <a:lnTo>
                    <a:pt x="504110" y="318043"/>
                  </a:lnTo>
                  <a:lnTo>
                    <a:pt x="447887" y="162750"/>
                  </a:lnTo>
                  <a:lnTo>
                    <a:pt x="406460" y="0"/>
                  </a:lnTo>
                  <a:lnTo>
                    <a:pt x="394624" y="91732"/>
                  </a:lnTo>
                  <a:lnTo>
                    <a:pt x="291056" y="192341"/>
                  </a:lnTo>
                  <a:lnTo>
                    <a:pt x="261465" y="323961"/>
                  </a:lnTo>
                  <a:lnTo>
                    <a:pt x="131265" y="276615"/>
                  </a:lnTo>
                  <a:lnTo>
                    <a:pt x="11481" y="275195"/>
                  </a:lnTo>
                  <a:lnTo>
                    <a:pt x="0" y="273893"/>
                  </a:lnTo>
                  <a:cubicBezTo>
                    <a:pt x="2249" y="315202"/>
                    <a:pt x="4853" y="371661"/>
                    <a:pt x="4853" y="371661"/>
                  </a:cubicBezTo>
                  <a:lnTo>
                    <a:pt x="152689" y="402081"/>
                  </a:lnTo>
                  <a:close/>
                </a:path>
              </a:pathLst>
            </a:custGeom>
            <a:solidFill>
              <a:srgbClr val="92D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Forma Livre: Forma 91">
              <a:extLst>
                <a:ext uri="{FF2B5EF4-FFF2-40B4-BE49-F238E27FC236}">
                  <a16:creationId xmlns:a16="http://schemas.microsoft.com/office/drawing/2014/main" id="{01E84A91-285D-D475-9CAC-4CD468FA538C}"/>
                </a:ext>
              </a:extLst>
            </p:cNvPr>
            <p:cNvSpPr/>
            <p:nvPr/>
          </p:nvSpPr>
          <p:spPr>
            <a:xfrm>
              <a:off x="10000391" y="3544008"/>
              <a:ext cx="1207023" cy="983293"/>
            </a:xfrm>
            <a:custGeom>
              <a:avLst/>
              <a:gdLst>
                <a:gd name="connsiteX0" fmla="*/ 1293949 w 1374199"/>
                <a:gd name="connsiteY0" fmla="*/ 391546 h 1119481"/>
                <a:gd name="connsiteX1" fmla="*/ 1374200 w 1374199"/>
                <a:gd name="connsiteY1" fmla="*/ 196128 h 1119481"/>
                <a:gd name="connsiteX2" fmla="*/ 1201626 w 1374199"/>
                <a:gd name="connsiteY2" fmla="*/ 197549 h 1119481"/>
                <a:gd name="connsiteX3" fmla="*/ 1140077 w 1374199"/>
                <a:gd name="connsiteY3" fmla="*/ 123927 h 1119481"/>
                <a:gd name="connsiteX4" fmla="*/ 812210 w 1374199"/>
                <a:gd name="connsiteY4" fmla="*/ 0 h 1119481"/>
                <a:gd name="connsiteX5" fmla="*/ 634192 w 1374199"/>
                <a:gd name="connsiteY5" fmla="*/ 116825 h 1119481"/>
                <a:gd name="connsiteX6" fmla="*/ 503045 w 1374199"/>
                <a:gd name="connsiteY6" fmla="*/ 83801 h 1119481"/>
                <a:gd name="connsiteX7" fmla="*/ 503045 w 1374199"/>
                <a:gd name="connsiteY7" fmla="*/ 225601 h 1119481"/>
                <a:gd name="connsiteX8" fmla="*/ 426819 w 1374199"/>
                <a:gd name="connsiteY8" fmla="*/ 391546 h 1119481"/>
                <a:gd name="connsiteX9" fmla="*/ 461617 w 1374199"/>
                <a:gd name="connsiteY9" fmla="*/ 472507 h 1119481"/>
                <a:gd name="connsiteX10" fmla="*/ 396044 w 1374199"/>
                <a:gd name="connsiteY10" fmla="*/ 545419 h 1119481"/>
                <a:gd name="connsiteX11" fmla="*/ 329169 w 1374199"/>
                <a:gd name="connsiteY11" fmla="*/ 517367 h 1119481"/>
                <a:gd name="connsiteX12" fmla="*/ 70900 w 1374199"/>
                <a:gd name="connsiteY12" fmla="*/ 572169 h 1119481"/>
                <a:gd name="connsiteX13" fmla="*/ 40480 w 1374199"/>
                <a:gd name="connsiteY13" fmla="*/ 670174 h 1119481"/>
                <a:gd name="connsiteX14" fmla="*/ 22963 w 1374199"/>
                <a:gd name="connsiteY14" fmla="*/ 726515 h 1119481"/>
                <a:gd name="connsiteX15" fmla="*/ 0 w 1374199"/>
                <a:gd name="connsiteY15" fmla="*/ 744743 h 1119481"/>
                <a:gd name="connsiteX16" fmla="*/ 127122 w 1374199"/>
                <a:gd name="connsiteY16" fmla="*/ 715389 h 1119481"/>
                <a:gd name="connsiteX17" fmla="*/ 220748 w 1374199"/>
                <a:gd name="connsiteY17" fmla="*/ 727343 h 1119481"/>
                <a:gd name="connsiteX18" fmla="*/ 216723 w 1374199"/>
                <a:gd name="connsiteY18" fmla="*/ 775517 h 1119481"/>
                <a:gd name="connsiteX19" fmla="*/ 449544 w 1374199"/>
                <a:gd name="connsiteY19" fmla="*/ 727343 h 1119481"/>
                <a:gd name="connsiteX20" fmla="*/ 497718 w 1374199"/>
                <a:gd name="connsiteY20" fmla="*/ 901338 h 1119481"/>
                <a:gd name="connsiteX21" fmla="*/ 577969 w 1374199"/>
                <a:gd name="connsiteY21" fmla="*/ 901338 h 1119481"/>
                <a:gd name="connsiteX22" fmla="*/ 536542 w 1374199"/>
                <a:gd name="connsiteY22" fmla="*/ 1025738 h 1119481"/>
                <a:gd name="connsiteX23" fmla="*/ 588740 w 1374199"/>
                <a:gd name="connsiteY23" fmla="*/ 1119482 h 1119481"/>
                <a:gd name="connsiteX24" fmla="*/ 769362 w 1374199"/>
                <a:gd name="connsiteY24" fmla="*/ 1029762 h 1119481"/>
                <a:gd name="connsiteX25" fmla="*/ 988808 w 1374199"/>
                <a:gd name="connsiteY25" fmla="*/ 992359 h 1119481"/>
                <a:gd name="connsiteX26" fmla="*/ 1083854 w 1374199"/>
                <a:gd name="connsiteY26" fmla="*/ 952234 h 1119481"/>
                <a:gd name="connsiteX27" fmla="*/ 1094507 w 1374199"/>
                <a:gd name="connsiteY27" fmla="*/ 862278 h 1119481"/>
                <a:gd name="connsiteX28" fmla="*/ 1130963 w 1374199"/>
                <a:gd name="connsiteY28" fmla="*/ 829965 h 1119481"/>
                <a:gd name="connsiteX29" fmla="*/ 1142681 w 1374199"/>
                <a:gd name="connsiteY29" fmla="*/ 763563 h 1119481"/>
                <a:gd name="connsiteX30" fmla="*/ 1182806 w 1374199"/>
                <a:gd name="connsiteY30" fmla="*/ 778240 h 1119481"/>
                <a:gd name="connsiteX31" fmla="*/ 1248379 w 1374199"/>
                <a:gd name="connsiteY31" fmla="*/ 668517 h 1119481"/>
                <a:gd name="connsiteX32" fmla="*/ 1222931 w 1374199"/>
                <a:gd name="connsiteY32" fmla="*/ 518669 h 1119481"/>
                <a:gd name="connsiteX33" fmla="*/ 1344727 w 1374199"/>
                <a:gd name="connsiteY33" fmla="*/ 483870 h 1119481"/>
                <a:gd name="connsiteX34" fmla="*/ 1293949 w 1374199"/>
                <a:gd name="connsiteY34" fmla="*/ 391546 h 1119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74199" h="1119481">
                  <a:moveTo>
                    <a:pt x="1293949" y="391546"/>
                  </a:moveTo>
                  <a:lnTo>
                    <a:pt x="1374200" y="196128"/>
                  </a:lnTo>
                  <a:lnTo>
                    <a:pt x="1201626" y="197549"/>
                  </a:lnTo>
                  <a:lnTo>
                    <a:pt x="1140077" y="123927"/>
                  </a:lnTo>
                  <a:lnTo>
                    <a:pt x="812210" y="0"/>
                  </a:lnTo>
                  <a:lnTo>
                    <a:pt x="634192" y="116825"/>
                  </a:lnTo>
                  <a:lnTo>
                    <a:pt x="503045" y="83801"/>
                  </a:lnTo>
                  <a:lnTo>
                    <a:pt x="503045" y="225601"/>
                  </a:lnTo>
                  <a:lnTo>
                    <a:pt x="426819" y="391546"/>
                  </a:lnTo>
                  <a:lnTo>
                    <a:pt x="461617" y="472507"/>
                  </a:lnTo>
                  <a:lnTo>
                    <a:pt x="396044" y="545419"/>
                  </a:lnTo>
                  <a:lnTo>
                    <a:pt x="329169" y="517367"/>
                  </a:lnTo>
                  <a:lnTo>
                    <a:pt x="70900" y="572169"/>
                  </a:lnTo>
                  <a:lnTo>
                    <a:pt x="40480" y="670174"/>
                  </a:lnTo>
                  <a:lnTo>
                    <a:pt x="22963" y="726515"/>
                  </a:lnTo>
                  <a:lnTo>
                    <a:pt x="0" y="744743"/>
                  </a:lnTo>
                  <a:lnTo>
                    <a:pt x="127122" y="715389"/>
                  </a:lnTo>
                  <a:lnTo>
                    <a:pt x="220748" y="727343"/>
                  </a:lnTo>
                  <a:lnTo>
                    <a:pt x="216723" y="775517"/>
                  </a:lnTo>
                  <a:lnTo>
                    <a:pt x="449544" y="727343"/>
                  </a:lnTo>
                  <a:lnTo>
                    <a:pt x="497718" y="901338"/>
                  </a:lnTo>
                  <a:lnTo>
                    <a:pt x="577969" y="901338"/>
                  </a:lnTo>
                  <a:lnTo>
                    <a:pt x="536542" y="1025738"/>
                  </a:lnTo>
                  <a:lnTo>
                    <a:pt x="588740" y="1119482"/>
                  </a:lnTo>
                  <a:lnTo>
                    <a:pt x="769362" y="1029762"/>
                  </a:lnTo>
                  <a:lnTo>
                    <a:pt x="988808" y="992359"/>
                  </a:lnTo>
                  <a:lnTo>
                    <a:pt x="1083854" y="952234"/>
                  </a:lnTo>
                  <a:lnTo>
                    <a:pt x="1094507" y="862278"/>
                  </a:lnTo>
                  <a:lnTo>
                    <a:pt x="1130963" y="829965"/>
                  </a:lnTo>
                  <a:lnTo>
                    <a:pt x="1142681" y="763563"/>
                  </a:lnTo>
                  <a:lnTo>
                    <a:pt x="1182806" y="778240"/>
                  </a:lnTo>
                  <a:lnTo>
                    <a:pt x="1248379" y="668517"/>
                  </a:lnTo>
                  <a:lnTo>
                    <a:pt x="1222931" y="518669"/>
                  </a:lnTo>
                  <a:lnTo>
                    <a:pt x="1344727" y="483870"/>
                  </a:lnTo>
                  <a:lnTo>
                    <a:pt x="1293949" y="391546"/>
                  </a:lnTo>
                  <a:close/>
                </a:path>
              </a:pathLst>
            </a:custGeom>
            <a:solidFill>
              <a:srgbClr val="92D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Forma Livre: Forma 92">
              <a:extLst>
                <a:ext uri="{FF2B5EF4-FFF2-40B4-BE49-F238E27FC236}">
                  <a16:creationId xmlns:a16="http://schemas.microsoft.com/office/drawing/2014/main" id="{85DBA182-D69E-64F1-FFC7-C5A34DF7B991}"/>
                </a:ext>
              </a:extLst>
            </p:cNvPr>
            <p:cNvSpPr/>
            <p:nvPr/>
          </p:nvSpPr>
          <p:spPr>
            <a:xfrm>
              <a:off x="10000391" y="3544008"/>
              <a:ext cx="1207023" cy="983293"/>
            </a:xfrm>
            <a:custGeom>
              <a:avLst/>
              <a:gdLst>
                <a:gd name="connsiteX0" fmla="*/ 1293949 w 1374199"/>
                <a:gd name="connsiteY0" fmla="*/ 391546 h 1119481"/>
                <a:gd name="connsiteX1" fmla="*/ 1374200 w 1374199"/>
                <a:gd name="connsiteY1" fmla="*/ 196128 h 1119481"/>
                <a:gd name="connsiteX2" fmla="*/ 1201626 w 1374199"/>
                <a:gd name="connsiteY2" fmla="*/ 197549 h 1119481"/>
                <a:gd name="connsiteX3" fmla="*/ 1140077 w 1374199"/>
                <a:gd name="connsiteY3" fmla="*/ 123927 h 1119481"/>
                <a:gd name="connsiteX4" fmla="*/ 812210 w 1374199"/>
                <a:gd name="connsiteY4" fmla="*/ 0 h 1119481"/>
                <a:gd name="connsiteX5" fmla="*/ 634192 w 1374199"/>
                <a:gd name="connsiteY5" fmla="*/ 116825 h 1119481"/>
                <a:gd name="connsiteX6" fmla="*/ 503045 w 1374199"/>
                <a:gd name="connsiteY6" fmla="*/ 83801 h 1119481"/>
                <a:gd name="connsiteX7" fmla="*/ 503045 w 1374199"/>
                <a:gd name="connsiteY7" fmla="*/ 225601 h 1119481"/>
                <a:gd name="connsiteX8" fmla="*/ 426819 w 1374199"/>
                <a:gd name="connsiteY8" fmla="*/ 391546 h 1119481"/>
                <a:gd name="connsiteX9" fmla="*/ 461617 w 1374199"/>
                <a:gd name="connsiteY9" fmla="*/ 472507 h 1119481"/>
                <a:gd name="connsiteX10" fmla="*/ 396044 w 1374199"/>
                <a:gd name="connsiteY10" fmla="*/ 545419 h 1119481"/>
                <a:gd name="connsiteX11" fmla="*/ 329169 w 1374199"/>
                <a:gd name="connsiteY11" fmla="*/ 517367 h 1119481"/>
                <a:gd name="connsiteX12" fmla="*/ 70900 w 1374199"/>
                <a:gd name="connsiteY12" fmla="*/ 572169 h 1119481"/>
                <a:gd name="connsiteX13" fmla="*/ 40480 w 1374199"/>
                <a:gd name="connsiteY13" fmla="*/ 670174 h 1119481"/>
                <a:gd name="connsiteX14" fmla="*/ 22963 w 1374199"/>
                <a:gd name="connsiteY14" fmla="*/ 726515 h 1119481"/>
                <a:gd name="connsiteX15" fmla="*/ 0 w 1374199"/>
                <a:gd name="connsiteY15" fmla="*/ 744743 h 1119481"/>
                <a:gd name="connsiteX16" fmla="*/ 127122 w 1374199"/>
                <a:gd name="connsiteY16" fmla="*/ 715389 h 1119481"/>
                <a:gd name="connsiteX17" fmla="*/ 220748 w 1374199"/>
                <a:gd name="connsiteY17" fmla="*/ 727343 h 1119481"/>
                <a:gd name="connsiteX18" fmla="*/ 216723 w 1374199"/>
                <a:gd name="connsiteY18" fmla="*/ 775517 h 1119481"/>
                <a:gd name="connsiteX19" fmla="*/ 449544 w 1374199"/>
                <a:gd name="connsiteY19" fmla="*/ 727343 h 1119481"/>
                <a:gd name="connsiteX20" fmla="*/ 497718 w 1374199"/>
                <a:gd name="connsiteY20" fmla="*/ 901338 h 1119481"/>
                <a:gd name="connsiteX21" fmla="*/ 577969 w 1374199"/>
                <a:gd name="connsiteY21" fmla="*/ 901338 h 1119481"/>
                <a:gd name="connsiteX22" fmla="*/ 536542 w 1374199"/>
                <a:gd name="connsiteY22" fmla="*/ 1025738 h 1119481"/>
                <a:gd name="connsiteX23" fmla="*/ 588740 w 1374199"/>
                <a:gd name="connsiteY23" fmla="*/ 1119482 h 1119481"/>
                <a:gd name="connsiteX24" fmla="*/ 769362 w 1374199"/>
                <a:gd name="connsiteY24" fmla="*/ 1029762 h 1119481"/>
                <a:gd name="connsiteX25" fmla="*/ 988808 w 1374199"/>
                <a:gd name="connsiteY25" fmla="*/ 992359 h 1119481"/>
                <a:gd name="connsiteX26" fmla="*/ 1083854 w 1374199"/>
                <a:gd name="connsiteY26" fmla="*/ 952234 h 1119481"/>
                <a:gd name="connsiteX27" fmla="*/ 1094507 w 1374199"/>
                <a:gd name="connsiteY27" fmla="*/ 862278 h 1119481"/>
                <a:gd name="connsiteX28" fmla="*/ 1130963 w 1374199"/>
                <a:gd name="connsiteY28" fmla="*/ 829965 h 1119481"/>
                <a:gd name="connsiteX29" fmla="*/ 1142681 w 1374199"/>
                <a:gd name="connsiteY29" fmla="*/ 763563 h 1119481"/>
                <a:gd name="connsiteX30" fmla="*/ 1182806 w 1374199"/>
                <a:gd name="connsiteY30" fmla="*/ 778240 h 1119481"/>
                <a:gd name="connsiteX31" fmla="*/ 1248379 w 1374199"/>
                <a:gd name="connsiteY31" fmla="*/ 668517 h 1119481"/>
                <a:gd name="connsiteX32" fmla="*/ 1222931 w 1374199"/>
                <a:gd name="connsiteY32" fmla="*/ 518669 h 1119481"/>
                <a:gd name="connsiteX33" fmla="*/ 1344727 w 1374199"/>
                <a:gd name="connsiteY33" fmla="*/ 483870 h 1119481"/>
                <a:gd name="connsiteX34" fmla="*/ 1293949 w 1374199"/>
                <a:gd name="connsiteY34" fmla="*/ 391546 h 1119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74199" h="1119481">
                  <a:moveTo>
                    <a:pt x="1293949" y="391546"/>
                  </a:moveTo>
                  <a:lnTo>
                    <a:pt x="1374200" y="196128"/>
                  </a:lnTo>
                  <a:lnTo>
                    <a:pt x="1201626" y="197549"/>
                  </a:lnTo>
                  <a:lnTo>
                    <a:pt x="1140077" y="123927"/>
                  </a:lnTo>
                  <a:lnTo>
                    <a:pt x="812210" y="0"/>
                  </a:lnTo>
                  <a:lnTo>
                    <a:pt x="634192" y="116825"/>
                  </a:lnTo>
                  <a:lnTo>
                    <a:pt x="503045" y="83801"/>
                  </a:lnTo>
                  <a:lnTo>
                    <a:pt x="503045" y="225601"/>
                  </a:lnTo>
                  <a:lnTo>
                    <a:pt x="426819" y="391546"/>
                  </a:lnTo>
                  <a:lnTo>
                    <a:pt x="461617" y="472507"/>
                  </a:lnTo>
                  <a:lnTo>
                    <a:pt x="396044" y="545419"/>
                  </a:lnTo>
                  <a:lnTo>
                    <a:pt x="329169" y="517367"/>
                  </a:lnTo>
                  <a:lnTo>
                    <a:pt x="70900" y="572169"/>
                  </a:lnTo>
                  <a:lnTo>
                    <a:pt x="40480" y="670174"/>
                  </a:lnTo>
                  <a:lnTo>
                    <a:pt x="22963" y="726515"/>
                  </a:lnTo>
                  <a:lnTo>
                    <a:pt x="0" y="744743"/>
                  </a:lnTo>
                  <a:lnTo>
                    <a:pt x="127122" y="715389"/>
                  </a:lnTo>
                  <a:lnTo>
                    <a:pt x="220748" y="727343"/>
                  </a:lnTo>
                  <a:lnTo>
                    <a:pt x="216723" y="775517"/>
                  </a:lnTo>
                  <a:lnTo>
                    <a:pt x="449544" y="727343"/>
                  </a:lnTo>
                  <a:lnTo>
                    <a:pt x="497718" y="901338"/>
                  </a:lnTo>
                  <a:lnTo>
                    <a:pt x="577969" y="901338"/>
                  </a:lnTo>
                  <a:lnTo>
                    <a:pt x="536542" y="1025738"/>
                  </a:lnTo>
                  <a:lnTo>
                    <a:pt x="588740" y="1119482"/>
                  </a:lnTo>
                  <a:lnTo>
                    <a:pt x="769362" y="1029762"/>
                  </a:lnTo>
                  <a:lnTo>
                    <a:pt x="988808" y="992359"/>
                  </a:lnTo>
                  <a:lnTo>
                    <a:pt x="1083854" y="952234"/>
                  </a:lnTo>
                  <a:lnTo>
                    <a:pt x="1094507" y="862278"/>
                  </a:lnTo>
                  <a:lnTo>
                    <a:pt x="1130963" y="829965"/>
                  </a:lnTo>
                  <a:lnTo>
                    <a:pt x="1142681" y="763563"/>
                  </a:lnTo>
                  <a:lnTo>
                    <a:pt x="1182806" y="778240"/>
                  </a:lnTo>
                  <a:lnTo>
                    <a:pt x="1248379" y="668517"/>
                  </a:lnTo>
                  <a:lnTo>
                    <a:pt x="1222931" y="518669"/>
                  </a:lnTo>
                  <a:lnTo>
                    <a:pt x="1344727" y="483870"/>
                  </a:lnTo>
                  <a:lnTo>
                    <a:pt x="1293949" y="391546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Forma Livre: Forma 93">
              <a:extLst>
                <a:ext uri="{FF2B5EF4-FFF2-40B4-BE49-F238E27FC236}">
                  <a16:creationId xmlns:a16="http://schemas.microsoft.com/office/drawing/2014/main" id="{3324233B-AC91-94D7-678E-4E59CDF0A462}"/>
                </a:ext>
              </a:extLst>
            </p:cNvPr>
            <p:cNvSpPr/>
            <p:nvPr/>
          </p:nvSpPr>
          <p:spPr>
            <a:xfrm>
              <a:off x="9776764" y="4172368"/>
              <a:ext cx="921849" cy="599145"/>
            </a:xfrm>
            <a:custGeom>
              <a:avLst/>
              <a:gdLst>
                <a:gd name="connsiteX0" fmla="*/ 843340 w 1049528"/>
                <a:gd name="connsiteY0" fmla="*/ 404093 h 682128"/>
                <a:gd name="connsiteX1" fmla="*/ 791141 w 1049528"/>
                <a:gd name="connsiteY1" fmla="*/ 310349 h 682128"/>
                <a:gd name="connsiteX2" fmla="*/ 832569 w 1049528"/>
                <a:gd name="connsiteY2" fmla="*/ 185949 h 682128"/>
                <a:gd name="connsiteX3" fmla="*/ 752318 w 1049528"/>
                <a:gd name="connsiteY3" fmla="*/ 185949 h 682128"/>
                <a:gd name="connsiteX4" fmla="*/ 704144 w 1049528"/>
                <a:gd name="connsiteY4" fmla="*/ 11954 h 682128"/>
                <a:gd name="connsiteX5" fmla="*/ 471323 w 1049528"/>
                <a:gd name="connsiteY5" fmla="*/ 60128 h 682128"/>
                <a:gd name="connsiteX6" fmla="*/ 475347 w 1049528"/>
                <a:gd name="connsiteY6" fmla="*/ 11954 h 682128"/>
                <a:gd name="connsiteX7" fmla="*/ 381722 w 1049528"/>
                <a:gd name="connsiteY7" fmla="*/ 0 h 682128"/>
                <a:gd name="connsiteX8" fmla="*/ 254600 w 1049528"/>
                <a:gd name="connsiteY8" fmla="*/ 29354 h 682128"/>
                <a:gd name="connsiteX9" fmla="*/ 195655 w 1049528"/>
                <a:gd name="connsiteY9" fmla="*/ 70900 h 682128"/>
                <a:gd name="connsiteX10" fmla="*/ 102029 w 1049528"/>
                <a:gd name="connsiteY10" fmla="*/ 279574 h 682128"/>
                <a:gd name="connsiteX11" fmla="*/ 21779 w 1049528"/>
                <a:gd name="connsiteY11" fmla="*/ 314373 h 682128"/>
                <a:gd name="connsiteX12" fmla="*/ 0 w 1049528"/>
                <a:gd name="connsiteY12" fmla="*/ 343846 h 682128"/>
                <a:gd name="connsiteX13" fmla="*/ 223825 w 1049528"/>
                <a:gd name="connsiteY13" fmla="*/ 343846 h 682128"/>
                <a:gd name="connsiteX14" fmla="*/ 290701 w 1049528"/>
                <a:gd name="connsiteY14" fmla="*/ 385391 h 682128"/>
                <a:gd name="connsiteX15" fmla="*/ 419125 w 1049528"/>
                <a:gd name="connsiteY15" fmla="*/ 385391 h 682128"/>
                <a:gd name="connsiteX16" fmla="*/ 467299 w 1049528"/>
                <a:gd name="connsiteY16" fmla="*/ 602115 h 682128"/>
                <a:gd name="connsiteX17" fmla="*/ 570393 w 1049528"/>
                <a:gd name="connsiteY17" fmla="*/ 618212 h 682128"/>
                <a:gd name="connsiteX18" fmla="*/ 568973 w 1049528"/>
                <a:gd name="connsiteY18" fmla="*/ 655615 h 682128"/>
                <a:gd name="connsiteX19" fmla="*/ 647566 w 1049528"/>
                <a:gd name="connsiteY19" fmla="*/ 682128 h 682128"/>
                <a:gd name="connsiteX20" fmla="*/ 740245 w 1049528"/>
                <a:gd name="connsiteY20" fmla="*/ 586609 h 682128"/>
                <a:gd name="connsiteX21" fmla="*/ 944422 w 1049528"/>
                <a:gd name="connsiteY21" fmla="*/ 493339 h 682128"/>
                <a:gd name="connsiteX22" fmla="*/ 1049529 w 1049528"/>
                <a:gd name="connsiteY22" fmla="*/ 383853 h 682128"/>
                <a:gd name="connsiteX23" fmla="*/ 1023962 w 1049528"/>
                <a:gd name="connsiteY23" fmla="*/ 314373 h 682128"/>
                <a:gd name="connsiteX24" fmla="*/ 843340 w 1049528"/>
                <a:gd name="connsiteY24" fmla="*/ 404093 h 68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49528" h="682128">
                  <a:moveTo>
                    <a:pt x="843340" y="404093"/>
                  </a:moveTo>
                  <a:lnTo>
                    <a:pt x="791141" y="310349"/>
                  </a:lnTo>
                  <a:lnTo>
                    <a:pt x="832569" y="185949"/>
                  </a:lnTo>
                  <a:lnTo>
                    <a:pt x="752318" y="185949"/>
                  </a:lnTo>
                  <a:lnTo>
                    <a:pt x="704144" y="11954"/>
                  </a:lnTo>
                  <a:lnTo>
                    <a:pt x="471323" y="60128"/>
                  </a:lnTo>
                  <a:lnTo>
                    <a:pt x="475347" y="11954"/>
                  </a:lnTo>
                  <a:lnTo>
                    <a:pt x="381722" y="0"/>
                  </a:lnTo>
                  <a:lnTo>
                    <a:pt x="254600" y="29354"/>
                  </a:lnTo>
                  <a:lnTo>
                    <a:pt x="195655" y="70900"/>
                  </a:lnTo>
                  <a:lnTo>
                    <a:pt x="102029" y="279574"/>
                  </a:lnTo>
                  <a:lnTo>
                    <a:pt x="21779" y="314373"/>
                  </a:lnTo>
                  <a:lnTo>
                    <a:pt x="0" y="343846"/>
                  </a:lnTo>
                  <a:lnTo>
                    <a:pt x="223825" y="343846"/>
                  </a:lnTo>
                  <a:lnTo>
                    <a:pt x="290701" y="385391"/>
                  </a:lnTo>
                  <a:lnTo>
                    <a:pt x="419125" y="385391"/>
                  </a:lnTo>
                  <a:lnTo>
                    <a:pt x="467299" y="602115"/>
                  </a:lnTo>
                  <a:lnTo>
                    <a:pt x="570393" y="618212"/>
                  </a:lnTo>
                  <a:lnTo>
                    <a:pt x="568973" y="655615"/>
                  </a:lnTo>
                  <a:lnTo>
                    <a:pt x="647566" y="682128"/>
                  </a:lnTo>
                  <a:lnTo>
                    <a:pt x="740245" y="586609"/>
                  </a:lnTo>
                  <a:lnTo>
                    <a:pt x="944422" y="493339"/>
                  </a:lnTo>
                  <a:lnTo>
                    <a:pt x="1049529" y="383853"/>
                  </a:lnTo>
                  <a:lnTo>
                    <a:pt x="1023962" y="314373"/>
                  </a:lnTo>
                  <a:lnTo>
                    <a:pt x="843340" y="404093"/>
                  </a:lnTo>
                  <a:close/>
                </a:path>
              </a:pathLst>
            </a:custGeom>
            <a:solidFill>
              <a:srgbClr val="92D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Forma Livre: Forma 94">
              <a:extLst>
                <a:ext uri="{FF2B5EF4-FFF2-40B4-BE49-F238E27FC236}">
                  <a16:creationId xmlns:a16="http://schemas.microsoft.com/office/drawing/2014/main" id="{D9328120-2FFF-DBEB-06AF-047B708D0698}"/>
                </a:ext>
              </a:extLst>
            </p:cNvPr>
            <p:cNvSpPr/>
            <p:nvPr/>
          </p:nvSpPr>
          <p:spPr>
            <a:xfrm>
              <a:off x="9776764" y="4172368"/>
              <a:ext cx="921849" cy="599145"/>
            </a:xfrm>
            <a:custGeom>
              <a:avLst/>
              <a:gdLst>
                <a:gd name="connsiteX0" fmla="*/ 843340 w 1049528"/>
                <a:gd name="connsiteY0" fmla="*/ 404093 h 682128"/>
                <a:gd name="connsiteX1" fmla="*/ 791141 w 1049528"/>
                <a:gd name="connsiteY1" fmla="*/ 310349 h 682128"/>
                <a:gd name="connsiteX2" fmla="*/ 832569 w 1049528"/>
                <a:gd name="connsiteY2" fmla="*/ 185949 h 682128"/>
                <a:gd name="connsiteX3" fmla="*/ 752318 w 1049528"/>
                <a:gd name="connsiteY3" fmla="*/ 185949 h 682128"/>
                <a:gd name="connsiteX4" fmla="*/ 704144 w 1049528"/>
                <a:gd name="connsiteY4" fmla="*/ 11954 h 682128"/>
                <a:gd name="connsiteX5" fmla="*/ 471323 w 1049528"/>
                <a:gd name="connsiteY5" fmla="*/ 60128 h 682128"/>
                <a:gd name="connsiteX6" fmla="*/ 475347 w 1049528"/>
                <a:gd name="connsiteY6" fmla="*/ 11954 h 682128"/>
                <a:gd name="connsiteX7" fmla="*/ 381722 w 1049528"/>
                <a:gd name="connsiteY7" fmla="*/ 0 h 682128"/>
                <a:gd name="connsiteX8" fmla="*/ 254600 w 1049528"/>
                <a:gd name="connsiteY8" fmla="*/ 29354 h 682128"/>
                <a:gd name="connsiteX9" fmla="*/ 195655 w 1049528"/>
                <a:gd name="connsiteY9" fmla="*/ 70900 h 682128"/>
                <a:gd name="connsiteX10" fmla="*/ 102029 w 1049528"/>
                <a:gd name="connsiteY10" fmla="*/ 279574 h 682128"/>
                <a:gd name="connsiteX11" fmla="*/ 21779 w 1049528"/>
                <a:gd name="connsiteY11" fmla="*/ 314373 h 682128"/>
                <a:gd name="connsiteX12" fmla="*/ 0 w 1049528"/>
                <a:gd name="connsiteY12" fmla="*/ 343846 h 682128"/>
                <a:gd name="connsiteX13" fmla="*/ 223825 w 1049528"/>
                <a:gd name="connsiteY13" fmla="*/ 343846 h 682128"/>
                <a:gd name="connsiteX14" fmla="*/ 290701 w 1049528"/>
                <a:gd name="connsiteY14" fmla="*/ 385391 h 682128"/>
                <a:gd name="connsiteX15" fmla="*/ 419125 w 1049528"/>
                <a:gd name="connsiteY15" fmla="*/ 385391 h 682128"/>
                <a:gd name="connsiteX16" fmla="*/ 467299 w 1049528"/>
                <a:gd name="connsiteY16" fmla="*/ 602115 h 682128"/>
                <a:gd name="connsiteX17" fmla="*/ 570393 w 1049528"/>
                <a:gd name="connsiteY17" fmla="*/ 618212 h 682128"/>
                <a:gd name="connsiteX18" fmla="*/ 568973 w 1049528"/>
                <a:gd name="connsiteY18" fmla="*/ 655615 h 682128"/>
                <a:gd name="connsiteX19" fmla="*/ 647566 w 1049528"/>
                <a:gd name="connsiteY19" fmla="*/ 682128 h 682128"/>
                <a:gd name="connsiteX20" fmla="*/ 740245 w 1049528"/>
                <a:gd name="connsiteY20" fmla="*/ 586609 h 682128"/>
                <a:gd name="connsiteX21" fmla="*/ 944422 w 1049528"/>
                <a:gd name="connsiteY21" fmla="*/ 493339 h 682128"/>
                <a:gd name="connsiteX22" fmla="*/ 1049529 w 1049528"/>
                <a:gd name="connsiteY22" fmla="*/ 383853 h 682128"/>
                <a:gd name="connsiteX23" fmla="*/ 1023962 w 1049528"/>
                <a:gd name="connsiteY23" fmla="*/ 314373 h 682128"/>
                <a:gd name="connsiteX24" fmla="*/ 843340 w 1049528"/>
                <a:gd name="connsiteY24" fmla="*/ 404093 h 68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49528" h="682128">
                  <a:moveTo>
                    <a:pt x="843340" y="404093"/>
                  </a:moveTo>
                  <a:lnTo>
                    <a:pt x="791141" y="310349"/>
                  </a:lnTo>
                  <a:lnTo>
                    <a:pt x="832569" y="185949"/>
                  </a:lnTo>
                  <a:lnTo>
                    <a:pt x="752318" y="185949"/>
                  </a:lnTo>
                  <a:lnTo>
                    <a:pt x="704144" y="11954"/>
                  </a:lnTo>
                  <a:lnTo>
                    <a:pt x="471323" y="60128"/>
                  </a:lnTo>
                  <a:lnTo>
                    <a:pt x="475347" y="11954"/>
                  </a:lnTo>
                  <a:lnTo>
                    <a:pt x="381722" y="0"/>
                  </a:lnTo>
                  <a:lnTo>
                    <a:pt x="254600" y="29354"/>
                  </a:lnTo>
                  <a:lnTo>
                    <a:pt x="195655" y="70900"/>
                  </a:lnTo>
                  <a:lnTo>
                    <a:pt x="102029" y="279574"/>
                  </a:lnTo>
                  <a:lnTo>
                    <a:pt x="21779" y="314373"/>
                  </a:lnTo>
                  <a:lnTo>
                    <a:pt x="0" y="343846"/>
                  </a:lnTo>
                  <a:lnTo>
                    <a:pt x="223825" y="343846"/>
                  </a:lnTo>
                  <a:lnTo>
                    <a:pt x="290701" y="385391"/>
                  </a:lnTo>
                  <a:lnTo>
                    <a:pt x="419125" y="385391"/>
                  </a:lnTo>
                  <a:lnTo>
                    <a:pt x="467299" y="602115"/>
                  </a:lnTo>
                  <a:lnTo>
                    <a:pt x="570393" y="618212"/>
                  </a:lnTo>
                  <a:lnTo>
                    <a:pt x="568973" y="655615"/>
                  </a:lnTo>
                  <a:lnTo>
                    <a:pt x="647566" y="682128"/>
                  </a:lnTo>
                  <a:lnTo>
                    <a:pt x="740245" y="586609"/>
                  </a:lnTo>
                  <a:lnTo>
                    <a:pt x="944422" y="493339"/>
                  </a:lnTo>
                  <a:lnTo>
                    <a:pt x="1049529" y="383853"/>
                  </a:lnTo>
                  <a:lnTo>
                    <a:pt x="1023962" y="314373"/>
                  </a:lnTo>
                  <a:lnTo>
                    <a:pt x="843340" y="404093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Forma Livre: Forma 309">
              <a:extLst>
                <a:ext uri="{FF2B5EF4-FFF2-40B4-BE49-F238E27FC236}">
                  <a16:creationId xmlns:a16="http://schemas.microsoft.com/office/drawing/2014/main" id="{B1E2067F-AEC3-36F3-BC66-C1C4256A005D}"/>
                </a:ext>
              </a:extLst>
            </p:cNvPr>
            <p:cNvSpPr/>
            <p:nvPr/>
          </p:nvSpPr>
          <p:spPr>
            <a:xfrm>
              <a:off x="9609590" y="4474384"/>
              <a:ext cx="735961" cy="457234"/>
            </a:xfrm>
            <a:custGeom>
              <a:avLst/>
              <a:gdLst>
                <a:gd name="connsiteX0" fmla="*/ 760722 w 837894"/>
                <a:gd name="connsiteY0" fmla="*/ 274366 h 520562"/>
                <a:gd name="connsiteX1" fmla="*/ 657627 w 837894"/>
                <a:gd name="connsiteY1" fmla="*/ 258269 h 520562"/>
                <a:gd name="connsiteX2" fmla="*/ 609453 w 837894"/>
                <a:gd name="connsiteY2" fmla="*/ 41546 h 520562"/>
                <a:gd name="connsiteX3" fmla="*/ 481029 w 837894"/>
                <a:gd name="connsiteY3" fmla="*/ 41546 h 520562"/>
                <a:gd name="connsiteX4" fmla="*/ 414154 w 837894"/>
                <a:gd name="connsiteY4" fmla="*/ 0 h 520562"/>
                <a:gd name="connsiteX5" fmla="*/ 190328 w 837894"/>
                <a:gd name="connsiteY5" fmla="*/ 0 h 520562"/>
                <a:gd name="connsiteX6" fmla="*/ 50304 w 837894"/>
                <a:gd name="connsiteY6" fmla="*/ 189500 h 520562"/>
                <a:gd name="connsiteX7" fmla="*/ 0 w 837894"/>
                <a:gd name="connsiteY7" fmla="*/ 374384 h 520562"/>
                <a:gd name="connsiteX8" fmla="*/ 90193 w 837894"/>
                <a:gd name="connsiteY8" fmla="*/ 374384 h 520562"/>
                <a:gd name="connsiteX9" fmla="*/ 130200 w 837894"/>
                <a:gd name="connsiteY9" fmla="*/ 472033 h 520562"/>
                <a:gd name="connsiteX10" fmla="*/ 422084 w 837894"/>
                <a:gd name="connsiteY10" fmla="*/ 520563 h 520562"/>
                <a:gd name="connsiteX11" fmla="*/ 394032 w 837894"/>
                <a:gd name="connsiteY11" fmla="*/ 492392 h 520562"/>
                <a:gd name="connsiteX12" fmla="*/ 495706 w 837894"/>
                <a:gd name="connsiteY12" fmla="*/ 434867 h 520562"/>
                <a:gd name="connsiteX13" fmla="*/ 626853 w 837894"/>
                <a:gd name="connsiteY13" fmla="*/ 473690 h 520562"/>
                <a:gd name="connsiteX14" fmla="*/ 656325 w 837894"/>
                <a:gd name="connsiteY14" fmla="*/ 434867 h 520562"/>
                <a:gd name="connsiteX15" fmla="*/ 738233 w 837894"/>
                <a:gd name="connsiteY15" fmla="*/ 441022 h 520562"/>
                <a:gd name="connsiteX16" fmla="*/ 837895 w 837894"/>
                <a:gd name="connsiteY16" fmla="*/ 338283 h 520562"/>
                <a:gd name="connsiteX17" fmla="*/ 759301 w 837894"/>
                <a:gd name="connsiteY17" fmla="*/ 311769 h 520562"/>
                <a:gd name="connsiteX18" fmla="*/ 760722 w 837894"/>
                <a:gd name="connsiteY18" fmla="*/ 274366 h 520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37894" h="520562">
                  <a:moveTo>
                    <a:pt x="760722" y="274366"/>
                  </a:moveTo>
                  <a:lnTo>
                    <a:pt x="657627" y="258269"/>
                  </a:lnTo>
                  <a:lnTo>
                    <a:pt x="609453" y="41546"/>
                  </a:lnTo>
                  <a:lnTo>
                    <a:pt x="481029" y="41546"/>
                  </a:lnTo>
                  <a:lnTo>
                    <a:pt x="414154" y="0"/>
                  </a:lnTo>
                  <a:lnTo>
                    <a:pt x="190328" y="0"/>
                  </a:lnTo>
                  <a:lnTo>
                    <a:pt x="50304" y="189500"/>
                  </a:lnTo>
                  <a:lnTo>
                    <a:pt x="0" y="374384"/>
                  </a:lnTo>
                  <a:lnTo>
                    <a:pt x="90193" y="374384"/>
                  </a:lnTo>
                  <a:lnTo>
                    <a:pt x="130200" y="472033"/>
                  </a:lnTo>
                  <a:lnTo>
                    <a:pt x="422084" y="520563"/>
                  </a:lnTo>
                  <a:lnTo>
                    <a:pt x="394032" y="492392"/>
                  </a:lnTo>
                  <a:lnTo>
                    <a:pt x="495706" y="434867"/>
                  </a:lnTo>
                  <a:lnTo>
                    <a:pt x="626853" y="473690"/>
                  </a:lnTo>
                  <a:lnTo>
                    <a:pt x="656325" y="434867"/>
                  </a:lnTo>
                  <a:lnTo>
                    <a:pt x="738233" y="441022"/>
                  </a:lnTo>
                  <a:lnTo>
                    <a:pt x="837895" y="338283"/>
                  </a:lnTo>
                  <a:lnTo>
                    <a:pt x="759301" y="311769"/>
                  </a:lnTo>
                  <a:lnTo>
                    <a:pt x="760722" y="274366"/>
                  </a:lnTo>
                  <a:close/>
                </a:path>
              </a:pathLst>
            </a:custGeom>
            <a:solidFill>
              <a:srgbClr val="00B0F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Forma Livre: Forma 564">
              <a:extLst>
                <a:ext uri="{FF2B5EF4-FFF2-40B4-BE49-F238E27FC236}">
                  <a16:creationId xmlns:a16="http://schemas.microsoft.com/office/drawing/2014/main" id="{61C3D45A-2B2A-83F9-6621-321836A5A409}"/>
                </a:ext>
              </a:extLst>
            </p:cNvPr>
            <p:cNvSpPr/>
            <p:nvPr/>
          </p:nvSpPr>
          <p:spPr>
            <a:xfrm>
              <a:off x="9609590" y="4474384"/>
              <a:ext cx="735961" cy="457234"/>
            </a:xfrm>
            <a:custGeom>
              <a:avLst/>
              <a:gdLst>
                <a:gd name="connsiteX0" fmla="*/ 760722 w 837894"/>
                <a:gd name="connsiteY0" fmla="*/ 274366 h 520562"/>
                <a:gd name="connsiteX1" fmla="*/ 657627 w 837894"/>
                <a:gd name="connsiteY1" fmla="*/ 258269 h 520562"/>
                <a:gd name="connsiteX2" fmla="*/ 609453 w 837894"/>
                <a:gd name="connsiteY2" fmla="*/ 41546 h 520562"/>
                <a:gd name="connsiteX3" fmla="*/ 481029 w 837894"/>
                <a:gd name="connsiteY3" fmla="*/ 41546 h 520562"/>
                <a:gd name="connsiteX4" fmla="*/ 414154 w 837894"/>
                <a:gd name="connsiteY4" fmla="*/ 0 h 520562"/>
                <a:gd name="connsiteX5" fmla="*/ 190328 w 837894"/>
                <a:gd name="connsiteY5" fmla="*/ 0 h 520562"/>
                <a:gd name="connsiteX6" fmla="*/ 50304 w 837894"/>
                <a:gd name="connsiteY6" fmla="*/ 189500 h 520562"/>
                <a:gd name="connsiteX7" fmla="*/ 0 w 837894"/>
                <a:gd name="connsiteY7" fmla="*/ 374384 h 520562"/>
                <a:gd name="connsiteX8" fmla="*/ 90193 w 837894"/>
                <a:gd name="connsiteY8" fmla="*/ 374384 h 520562"/>
                <a:gd name="connsiteX9" fmla="*/ 130200 w 837894"/>
                <a:gd name="connsiteY9" fmla="*/ 472033 h 520562"/>
                <a:gd name="connsiteX10" fmla="*/ 422084 w 837894"/>
                <a:gd name="connsiteY10" fmla="*/ 520563 h 520562"/>
                <a:gd name="connsiteX11" fmla="*/ 394032 w 837894"/>
                <a:gd name="connsiteY11" fmla="*/ 492392 h 520562"/>
                <a:gd name="connsiteX12" fmla="*/ 495706 w 837894"/>
                <a:gd name="connsiteY12" fmla="*/ 434867 h 520562"/>
                <a:gd name="connsiteX13" fmla="*/ 626853 w 837894"/>
                <a:gd name="connsiteY13" fmla="*/ 473690 h 520562"/>
                <a:gd name="connsiteX14" fmla="*/ 656325 w 837894"/>
                <a:gd name="connsiteY14" fmla="*/ 434867 h 520562"/>
                <a:gd name="connsiteX15" fmla="*/ 738233 w 837894"/>
                <a:gd name="connsiteY15" fmla="*/ 441022 h 520562"/>
                <a:gd name="connsiteX16" fmla="*/ 837895 w 837894"/>
                <a:gd name="connsiteY16" fmla="*/ 338283 h 520562"/>
                <a:gd name="connsiteX17" fmla="*/ 759301 w 837894"/>
                <a:gd name="connsiteY17" fmla="*/ 311769 h 520562"/>
                <a:gd name="connsiteX18" fmla="*/ 760722 w 837894"/>
                <a:gd name="connsiteY18" fmla="*/ 274366 h 520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37894" h="520562">
                  <a:moveTo>
                    <a:pt x="760722" y="274366"/>
                  </a:moveTo>
                  <a:lnTo>
                    <a:pt x="657627" y="258269"/>
                  </a:lnTo>
                  <a:lnTo>
                    <a:pt x="609453" y="41546"/>
                  </a:lnTo>
                  <a:lnTo>
                    <a:pt x="481029" y="41546"/>
                  </a:lnTo>
                  <a:lnTo>
                    <a:pt x="414154" y="0"/>
                  </a:lnTo>
                  <a:lnTo>
                    <a:pt x="190328" y="0"/>
                  </a:lnTo>
                  <a:lnTo>
                    <a:pt x="50304" y="189500"/>
                  </a:lnTo>
                  <a:lnTo>
                    <a:pt x="0" y="374384"/>
                  </a:lnTo>
                  <a:lnTo>
                    <a:pt x="90193" y="374384"/>
                  </a:lnTo>
                  <a:lnTo>
                    <a:pt x="130200" y="472033"/>
                  </a:lnTo>
                  <a:lnTo>
                    <a:pt x="422084" y="520563"/>
                  </a:lnTo>
                  <a:lnTo>
                    <a:pt x="394032" y="492392"/>
                  </a:lnTo>
                  <a:lnTo>
                    <a:pt x="495706" y="434867"/>
                  </a:lnTo>
                  <a:lnTo>
                    <a:pt x="626853" y="473690"/>
                  </a:lnTo>
                  <a:lnTo>
                    <a:pt x="656325" y="434867"/>
                  </a:lnTo>
                  <a:lnTo>
                    <a:pt x="738233" y="441022"/>
                  </a:lnTo>
                  <a:lnTo>
                    <a:pt x="837895" y="338283"/>
                  </a:lnTo>
                  <a:lnTo>
                    <a:pt x="759301" y="311769"/>
                  </a:lnTo>
                  <a:lnTo>
                    <a:pt x="760722" y="274366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Forma Livre: Forma 565">
              <a:extLst>
                <a:ext uri="{FF2B5EF4-FFF2-40B4-BE49-F238E27FC236}">
                  <a16:creationId xmlns:a16="http://schemas.microsoft.com/office/drawing/2014/main" id="{8CFAFA35-F300-AAA4-ED84-4FB72C5A0512}"/>
                </a:ext>
              </a:extLst>
            </p:cNvPr>
            <p:cNvSpPr/>
            <p:nvPr/>
          </p:nvSpPr>
          <p:spPr>
            <a:xfrm>
              <a:off x="10486943" y="2914401"/>
              <a:ext cx="983188" cy="1084450"/>
            </a:xfrm>
            <a:custGeom>
              <a:avLst/>
              <a:gdLst>
                <a:gd name="connsiteX0" fmla="*/ 1119363 w 1119362"/>
                <a:gd name="connsiteY0" fmla="*/ 388469 h 1234649"/>
                <a:gd name="connsiteX1" fmla="*/ 1057222 w 1119362"/>
                <a:gd name="connsiteY1" fmla="*/ 371661 h 1234649"/>
                <a:gd name="connsiteX2" fmla="*/ 1024435 w 1119362"/>
                <a:gd name="connsiteY2" fmla="*/ 276142 h 1234649"/>
                <a:gd name="connsiteX3" fmla="*/ 1074977 w 1119362"/>
                <a:gd name="connsiteY3" fmla="*/ 255547 h 1234649"/>
                <a:gd name="connsiteX4" fmla="*/ 1024435 w 1119362"/>
                <a:gd name="connsiteY4" fmla="*/ 97295 h 1234649"/>
                <a:gd name="connsiteX5" fmla="*/ 870800 w 1119362"/>
                <a:gd name="connsiteY5" fmla="*/ 0 h 1234649"/>
                <a:gd name="connsiteX6" fmla="*/ 716335 w 1119362"/>
                <a:gd name="connsiteY6" fmla="*/ 115168 h 1234649"/>
                <a:gd name="connsiteX7" fmla="*/ 650525 w 1119362"/>
                <a:gd name="connsiteY7" fmla="*/ 8049 h 1234649"/>
                <a:gd name="connsiteX8" fmla="*/ 521864 w 1119362"/>
                <a:gd name="connsiteY8" fmla="*/ 114102 h 1234649"/>
                <a:gd name="connsiteX9" fmla="*/ 385391 w 1119362"/>
                <a:gd name="connsiteY9" fmla="*/ 95401 h 1234649"/>
                <a:gd name="connsiteX10" fmla="*/ 330471 w 1119362"/>
                <a:gd name="connsiteY10" fmla="*/ 131502 h 1234649"/>
                <a:gd name="connsiteX11" fmla="*/ 363968 w 1119362"/>
                <a:gd name="connsiteY11" fmla="*/ 162276 h 1234649"/>
                <a:gd name="connsiteX12" fmla="*/ 301117 w 1119362"/>
                <a:gd name="connsiteY12" fmla="*/ 263951 h 1234649"/>
                <a:gd name="connsiteX13" fmla="*/ 274248 w 1119362"/>
                <a:gd name="connsiteY13" fmla="*/ 254600 h 1234649"/>
                <a:gd name="connsiteX14" fmla="*/ 163223 w 1119362"/>
                <a:gd name="connsiteY14" fmla="*/ 302774 h 1234649"/>
                <a:gd name="connsiteX15" fmla="*/ 129726 w 1119362"/>
                <a:gd name="connsiteY15" fmla="*/ 207846 h 1234649"/>
                <a:gd name="connsiteX16" fmla="*/ 89246 w 1119362"/>
                <a:gd name="connsiteY16" fmla="*/ 205716 h 1234649"/>
                <a:gd name="connsiteX17" fmla="*/ 0 w 1119362"/>
                <a:gd name="connsiteY17" fmla="*/ 329524 h 1234649"/>
                <a:gd name="connsiteX18" fmla="*/ 24619 w 1119362"/>
                <a:gd name="connsiteY18" fmla="*/ 549207 h 1234649"/>
                <a:gd name="connsiteX19" fmla="*/ 26750 w 1119362"/>
                <a:gd name="connsiteY19" fmla="*/ 567789 h 1234649"/>
                <a:gd name="connsiteX20" fmla="*/ 80250 w 1119362"/>
                <a:gd name="connsiteY20" fmla="*/ 833634 h 1234649"/>
                <a:gd name="connsiteX21" fmla="*/ 258269 w 1119362"/>
                <a:gd name="connsiteY21" fmla="*/ 716809 h 1234649"/>
                <a:gd name="connsiteX22" fmla="*/ 586136 w 1119362"/>
                <a:gd name="connsiteY22" fmla="*/ 840736 h 1234649"/>
                <a:gd name="connsiteX23" fmla="*/ 647685 w 1119362"/>
                <a:gd name="connsiteY23" fmla="*/ 914358 h 1234649"/>
                <a:gd name="connsiteX24" fmla="*/ 820259 w 1119362"/>
                <a:gd name="connsiteY24" fmla="*/ 912937 h 1234649"/>
                <a:gd name="connsiteX25" fmla="*/ 740008 w 1119362"/>
                <a:gd name="connsiteY25" fmla="*/ 1108355 h 1234649"/>
                <a:gd name="connsiteX26" fmla="*/ 790786 w 1119362"/>
                <a:gd name="connsiteY26" fmla="*/ 1200679 h 1234649"/>
                <a:gd name="connsiteX27" fmla="*/ 859437 w 1119362"/>
                <a:gd name="connsiteY27" fmla="*/ 1234649 h 1234649"/>
                <a:gd name="connsiteX28" fmla="*/ 925957 w 1119362"/>
                <a:gd name="connsiteY28" fmla="*/ 1141379 h 1234649"/>
                <a:gd name="connsiteX29" fmla="*/ 943711 w 1119362"/>
                <a:gd name="connsiteY29" fmla="*/ 897313 h 1234649"/>
                <a:gd name="connsiteX30" fmla="*/ 924537 w 1119362"/>
                <a:gd name="connsiteY30" fmla="*/ 588030 h 1234649"/>
                <a:gd name="connsiteX31" fmla="*/ 1057696 w 1119362"/>
                <a:gd name="connsiteY31" fmla="*/ 518550 h 1234649"/>
                <a:gd name="connsiteX32" fmla="*/ 1119363 w 1119362"/>
                <a:gd name="connsiteY32" fmla="*/ 388469 h 123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19362" h="1234649">
                  <a:moveTo>
                    <a:pt x="1119363" y="388469"/>
                  </a:moveTo>
                  <a:lnTo>
                    <a:pt x="1057222" y="371661"/>
                  </a:lnTo>
                  <a:lnTo>
                    <a:pt x="1024435" y="276142"/>
                  </a:lnTo>
                  <a:lnTo>
                    <a:pt x="1074977" y="255547"/>
                  </a:lnTo>
                  <a:lnTo>
                    <a:pt x="1024435" y="97295"/>
                  </a:lnTo>
                  <a:lnTo>
                    <a:pt x="870800" y="0"/>
                  </a:lnTo>
                  <a:lnTo>
                    <a:pt x="716335" y="115168"/>
                  </a:lnTo>
                  <a:lnTo>
                    <a:pt x="650525" y="8049"/>
                  </a:lnTo>
                  <a:lnTo>
                    <a:pt x="521864" y="114102"/>
                  </a:lnTo>
                  <a:lnTo>
                    <a:pt x="385391" y="95401"/>
                  </a:lnTo>
                  <a:lnTo>
                    <a:pt x="330471" y="131502"/>
                  </a:lnTo>
                  <a:lnTo>
                    <a:pt x="363968" y="162276"/>
                  </a:lnTo>
                  <a:lnTo>
                    <a:pt x="301117" y="263951"/>
                  </a:lnTo>
                  <a:lnTo>
                    <a:pt x="274248" y="254600"/>
                  </a:lnTo>
                  <a:lnTo>
                    <a:pt x="163223" y="302774"/>
                  </a:lnTo>
                  <a:lnTo>
                    <a:pt x="129726" y="207846"/>
                  </a:lnTo>
                  <a:lnTo>
                    <a:pt x="89246" y="205716"/>
                  </a:lnTo>
                  <a:lnTo>
                    <a:pt x="0" y="329524"/>
                  </a:lnTo>
                  <a:lnTo>
                    <a:pt x="24619" y="549207"/>
                  </a:lnTo>
                  <a:lnTo>
                    <a:pt x="26750" y="567789"/>
                  </a:lnTo>
                  <a:lnTo>
                    <a:pt x="80250" y="833634"/>
                  </a:lnTo>
                  <a:lnTo>
                    <a:pt x="258269" y="716809"/>
                  </a:lnTo>
                  <a:lnTo>
                    <a:pt x="586136" y="840736"/>
                  </a:lnTo>
                  <a:lnTo>
                    <a:pt x="647685" y="914358"/>
                  </a:lnTo>
                  <a:lnTo>
                    <a:pt x="820259" y="912937"/>
                  </a:lnTo>
                  <a:lnTo>
                    <a:pt x="740008" y="1108355"/>
                  </a:lnTo>
                  <a:lnTo>
                    <a:pt x="790786" y="1200679"/>
                  </a:lnTo>
                  <a:lnTo>
                    <a:pt x="859437" y="1234649"/>
                  </a:lnTo>
                  <a:lnTo>
                    <a:pt x="925957" y="1141379"/>
                  </a:lnTo>
                  <a:lnTo>
                    <a:pt x="943711" y="897313"/>
                  </a:lnTo>
                  <a:lnTo>
                    <a:pt x="924537" y="588030"/>
                  </a:lnTo>
                  <a:lnTo>
                    <a:pt x="1057696" y="518550"/>
                  </a:lnTo>
                  <a:lnTo>
                    <a:pt x="1119363" y="388469"/>
                  </a:lnTo>
                  <a:close/>
                </a:path>
              </a:pathLst>
            </a:custGeom>
            <a:solidFill>
              <a:srgbClr val="00B0F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Forma Livre: Forma 566">
              <a:extLst>
                <a:ext uri="{FF2B5EF4-FFF2-40B4-BE49-F238E27FC236}">
                  <a16:creationId xmlns:a16="http://schemas.microsoft.com/office/drawing/2014/main" id="{EAC0CFD3-80BF-6ECD-7657-44E504A058BE}"/>
                </a:ext>
              </a:extLst>
            </p:cNvPr>
            <p:cNvSpPr/>
            <p:nvPr/>
          </p:nvSpPr>
          <p:spPr>
            <a:xfrm>
              <a:off x="10486943" y="2914401"/>
              <a:ext cx="983188" cy="1084450"/>
            </a:xfrm>
            <a:custGeom>
              <a:avLst/>
              <a:gdLst>
                <a:gd name="connsiteX0" fmla="*/ 1119363 w 1119362"/>
                <a:gd name="connsiteY0" fmla="*/ 388469 h 1234649"/>
                <a:gd name="connsiteX1" fmla="*/ 1057222 w 1119362"/>
                <a:gd name="connsiteY1" fmla="*/ 371661 h 1234649"/>
                <a:gd name="connsiteX2" fmla="*/ 1024435 w 1119362"/>
                <a:gd name="connsiteY2" fmla="*/ 276142 h 1234649"/>
                <a:gd name="connsiteX3" fmla="*/ 1074977 w 1119362"/>
                <a:gd name="connsiteY3" fmla="*/ 255547 h 1234649"/>
                <a:gd name="connsiteX4" fmla="*/ 1024435 w 1119362"/>
                <a:gd name="connsiteY4" fmla="*/ 97295 h 1234649"/>
                <a:gd name="connsiteX5" fmla="*/ 870800 w 1119362"/>
                <a:gd name="connsiteY5" fmla="*/ 0 h 1234649"/>
                <a:gd name="connsiteX6" fmla="*/ 716335 w 1119362"/>
                <a:gd name="connsiteY6" fmla="*/ 115168 h 1234649"/>
                <a:gd name="connsiteX7" fmla="*/ 650525 w 1119362"/>
                <a:gd name="connsiteY7" fmla="*/ 8049 h 1234649"/>
                <a:gd name="connsiteX8" fmla="*/ 521864 w 1119362"/>
                <a:gd name="connsiteY8" fmla="*/ 114102 h 1234649"/>
                <a:gd name="connsiteX9" fmla="*/ 385391 w 1119362"/>
                <a:gd name="connsiteY9" fmla="*/ 95401 h 1234649"/>
                <a:gd name="connsiteX10" fmla="*/ 330471 w 1119362"/>
                <a:gd name="connsiteY10" fmla="*/ 131502 h 1234649"/>
                <a:gd name="connsiteX11" fmla="*/ 363968 w 1119362"/>
                <a:gd name="connsiteY11" fmla="*/ 162276 h 1234649"/>
                <a:gd name="connsiteX12" fmla="*/ 301117 w 1119362"/>
                <a:gd name="connsiteY12" fmla="*/ 263951 h 1234649"/>
                <a:gd name="connsiteX13" fmla="*/ 274248 w 1119362"/>
                <a:gd name="connsiteY13" fmla="*/ 254600 h 1234649"/>
                <a:gd name="connsiteX14" fmla="*/ 163223 w 1119362"/>
                <a:gd name="connsiteY14" fmla="*/ 302774 h 1234649"/>
                <a:gd name="connsiteX15" fmla="*/ 129726 w 1119362"/>
                <a:gd name="connsiteY15" fmla="*/ 207846 h 1234649"/>
                <a:gd name="connsiteX16" fmla="*/ 89246 w 1119362"/>
                <a:gd name="connsiteY16" fmla="*/ 205716 h 1234649"/>
                <a:gd name="connsiteX17" fmla="*/ 0 w 1119362"/>
                <a:gd name="connsiteY17" fmla="*/ 329524 h 1234649"/>
                <a:gd name="connsiteX18" fmla="*/ 24619 w 1119362"/>
                <a:gd name="connsiteY18" fmla="*/ 549207 h 1234649"/>
                <a:gd name="connsiteX19" fmla="*/ 26750 w 1119362"/>
                <a:gd name="connsiteY19" fmla="*/ 567789 h 1234649"/>
                <a:gd name="connsiteX20" fmla="*/ 80250 w 1119362"/>
                <a:gd name="connsiteY20" fmla="*/ 833634 h 1234649"/>
                <a:gd name="connsiteX21" fmla="*/ 258269 w 1119362"/>
                <a:gd name="connsiteY21" fmla="*/ 716809 h 1234649"/>
                <a:gd name="connsiteX22" fmla="*/ 586136 w 1119362"/>
                <a:gd name="connsiteY22" fmla="*/ 840736 h 1234649"/>
                <a:gd name="connsiteX23" fmla="*/ 647685 w 1119362"/>
                <a:gd name="connsiteY23" fmla="*/ 914358 h 1234649"/>
                <a:gd name="connsiteX24" fmla="*/ 820259 w 1119362"/>
                <a:gd name="connsiteY24" fmla="*/ 912937 h 1234649"/>
                <a:gd name="connsiteX25" fmla="*/ 740008 w 1119362"/>
                <a:gd name="connsiteY25" fmla="*/ 1108355 h 1234649"/>
                <a:gd name="connsiteX26" fmla="*/ 790786 w 1119362"/>
                <a:gd name="connsiteY26" fmla="*/ 1200679 h 1234649"/>
                <a:gd name="connsiteX27" fmla="*/ 859437 w 1119362"/>
                <a:gd name="connsiteY27" fmla="*/ 1234649 h 1234649"/>
                <a:gd name="connsiteX28" fmla="*/ 925957 w 1119362"/>
                <a:gd name="connsiteY28" fmla="*/ 1141379 h 1234649"/>
                <a:gd name="connsiteX29" fmla="*/ 943711 w 1119362"/>
                <a:gd name="connsiteY29" fmla="*/ 897313 h 1234649"/>
                <a:gd name="connsiteX30" fmla="*/ 924537 w 1119362"/>
                <a:gd name="connsiteY30" fmla="*/ 588030 h 1234649"/>
                <a:gd name="connsiteX31" fmla="*/ 1057696 w 1119362"/>
                <a:gd name="connsiteY31" fmla="*/ 518550 h 1234649"/>
                <a:gd name="connsiteX32" fmla="*/ 1119363 w 1119362"/>
                <a:gd name="connsiteY32" fmla="*/ 388469 h 123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19362" h="1234649">
                  <a:moveTo>
                    <a:pt x="1119363" y="388469"/>
                  </a:moveTo>
                  <a:lnTo>
                    <a:pt x="1057222" y="371661"/>
                  </a:lnTo>
                  <a:lnTo>
                    <a:pt x="1024435" y="276142"/>
                  </a:lnTo>
                  <a:lnTo>
                    <a:pt x="1074977" y="255547"/>
                  </a:lnTo>
                  <a:lnTo>
                    <a:pt x="1024435" y="97295"/>
                  </a:lnTo>
                  <a:lnTo>
                    <a:pt x="870800" y="0"/>
                  </a:lnTo>
                  <a:lnTo>
                    <a:pt x="716335" y="115168"/>
                  </a:lnTo>
                  <a:lnTo>
                    <a:pt x="650525" y="8049"/>
                  </a:lnTo>
                  <a:lnTo>
                    <a:pt x="521864" y="114102"/>
                  </a:lnTo>
                  <a:lnTo>
                    <a:pt x="385391" y="95401"/>
                  </a:lnTo>
                  <a:lnTo>
                    <a:pt x="330471" y="131502"/>
                  </a:lnTo>
                  <a:lnTo>
                    <a:pt x="363968" y="162276"/>
                  </a:lnTo>
                  <a:lnTo>
                    <a:pt x="301117" y="263951"/>
                  </a:lnTo>
                  <a:lnTo>
                    <a:pt x="274248" y="254600"/>
                  </a:lnTo>
                  <a:lnTo>
                    <a:pt x="163223" y="302774"/>
                  </a:lnTo>
                  <a:lnTo>
                    <a:pt x="129726" y="207846"/>
                  </a:lnTo>
                  <a:lnTo>
                    <a:pt x="89246" y="205716"/>
                  </a:lnTo>
                  <a:lnTo>
                    <a:pt x="0" y="329524"/>
                  </a:lnTo>
                  <a:lnTo>
                    <a:pt x="24619" y="549207"/>
                  </a:lnTo>
                  <a:lnTo>
                    <a:pt x="26750" y="567789"/>
                  </a:lnTo>
                  <a:lnTo>
                    <a:pt x="80250" y="833634"/>
                  </a:lnTo>
                  <a:lnTo>
                    <a:pt x="258269" y="716809"/>
                  </a:lnTo>
                  <a:lnTo>
                    <a:pt x="586136" y="840736"/>
                  </a:lnTo>
                  <a:lnTo>
                    <a:pt x="647685" y="914358"/>
                  </a:lnTo>
                  <a:lnTo>
                    <a:pt x="820259" y="912937"/>
                  </a:lnTo>
                  <a:lnTo>
                    <a:pt x="740008" y="1108355"/>
                  </a:lnTo>
                  <a:lnTo>
                    <a:pt x="790786" y="1200679"/>
                  </a:lnTo>
                  <a:lnTo>
                    <a:pt x="859437" y="1234649"/>
                  </a:lnTo>
                  <a:lnTo>
                    <a:pt x="925957" y="1141379"/>
                  </a:lnTo>
                  <a:lnTo>
                    <a:pt x="943711" y="897313"/>
                  </a:lnTo>
                  <a:lnTo>
                    <a:pt x="924537" y="588030"/>
                  </a:lnTo>
                  <a:lnTo>
                    <a:pt x="1057696" y="518550"/>
                  </a:lnTo>
                  <a:lnTo>
                    <a:pt x="1119363" y="388469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Forma Livre: Forma 567">
              <a:extLst>
                <a:ext uri="{FF2B5EF4-FFF2-40B4-BE49-F238E27FC236}">
                  <a16:creationId xmlns:a16="http://schemas.microsoft.com/office/drawing/2014/main" id="{7573E8B0-7282-DA8C-600B-CB0108851A07}"/>
                </a:ext>
              </a:extLst>
            </p:cNvPr>
            <p:cNvSpPr/>
            <p:nvPr/>
          </p:nvSpPr>
          <p:spPr>
            <a:xfrm>
              <a:off x="11386753" y="2999860"/>
              <a:ext cx="196803" cy="255752"/>
            </a:xfrm>
            <a:custGeom>
              <a:avLst/>
              <a:gdLst>
                <a:gd name="connsiteX0" fmla="*/ 50541 w 224061"/>
                <a:gd name="connsiteY0" fmla="*/ 158252 h 291174"/>
                <a:gd name="connsiteX1" fmla="*/ 0 w 224061"/>
                <a:gd name="connsiteY1" fmla="*/ 178847 h 291174"/>
                <a:gd name="connsiteX2" fmla="*/ 32787 w 224061"/>
                <a:gd name="connsiteY2" fmla="*/ 274367 h 291174"/>
                <a:gd name="connsiteX3" fmla="*/ 94927 w 224061"/>
                <a:gd name="connsiteY3" fmla="*/ 291174 h 291174"/>
                <a:gd name="connsiteX4" fmla="*/ 154583 w 224061"/>
                <a:gd name="connsiteY4" fmla="*/ 165235 h 291174"/>
                <a:gd name="connsiteX5" fmla="*/ 224062 w 224061"/>
                <a:gd name="connsiteY5" fmla="*/ 135053 h 291174"/>
                <a:gd name="connsiteX6" fmla="*/ 0 w 224061"/>
                <a:gd name="connsiteY6" fmla="*/ 0 h 291174"/>
                <a:gd name="connsiteX7" fmla="*/ 50541 w 224061"/>
                <a:gd name="connsiteY7" fmla="*/ 158252 h 29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4061" h="291174">
                  <a:moveTo>
                    <a:pt x="50541" y="158252"/>
                  </a:moveTo>
                  <a:lnTo>
                    <a:pt x="0" y="178847"/>
                  </a:lnTo>
                  <a:lnTo>
                    <a:pt x="32787" y="274367"/>
                  </a:lnTo>
                  <a:lnTo>
                    <a:pt x="94927" y="291174"/>
                  </a:lnTo>
                  <a:lnTo>
                    <a:pt x="154583" y="165235"/>
                  </a:lnTo>
                  <a:lnTo>
                    <a:pt x="224062" y="135053"/>
                  </a:lnTo>
                  <a:lnTo>
                    <a:pt x="0" y="0"/>
                  </a:lnTo>
                  <a:lnTo>
                    <a:pt x="50541" y="158252"/>
                  </a:lnTo>
                  <a:close/>
                </a:path>
              </a:pathLst>
            </a:custGeom>
            <a:solidFill>
              <a:srgbClr val="9ABD3B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Forma Livre: Forma 568">
              <a:extLst>
                <a:ext uri="{FF2B5EF4-FFF2-40B4-BE49-F238E27FC236}">
                  <a16:creationId xmlns:a16="http://schemas.microsoft.com/office/drawing/2014/main" id="{BA1A2237-595A-1B12-82C5-43BC76CDD874}"/>
                </a:ext>
              </a:extLst>
            </p:cNvPr>
            <p:cNvSpPr/>
            <p:nvPr/>
          </p:nvSpPr>
          <p:spPr>
            <a:xfrm>
              <a:off x="11386753" y="2999860"/>
              <a:ext cx="196803" cy="255752"/>
            </a:xfrm>
            <a:custGeom>
              <a:avLst/>
              <a:gdLst>
                <a:gd name="connsiteX0" fmla="*/ 50541 w 224061"/>
                <a:gd name="connsiteY0" fmla="*/ 158252 h 291174"/>
                <a:gd name="connsiteX1" fmla="*/ 0 w 224061"/>
                <a:gd name="connsiteY1" fmla="*/ 178847 h 291174"/>
                <a:gd name="connsiteX2" fmla="*/ 32787 w 224061"/>
                <a:gd name="connsiteY2" fmla="*/ 274367 h 291174"/>
                <a:gd name="connsiteX3" fmla="*/ 94927 w 224061"/>
                <a:gd name="connsiteY3" fmla="*/ 291174 h 291174"/>
                <a:gd name="connsiteX4" fmla="*/ 154583 w 224061"/>
                <a:gd name="connsiteY4" fmla="*/ 165235 h 291174"/>
                <a:gd name="connsiteX5" fmla="*/ 224062 w 224061"/>
                <a:gd name="connsiteY5" fmla="*/ 135053 h 291174"/>
                <a:gd name="connsiteX6" fmla="*/ 0 w 224061"/>
                <a:gd name="connsiteY6" fmla="*/ 0 h 291174"/>
                <a:gd name="connsiteX7" fmla="*/ 50541 w 224061"/>
                <a:gd name="connsiteY7" fmla="*/ 158252 h 29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4061" h="291174">
                  <a:moveTo>
                    <a:pt x="50541" y="158252"/>
                  </a:moveTo>
                  <a:lnTo>
                    <a:pt x="0" y="178847"/>
                  </a:lnTo>
                  <a:lnTo>
                    <a:pt x="32787" y="274367"/>
                  </a:lnTo>
                  <a:lnTo>
                    <a:pt x="94927" y="291174"/>
                  </a:lnTo>
                  <a:lnTo>
                    <a:pt x="154583" y="165235"/>
                  </a:lnTo>
                  <a:lnTo>
                    <a:pt x="224062" y="135053"/>
                  </a:lnTo>
                  <a:lnTo>
                    <a:pt x="0" y="0"/>
                  </a:lnTo>
                  <a:lnTo>
                    <a:pt x="50541" y="158252"/>
                  </a:lnTo>
                  <a:close/>
                </a:path>
              </a:pathLst>
            </a:custGeom>
            <a:solidFill>
              <a:srgbClr val="FFA20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Forma Livre: Forma 569">
              <a:extLst>
                <a:ext uri="{FF2B5EF4-FFF2-40B4-BE49-F238E27FC236}">
                  <a16:creationId xmlns:a16="http://schemas.microsoft.com/office/drawing/2014/main" id="{B9FE2451-4FDB-479D-3415-AA25544CC93A}"/>
                </a:ext>
              </a:extLst>
            </p:cNvPr>
            <p:cNvSpPr/>
            <p:nvPr/>
          </p:nvSpPr>
          <p:spPr>
            <a:xfrm>
              <a:off x="9206729" y="3871495"/>
              <a:ext cx="829217" cy="769334"/>
            </a:xfrm>
            <a:custGeom>
              <a:avLst/>
              <a:gdLst>
                <a:gd name="connsiteX0" fmla="*/ 674672 w 944066"/>
                <a:gd name="connsiteY0" fmla="*/ 199324 h 875889"/>
                <a:gd name="connsiteX1" fmla="*/ 585071 w 944066"/>
                <a:gd name="connsiteY1" fmla="*/ 30775 h 875889"/>
                <a:gd name="connsiteX2" fmla="*/ 424451 w 944066"/>
                <a:gd name="connsiteY2" fmla="*/ 65573 h 875889"/>
                <a:gd name="connsiteX3" fmla="*/ 293423 w 944066"/>
                <a:gd name="connsiteY3" fmla="*/ 0 h 875889"/>
                <a:gd name="connsiteX4" fmla="*/ 164880 w 944066"/>
                <a:gd name="connsiteY4" fmla="*/ 74924 h 875889"/>
                <a:gd name="connsiteX5" fmla="*/ 89956 w 944066"/>
                <a:gd name="connsiteY5" fmla="*/ 84156 h 875889"/>
                <a:gd name="connsiteX6" fmla="*/ 100609 w 944066"/>
                <a:gd name="connsiteY6" fmla="*/ 124282 h 875889"/>
                <a:gd name="connsiteX7" fmla="*/ 59182 w 944066"/>
                <a:gd name="connsiteY7" fmla="*/ 361009 h 875889"/>
                <a:gd name="connsiteX8" fmla="*/ 0 w 944066"/>
                <a:gd name="connsiteY8" fmla="*/ 378763 h 875889"/>
                <a:gd name="connsiteX9" fmla="*/ 60602 w 944066"/>
                <a:gd name="connsiteY9" fmla="*/ 455699 h 875889"/>
                <a:gd name="connsiteX10" fmla="*/ 53264 w 944066"/>
                <a:gd name="connsiteY10" fmla="*/ 622829 h 875889"/>
                <a:gd name="connsiteX11" fmla="*/ 214475 w 944066"/>
                <a:gd name="connsiteY11" fmla="*/ 645081 h 875889"/>
                <a:gd name="connsiteX12" fmla="*/ 313663 w 944066"/>
                <a:gd name="connsiteY12" fmla="*/ 616910 h 875889"/>
                <a:gd name="connsiteX13" fmla="*/ 365388 w 944066"/>
                <a:gd name="connsiteY13" fmla="*/ 859555 h 875889"/>
                <a:gd name="connsiteX14" fmla="*/ 461617 w 944066"/>
                <a:gd name="connsiteY14" fmla="*/ 831503 h 875889"/>
                <a:gd name="connsiteX15" fmla="*/ 508963 w 944066"/>
                <a:gd name="connsiteY15" fmla="*/ 875890 h 875889"/>
                <a:gd name="connsiteX16" fmla="*/ 648987 w 944066"/>
                <a:gd name="connsiteY16" fmla="*/ 686390 h 875889"/>
                <a:gd name="connsiteX17" fmla="*/ 670766 w 944066"/>
                <a:gd name="connsiteY17" fmla="*/ 656917 h 875889"/>
                <a:gd name="connsiteX18" fmla="*/ 751016 w 944066"/>
                <a:gd name="connsiteY18" fmla="*/ 622118 h 875889"/>
                <a:gd name="connsiteX19" fmla="*/ 844642 w 944066"/>
                <a:gd name="connsiteY19" fmla="*/ 413444 h 875889"/>
                <a:gd name="connsiteX20" fmla="*/ 903586 w 944066"/>
                <a:gd name="connsiteY20" fmla="*/ 371898 h 875889"/>
                <a:gd name="connsiteX21" fmla="*/ 926549 w 944066"/>
                <a:gd name="connsiteY21" fmla="*/ 353670 h 875889"/>
                <a:gd name="connsiteX22" fmla="*/ 944067 w 944066"/>
                <a:gd name="connsiteY22" fmla="*/ 297329 h 875889"/>
                <a:gd name="connsiteX23" fmla="*/ 674672 w 944066"/>
                <a:gd name="connsiteY23" fmla="*/ 199324 h 875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44066" h="875889">
                  <a:moveTo>
                    <a:pt x="674672" y="199324"/>
                  </a:moveTo>
                  <a:lnTo>
                    <a:pt x="585071" y="30775"/>
                  </a:lnTo>
                  <a:lnTo>
                    <a:pt x="424451" y="65573"/>
                  </a:lnTo>
                  <a:lnTo>
                    <a:pt x="293423" y="0"/>
                  </a:lnTo>
                  <a:lnTo>
                    <a:pt x="164880" y="74924"/>
                  </a:lnTo>
                  <a:lnTo>
                    <a:pt x="89956" y="84156"/>
                  </a:lnTo>
                  <a:lnTo>
                    <a:pt x="100609" y="124282"/>
                  </a:lnTo>
                  <a:lnTo>
                    <a:pt x="59182" y="361009"/>
                  </a:lnTo>
                  <a:lnTo>
                    <a:pt x="0" y="378763"/>
                  </a:lnTo>
                  <a:lnTo>
                    <a:pt x="60602" y="455699"/>
                  </a:lnTo>
                  <a:lnTo>
                    <a:pt x="53264" y="622829"/>
                  </a:lnTo>
                  <a:lnTo>
                    <a:pt x="214475" y="645081"/>
                  </a:lnTo>
                  <a:lnTo>
                    <a:pt x="313663" y="616910"/>
                  </a:lnTo>
                  <a:lnTo>
                    <a:pt x="365388" y="859555"/>
                  </a:lnTo>
                  <a:lnTo>
                    <a:pt x="461617" y="831503"/>
                  </a:lnTo>
                  <a:lnTo>
                    <a:pt x="508963" y="875890"/>
                  </a:lnTo>
                  <a:lnTo>
                    <a:pt x="648987" y="686390"/>
                  </a:lnTo>
                  <a:lnTo>
                    <a:pt x="670766" y="656917"/>
                  </a:lnTo>
                  <a:lnTo>
                    <a:pt x="751016" y="622118"/>
                  </a:lnTo>
                  <a:lnTo>
                    <a:pt x="844642" y="413444"/>
                  </a:lnTo>
                  <a:lnTo>
                    <a:pt x="903586" y="371898"/>
                  </a:lnTo>
                  <a:lnTo>
                    <a:pt x="926549" y="353670"/>
                  </a:lnTo>
                  <a:lnTo>
                    <a:pt x="944067" y="297329"/>
                  </a:lnTo>
                  <a:lnTo>
                    <a:pt x="674672" y="199324"/>
                  </a:lnTo>
                  <a:close/>
                </a:path>
              </a:pathLst>
            </a:custGeom>
            <a:solidFill>
              <a:srgbClr val="00B0F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Forma Livre: Forma 570">
              <a:extLst>
                <a:ext uri="{FF2B5EF4-FFF2-40B4-BE49-F238E27FC236}">
                  <a16:creationId xmlns:a16="http://schemas.microsoft.com/office/drawing/2014/main" id="{8E2BD7A5-9E65-0382-5188-E3C3CE584CAB}"/>
                </a:ext>
              </a:extLst>
            </p:cNvPr>
            <p:cNvSpPr/>
            <p:nvPr/>
          </p:nvSpPr>
          <p:spPr>
            <a:xfrm>
              <a:off x="9206729" y="3871495"/>
              <a:ext cx="829217" cy="769334"/>
            </a:xfrm>
            <a:custGeom>
              <a:avLst/>
              <a:gdLst>
                <a:gd name="connsiteX0" fmla="*/ 674672 w 944066"/>
                <a:gd name="connsiteY0" fmla="*/ 199324 h 875889"/>
                <a:gd name="connsiteX1" fmla="*/ 585071 w 944066"/>
                <a:gd name="connsiteY1" fmla="*/ 30775 h 875889"/>
                <a:gd name="connsiteX2" fmla="*/ 424451 w 944066"/>
                <a:gd name="connsiteY2" fmla="*/ 65573 h 875889"/>
                <a:gd name="connsiteX3" fmla="*/ 293423 w 944066"/>
                <a:gd name="connsiteY3" fmla="*/ 0 h 875889"/>
                <a:gd name="connsiteX4" fmla="*/ 164880 w 944066"/>
                <a:gd name="connsiteY4" fmla="*/ 74924 h 875889"/>
                <a:gd name="connsiteX5" fmla="*/ 89956 w 944066"/>
                <a:gd name="connsiteY5" fmla="*/ 84156 h 875889"/>
                <a:gd name="connsiteX6" fmla="*/ 100609 w 944066"/>
                <a:gd name="connsiteY6" fmla="*/ 124282 h 875889"/>
                <a:gd name="connsiteX7" fmla="*/ 59182 w 944066"/>
                <a:gd name="connsiteY7" fmla="*/ 361009 h 875889"/>
                <a:gd name="connsiteX8" fmla="*/ 0 w 944066"/>
                <a:gd name="connsiteY8" fmla="*/ 378763 h 875889"/>
                <a:gd name="connsiteX9" fmla="*/ 60602 w 944066"/>
                <a:gd name="connsiteY9" fmla="*/ 455699 h 875889"/>
                <a:gd name="connsiteX10" fmla="*/ 53264 w 944066"/>
                <a:gd name="connsiteY10" fmla="*/ 622829 h 875889"/>
                <a:gd name="connsiteX11" fmla="*/ 214475 w 944066"/>
                <a:gd name="connsiteY11" fmla="*/ 645081 h 875889"/>
                <a:gd name="connsiteX12" fmla="*/ 313663 w 944066"/>
                <a:gd name="connsiteY12" fmla="*/ 616910 h 875889"/>
                <a:gd name="connsiteX13" fmla="*/ 365388 w 944066"/>
                <a:gd name="connsiteY13" fmla="*/ 859555 h 875889"/>
                <a:gd name="connsiteX14" fmla="*/ 461617 w 944066"/>
                <a:gd name="connsiteY14" fmla="*/ 831503 h 875889"/>
                <a:gd name="connsiteX15" fmla="*/ 508963 w 944066"/>
                <a:gd name="connsiteY15" fmla="*/ 875890 h 875889"/>
                <a:gd name="connsiteX16" fmla="*/ 648987 w 944066"/>
                <a:gd name="connsiteY16" fmla="*/ 686390 h 875889"/>
                <a:gd name="connsiteX17" fmla="*/ 670766 w 944066"/>
                <a:gd name="connsiteY17" fmla="*/ 656917 h 875889"/>
                <a:gd name="connsiteX18" fmla="*/ 751016 w 944066"/>
                <a:gd name="connsiteY18" fmla="*/ 622118 h 875889"/>
                <a:gd name="connsiteX19" fmla="*/ 844642 w 944066"/>
                <a:gd name="connsiteY19" fmla="*/ 413444 h 875889"/>
                <a:gd name="connsiteX20" fmla="*/ 903586 w 944066"/>
                <a:gd name="connsiteY20" fmla="*/ 371898 h 875889"/>
                <a:gd name="connsiteX21" fmla="*/ 926549 w 944066"/>
                <a:gd name="connsiteY21" fmla="*/ 353670 h 875889"/>
                <a:gd name="connsiteX22" fmla="*/ 944067 w 944066"/>
                <a:gd name="connsiteY22" fmla="*/ 297329 h 875889"/>
                <a:gd name="connsiteX23" fmla="*/ 674672 w 944066"/>
                <a:gd name="connsiteY23" fmla="*/ 199324 h 875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44066" h="875889">
                  <a:moveTo>
                    <a:pt x="674672" y="199324"/>
                  </a:moveTo>
                  <a:lnTo>
                    <a:pt x="585071" y="30775"/>
                  </a:lnTo>
                  <a:lnTo>
                    <a:pt x="424451" y="65573"/>
                  </a:lnTo>
                  <a:lnTo>
                    <a:pt x="293423" y="0"/>
                  </a:lnTo>
                  <a:lnTo>
                    <a:pt x="164880" y="74924"/>
                  </a:lnTo>
                  <a:lnTo>
                    <a:pt x="89956" y="84156"/>
                  </a:lnTo>
                  <a:lnTo>
                    <a:pt x="100609" y="124282"/>
                  </a:lnTo>
                  <a:lnTo>
                    <a:pt x="59182" y="361009"/>
                  </a:lnTo>
                  <a:lnTo>
                    <a:pt x="0" y="378763"/>
                  </a:lnTo>
                  <a:lnTo>
                    <a:pt x="60602" y="455699"/>
                  </a:lnTo>
                  <a:lnTo>
                    <a:pt x="53264" y="622829"/>
                  </a:lnTo>
                  <a:lnTo>
                    <a:pt x="214475" y="645081"/>
                  </a:lnTo>
                  <a:lnTo>
                    <a:pt x="313663" y="616910"/>
                  </a:lnTo>
                  <a:lnTo>
                    <a:pt x="365388" y="859555"/>
                  </a:lnTo>
                  <a:lnTo>
                    <a:pt x="461617" y="831503"/>
                  </a:lnTo>
                  <a:lnTo>
                    <a:pt x="508963" y="875890"/>
                  </a:lnTo>
                  <a:lnTo>
                    <a:pt x="648987" y="686390"/>
                  </a:lnTo>
                  <a:lnTo>
                    <a:pt x="670766" y="656917"/>
                  </a:lnTo>
                  <a:lnTo>
                    <a:pt x="751016" y="622118"/>
                  </a:lnTo>
                  <a:lnTo>
                    <a:pt x="844642" y="413444"/>
                  </a:lnTo>
                  <a:lnTo>
                    <a:pt x="903586" y="371898"/>
                  </a:lnTo>
                  <a:lnTo>
                    <a:pt x="926549" y="353670"/>
                  </a:lnTo>
                  <a:lnTo>
                    <a:pt x="944067" y="297329"/>
                  </a:lnTo>
                  <a:lnTo>
                    <a:pt x="674672" y="199324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Forma Livre: Forma 571">
              <a:extLst>
                <a:ext uri="{FF2B5EF4-FFF2-40B4-BE49-F238E27FC236}">
                  <a16:creationId xmlns:a16="http://schemas.microsoft.com/office/drawing/2014/main" id="{85E43116-3B7F-68CE-1554-ABCC04E342BB}"/>
                </a:ext>
              </a:extLst>
            </p:cNvPr>
            <p:cNvSpPr/>
            <p:nvPr/>
          </p:nvSpPr>
          <p:spPr>
            <a:xfrm>
              <a:off x="7522510" y="2756480"/>
              <a:ext cx="826826" cy="435297"/>
            </a:xfrm>
            <a:custGeom>
              <a:avLst/>
              <a:gdLst>
                <a:gd name="connsiteX0" fmla="*/ 880032 w 941344"/>
                <a:gd name="connsiteY0" fmla="*/ 333548 h 495587"/>
                <a:gd name="connsiteX1" fmla="*/ 502098 w 941344"/>
                <a:gd name="connsiteY1" fmla="*/ 137420 h 495587"/>
                <a:gd name="connsiteX2" fmla="*/ 44386 w 941344"/>
                <a:gd name="connsiteY2" fmla="*/ 0 h 495587"/>
                <a:gd name="connsiteX3" fmla="*/ 0 w 941344"/>
                <a:gd name="connsiteY3" fmla="*/ 36930 h 495587"/>
                <a:gd name="connsiteX4" fmla="*/ 119784 w 941344"/>
                <a:gd name="connsiteY4" fmla="*/ 230809 h 495587"/>
                <a:gd name="connsiteX5" fmla="*/ 93152 w 941344"/>
                <a:gd name="connsiteY5" fmla="*/ 292950 h 495587"/>
                <a:gd name="connsiteX6" fmla="*/ 227850 w 941344"/>
                <a:gd name="connsiteY6" fmla="*/ 355090 h 495587"/>
                <a:gd name="connsiteX7" fmla="*/ 421611 w 941344"/>
                <a:gd name="connsiteY7" fmla="*/ 300288 h 495587"/>
                <a:gd name="connsiteX8" fmla="*/ 424570 w 941344"/>
                <a:gd name="connsiteY8" fmla="*/ 495588 h 495587"/>
                <a:gd name="connsiteX9" fmla="*/ 682010 w 941344"/>
                <a:gd name="connsiteY9" fmla="*/ 495588 h 495587"/>
                <a:gd name="connsiteX10" fmla="*/ 720478 w 941344"/>
                <a:gd name="connsiteY10" fmla="*/ 434986 h 495587"/>
                <a:gd name="connsiteX11" fmla="*/ 758946 w 941344"/>
                <a:gd name="connsiteY11" fmla="*/ 457120 h 495587"/>
                <a:gd name="connsiteX12" fmla="*/ 941344 w 941344"/>
                <a:gd name="connsiteY12" fmla="*/ 365388 h 495587"/>
                <a:gd name="connsiteX13" fmla="*/ 880032 w 941344"/>
                <a:gd name="connsiteY13" fmla="*/ 333548 h 495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1344" h="495587">
                  <a:moveTo>
                    <a:pt x="880032" y="333548"/>
                  </a:moveTo>
                  <a:lnTo>
                    <a:pt x="502098" y="137420"/>
                  </a:lnTo>
                  <a:lnTo>
                    <a:pt x="44386" y="0"/>
                  </a:lnTo>
                  <a:lnTo>
                    <a:pt x="0" y="36930"/>
                  </a:lnTo>
                  <a:lnTo>
                    <a:pt x="119784" y="230809"/>
                  </a:lnTo>
                  <a:lnTo>
                    <a:pt x="93152" y="292950"/>
                  </a:lnTo>
                  <a:lnTo>
                    <a:pt x="227850" y="355090"/>
                  </a:lnTo>
                  <a:lnTo>
                    <a:pt x="421611" y="300288"/>
                  </a:lnTo>
                  <a:lnTo>
                    <a:pt x="424570" y="495588"/>
                  </a:lnTo>
                  <a:lnTo>
                    <a:pt x="682010" y="495588"/>
                  </a:lnTo>
                  <a:lnTo>
                    <a:pt x="720478" y="434986"/>
                  </a:lnTo>
                  <a:lnTo>
                    <a:pt x="758946" y="457120"/>
                  </a:lnTo>
                  <a:lnTo>
                    <a:pt x="941344" y="365388"/>
                  </a:lnTo>
                  <a:lnTo>
                    <a:pt x="880032" y="333548"/>
                  </a:lnTo>
                  <a:close/>
                </a:path>
              </a:pathLst>
            </a:custGeom>
            <a:solidFill>
              <a:srgbClr val="9ABD3B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Forma Livre: Forma 572">
              <a:extLst>
                <a:ext uri="{FF2B5EF4-FFF2-40B4-BE49-F238E27FC236}">
                  <a16:creationId xmlns:a16="http://schemas.microsoft.com/office/drawing/2014/main" id="{7724A76D-AF77-D461-8C72-9A46EC0979D8}"/>
                </a:ext>
              </a:extLst>
            </p:cNvPr>
            <p:cNvSpPr/>
            <p:nvPr/>
          </p:nvSpPr>
          <p:spPr>
            <a:xfrm>
              <a:off x="7522510" y="2756480"/>
              <a:ext cx="826826" cy="435297"/>
            </a:xfrm>
            <a:custGeom>
              <a:avLst/>
              <a:gdLst>
                <a:gd name="connsiteX0" fmla="*/ 880032 w 941344"/>
                <a:gd name="connsiteY0" fmla="*/ 333548 h 495587"/>
                <a:gd name="connsiteX1" fmla="*/ 502098 w 941344"/>
                <a:gd name="connsiteY1" fmla="*/ 137420 h 495587"/>
                <a:gd name="connsiteX2" fmla="*/ 44386 w 941344"/>
                <a:gd name="connsiteY2" fmla="*/ 0 h 495587"/>
                <a:gd name="connsiteX3" fmla="*/ 0 w 941344"/>
                <a:gd name="connsiteY3" fmla="*/ 36930 h 495587"/>
                <a:gd name="connsiteX4" fmla="*/ 119784 w 941344"/>
                <a:gd name="connsiteY4" fmla="*/ 230809 h 495587"/>
                <a:gd name="connsiteX5" fmla="*/ 93152 w 941344"/>
                <a:gd name="connsiteY5" fmla="*/ 292950 h 495587"/>
                <a:gd name="connsiteX6" fmla="*/ 227850 w 941344"/>
                <a:gd name="connsiteY6" fmla="*/ 355090 h 495587"/>
                <a:gd name="connsiteX7" fmla="*/ 421611 w 941344"/>
                <a:gd name="connsiteY7" fmla="*/ 300288 h 495587"/>
                <a:gd name="connsiteX8" fmla="*/ 424570 w 941344"/>
                <a:gd name="connsiteY8" fmla="*/ 495588 h 495587"/>
                <a:gd name="connsiteX9" fmla="*/ 682010 w 941344"/>
                <a:gd name="connsiteY9" fmla="*/ 495588 h 495587"/>
                <a:gd name="connsiteX10" fmla="*/ 720478 w 941344"/>
                <a:gd name="connsiteY10" fmla="*/ 434986 h 495587"/>
                <a:gd name="connsiteX11" fmla="*/ 758946 w 941344"/>
                <a:gd name="connsiteY11" fmla="*/ 457120 h 495587"/>
                <a:gd name="connsiteX12" fmla="*/ 941344 w 941344"/>
                <a:gd name="connsiteY12" fmla="*/ 365388 h 495587"/>
                <a:gd name="connsiteX13" fmla="*/ 880032 w 941344"/>
                <a:gd name="connsiteY13" fmla="*/ 333548 h 495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1344" h="495587">
                  <a:moveTo>
                    <a:pt x="880032" y="333548"/>
                  </a:moveTo>
                  <a:lnTo>
                    <a:pt x="502098" y="137420"/>
                  </a:lnTo>
                  <a:lnTo>
                    <a:pt x="44386" y="0"/>
                  </a:lnTo>
                  <a:lnTo>
                    <a:pt x="0" y="36930"/>
                  </a:lnTo>
                  <a:lnTo>
                    <a:pt x="119784" y="230809"/>
                  </a:lnTo>
                  <a:lnTo>
                    <a:pt x="93152" y="292950"/>
                  </a:lnTo>
                  <a:lnTo>
                    <a:pt x="227850" y="355090"/>
                  </a:lnTo>
                  <a:lnTo>
                    <a:pt x="421611" y="300288"/>
                  </a:lnTo>
                  <a:lnTo>
                    <a:pt x="424570" y="495588"/>
                  </a:lnTo>
                  <a:lnTo>
                    <a:pt x="682010" y="495588"/>
                  </a:lnTo>
                  <a:lnTo>
                    <a:pt x="720478" y="434986"/>
                  </a:lnTo>
                  <a:lnTo>
                    <a:pt x="758946" y="457120"/>
                  </a:lnTo>
                  <a:lnTo>
                    <a:pt x="941344" y="365388"/>
                  </a:lnTo>
                  <a:lnTo>
                    <a:pt x="880032" y="333548"/>
                  </a:lnTo>
                  <a:close/>
                </a:path>
              </a:pathLst>
            </a:custGeom>
            <a:solidFill>
              <a:srgbClr val="92D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Forma Livre: Forma 573">
              <a:extLst>
                <a:ext uri="{FF2B5EF4-FFF2-40B4-BE49-F238E27FC236}">
                  <a16:creationId xmlns:a16="http://schemas.microsoft.com/office/drawing/2014/main" id="{B8CEA24D-AEA4-F9DD-7243-CF9042E5BF90}"/>
                </a:ext>
              </a:extLst>
            </p:cNvPr>
            <p:cNvSpPr/>
            <p:nvPr/>
          </p:nvSpPr>
          <p:spPr>
            <a:xfrm>
              <a:off x="7531347" y="1707689"/>
              <a:ext cx="1903479" cy="1341864"/>
            </a:xfrm>
            <a:custGeom>
              <a:avLst/>
              <a:gdLst>
                <a:gd name="connsiteX0" fmla="*/ 869971 w 2167116"/>
                <a:gd name="connsiteY0" fmla="*/ 1527599 h 1527716"/>
                <a:gd name="connsiteX1" fmla="*/ 916251 w 2167116"/>
                <a:gd name="connsiteY1" fmla="*/ 1470547 h 1527716"/>
                <a:gd name="connsiteX2" fmla="*/ 1012599 w 2167116"/>
                <a:gd name="connsiteY2" fmla="*/ 1487947 h 1527716"/>
                <a:gd name="connsiteX3" fmla="*/ 1036627 w 2167116"/>
                <a:gd name="connsiteY3" fmla="*/ 1462499 h 1527716"/>
                <a:gd name="connsiteX4" fmla="*/ 1107527 w 2167116"/>
                <a:gd name="connsiteY4" fmla="*/ 1469245 h 1527716"/>
                <a:gd name="connsiteX5" fmla="*/ 1107527 w 2167116"/>
                <a:gd name="connsiteY5" fmla="*/ 1415745 h 1527716"/>
                <a:gd name="connsiteX6" fmla="*/ 1199850 w 2167116"/>
                <a:gd name="connsiteY6" fmla="*/ 1415745 h 1527716"/>
                <a:gd name="connsiteX7" fmla="*/ 1262701 w 2167116"/>
                <a:gd name="connsiteY7" fmla="*/ 1304720 h 1527716"/>
                <a:gd name="connsiteX8" fmla="*/ 1355025 w 2167116"/>
                <a:gd name="connsiteY8" fmla="*/ 1300696 h 1527716"/>
                <a:gd name="connsiteX9" fmla="*/ 1459421 w 2167116"/>
                <a:gd name="connsiteY9" fmla="*/ 1415745 h 1527716"/>
                <a:gd name="connsiteX10" fmla="*/ 1504873 w 2167116"/>
                <a:gd name="connsiteY10" fmla="*/ 1380946 h 1527716"/>
                <a:gd name="connsiteX11" fmla="*/ 1904941 w 2167116"/>
                <a:gd name="connsiteY11" fmla="*/ 1395624 h 1527716"/>
                <a:gd name="connsiteX12" fmla="*/ 1932638 w 2167116"/>
                <a:gd name="connsiteY12" fmla="*/ 1214172 h 1527716"/>
                <a:gd name="connsiteX13" fmla="*/ 1884819 w 2167116"/>
                <a:gd name="connsiteY13" fmla="*/ 1142681 h 1527716"/>
                <a:gd name="connsiteX14" fmla="*/ 2167116 w 2167116"/>
                <a:gd name="connsiteY14" fmla="*/ 564594 h 1527716"/>
                <a:gd name="connsiteX15" fmla="*/ 1974421 w 2167116"/>
                <a:gd name="connsiteY15" fmla="*/ 489670 h 1527716"/>
                <a:gd name="connsiteX16" fmla="*/ 1840552 w 2167116"/>
                <a:gd name="connsiteY16" fmla="*/ 334495 h 1527716"/>
                <a:gd name="connsiteX17" fmla="*/ 1840552 w 2167116"/>
                <a:gd name="connsiteY17" fmla="*/ 254245 h 1527716"/>
                <a:gd name="connsiteX18" fmla="*/ 1700054 w 2167116"/>
                <a:gd name="connsiteY18" fmla="*/ 259571 h 1527716"/>
                <a:gd name="connsiteX19" fmla="*/ 1653182 w 2167116"/>
                <a:gd name="connsiteY19" fmla="*/ 387995 h 1527716"/>
                <a:gd name="connsiteX20" fmla="*/ 1539435 w 2167116"/>
                <a:gd name="connsiteY20" fmla="*/ 351895 h 1527716"/>
                <a:gd name="connsiteX21" fmla="*/ 1523338 w 2167116"/>
                <a:gd name="connsiteY21" fmla="*/ 503045 h 1527716"/>
                <a:gd name="connsiteX22" fmla="*/ 1404264 w 2167116"/>
                <a:gd name="connsiteY22" fmla="*/ 405395 h 1527716"/>
                <a:gd name="connsiteX23" fmla="*/ 1381538 w 2167116"/>
                <a:gd name="connsiteY23" fmla="*/ 38705 h 1527716"/>
                <a:gd name="connsiteX24" fmla="*/ 1312295 w 2167116"/>
                <a:gd name="connsiteY24" fmla="*/ 19175 h 1527716"/>
                <a:gd name="connsiteX25" fmla="*/ 1023725 w 2167116"/>
                <a:gd name="connsiteY25" fmla="*/ 195300 h 1527716"/>
                <a:gd name="connsiteX26" fmla="*/ 1007391 w 2167116"/>
                <a:gd name="connsiteY26" fmla="*/ 143456 h 1527716"/>
                <a:gd name="connsiteX27" fmla="*/ 850560 w 2167116"/>
                <a:gd name="connsiteY27" fmla="*/ 184884 h 1527716"/>
                <a:gd name="connsiteX28" fmla="*/ 837303 w 2167116"/>
                <a:gd name="connsiteY28" fmla="*/ 65100 h 1527716"/>
                <a:gd name="connsiteX29" fmla="*/ 800374 w 2167116"/>
                <a:gd name="connsiteY29" fmla="*/ 0 h 1527716"/>
                <a:gd name="connsiteX30" fmla="*/ 699765 w 2167116"/>
                <a:gd name="connsiteY30" fmla="*/ 48766 h 1527716"/>
                <a:gd name="connsiteX31" fmla="*/ 696806 w 2167116"/>
                <a:gd name="connsiteY31" fmla="*/ 82854 h 1527716"/>
                <a:gd name="connsiteX32" fmla="*/ 494167 w 2167116"/>
                <a:gd name="connsiteY32" fmla="*/ 65100 h 1527716"/>
                <a:gd name="connsiteX33" fmla="*/ 511922 w 2167116"/>
                <a:gd name="connsiteY33" fmla="*/ 142036 h 1527716"/>
                <a:gd name="connsiteX34" fmla="*/ 594776 w 2167116"/>
                <a:gd name="connsiteY34" fmla="*/ 161211 h 1527716"/>
                <a:gd name="connsiteX35" fmla="*/ 608033 w 2167116"/>
                <a:gd name="connsiteY35" fmla="*/ 214475 h 1527716"/>
                <a:gd name="connsiteX36" fmla="*/ 477833 w 2167116"/>
                <a:gd name="connsiteY36" fmla="*/ 214475 h 1527716"/>
                <a:gd name="connsiteX37" fmla="*/ 477833 w 2167116"/>
                <a:gd name="connsiteY37" fmla="*/ 301827 h 1527716"/>
                <a:gd name="connsiteX38" fmla="*/ 553349 w 2167116"/>
                <a:gd name="connsiteY38" fmla="*/ 347752 h 1527716"/>
                <a:gd name="connsiteX39" fmla="*/ 529676 w 2167116"/>
                <a:gd name="connsiteY39" fmla="*/ 392138 h 1527716"/>
                <a:gd name="connsiteX40" fmla="*/ 569683 w 2167116"/>
                <a:gd name="connsiteY40" fmla="*/ 436524 h 1527716"/>
                <a:gd name="connsiteX41" fmla="*/ 489788 w 2167116"/>
                <a:gd name="connsiteY41" fmla="*/ 836001 h 1527716"/>
                <a:gd name="connsiteX42" fmla="*/ 378763 w 2167116"/>
                <a:gd name="connsiteY42" fmla="*/ 812328 h 1527716"/>
                <a:gd name="connsiteX43" fmla="*/ 329997 w 2167116"/>
                <a:gd name="connsiteY43" fmla="*/ 871510 h 1527716"/>
                <a:gd name="connsiteX44" fmla="*/ 211634 w 2167116"/>
                <a:gd name="connsiteY44" fmla="*/ 868551 h 1527716"/>
                <a:gd name="connsiteX45" fmla="*/ 118363 w 2167116"/>
                <a:gd name="connsiteY45" fmla="*/ 954364 h 1527716"/>
                <a:gd name="connsiteX46" fmla="*/ 100609 w 2167116"/>
                <a:gd name="connsiteY46" fmla="*/ 1117114 h 1527716"/>
                <a:gd name="connsiteX47" fmla="*/ 0 w 2167116"/>
                <a:gd name="connsiteY47" fmla="*/ 1151203 h 1527716"/>
                <a:gd name="connsiteX48" fmla="*/ 34089 w 2167116"/>
                <a:gd name="connsiteY48" fmla="*/ 1194050 h 1527716"/>
                <a:gd name="connsiteX49" fmla="*/ 491800 w 2167116"/>
                <a:gd name="connsiteY49" fmla="*/ 1331470 h 1527716"/>
                <a:gd name="connsiteX50" fmla="*/ 869735 w 2167116"/>
                <a:gd name="connsiteY50" fmla="*/ 1527717 h 1527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167116" h="1527716">
                  <a:moveTo>
                    <a:pt x="869971" y="1527599"/>
                  </a:moveTo>
                  <a:lnTo>
                    <a:pt x="916251" y="1470547"/>
                  </a:lnTo>
                  <a:lnTo>
                    <a:pt x="1012599" y="1487947"/>
                  </a:lnTo>
                  <a:lnTo>
                    <a:pt x="1036627" y="1462499"/>
                  </a:lnTo>
                  <a:lnTo>
                    <a:pt x="1107527" y="1469245"/>
                  </a:lnTo>
                  <a:lnTo>
                    <a:pt x="1107527" y="1415745"/>
                  </a:lnTo>
                  <a:lnTo>
                    <a:pt x="1199850" y="1415745"/>
                  </a:lnTo>
                  <a:lnTo>
                    <a:pt x="1262701" y="1304720"/>
                  </a:lnTo>
                  <a:lnTo>
                    <a:pt x="1355025" y="1300696"/>
                  </a:lnTo>
                  <a:lnTo>
                    <a:pt x="1459421" y="1415745"/>
                  </a:lnTo>
                  <a:lnTo>
                    <a:pt x="1504873" y="1380946"/>
                  </a:lnTo>
                  <a:lnTo>
                    <a:pt x="1904941" y="1395624"/>
                  </a:lnTo>
                  <a:cubicBezTo>
                    <a:pt x="1904941" y="1395624"/>
                    <a:pt x="1922459" y="1281758"/>
                    <a:pt x="1932638" y="1214172"/>
                  </a:cubicBezTo>
                  <a:lnTo>
                    <a:pt x="1884819" y="1142681"/>
                  </a:lnTo>
                  <a:lnTo>
                    <a:pt x="2167116" y="564594"/>
                  </a:lnTo>
                  <a:lnTo>
                    <a:pt x="1974421" y="489670"/>
                  </a:lnTo>
                  <a:lnTo>
                    <a:pt x="1840552" y="334495"/>
                  </a:lnTo>
                  <a:lnTo>
                    <a:pt x="1840552" y="254245"/>
                  </a:lnTo>
                  <a:lnTo>
                    <a:pt x="1700054" y="259571"/>
                  </a:lnTo>
                  <a:lnTo>
                    <a:pt x="1653182" y="387995"/>
                  </a:lnTo>
                  <a:lnTo>
                    <a:pt x="1539435" y="351895"/>
                  </a:lnTo>
                  <a:lnTo>
                    <a:pt x="1523338" y="503045"/>
                  </a:lnTo>
                  <a:lnTo>
                    <a:pt x="1404264" y="405395"/>
                  </a:lnTo>
                  <a:lnTo>
                    <a:pt x="1381538" y="38705"/>
                  </a:lnTo>
                  <a:lnTo>
                    <a:pt x="1312295" y="19175"/>
                  </a:lnTo>
                  <a:lnTo>
                    <a:pt x="1023725" y="195300"/>
                  </a:lnTo>
                  <a:lnTo>
                    <a:pt x="1007391" y="143456"/>
                  </a:lnTo>
                  <a:lnTo>
                    <a:pt x="850560" y="184884"/>
                  </a:lnTo>
                  <a:lnTo>
                    <a:pt x="837303" y="65100"/>
                  </a:lnTo>
                  <a:lnTo>
                    <a:pt x="800374" y="0"/>
                  </a:lnTo>
                  <a:lnTo>
                    <a:pt x="699765" y="48766"/>
                  </a:lnTo>
                  <a:lnTo>
                    <a:pt x="696806" y="82854"/>
                  </a:lnTo>
                  <a:lnTo>
                    <a:pt x="494167" y="65100"/>
                  </a:lnTo>
                  <a:lnTo>
                    <a:pt x="511922" y="142036"/>
                  </a:lnTo>
                  <a:lnTo>
                    <a:pt x="594776" y="161211"/>
                  </a:lnTo>
                  <a:lnTo>
                    <a:pt x="608033" y="214475"/>
                  </a:lnTo>
                  <a:lnTo>
                    <a:pt x="477833" y="214475"/>
                  </a:lnTo>
                  <a:lnTo>
                    <a:pt x="477833" y="301827"/>
                  </a:lnTo>
                  <a:lnTo>
                    <a:pt x="553349" y="347752"/>
                  </a:lnTo>
                  <a:lnTo>
                    <a:pt x="529676" y="392138"/>
                  </a:lnTo>
                  <a:lnTo>
                    <a:pt x="569683" y="436524"/>
                  </a:lnTo>
                  <a:lnTo>
                    <a:pt x="489788" y="836001"/>
                  </a:lnTo>
                  <a:lnTo>
                    <a:pt x="378763" y="812328"/>
                  </a:lnTo>
                  <a:lnTo>
                    <a:pt x="329997" y="871510"/>
                  </a:lnTo>
                  <a:lnTo>
                    <a:pt x="211634" y="868551"/>
                  </a:lnTo>
                  <a:lnTo>
                    <a:pt x="118363" y="954364"/>
                  </a:lnTo>
                  <a:lnTo>
                    <a:pt x="100609" y="1117114"/>
                  </a:lnTo>
                  <a:lnTo>
                    <a:pt x="0" y="1151203"/>
                  </a:lnTo>
                  <a:lnTo>
                    <a:pt x="34089" y="1194050"/>
                  </a:lnTo>
                  <a:lnTo>
                    <a:pt x="491800" y="1331470"/>
                  </a:lnTo>
                  <a:lnTo>
                    <a:pt x="869735" y="1527717"/>
                  </a:lnTo>
                  <a:close/>
                </a:path>
              </a:pathLst>
            </a:custGeom>
            <a:solidFill>
              <a:srgbClr val="00B0F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Forma Livre: Forma 574">
              <a:extLst>
                <a:ext uri="{FF2B5EF4-FFF2-40B4-BE49-F238E27FC236}">
                  <a16:creationId xmlns:a16="http://schemas.microsoft.com/office/drawing/2014/main" id="{4336C878-16B4-15EA-C214-E1F6CA96EF59}"/>
                </a:ext>
              </a:extLst>
            </p:cNvPr>
            <p:cNvSpPr/>
            <p:nvPr/>
          </p:nvSpPr>
          <p:spPr>
            <a:xfrm>
              <a:off x="7531347" y="1707689"/>
              <a:ext cx="1903479" cy="1341865"/>
            </a:xfrm>
            <a:custGeom>
              <a:avLst/>
              <a:gdLst>
                <a:gd name="connsiteX0" fmla="*/ 869971 w 2167116"/>
                <a:gd name="connsiteY0" fmla="*/ 1527599 h 1527716"/>
                <a:gd name="connsiteX1" fmla="*/ 916251 w 2167116"/>
                <a:gd name="connsiteY1" fmla="*/ 1470547 h 1527716"/>
                <a:gd name="connsiteX2" fmla="*/ 1012599 w 2167116"/>
                <a:gd name="connsiteY2" fmla="*/ 1487947 h 1527716"/>
                <a:gd name="connsiteX3" fmla="*/ 1036627 w 2167116"/>
                <a:gd name="connsiteY3" fmla="*/ 1462499 h 1527716"/>
                <a:gd name="connsiteX4" fmla="*/ 1107527 w 2167116"/>
                <a:gd name="connsiteY4" fmla="*/ 1469245 h 1527716"/>
                <a:gd name="connsiteX5" fmla="*/ 1107527 w 2167116"/>
                <a:gd name="connsiteY5" fmla="*/ 1415745 h 1527716"/>
                <a:gd name="connsiteX6" fmla="*/ 1199850 w 2167116"/>
                <a:gd name="connsiteY6" fmla="*/ 1415745 h 1527716"/>
                <a:gd name="connsiteX7" fmla="*/ 1262701 w 2167116"/>
                <a:gd name="connsiteY7" fmla="*/ 1304720 h 1527716"/>
                <a:gd name="connsiteX8" fmla="*/ 1355025 w 2167116"/>
                <a:gd name="connsiteY8" fmla="*/ 1300696 h 1527716"/>
                <a:gd name="connsiteX9" fmla="*/ 1459421 w 2167116"/>
                <a:gd name="connsiteY9" fmla="*/ 1415745 h 1527716"/>
                <a:gd name="connsiteX10" fmla="*/ 1504873 w 2167116"/>
                <a:gd name="connsiteY10" fmla="*/ 1380946 h 1527716"/>
                <a:gd name="connsiteX11" fmla="*/ 1904941 w 2167116"/>
                <a:gd name="connsiteY11" fmla="*/ 1395624 h 1527716"/>
                <a:gd name="connsiteX12" fmla="*/ 1932638 w 2167116"/>
                <a:gd name="connsiteY12" fmla="*/ 1214172 h 1527716"/>
                <a:gd name="connsiteX13" fmla="*/ 1884819 w 2167116"/>
                <a:gd name="connsiteY13" fmla="*/ 1142681 h 1527716"/>
                <a:gd name="connsiteX14" fmla="*/ 2167116 w 2167116"/>
                <a:gd name="connsiteY14" fmla="*/ 564594 h 1527716"/>
                <a:gd name="connsiteX15" fmla="*/ 1974421 w 2167116"/>
                <a:gd name="connsiteY15" fmla="*/ 489670 h 1527716"/>
                <a:gd name="connsiteX16" fmla="*/ 1840552 w 2167116"/>
                <a:gd name="connsiteY16" fmla="*/ 334495 h 1527716"/>
                <a:gd name="connsiteX17" fmla="*/ 1840552 w 2167116"/>
                <a:gd name="connsiteY17" fmla="*/ 254245 h 1527716"/>
                <a:gd name="connsiteX18" fmla="*/ 1700054 w 2167116"/>
                <a:gd name="connsiteY18" fmla="*/ 259571 h 1527716"/>
                <a:gd name="connsiteX19" fmla="*/ 1653182 w 2167116"/>
                <a:gd name="connsiteY19" fmla="*/ 387995 h 1527716"/>
                <a:gd name="connsiteX20" fmla="*/ 1539435 w 2167116"/>
                <a:gd name="connsiteY20" fmla="*/ 351895 h 1527716"/>
                <a:gd name="connsiteX21" fmla="*/ 1523338 w 2167116"/>
                <a:gd name="connsiteY21" fmla="*/ 503045 h 1527716"/>
                <a:gd name="connsiteX22" fmla="*/ 1404264 w 2167116"/>
                <a:gd name="connsiteY22" fmla="*/ 405395 h 1527716"/>
                <a:gd name="connsiteX23" fmla="*/ 1381538 w 2167116"/>
                <a:gd name="connsiteY23" fmla="*/ 38705 h 1527716"/>
                <a:gd name="connsiteX24" fmla="*/ 1312295 w 2167116"/>
                <a:gd name="connsiteY24" fmla="*/ 19175 h 1527716"/>
                <a:gd name="connsiteX25" fmla="*/ 1023725 w 2167116"/>
                <a:gd name="connsiteY25" fmla="*/ 195300 h 1527716"/>
                <a:gd name="connsiteX26" fmla="*/ 1007391 w 2167116"/>
                <a:gd name="connsiteY26" fmla="*/ 143456 h 1527716"/>
                <a:gd name="connsiteX27" fmla="*/ 850560 w 2167116"/>
                <a:gd name="connsiteY27" fmla="*/ 184884 h 1527716"/>
                <a:gd name="connsiteX28" fmla="*/ 837303 w 2167116"/>
                <a:gd name="connsiteY28" fmla="*/ 65100 h 1527716"/>
                <a:gd name="connsiteX29" fmla="*/ 800374 w 2167116"/>
                <a:gd name="connsiteY29" fmla="*/ 0 h 1527716"/>
                <a:gd name="connsiteX30" fmla="*/ 699765 w 2167116"/>
                <a:gd name="connsiteY30" fmla="*/ 48766 h 1527716"/>
                <a:gd name="connsiteX31" fmla="*/ 696806 w 2167116"/>
                <a:gd name="connsiteY31" fmla="*/ 82854 h 1527716"/>
                <a:gd name="connsiteX32" fmla="*/ 494167 w 2167116"/>
                <a:gd name="connsiteY32" fmla="*/ 65100 h 1527716"/>
                <a:gd name="connsiteX33" fmla="*/ 511922 w 2167116"/>
                <a:gd name="connsiteY33" fmla="*/ 142036 h 1527716"/>
                <a:gd name="connsiteX34" fmla="*/ 594776 w 2167116"/>
                <a:gd name="connsiteY34" fmla="*/ 161211 h 1527716"/>
                <a:gd name="connsiteX35" fmla="*/ 608033 w 2167116"/>
                <a:gd name="connsiteY35" fmla="*/ 214475 h 1527716"/>
                <a:gd name="connsiteX36" fmla="*/ 477833 w 2167116"/>
                <a:gd name="connsiteY36" fmla="*/ 214475 h 1527716"/>
                <a:gd name="connsiteX37" fmla="*/ 477833 w 2167116"/>
                <a:gd name="connsiteY37" fmla="*/ 301827 h 1527716"/>
                <a:gd name="connsiteX38" fmla="*/ 553349 w 2167116"/>
                <a:gd name="connsiteY38" fmla="*/ 347752 h 1527716"/>
                <a:gd name="connsiteX39" fmla="*/ 529676 w 2167116"/>
                <a:gd name="connsiteY39" fmla="*/ 392138 h 1527716"/>
                <a:gd name="connsiteX40" fmla="*/ 569683 w 2167116"/>
                <a:gd name="connsiteY40" fmla="*/ 436524 h 1527716"/>
                <a:gd name="connsiteX41" fmla="*/ 489788 w 2167116"/>
                <a:gd name="connsiteY41" fmla="*/ 836001 h 1527716"/>
                <a:gd name="connsiteX42" fmla="*/ 378763 w 2167116"/>
                <a:gd name="connsiteY42" fmla="*/ 812328 h 1527716"/>
                <a:gd name="connsiteX43" fmla="*/ 329997 w 2167116"/>
                <a:gd name="connsiteY43" fmla="*/ 871510 h 1527716"/>
                <a:gd name="connsiteX44" fmla="*/ 211634 w 2167116"/>
                <a:gd name="connsiteY44" fmla="*/ 868551 h 1527716"/>
                <a:gd name="connsiteX45" fmla="*/ 118363 w 2167116"/>
                <a:gd name="connsiteY45" fmla="*/ 954364 h 1527716"/>
                <a:gd name="connsiteX46" fmla="*/ 100609 w 2167116"/>
                <a:gd name="connsiteY46" fmla="*/ 1117114 h 1527716"/>
                <a:gd name="connsiteX47" fmla="*/ 0 w 2167116"/>
                <a:gd name="connsiteY47" fmla="*/ 1151203 h 1527716"/>
                <a:gd name="connsiteX48" fmla="*/ 34089 w 2167116"/>
                <a:gd name="connsiteY48" fmla="*/ 1194050 h 1527716"/>
                <a:gd name="connsiteX49" fmla="*/ 491800 w 2167116"/>
                <a:gd name="connsiteY49" fmla="*/ 1331470 h 1527716"/>
                <a:gd name="connsiteX50" fmla="*/ 869735 w 2167116"/>
                <a:gd name="connsiteY50" fmla="*/ 1527717 h 1527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167116" h="1527716">
                  <a:moveTo>
                    <a:pt x="869971" y="1527599"/>
                  </a:moveTo>
                  <a:lnTo>
                    <a:pt x="916251" y="1470547"/>
                  </a:lnTo>
                  <a:lnTo>
                    <a:pt x="1012599" y="1487947"/>
                  </a:lnTo>
                  <a:lnTo>
                    <a:pt x="1036627" y="1462499"/>
                  </a:lnTo>
                  <a:lnTo>
                    <a:pt x="1107527" y="1469245"/>
                  </a:lnTo>
                  <a:lnTo>
                    <a:pt x="1107527" y="1415745"/>
                  </a:lnTo>
                  <a:lnTo>
                    <a:pt x="1199850" y="1415745"/>
                  </a:lnTo>
                  <a:lnTo>
                    <a:pt x="1262701" y="1304720"/>
                  </a:lnTo>
                  <a:lnTo>
                    <a:pt x="1355025" y="1300696"/>
                  </a:lnTo>
                  <a:lnTo>
                    <a:pt x="1459421" y="1415745"/>
                  </a:lnTo>
                  <a:lnTo>
                    <a:pt x="1504873" y="1380946"/>
                  </a:lnTo>
                  <a:lnTo>
                    <a:pt x="1904941" y="1395624"/>
                  </a:lnTo>
                  <a:cubicBezTo>
                    <a:pt x="1904941" y="1395624"/>
                    <a:pt x="1922459" y="1281758"/>
                    <a:pt x="1932638" y="1214172"/>
                  </a:cubicBezTo>
                  <a:lnTo>
                    <a:pt x="1884819" y="1142681"/>
                  </a:lnTo>
                  <a:lnTo>
                    <a:pt x="2167116" y="564594"/>
                  </a:lnTo>
                  <a:lnTo>
                    <a:pt x="1974421" y="489670"/>
                  </a:lnTo>
                  <a:lnTo>
                    <a:pt x="1840552" y="334495"/>
                  </a:lnTo>
                  <a:lnTo>
                    <a:pt x="1840552" y="254245"/>
                  </a:lnTo>
                  <a:lnTo>
                    <a:pt x="1700054" y="259571"/>
                  </a:lnTo>
                  <a:lnTo>
                    <a:pt x="1653182" y="387995"/>
                  </a:lnTo>
                  <a:lnTo>
                    <a:pt x="1539435" y="351895"/>
                  </a:lnTo>
                  <a:lnTo>
                    <a:pt x="1523338" y="503045"/>
                  </a:lnTo>
                  <a:lnTo>
                    <a:pt x="1404264" y="405395"/>
                  </a:lnTo>
                  <a:lnTo>
                    <a:pt x="1381538" y="38705"/>
                  </a:lnTo>
                  <a:lnTo>
                    <a:pt x="1312295" y="19175"/>
                  </a:lnTo>
                  <a:lnTo>
                    <a:pt x="1023725" y="195300"/>
                  </a:lnTo>
                  <a:lnTo>
                    <a:pt x="1007391" y="143456"/>
                  </a:lnTo>
                  <a:lnTo>
                    <a:pt x="850560" y="184884"/>
                  </a:lnTo>
                  <a:lnTo>
                    <a:pt x="837303" y="65100"/>
                  </a:lnTo>
                  <a:lnTo>
                    <a:pt x="800374" y="0"/>
                  </a:lnTo>
                  <a:lnTo>
                    <a:pt x="699765" y="48766"/>
                  </a:lnTo>
                  <a:lnTo>
                    <a:pt x="696806" y="82854"/>
                  </a:lnTo>
                  <a:lnTo>
                    <a:pt x="494167" y="65100"/>
                  </a:lnTo>
                  <a:lnTo>
                    <a:pt x="511922" y="142036"/>
                  </a:lnTo>
                  <a:lnTo>
                    <a:pt x="594776" y="161211"/>
                  </a:lnTo>
                  <a:lnTo>
                    <a:pt x="608033" y="214475"/>
                  </a:lnTo>
                  <a:lnTo>
                    <a:pt x="477833" y="214475"/>
                  </a:lnTo>
                  <a:lnTo>
                    <a:pt x="477833" y="301827"/>
                  </a:lnTo>
                  <a:lnTo>
                    <a:pt x="553349" y="347752"/>
                  </a:lnTo>
                  <a:lnTo>
                    <a:pt x="529676" y="392138"/>
                  </a:lnTo>
                  <a:lnTo>
                    <a:pt x="569683" y="436524"/>
                  </a:lnTo>
                  <a:lnTo>
                    <a:pt x="489788" y="836001"/>
                  </a:lnTo>
                  <a:lnTo>
                    <a:pt x="378763" y="812328"/>
                  </a:lnTo>
                  <a:lnTo>
                    <a:pt x="329997" y="871510"/>
                  </a:lnTo>
                  <a:lnTo>
                    <a:pt x="211634" y="868551"/>
                  </a:lnTo>
                  <a:lnTo>
                    <a:pt x="118363" y="954364"/>
                  </a:lnTo>
                  <a:lnTo>
                    <a:pt x="100609" y="1117114"/>
                  </a:lnTo>
                  <a:lnTo>
                    <a:pt x="0" y="1151203"/>
                  </a:lnTo>
                  <a:lnTo>
                    <a:pt x="34089" y="1194050"/>
                  </a:lnTo>
                  <a:lnTo>
                    <a:pt x="491800" y="1331470"/>
                  </a:lnTo>
                  <a:lnTo>
                    <a:pt x="869735" y="1527717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CaixaDeTexto 320">
              <a:extLst>
                <a:ext uri="{FF2B5EF4-FFF2-40B4-BE49-F238E27FC236}">
                  <a16:creationId xmlns:a16="http://schemas.microsoft.com/office/drawing/2014/main" id="{3D4F34BE-DA09-84C6-E205-63CE1E09D3F2}"/>
                </a:ext>
              </a:extLst>
            </p:cNvPr>
            <p:cNvSpPr txBox="1"/>
            <p:nvPr/>
          </p:nvSpPr>
          <p:spPr>
            <a:xfrm>
              <a:off x="7744105" y="2834945"/>
              <a:ext cx="383029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-12" normalizeH="0" baseline="0" noProof="0" dirty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AC</a:t>
              </a:r>
            </a:p>
          </p:txBody>
        </p:sp>
        <p:sp>
          <p:nvSpPr>
            <p:cNvPr id="322" name="CaixaDeTexto 321">
              <a:extLst>
                <a:ext uri="{FF2B5EF4-FFF2-40B4-BE49-F238E27FC236}">
                  <a16:creationId xmlns:a16="http://schemas.microsoft.com/office/drawing/2014/main" id="{3E24D170-170C-90E1-00B5-17F589E09AF3}"/>
                </a:ext>
              </a:extLst>
            </p:cNvPr>
            <p:cNvSpPr txBox="1"/>
            <p:nvPr/>
          </p:nvSpPr>
          <p:spPr>
            <a:xfrm>
              <a:off x="8269021" y="2310757"/>
              <a:ext cx="410056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 dirty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AM</a:t>
              </a:r>
            </a:p>
          </p:txBody>
        </p:sp>
        <p:sp>
          <p:nvSpPr>
            <p:cNvPr id="323" name="CaixaDeTexto 322">
              <a:extLst>
                <a:ext uri="{FF2B5EF4-FFF2-40B4-BE49-F238E27FC236}">
                  <a16:creationId xmlns:a16="http://schemas.microsoft.com/office/drawing/2014/main" id="{80E7A38A-1F7A-C16C-178E-D075743705C3}"/>
                </a:ext>
              </a:extLst>
            </p:cNvPr>
            <p:cNvSpPr txBox="1"/>
            <p:nvPr/>
          </p:nvSpPr>
          <p:spPr>
            <a:xfrm>
              <a:off x="8511984" y="3052229"/>
              <a:ext cx="394523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RO</a:t>
              </a:r>
            </a:p>
          </p:txBody>
        </p:sp>
        <p:sp>
          <p:nvSpPr>
            <p:cNvPr id="324" name="CaixaDeTexto 323">
              <a:extLst>
                <a:ext uri="{FF2B5EF4-FFF2-40B4-BE49-F238E27FC236}">
                  <a16:creationId xmlns:a16="http://schemas.microsoft.com/office/drawing/2014/main" id="{D2C3F963-A05A-937C-7F12-B7FCA60C4F2C}"/>
                </a:ext>
              </a:extLst>
            </p:cNvPr>
            <p:cNvSpPr txBox="1"/>
            <p:nvPr/>
          </p:nvSpPr>
          <p:spPr>
            <a:xfrm>
              <a:off x="9620242" y="2310757"/>
              <a:ext cx="293952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-6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P</a:t>
              </a:r>
            </a:p>
          </p:txBody>
        </p:sp>
        <p:sp>
          <p:nvSpPr>
            <p:cNvPr id="325" name="CaixaDeTexto 324">
              <a:extLst>
                <a:ext uri="{FF2B5EF4-FFF2-40B4-BE49-F238E27FC236}">
                  <a16:creationId xmlns:a16="http://schemas.microsoft.com/office/drawing/2014/main" id="{3B5275D9-7E33-938E-F554-545119E20371}"/>
                </a:ext>
              </a:extLst>
            </p:cNvPr>
            <p:cNvSpPr txBox="1"/>
            <p:nvPr/>
          </p:nvSpPr>
          <p:spPr>
            <a:xfrm>
              <a:off x="9705909" y="2310757"/>
              <a:ext cx="307155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A</a:t>
              </a:r>
            </a:p>
          </p:txBody>
        </p:sp>
        <p:sp>
          <p:nvSpPr>
            <p:cNvPr id="326" name="CaixaDeTexto 325">
              <a:extLst>
                <a:ext uri="{FF2B5EF4-FFF2-40B4-BE49-F238E27FC236}">
                  <a16:creationId xmlns:a16="http://schemas.microsoft.com/office/drawing/2014/main" id="{CF5D9D75-5B62-3A1C-14AB-902E68D37190}"/>
                </a:ext>
              </a:extLst>
            </p:cNvPr>
            <p:cNvSpPr txBox="1"/>
            <p:nvPr/>
          </p:nvSpPr>
          <p:spPr>
            <a:xfrm>
              <a:off x="9354717" y="3316715"/>
              <a:ext cx="394523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MT</a:t>
              </a:r>
            </a:p>
          </p:txBody>
        </p:sp>
        <p:sp>
          <p:nvSpPr>
            <p:cNvPr id="327" name="CaixaDeTexto 326">
              <a:extLst>
                <a:ext uri="{FF2B5EF4-FFF2-40B4-BE49-F238E27FC236}">
                  <a16:creationId xmlns:a16="http://schemas.microsoft.com/office/drawing/2014/main" id="{453A4059-02B8-399E-3492-1ECD2F767081}"/>
                </a:ext>
              </a:extLst>
            </p:cNvPr>
            <p:cNvSpPr txBox="1"/>
            <p:nvPr/>
          </p:nvSpPr>
          <p:spPr>
            <a:xfrm>
              <a:off x="9354717" y="4091248"/>
              <a:ext cx="396466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MS</a:t>
              </a:r>
            </a:p>
          </p:txBody>
        </p:sp>
        <p:sp>
          <p:nvSpPr>
            <p:cNvPr id="328" name="CaixaDeTexto 327">
              <a:extLst>
                <a:ext uri="{FF2B5EF4-FFF2-40B4-BE49-F238E27FC236}">
                  <a16:creationId xmlns:a16="http://schemas.microsoft.com/office/drawing/2014/main" id="{05950ACB-5324-832B-568F-2827A6EBB242}"/>
                </a:ext>
              </a:extLst>
            </p:cNvPr>
            <p:cNvSpPr txBox="1"/>
            <p:nvPr/>
          </p:nvSpPr>
          <p:spPr>
            <a:xfrm>
              <a:off x="9997216" y="3617379"/>
              <a:ext cx="398407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GO</a:t>
              </a:r>
            </a:p>
          </p:txBody>
        </p:sp>
        <p:sp>
          <p:nvSpPr>
            <p:cNvPr id="329" name="CaixaDeTexto 328">
              <a:extLst>
                <a:ext uri="{FF2B5EF4-FFF2-40B4-BE49-F238E27FC236}">
                  <a16:creationId xmlns:a16="http://schemas.microsoft.com/office/drawing/2014/main" id="{A8584670-3F2F-699A-80D6-9A897D64A899}"/>
                </a:ext>
              </a:extLst>
            </p:cNvPr>
            <p:cNvSpPr txBox="1"/>
            <p:nvPr/>
          </p:nvSpPr>
          <p:spPr>
            <a:xfrm>
              <a:off x="10117295" y="2963341"/>
              <a:ext cx="289759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-12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T</a:t>
              </a:r>
            </a:p>
          </p:txBody>
        </p:sp>
        <p:sp>
          <p:nvSpPr>
            <p:cNvPr id="330" name="CaixaDeTexto 329">
              <a:extLst>
                <a:ext uri="{FF2B5EF4-FFF2-40B4-BE49-F238E27FC236}">
                  <a16:creationId xmlns:a16="http://schemas.microsoft.com/office/drawing/2014/main" id="{61FC26EF-A9BC-24D4-7FFA-80FCAA24FD16}"/>
                </a:ext>
              </a:extLst>
            </p:cNvPr>
            <p:cNvSpPr txBox="1"/>
            <p:nvPr/>
          </p:nvSpPr>
          <p:spPr>
            <a:xfrm>
              <a:off x="10193189" y="2963341"/>
              <a:ext cx="314921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O</a:t>
              </a:r>
            </a:p>
          </p:txBody>
        </p:sp>
        <p:sp>
          <p:nvSpPr>
            <p:cNvPr id="331" name="CaixaDeTexto 330">
              <a:extLst>
                <a:ext uri="{FF2B5EF4-FFF2-40B4-BE49-F238E27FC236}">
                  <a16:creationId xmlns:a16="http://schemas.microsoft.com/office/drawing/2014/main" id="{0D3B5067-92C9-E59E-1102-CBD2FA837400}"/>
                </a:ext>
              </a:extLst>
            </p:cNvPr>
            <p:cNvSpPr txBox="1"/>
            <p:nvPr/>
          </p:nvSpPr>
          <p:spPr>
            <a:xfrm>
              <a:off x="10467759" y="2387795"/>
              <a:ext cx="410056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MA</a:t>
              </a:r>
            </a:p>
          </p:txBody>
        </p:sp>
        <p:sp>
          <p:nvSpPr>
            <p:cNvPr id="332" name="CaixaDeTexto 331">
              <a:extLst>
                <a:ext uri="{FF2B5EF4-FFF2-40B4-BE49-F238E27FC236}">
                  <a16:creationId xmlns:a16="http://schemas.microsoft.com/office/drawing/2014/main" id="{EB0A427F-C0D2-AB10-3CBA-710B900FA575}"/>
                </a:ext>
              </a:extLst>
            </p:cNvPr>
            <p:cNvSpPr txBox="1"/>
            <p:nvPr/>
          </p:nvSpPr>
          <p:spPr>
            <a:xfrm>
              <a:off x="11069502" y="2365547"/>
              <a:ext cx="377050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 dirty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CE</a:t>
              </a:r>
            </a:p>
          </p:txBody>
        </p:sp>
        <p:sp>
          <p:nvSpPr>
            <p:cNvPr id="333" name="CaixaDeTexto 332">
              <a:extLst>
                <a:ext uri="{FF2B5EF4-FFF2-40B4-BE49-F238E27FC236}">
                  <a16:creationId xmlns:a16="http://schemas.microsoft.com/office/drawing/2014/main" id="{E55304FA-C9E1-B47A-C1A8-8A3FE5DEBF3F}"/>
                </a:ext>
              </a:extLst>
            </p:cNvPr>
            <p:cNvSpPr txBox="1"/>
            <p:nvPr/>
          </p:nvSpPr>
          <p:spPr>
            <a:xfrm>
              <a:off x="11467061" y="2431460"/>
              <a:ext cx="390640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 dirty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RN</a:t>
              </a:r>
            </a:p>
          </p:txBody>
        </p:sp>
        <p:sp>
          <p:nvSpPr>
            <p:cNvPr id="334" name="CaixaDeTexto 333">
              <a:extLst>
                <a:ext uri="{FF2B5EF4-FFF2-40B4-BE49-F238E27FC236}">
                  <a16:creationId xmlns:a16="http://schemas.microsoft.com/office/drawing/2014/main" id="{8ECD5BB5-A274-8A9A-AF34-4A065DBBAFCC}"/>
                </a:ext>
              </a:extLst>
            </p:cNvPr>
            <p:cNvSpPr txBox="1"/>
            <p:nvPr/>
          </p:nvSpPr>
          <p:spPr>
            <a:xfrm>
              <a:off x="11537341" y="2609342"/>
              <a:ext cx="301408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-12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P</a:t>
              </a:r>
            </a:p>
          </p:txBody>
        </p:sp>
        <p:sp>
          <p:nvSpPr>
            <p:cNvPr id="335" name="CaixaDeTexto 334">
              <a:extLst>
                <a:ext uri="{FF2B5EF4-FFF2-40B4-BE49-F238E27FC236}">
                  <a16:creationId xmlns:a16="http://schemas.microsoft.com/office/drawing/2014/main" id="{61DAB346-546E-A421-8739-7E3A4AAEEF74}"/>
                </a:ext>
              </a:extLst>
            </p:cNvPr>
            <p:cNvSpPr txBox="1"/>
            <p:nvPr/>
          </p:nvSpPr>
          <p:spPr>
            <a:xfrm>
              <a:off x="11627374" y="2609342"/>
              <a:ext cx="307155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B</a:t>
              </a:r>
            </a:p>
          </p:txBody>
        </p:sp>
        <p:sp>
          <p:nvSpPr>
            <p:cNvPr id="336" name="CaixaDeTexto 335">
              <a:extLst>
                <a:ext uri="{FF2B5EF4-FFF2-40B4-BE49-F238E27FC236}">
                  <a16:creationId xmlns:a16="http://schemas.microsoft.com/office/drawing/2014/main" id="{07679C13-7A82-4751-536E-623313043833}"/>
                </a:ext>
              </a:extLst>
            </p:cNvPr>
            <p:cNvSpPr txBox="1"/>
            <p:nvPr/>
          </p:nvSpPr>
          <p:spPr>
            <a:xfrm>
              <a:off x="11503241" y="2779012"/>
              <a:ext cx="301407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-12" normalizeH="0" baseline="0" noProof="0" dirty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P</a:t>
              </a:r>
            </a:p>
          </p:txBody>
        </p:sp>
        <p:sp>
          <p:nvSpPr>
            <p:cNvPr id="337" name="CaixaDeTexto 336">
              <a:extLst>
                <a:ext uri="{FF2B5EF4-FFF2-40B4-BE49-F238E27FC236}">
                  <a16:creationId xmlns:a16="http://schemas.microsoft.com/office/drawing/2014/main" id="{DF4C7559-2826-9B9D-CFDA-D2424006D783}"/>
                </a:ext>
              </a:extLst>
            </p:cNvPr>
            <p:cNvSpPr txBox="1"/>
            <p:nvPr/>
          </p:nvSpPr>
          <p:spPr>
            <a:xfrm>
              <a:off x="11593273" y="2779012"/>
              <a:ext cx="297446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E</a:t>
              </a:r>
            </a:p>
          </p:txBody>
        </p:sp>
        <p:sp>
          <p:nvSpPr>
            <p:cNvPr id="338" name="CaixaDeTexto 337">
              <a:extLst>
                <a:ext uri="{FF2B5EF4-FFF2-40B4-BE49-F238E27FC236}">
                  <a16:creationId xmlns:a16="http://schemas.microsoft.com/office/drawing/2014/main" id="{40DBEE78-7382-E8FA-6873-F7B08F72081C}"/>
                </a:ext>
              </a:extLst>
            </p:cNvPr>
            <p:cNvSpPr txBox="1"/>
            <p:nvPr/>
          </p:nvSpPr>
          <p:spPr>
            <a:xfrm>
              <a:off x="11477459" y="2930177"/>
              <a:ext cx="373167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 dirty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AL</a:t>
              </a:r>
            </a:p>
          </p:txBody>
        </p:sp>
        <p:sp>
          <p:nvSpPr>
            <p:cNvPr id="339" name="CaixaDeTexto 338">
              <a:extLst>
                <a:ext uri="{FF2B5EF4-FFF2-40B4-BE49-F238E27FC236}">
                  <a16:creationId xmlns:a16="http://schemas.microsoft.com/office/drawing/2014/main" id="{7A9C2940-5302-D25C-93DB-B6A36265A939}"/>
                </a:ext>
              </a:extLst>
            </p:cNvPr>
            <p:cNvSpPr txBox="1"/>
            <p:nvPr/>
          </p:nvSpPr>
          <p:spPr>
            <a:xfrm>
              <a:off x="11353947" y="3053686"/>
              <a:ext cx="367341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SE</a:t>
              </a:r>
            </a:p>
          </p:txBody>
        </p:sp>
        <p:sp>
          <p:nvSpPr>
            <p:cNvPr id="340" name="CaixaDeTexto 339">
              <a:extLst>
                <a:ext uri="{FF2B5EF4-FFF2-40B4-BE49-F238E27FC236}">
                  <a16:creationId xmlns:a16="http://schemas.microsoft.com/office/drawing/2014/main" id="{7A6E22DB-7741-51E6-D3A4-3294C7B90EA5}"/>
                </a:ext>
              </a:extLst>
            </p:cNvPr>
            <p:cNvSpPr txBox="1"/>
            <p:nvPr/>
          </p:nvSpPr>
          <p:spPr>
            <a:xfrm>
              <a:off x="10845563" y="3158065"/>
              <a:ext cx="390640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BA</a:t>
              </a:r>
            </a:p>
          </p:txBody>
        </p:sp>
        <p:sp>
          <p:nvSpPr>
            <p:cNvPr id="341" name="CaixaDeTexto 340">
              <a:extLst>
                <a:ext uri="{FF2B5EF4-FFF2-40B4-BE49-F238E27FC236}">
                  <a16:creationId xmlns:a16="http://schemas.microsoft.com/office/drawing/2014/main" id="{C4334ACE-65A4-10EA-922C-DE8D1BCF486A}"/>
                </a:ext>
              </a:extLst>
            </p:cNvPr>
            <p:cNvSpPr txBox="1"/>
            <p:nvPr/>
          </p:nvSpPr>
          <p:spPr>
            <a:xfrm>
              <a:off x="10553008" y="3881656"/>
              <a:ext cx="410056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MG</a:t>
              </a:r>
            </a:p>
          </p:txBody>
        </p:sp>
        <p:sp>
          <p:nvSpPr>
            <p:cNvPr id="342" name="CaixaDeTexto 341">
              <a:extLst>
                <a:ext uri="{FF2B5EF4-FFF2-40B4-BE49-F238E27FC236}">
                  <a16:creationId xmlns:a16="http://schemas.microsoft.com/office/drawing/2014/main" id="{314D2ACE-DDA3-E5A5-079A-BE342A56E38F}"/>
                </a:ext>
              </a:extLst>
            </p:cNvPr>
            <p:cNvSpPr txBox="1"/>
            <p:nvPr/>
          </p:nvSpPr>
          <p:spPr>
            <a:xfrm>
              <a:off x="11036824" y="3963850"/>
              <a:ext cx="367341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 dirty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ES</a:t>
              </a:r>
            </a:p>
          </p:txBody>
        </p:sp>
        <p:sp>
          <p:nvSpPr>
            <p:cNvPr id="343" name="CaixaDeTexto 342">
              <a:extLst>
                <a:ext uri="{FF2B5EF4-FFF2-40B4-BE49-F238E27FC236}">
                  <a16:creationId xmlns:a16="http://schemas.microsoft.com/office/drawing/2014/main" id="{F986ADF0-9538-C426-61F2-37A493BC1F4F}"/>
                </a:ext>
              </a:extLst>
            </p:cNvPr>
            <p:cNvSpPr txBox="1"/>
            <p:nvPr/>
          </p:nvSpPr>
          <p:spPr>
            <a:xfrm>
              <a:off x="10816557" y="4309469"/>
              <a:ext cx="303272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R</a:t>
              </a:r>
            </a:p>
          </p:txBody>
        </p:sp>
        <p:sp>
          <p:nvSpPr>
            <p:cNvPr id="344" name="CaixaDeTexto 343">
              <a:extLst>
                <a:ext uri="{FF2B5EF4-FFF2-40B4-BE49-F238E27FC236}">
                  <a16:creationId xmlns:a16="http://schemas.microsoft.com/office/drawing/2014/main" id="{37422BA5-AADC-7021-A533-7E0B88AD3AAB}"/>
                </a:ext>
              </a:extLst>
            </p:cNvPr>
            <p:cNvSpPr txBox="1"/>
            <p:nvPr/>
          </p:nvSpPr>
          <p:spPr>
            <a:xfrm>
              <a:off x="10907006" y="4309469"/>
              <a:ext cx="281913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J</a:t>
              </a:r>
            </a:p>
          </p:txBody>
        </p:sp>
        <p:sp>
          <p:nvSpPr>
            <p:cNvPr id="345" name="CaixaDeTexto 344">
              <a:extLst>
                <a:ext uri="{FF2B5EF4-FFF2-40B4-BE49-F238E27FC236}">
                  <a16:creationId xmlns:a16="http://schemas.microsoft.com/office/drawing/2014/main" id="{DEA5AD90-77E0-9114-3CFB-2DCECAF987D9}"/>
                </a:ext>
              </a:extLst>
            </p:cNvPr>
            <p:cNvSpPr txBox="1"/>
            <p:nvPr/>
          </p:nvSpPr>
          <p:spPr>
            <a:xfrm>
              <a:off x="10117815" y="4306973"/>
              <a:ext cx="373167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SP</a:t>
              </a:r>
            </a:p>
          </p:txBody>
        </p:sp>
        <p:sp>
          <p:nvSpPr>
            <p:cNvPr id="346" name="CaixaDeTexto 345">
              <a:extLst>
                <a:ext uri="{FF2B5EF4-FFF2-40B4-BE49-F238E27FC236}">
                  <a16:creationId xmlns:a16="http://schemas.microsoft.com/office/drawing/2014/main" id="{A67AC2DC-162B-642D-F0B1-1FEB6F54C37C}"/>
                </a:ext>
              </a:extLst>
            </p:cNvPr>
            <p:cNvSpPr txBox="1"/>
            <p:nvPr/>
          </p:nvSpPr>
          <p:spPr>
            <a:xfrm>
              <a:off x="9780867" y="4606598"/>
              <a:ext cx="301407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-12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P</a:t>
              </a:r>
            </a:p>
          </p:txBody>
        </p:sp>
        <p:sp>
          <p:nvSpPr>
            <p:cNvPr id="347" name="CaixaDeTexto 346">
              <a:extLst>
                <a:ext uri="{FF2B5EF4-FFF2-40B4-BE49-F238E27FC236}">
                  <a16:creationId xmlns:a16="http://schemas.microsoft.com/office/drawing/2014/main" id="{E387948C-F702-5095-BF7C-1933EDC9182A}"/>
                </a:ext>
              </a:extLst>
            </p:cNvPr>
            <p:cNvSpPr txBox="1"/>
            <p:nvPr/>
          </p:nvSpPr>
          <p:spPr>
            <a:xfrm>
              <a:off x="9870899" y="4606598"/>
              <a:ext cx="303272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 dirty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R</a:t>
              </a:r>
            </a:p>
          </p:txBody>
        </p:sp>
        <p:sp>
          <p:nvSpPr>
            <p:cNvPr id="348" name="CaixaDeTexto 347">
              <a:extLst>
                <a:ext uri="{FF2B5EF4-FFF2-40B4-BE49-F238E27FC236}">
                  <a16:creationId xmlns:a16="http://schemas.microsoft.com/office/drawing/2014/main" id="{730A6A03-310B-259E-B1F7-9A2A232779A4}"/>
                </a:ext>
              </a:extLst>
            </p:cNvPr>
            <p:cNvSpPr txBox="1"/>
            <p:nvPr/>
          </p:nvSpPr>
          <p:spPr>
            <a:xfrm>
              <a:off x="9958645" y="4896658"/>
              <a:ext cx="373167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SC</a:t>
              </a:r>
            </a:p>
          </p:txBody>
        </p:sp>
        <p:sp>
          <p:nvSpPr>
            <p:cNvPr id="349" name="CaixaDeTexto 348">
              <a:extLst>
                <a:ext uri="{FF2B5EF4-FFF2-40B4-BE49-F238E27FC236}">
                  <a16:creationId xmlns:a16="http://schemas.microsoft.com/office/drawing/2014/main" id="{9A0F69D1-ABD4-5489-F7A1-99011F2B1339}"/>
                </a:ext>
              </a:extLst>
            </p:cNvPr>
            <p:cNvSpPr txBox="1"/>
            <p:nvPr/>
          </p:nvSpPr>
          <p:spPr>
            <a:xfrm>
              <a:off x="9620242" y="5123404"/>
              <a:ext cx="373167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RS</a:t>
              </a:r>
            </a:p>
          </p:txBody>
        </p:sp>
        <p:sp>
          <p:nvSpPr>
            <p:cNvPr id="350" name="CaixaDeTexto 349">
              <a:extLst>
                <a:ext uri="{FF2B5EF4-FFF2-40B4-BE49-F238E27FC236}">
                  <a16:creationId xmlns:a16="http://schemas.microsoft.com/office/drawing/2014/main" id="{09B639F2-9074-8827-B66C-78143A9AAE41}"/>
                </a:ext>
              </a:extLst>
            </p:cNvPr>
            <p:cNvSpPr txBox="1"/>
            <p:nvPr/>
          </p:nvSpPr>
          <p:spPr>
            <a:xfrm>
              <a:off x="10724966" y="2724327"/>
              <a:ext cx="301407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-12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P</a:t>
              </a:r>
            </a:p>
          </p:txBody>
        </p:sp>
        <p:sp>
          <p:nvSpPr>
            <p:cNvPr id="351" name="CaixaDeTexto 350">
              <a:extLst>
                <a:ext uri="{FF2B5EF4-FFF2-40B4-BE49-F238E27FC236}">
                  <a16:creationId xmlns:a16="http://schemas.microsoft.com/office/drawing/2014/main" id="{9D818142-AADE-1F9C-0A50-2D3DB6258A81}"/>
                </a:ext>
              </a:extLst>
            </p:cNvPr>
            <p:cNvSpPr txBox="1"/>
            <p:nvPr/>
          </p:nvSpPr>
          <p:spPr>
            <a:xfrm>
              <a:off x="10814999" y="2724327"/>
              <a:ext cx="258615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I</a:t>
              </a:r>
            </a:p>
          </p:txBody>
        </p:sp>
        <p:sp>
          <p:nvSpPr>
            <p:cNvPr id="352" name="CaixaDeTexto 351">
              <a:extLst>
                <a:ext uri="{FF2B5EF4-FFF2-40B4-BE49-F238E27FC236}">
                  <a16:creationId xmlns:a16="http://schemas.microsoft.com/office/drawing/2014/main" id="{8998FAD0-6E9F-2052-D5FF-BD7B0B82A786}"/>
                </a:ext>
              </a:extLst>
            </p:cNvPr>
            <p:cNvSpPr txBox="1"/>
            <p:nvPr/>
          </p:nvSpPr>
          <p:spPr>
            <a:xfrm>
              <a:off x="9757371" y="1720865"/>
              <a:ext cx="386757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AP</a:t>
              </a:r>
            </a:p>
          </p:txBody>
        </p:sp>
        <p:sp>
          <p:nvSpPr>
            <p:cNvPr id="353" name="CaixaDeTexto 352">
              <a:extLst>
                <a:ext uri="{FF2B5EF4-FFF2-40B4-BE49-F238E27FC236}">
                  <a16:creationId xmlns:a16="http://schemas.microsoft.com/office/drawing/2014/main" id="{E8AAFF78-6D08-3365-4D10-5D8E55AF6864}"/>
                </a:ext>
              </a:extLst>
            </p:cNvPr>
            <p:cNvSpPr txBox="1"/>
            <p:nvPr/>
          </p:nvSpPr>
          <p:spPr>
            <a:xfrm>
              <a:off x="8709829" y="1593821"/>
              <a:ext cx="382874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 dirty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RR</a:t>
              </a:r>
            </a:p>
          </p:txBody>
        </p:sp>
        <p:sp>
          <p:nvSpPr>
            <p:cNvPr id="354" name="Forma Livre: Forma 595">
              <a:extLst>
                <a:ext uri="{FF2B5EF4-FFF2-40B4-BE49-F238E27FC236}">
                  <a16:creationId xmlns:a16="http://schemas.microsoft.com/office/drawing/2014/main" id="{439E5CB8-4660-453E-665B-D679D14567E1}"/>
                </a:ext>
              </a:extLst>
            </p:cNvPr>
            <p:cNvSpPr/>
            <p:nvPr/>
          </p:nvSpPr>
          <p:spPr>
            <a:xfrm>
              <a:off x="10272361" y="3544008"/>
              <a:ext cx="141599" cy="78908"/>
            </a:xfrm>
            <a:custGeom>
              <a:avLst/>
              <a:gdLst>
                <a:gd name="connsiteX0" fmla="*/ 0 w 161211"/>
                <a:gd name="connsiteY0" fmla="*/ 0 h 89837"/>
                <a:gd name="connsiteX1" fmla="*/ 161211 w 161211"/>
                <a:gd name="connsiteY1" fmla="*/ 0 h 89837"/>
                <a:gd name="connsiteX2" fmla="*/ 161211 w 161211"/>
                <a:gd name="connsiteY2" fmla="*/ 89838 h 89837"/>
                <a:gd name="connsiteX3" fmla="*/ 0 w 161211"/>
                <a:gd name="connsiteY3" fmla="*/ 89838 h 89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211" h="89837">
                  <a:moveTo>
                    <a:pt x="0" y="0"/>
                  </a:moveTo>
                  <a:lnTo>
                    <a:pt x="161211" y="0"/>
                  </a:lnTo>
                  <a:lnTo>
                    <a:pt x="161211" y="89838"/>
                  </a:lnTo>
                  <a:lnTo>
                    <a:pt x="0" y="89838"/>
                  </a:lnTo>
                  <a:close/>
                </a:path>
              </a:pathLst>
            </a:custGeom>
            <a:solidFill>
              <a:srgbClr val="92D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CaixaDeTexto 354">
              <a:extLst>
                <a:ext uri="{FF2B5EF4-FFF2-40B4-BE49-F238E27FC236}">
                  <a16:creationId xmlns:a16="http://schemas.microsoft.com/office/drawing/2014/main" id="{250847D7-D638-44CD-9CF3-D0DDA1041BA2}"/>
                </a:ext>
              </a:extLst>
            </p:cNvPr>
            <p:cNvSpPr txBox="1"/>
            <p:nvPr/>
          </p:nvSpPr>
          <p:spPr>
            <a:xfrm>
              <a:off x="10171252" y="3403213"/>
              <a:ext cx="382874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 dirty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DF</a:t>
              </a:r>
            </a:p>
          </p:txBody>
        </p:sp>
      </p:grpSp>
      <p:sp>
        <p:nvSpPr>
          <p:cNvPr id="356" name="CaixaDeTexto 355">
            <a:extLst>
              <a:ext uri="{FF2B5EF4-FFF2-40B4-BE49-F238E27FC236}">
                <a16:creationId xmlns:a16="http://schemas.microsoft.com/office/drawing/2014/main" id="{CC271E63-46A4-12D4-3B76-770B25BAEC59}"/>
              </a:ext>
            </a:extLst>
          </p:cNvPr>
          <p:cNvSpPr txBox="1"/>
          <p:nvPr/>
        </p:nvSpPr>
        <p:spPr>
          <a:xfrm>
            <a:off x="5693856" y="4556983"/>
            <a:ext cx="34699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rgbClr val="FFA200"/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ESTADOS COM TENDÊNCIA DE AUMENTO </a:t>
            </a:r>
            <a:r>
              <a:rPr kumimoji="0" lang="pt-BR" sz="10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/>
            </a:r>
            <a:br>
              <a:rPr kumimoji="0" lang="pt-BR" sz="10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</a:br>
            <a: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CE, MA, MT, PA, SE, TO</a:t>
            </a:r>
            <a:endParaRPr kumimoji="0" lang="pt-BR" sz="1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" panose="02000505000000020004" pitchFamily="2" charset="0"/>
              <a:cs typeface="Arial"/>
              <a:sym typeface="Arial"/>
            </a:endParaRPr>
          </a:p>
        </p:txBody>
      </p:sp>
      <p:sp>
        <p:nvSpPr>
          <p:cNvPr id="357" name="Retângulo 356">
            <a:extLst>
              <a:ext uri="{FF2B5EF4-FFF2-40B4-BE49-F238E27FC236}">
                <a16:creationId xmlns:a16="http://schemas.microsoft.com/office/drawing/2014/main" id="{665AFCD4-DA2E-D646-C9AD-23E818098196}"/>
              </a:ext>
            </a:extLst>
          </p:cNvPr>
          <p:cNvSpPr/>
          <p:nvPr/>
        </p:nvSpPr>
        <p:spPr>
          <a:xfrm>
            <a:off x="5730292" y="3906148"/>
            <a:ext cx="45627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ESTADOS COM TENDÊNCIA DE ESTABILIDADE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AL, AM, BA, MS, PB, PE, PI, </a:t>
            </a:r>
            <a:r>
              <a:rPr lang="en-US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PR,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RJ, RS</a:t>
            </a:r>
            <a:endParaRPr kumimoji="0" lang="pt-BR" sz="1000" b="1" i="0" u="none" strike="noStrike" kern="0" cap="none" spc="0" normalizeH="0" baseline="0" noProof="0" dirty="0">
              <a:ln>
                <a:noFill/>
              </a:ln>
              <a:solidFill>
                <a:srgbClr val="66AAE0"/>
              </a:solidFill>
              <a:effectLst/>
              <a:uLnTx/>
              <a:uFillTx/>
              <a:latin typeface="Montserrat" panose="02000505000000020004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58" name="Retângulo 357">
            <a:extLst>
              <a:ext uri="{FF2B5EF4-FFF2-40B4-BE49-F238E27FC236}">
                <a16:creationId xmlns:a16="http://schemas.microsoft.com/office/drawing/2014/main" id="{E728CB80-7095-EBF5-C1EA-3E232C1FF0FC}"/>
              </a:ext>
            </a:extLst>
          </p:cNvPr>
          <p:cNvSpPr/>
          <p:nvPr/>
        </p:nvSpPr>
        <p:spPr>
          <a:xfrm>
            <a:off x="5673701" y="3227855"/>
            <a:ext cx="45627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ESTADOS COM TENDÊNCIA DE QUEDA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AC, AP, DF, ES, GO, MG, RN, RO, RR, SC, SP</a:t>
            </a:r>
            <a:endParaRPr kumimoji="0" lang="pt-BR" sz="1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" panose="02000505000000020004" pitchFamily="2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59" name="Agrupar 358">
            <a:extLst>
              <a:ext uri="{FF2B5EF4-FFF2-40B4-BE49-F238E27FC236}">
                <a16:creationId xmlns:a16="http://schemas.microsoft.com/office/drawing/2014/main" id="{963F15F4-6916-672F-4DFA-0FDE9BD0F368}"/>
              </a:ext>
            </a:extLst>
          </p:cNvPr>
          <p:cNvGrpSpPr/>
          <p:nvPr/>
        </p:nvGrpSpPr>
        <p:grpSpPr>
          <a:xfrm>
            <a:off x="339632" y="3217113"/>
            <a:ext cx="2535333" cy="1609391"/>
            <a:chOff x="1091061" y="1955837"/>
            <a:chExt cx="3302104" cy="1609391"/>
          </a:xfrm>
        </p:grpSpPr>
        <p:sp>
          <p:nvSpPr>
            <p:cNvPr id="360" name="Retângulo 359">
              <a:extLst>
                <a:ext uri="{FF2B5EF4-FFF2-40B4-BE49-F238E27FC236}">
                  <a16:creationId xmlns:a16="http://schemas.microsoft.com/office/drawing/2014/main" id="{CDA284E9-159F-D82C-A1CA-F12924E2BCF6}"/>
                </a:ext>
              </a:extLst>
            </p:cNvPr>
            <p:cNvSpPr/>
            <p:nvPr/>
          </p:nvSpPr>
          <p:spPr>
            <a:xfrm>
              <a:off x="1128739" y="3042741"/>
              <a:ext cx="57544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A200"/>
                  </a:solidFill>
                  <a:effectLst/>
                  <a:uLnTx/>
                  <a:uFillTx/>
                  <a:latin typeface="Montserrat" panose="02000505000000020004" pitchFamily="2" charset="0"/>
                  <a:cs typeface="Arial" panose="020B0604020202020204" pitchFamily="34" charset="0"/>
                  <a:sym typeface="Arial"/>
                </a:rPr>
                <a:t>5</a:t>
              </a:r>
              <a:endPara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285BAA"/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61" name="Retângulo 360">
              <a:extLst>
                <a:ext uri="{FF2B5EF4-FFF2-40B4-BE49-F238E27FC236}">
                  <a16:creationId xmlns:a16="http://schemas.microsoft.com/office/drawing/2014/main" id="{839E9482-6CA6-7187-C6B0-1C5953E0CF91}"/>
                </a:ext>
              </a:extLst>
            </p:cNvPr>
            <p:cNvSpPr/>
            <p:nvPr/>
          </p:nvSpPr>
          <p:spPr>
            <a:xfrm>
              <a:off x="1173974" y="2484211"/>
              <a:ext cx="56830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Montserrat" panose="02000505000000020004" pitchFamily="2" charset="0"/>
                  <a:cs typeface="Arial" panose="020B0604020202020204" pitchFamily="34" charset="0"/>
                  <a:sym typeface="Arial"/>
                </a:rPr>
                <a:t>12</a:t>
              </a:r>
            </a:p>
          </p:txBody>
        </p:sp>
        <p:cxnSp>
          <p:nvCxnSpPr>
            <p:cNvPr id="362" name="Conector reto 361">
              <a:extLst>
                <a:ext uri="{FF2B5EF4-FFF2-40B4-BE49-F238E27FC236}">
                  <a16:creationId xmlns:a16="http://schemas.microsoft.com/office/drawing/2014/main" id="{339A2D44-3D40-9A38-E0A5-B40ED8C2A983}"/>
                </a:ext>
              </a:extLst>
            </p:cNvPr>
            <p:cNvCxnSpPr>
              <a:cxnSpLocks/>
            </p:cNvCxnSpPr>
            <p:nvPr/>
          </p:nvCxnSpPr>
          <p:spPr>
            <a:xfrm>
              <a:off x="1091061" y="2511210"/>
              <a:ext cx="3302104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3" name="Retângulo 362">
              <a:extLst>
                <a:ext uri="{FF2B5EF4-FFF2-40B4-BE49-F238E27FC236}">
                  <a16:creationId xmlns:a16="http://schemas.microsoft.com/office/drawing/2014/main" id="{74C1294D-4F07-C4C1-C6A8-B6361327D961}"/>
                </a:ext>
              </a:extLst>
            </p:cNvPr>
            <p:cNvSpPr/>
            <p:nvPr/>
          </p:nvSpPr>
          <p:spPr>
            <a:xfrm>
              <a:off x="1169210" y="1955837"/>
              <a:ext cx="59961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Montserrat" panose="02000505000000020004" pitchFamily="2" charset="0"/>
                  <a:cs typeface="Arial" panose="020B0604020202020204" pitchFamily="34" charset="0"/>
                  <a:sym typeface="Arial"/>
                </a:rPr>
                <a:t>10</a:t>
              </a:r>
            </a:p>
          </p:txBody>
        </p:sp>
        <p:cxnSp>
          <p:nvCxnSpPr>
            <p:cNvPr id="364" name="Conector reto 363">
              <a:extLst>
                <a:ext uri="{FF2B5EF4-FFF2-40B4-BE49-F238E27FC236}">
                  <a16:creationId xmlns:a16="http://schemas.microsoft.com/office/drawing/2014/main" id="{E65F63E8-0AC8-C664-F84E-2BC0DD7604FB}"/>
                </a:ext>
              </a:extLst>
            </p:cNvPr>
            <p:cNvCxnSpPr>
              <a:cxnSpLocks/>
            </p:cNvCxnSpPr>
            <p:nvPr/>
          </p:nvCxnSpPr>
          <p:spPr>
            <a:xfrm>
              <a:off x="1091061" y="3041635"/>
              <a:ext cx="3302104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Conector reto 364">
              <a:extLst>
                <a:ext uri="{FF2B5EF4-FFF2-40B4-BE49-F238E27FC236}">
                  <a16:creationId xmlns:a16="http://schemas.microsoft.com/office/drawing/2014/main" id="{05A13E88-2463-AFC4-3B58-3281A4C77F7D}"/>
                </a:ext>
              </a:extLst>
            </p:cNvPr>
            <p:cNvCxnSpPr>
              <a:cxnSpLocks/>
            </p:cNvCxnSpPr>
            <p:nvPr/>
          </p:nvCxnSpPr>
          <p:spPr>
            <a:xfrm>
              <a:off x="1091061" y="3565228"/>
              <a:ext cx="3302104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6" name="CaixaDeTexto 365">
            <a:extLst>
              <a:ext uri="{FF2B5EF4-FFF2-40B4-BE49-F238E27FC236}">
                <a16:creationId xmlns:a16="http://schemas.microsoft.com/office/drawing/2014/main" id="{530BFDFA-79C6-ECEF-57C7-B15FC2E6E3CF}"/>
              </a:ext>
            </a:extLst>
          </p:cNvPr>
          <p:cNvSpPr txBox="1"/>
          <p:nvPr/>
        </p:nvSpPr>
        <p:spPr>
          <a:xfrm>
            <a:off x="732125" y="2519824"/>
            <a:ext cx="807339" cy="369332"/>
          </a:xfrm>
          <a:prstGeom prst="rect">
            <a:avLst/>
          </a:prstGeom>
          <a:solidFill>
            <a:srgbClr val="285BAA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SE 15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CaixaDeTexto 366">
            <a:extLst>
              <a:ext uri="{FF2B5EF4-FFF2-40B4-BE49-F238E27FC236}">
                <a16:creationId xmlns:a16="http://schemas.microsoft.com/office/drawing/2014/main" id="{BC85C6E1-A821-B18E-B9BC-86C2976E40F3}"/>
              </a:ext>
            </a:extLst>
          </p:cNvPr>
          <p:cNvSpPr txBox="1"/>
          <p:nvPr/>
        </p:nvSpPr>
        <p:spPr>
          <a:xfrm>
            <a:off x="761472" y="4422821"/>
            <a:ext cx="26613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700" b="1" i="0" u="none" strike="noStrike" kern="0" cap="none" spc="0" normalizeH="0" baseline="0" noProof="0" dirty="0">
                <a:ln>
                  <a:noFill/>
                </a:ln>
                <a:solidFill>
                  <a:srgbClr val="FFA200"/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ESTADOS COM TENDÊNCIA DE AUMENTO </a:t>
            </a:r>
            <a:r>
              <a:rPr kumimoji="0" lang="pt-BR" sz="7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/>
            </a:r>
            <a:br>
              <a:rPr kumimoji="0" lang="pt-BR" sz="7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</a:b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BA, CE, MA, PR, SE</a:t>
            </a:r>
            <a:endParaRPr kumimoji="0" lang="pt-BR" sz="7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" panose="02000505000000020004" pitchFamily="2" charset="0"/>
              <a:cs typeface="Arial"/>
              <a:sym typeface="Arial"/>
            </a:endParaRPr>
          </a:p>
        </p:txBody>
      </p:sp>
      <p:sp>
        <p:nvSpPr>
          <p:cNvPr id="368" name="Retângulo 367">
            <a:extLst>
              <a:ext uri="{FF2B5EF4-FFF2-40B4-BE49-F238E27FC236}">
                <a16:creationId xmlns:a16="http://schemas.microsoft.com/office/drawing/2014/main" id="{52E86F7F-8557-403A-35D3-4D16015B1F33}"/>
              </a:ext>
            </a:extLst>
          </p:cNvPr>
          <p:cNvSpPr/>
          <p:nvPr/>
        </p:nvSpPr>
        <p:spPr>
          <a:xfrm>
            <a:off x="761472" y="3861090"/>
            <a:ext cx="28148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7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ESTADOS COM TENDÊNCIA DE ESTABILIDADE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AC, AL, AM, AP, MS, MT, PA, PB, PE, RJ, RS, TO</a:t>
            </a:r>
          </a:p>
        </p:txBody>
      </p:sp>
      <p:sp>
        <p:nvSpPr>
          <p:cNvPr id="369" name="Retângulo 368">
            <a:extLst>
              <a:ext uri="{FF2B5EF4-FFF2-40B4-BE49-F238E27FC236}">
                <a16:creationId xmlns:a16="http://schemas.microsoft.com/office/drawing/2014/main" id="{EF9A722D-495A-47F4-72A9-FD30651551B8}"/>
              </a:ext>
            </a:extLst>
          </p:cNvPr>
          <p:cNvSpPr/>
          <p:nvPr/>
        </p:nvSpPr>
        <p:spPr>
          <a:xfrm>
            <a:off x="761472" y="3349154"/>
            <a:ext cx="28148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7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ESTADOS COM TENDÊNCIA DE QUEDA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7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DF, ES, GO, MG, PI, RN, RO, RR, SC, SP</a:t>
            </a:r>
          </a:p>
        </p:txBody>
      </p:sp>
      <p:cxnSp>
        <p:nvCxnSpPr>
          <p:cNvPr id="370" name="Conector reto 369">
            <a:extLst>
              <a:ext uri="{FF2B5EF4-FFF2-40B4-BE49-F238E27FC236}">
                <a16:creationId xmlns:a16="http://schemas.microsoft.com/office/drawing/2014/main" id="{57261BA6-02A9-631E-83AD-D871D9DEADCC}"/>
              </a:ext>
            </a:extLst>
          </p:cNvPr>
          <p:cNvCxnSpPr>
            <a:cxnSpLocks/>
          </p:cNvCxnSpPr>
          <p:nvPr/>
        </p:nvCxnSpPr>
        <p:spPr>
          <a:xfrm>
            <a:off x="701813" y="1570898"/>
            <a:ext cx="6944217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371" name="Agrupar 370">
            <a:extLst>
              <a:ext uri="{FF2B5EF4-FFF2-40B4-BE49-F238E27FC236}">
                <a16:creationId xmlns:a16="http://schemas.microsoft.com/office/drawing/2014/main" id="{CC444FE7-BA5D-2D6B-A27F-D3AD3D0CF9EB}"/>
              </a:ext>
            </a:extLst>
          </p:cNvPr>
          <p:cNvGrpSpPr/>
          <p:nvPr/>
        </p:nvGrpSpPr>
        <p:grpSpPr>
          <a:xfrm>
            <a:off x="1859875" y="1707689"/>
            <a:ext cx="3177814" cy="3130049"/>
            <a:chOff x="7522510" y="1371157"/>
            <a:chExt cx="4412019" cy="4345702"/>
          </a:xfrm>
        </p:grpSpPr>
        <p:sp>
          <p:nvSpPr>
            <p:cNvPr id="372" name="Forma Livre: Forma 714">
              <a:extLst>
                <a:ext uri="{FF2B5EF4-FFF2-40B4-BE49-F238E27FC236}">
                  <a16:creationId xmlns:a16="http://schemas.microsoft.com/office/drawing/2014/main" id="{9F80D1DB-7727-1F69-325A-7648BC180E83}"/>
                </a:ext>
              </a:extLst>
            </p:cNvPr>
            <p:cNvSpPr/>
            <p:nvPr/>
          </p:nvSpPr>
          <p:spPr>
            <a:xfrm>
              <a:off x="7522510" y="1371157"/>
              <a:ext cx="4249533" cy="4345702"/>
            </a:xfrm>
            <a:custGeom>
              <a:avLst/>
              <a:gdLst>
                <a:gd name="connsiteX0" fmla="*/ 810790 w 4838105"/>
                <a:gd name="connsiteY0" fmla="*/ 383142 h 4947592"/>
                <a:gd name="connsiteX1" fmla="*/ 710181 w 4838105"/>
                <a:gd name="connsiteY1" fmla="*/ 432027 h 4947592"/>
                <a:gd name="connsiteX2" fmla="*/ 707222 w 4838105"/>
                <a:gd name="connsiteY2" fmla="*/ 465997 h 4947592"/>
                <a:gd name="connsiteX3" fmla="*/ 504465 w 4838105"/>
                <a:gd name="connsiteY3" fmla="*/ 448242 h 4947592"/>
                <a:gd name="connsiteX4" fmla="*/ 522220 w 4838105"/>
                <a:gd name="connsiteY4" fmla="*/ 525179 h 4947592"/>
                <a:gd name="connsiteX5" fmla="*/ 605074 w 4838105"/>
                <a:gd name="connsiteY5" fmla="*/ 544472 h 4947592"/>
                <a:gd name="connsiteX6" fmla="*/ 618449 w 4838105"/>
                <a:gd name="connsiteY6" fmla="*/ 597735 h 4947592"/>
                <a:gd name="connsiteX7" fmla="*/ 488249 w 4838105"/>
                <a:gd name="connsiteY7" fmla="*/ 597735 h 4947592"/>
                <a:gd name="connsiteX8" fmla="*/ 488249 w 4838105"/>
                <a:gd name="connsiteY8" fmla="*/ 684969 h 4947592"/>
                <a:gd name="connsiteX9" fmla="*/ 563647 w 4838105"/>
                <a:gd name="connsiteY9" fmla="*/ 730894 h 4947592"/>
                <a:gd name="connsiteX10" fmla="*/ 539974 w 4838105"/>
                <a:gd name="connsiteY10" fmla="*/ 775281 h 4947592"/>
                <a:gd name="connsiteX11" fmla="*/ 579981 w 4838105"/>
                <a:gd name="connsiteY11" fmla="*/ 819667 h 4947592"/>
                <a:gd name="connsiteX12" fmla="*/ 500086 w 4838105"/>
                <a:gd name="connsiteY12" fmla="*/ 1219144 h 4947592"/>
                <a:gd name="connsiteX13" fmla="*/ 389061 w 4838105"/>
                <a:gd name="connsiteY13" fmla="*/ 1195471 h 4947592"/>
                <a:gd name="connsiteX14" fmla="*/ 340295 w 4838105"/>
                <a:gd name="connsiteY14" fmla="*/ 1254653 h 4947592"/>
                <a:gd name="connsiteX15" fmla="*/ 221931 w 4838105"/>
                <a:gd name="connsiteY15" fmla="*/ 1251693 h 4947592"/>
                <a:gd name="connsiteX16" fmla="*/ 128661 w 4838105"/>
                <a:gd name="connsiteY16" fmla="*/ 1337507 h 4947592"/>
                <a:gd name="connsiteX17" fmla="*/ 110907 w 4838105"/>
                <a:gd name="connsiteY17" fmla="*/ 1500257 h 4947592"/>
                <a:gd name="connsiteX18" fmla="*/ 10298 w 4838105"/>
                <a:gd name="connsiteY18" fmla="*/ 1534227 h 4947592"/>
                <a:gd name="connsiteX19" fmla="*/ 44386 w 4838105"/>
                <a:gd name="connsiteY19" fmla="*/ 1577193 h 4947592"/>
                <a:gd name="connsiteX20" fmla="*/ 0 w 4838105"/>
                <a:gd name="connsiteY20" fmla="*/ 1614122 h 4947592"/>
                <a:gd name="connsiteX21" fmla="*/ 119784 w 4838105"/>
                <a:gd name="connsiteY21" fmla="*/ 1808002 h 4947592"/>
                <a:gd name="connsiteX22" fmla="*/ 93152 w 4838105"/>
                <a:gd name="connsiteY22" fmla="*/ 1870142 h 4947592"/>
                <a:gd name="connsiteX23" fmla="*/ 227850 w 4838105"/>
                <a:gd name="connsiteY23" fmla="*/ 1932283 h 4947592"/>
                <a:gd name="connsiteX24" fmla="*/ 421611 w 4838105"/>
                <a:gd name="connsiteY24" fmla="*/ 1877481 h 4947592"/>
                <a:gd name="connsiteX25" fmla="*/ 424570 w 4838105"/>
                <a:gd name="connsiteY25" fmla="*/ 2072781 h 4947592"/>
                <a:gd name="connsiteX26" fmla="*/ 682010 w 4838105"/>
                <a:gd name="connsiteY26" fmla="*/ 2072781 h 4947592"/>
                <a:gd name="connsiteX27" fmla="*/ 720478 w 4838105"/>
                <a:gd name="connsiteY27" fmla="*/ 2012179 h 4947592"/>
                <a:gd name="connsiteX28" fmla="*/ 758946 w 4838105"/>
                <a:gd name="connsiteY28" fmla="*/ 2034313 h 4947592"/>
                <a:gd name="connsiteX29" fmla="*/ 994253 w 4838105"/>
                <a:gd name="connsiteY29" fmla="*/ 1915949 h 4947592"/>
                <a:gd name="connsiteX30" fmla="*/ 1045978 w 4838105"/>
                <a:gd name="connsiteY30" fmla="*/ 1912990 h 4947592"/>
                <a:gd name="connsiteX31" fmla="*/ 1057814 w 4838105"/>
                <a:gd name="connsiteY31" fmla="*/ 1995845 h 4947592"/>
                <a:gd name="connsiteX32" fmla="*/ 1037100 w 4838105"/>
                <a:gd name="connsiteY32" fmla="*/ 2018097 h 4947592"/>
                <a:gd name="connsiteX33" fmla="*/ 1071189 w 4838105"/>
                <a:gd name="connsiteY33" fmla="*/ 2062483 h 4947592"/>
                <a:gd name="connsiteX34" fmla="*/ 1043019 w 4838105"/>
                <a:gd name="connsiteY34" fmla="*/ 2108290 h 4947592"/>
                <a:gd name="connsiteX35" fmla="*/ 1146587 w 4838105"/>
                <a:gd name="connsiteY35" fmla="*/ 2220735 h 4947592"/>
                <a:gd name="connsiteX36" fmla="*/ 1333009 w 4838105"/>
                <a:gd name="connsiteY36" fmla="*/ 2271040 h 4947592"/>
                <a:gd name="connsiteX37" fmla="*/ 1636375 w 4838105"/>
                <a:gd name="connsiteY37" fmla="*/ 2402778 h 4947592"/>
                <a:gd name="connsiteX38" fmla="*/ 1698515 w 4838105"/>
                <a:gd name="connsiteY38" fmla="*/ 2740114 h 4947592"/>
                <a:gd name="connsiteX39" fmla="*/ 1920447 w 4838105"/>
                <a:gd name="connsiteY39" fmla="*/ 2732657 h 4947592"/>
                <a:gd name="connsiteX40" fmla="*/ 1908610 w 4838105"/>
                <a:gd name="connsiteY40" fmla="*/ 2851020 h 4947592"/>
                <a:gd name="connsiteX41" fmla="*/ 1997383 w 4838105"/>
                <a:gd name="connsiteY41" fmla="*/ 2892448 h 4947592"/>
                <a:gd name="connsiteX42" fmla="*/ 2018097 w 4838105"/>
                <a:gd name="connsiteY42" fmla="*/ 2970922 h 4947592"/>
                <a:gd name="connsiteX43" fmla="*/ 1976669 w 4838105"/>
                <a:gd name="connsiteY43" fmla="*/ 3207650 h 4947592"/>
                <a:gd name="connsiteX44" fmla="*/ 1917488 w 4838105"/>
                <a:gd name="connsiteY44" fmla="*/ 3225404 h 4947592"/>
                <a:gd name="connsiteX45" fmla="*/ 1978090 w 4838105"/>
                <a:gd name="connsiteY45" fmla="*/ 3302340 h 4947592"/>
                <a:gd name="connsiteX46" fmla="*/ 1970751 w 4838105"/>
                <a:gd name="connsiteY46" fmla="*/ 3469469 h 4947592"/>
                <a:gd name="connsiteX47" fmla="*/ 2131962 w 4838105"/>
                <a:gd name="connsiteY47" fmla="*/ 3491722 h 4947592"/>
                <a:gd name="connsiteX48" fmla="*/ 2231151 w 4838105"/>
                <a:gd name="connsiteY48" fmla="*/ 3463551 h 4947592"/>
                <a:gd name="connsiteX49" fmla="*/ 2282876 w 4838105"/>
                <a:gd name="connsiteY49" fmla="*/ 3706196 h 4947592"/>
                <a:gd name="connsiteX50" fmla="*/ 2379105 w 4838105"/>
                <a:gd name="connsiteY50" fmla="*/ 3678144 h 4947592"/>
                <a:gd name="connsiteX51" fmla="*/ 2426451 w 4838105"/>
                <a:gd name="connsiteY51" fmla="*/ 3722531 h 4947592"/>
                <a:gd name="connsiteX52" fmla="*/ 2376146 w 4838105"/>
                <a:gd name="connsiteY52" fmla="*/ 3907414 h 4947592"/>
                <a:gd name="connsiteX53" fmla="*/ 2466339 w 4838105"/>
                <a:gd name="connsiteY53" fmla="*/ 3907414 h 4947592"/>
                <a:gd name="connsiteX54" fmla="*/ 2506346 w 4838105"/>
                <a:gd name="connsiteY54" fmla="*/ 4005064 h 4947592"/>
                <a:gd name="connsiteX55" fmla="*/ 2479714 w 4838105"/>
                <a:gd name="connsiteY55" fmla="*/ 4103898 h 4947592"/>
                <a:gd name="connsiteX56" fmla="*/ 2220735 w 4838105"/>
                <a:gd name="connsiteY56" fmla="*/ 4255166 h 4947592"/>
                <a:gd name="connsiteX57" fmla="*/ 2015138 w 4838105"/>
                <a:gd name="connsiteY57" fmla="*/ 4511068 h 4947592"/>
                <a:gd name="connsiteX58" fmla="*/ 2114208 w 4838105"/>
                <a:gd name="connsiteY58" fmla="*/ 4491893 h 4947592"/>
                <a:gd name="connsiteX59" fmla="*/ 2213396 w 4838105"/>
                <a:gd name="connsiteY59" fmla="*/ 4625052 h 4947592"/>
                <a:gd name="connsiteX60" fmla="*/ 2260742 w 4838105"/>
                <a:gd name="connsiteY60" fmla="*/ 4586584 h 4947592"/>
                <a:gd name="connsiteX61" fmla="*/ 2485632 w 4838105"/>
                <a:gd name="connsiteY61" fmla="*/ 4722702 h 4947592"/>
                <a:gd name="connsiteX62" fmla="*/ 2565528 w 4838105"/>
                <a:gd name="connsiteY62" fmla="*/ 4826270 h 4947592"/>
                <a:gd name="connsiteX63" fmla="*/ 2503387 w 4838105"/>
                <a:gd name="connsiteY63" fmla="*/ 4870656 h 4947592"/>
                <a:gd name="connsiteX64" fmla="*/ 2507766 w 4838105"/>
                <a:gd name="connsiteY64" fmla="*/ 4947592 h 4947592"/>
                <a:gd name="connsiteX65" fmla="*/ 2620211 w 4838105"/>
                <a:gd name="connsiteY65" fmla="*/ 4886872 h 4947592"/>
                <a:gd name="connsiteX66" fmla="*/ 2689809 w 4838105"/>
                <a:gd name="connsiteY66" fmla="*/ 4727081 h 4947592"/>
                <a:gd name="connsiteX67" fmla="*/ 2886529 w 4838105"/>
                <a:gd name="connsiteY67" fmla="*/ 4582086 h 4947592"/>
                <a:gd name="connsiteX68" fmla="*/ 2981220 w 4838105"/>
                <a:gd name="connsiteY68" fmla="*/ 4385366 h 4947592"/>
                <a:gd name="connsiteX69" fmla="*/ 3095204 w 4838105"/>
                <a:gd name="connsiteY69" fmla="*/ 4308430 h 4947592"/>
                <a:gd name="connsiteX70" fmla="*/ 3130713 w 4838105"/>
                <a:gd name="connsiteY70" fmla="*/ 4155977 h 4947592"/>
                <a:gd name="connsiteX71" fmla="*/ 3114379 w 4838105"/>
                <a:gd name="connsiteY71" fmla="*/ 3974053 h 4947592"/>
                <a:gd name="connsiteX72" fmla="*/ 3306719 w 4838105"/>
                <a:gd name="connsiteY72" fmla="*/ 3775794 h 4947592"/>
                <a:gd name="connsiteX73" fmla="*/ 3510896 w 4838105"/>
                <a:gd name="connsiteY73" fmla="*/ 3682524 h 4947592"/>
                <a:gd name="connsiteX74" fmla="*/ 3616003 w 4838105"/>
                <a:gd name="connsiteY74" fmla="*/ 3573037 h 4947592"/>
                <a:gd name="connsiteX75" fmla="*/ 3920789 w 4838105"/>
                <a:gd name="connsiteY75" fmla="*/ 3586413 h 4947592"/>
                <a:gd name="connsiteX76" fmla="*/ 3965175 w 4838105"/>
                <a:gd name="connsiteY76" fmla="*/ 3496101 h 4947592"/>
                <a:gd name="connsiteX77" fmla="*/ 4061286 w 4838105"/>
                <a:gd name="connsiteY77" fmla="*/ 3453254 h 4947592"/>
                <a:gd name="connsiteX78" fmla="*/ 4074661 w 4838105"/>
                <a:gd name="connsiteY78" fmla="*/ 3311218 h 4947592"/>
                <a:gd name="connsiteX79" fmla="*/ 4226995 w 4838105"/>
                <a:gd name="connsiteY79" fmla="*/ 3146929 h 4947592"/>
                <a:gd name="connsiteX80" fmla="*/ 4234452 w 4838105"/>
                <a:gd name="connsiteY80" fmla="*/ 2991636 h 4947592"/>
                <a:gd name="connsiteX81" fmla="*/ 4300972 w 4838105"/>
                <a:gd name="connsiteY81" fmla="*/ 2898366 h 4947592"/>
                <a:gd name="connsiteX82" fmla="*/ 4318727 w 4838105"/>
                <a:gd name="connsiteY82" fmla="*/ 2654300 h 4947592"/>
                <a:gd name="connsiteX83" fmla="*/ 4299552 w 4838105"/>
                <a:gd name="connsiteY83" fmla="*/ 2345017 h 4947592"/>
                <a:gd name="connsiteX84" fmla="*/ 4432711 w 4838105"/>
                <a:gd name="connsiteY84" fmla="*/ 2275537 h 4947592"/>
                <a:gd name="connsiteX85" fmla="*/ 4554034 w 4838105"/>
                <a:gd name="connsiteY85" fmla="*/ 2019517 h 4947592"/>
                <a:gd name="connsiteX86" fmla="*/ 4676776 w 4838105"/>
                <a:gd name="connsiteY86" fmla="*/ 1966254 h 4947592"/>
                <a:gd name="connsiteX87" fmla="*/ 4673817 w 4838105"/>
                <a:gd name="connsiteY87" fmla="*/ 1915949 h 4947592"/>
                <a:gd name="connsiteX88" fmla="*/ 4802597 w 4838105"/>
                <a:gd name="connsiteY88" fmla="*/ 1759118 h 4947592"/>
                <a:gd name="connsiteX89" fmla="*/ 4838106 w 4838105"/>
                <a:gd name="connsiteY89" fmla="*/ 1525350 h 4947592"/>
                <a:gd name="connsiteX90" fmla="*/ 4747794 w 4838105"/>
                <a:gd name="connsiteY90" fmla="*/ 1324132 h 4947592"/>
                <a:gd name="connsiteX91" fmla="*/ 4531781 w 4838105"/>
                <a:gd name="connsiteY91" fmla="*/ 1301998 h 4947592"/>
                <a:gd name="connsiteX92" fmla="*/ 4194445 w 4838105"/>
                <a:gd name="connsiteY92" fmla="*/ 1025264 h 4947592"/>
                <a:gd name="connsiteX93" fmla="*/ 3991807 w 4838105"/>
                <a:gd name="connsiteY93" fmla="*/ 1047517 h 4947592"/>
                <a:gd name="connsiteX94" fmla="*/ 3951800 w 4838105"/>
                <a:gd name="connsiteY94" fmla="*/ 1004551 h 4947592"/>
                <a:gd name="connsiteX95" fmla="*/ 3740285 w 4838105"/>
                <a:gd name="connsiteY95" fmla="*/ 954246 h 4947592"/>
                <a:gd name="connsiteX96" fmla="*/ 3681103 w 4838105"/>
                <a:gd name="connsiteY96" fmla="*/ 1012007 h 4947592"/>
                <a:gd name="connsiteX97" fmla="*/ 3570078 w 4838105"/>
                <a:gd name="connsiteY97" fmla="*/ 835883 h 4947592"/>
                <a:gd name="connsiteX98" fmla="*/ 3515394 w 4838105"/>
                <a:gd name="connsiteY98" fmla="*/ 871392 h 4947592"/>
                <a:gd name="connsiteX99" fmla="*/ 3220906 w 4838105"/>
                <a:gd name="connsiteY99" fmla="*/ 733853 h 4947592"/>
                <a:gd name="connsiteX100" fmla="*/ 3138052 w 4838105"/>
                <a:gd name="connsiteY100" fmla="*/ 758946 h 4947592"/>
                <a:gd name="connsiteX101" fmla="*/ 3148468 w 4838105"/>
                <a:gd name="connsiteY101" fmla="*/ 699765 h 4947592"/>
                <a:gd name="connsiteX102" fmla="*/ 2993056 w 4838105"/>
                <a:gd name="connsiteY102" fmla="*/ 624367 h 4947592"/>
                <a:gd name="connsiteX103" fmla="*/ 2944291 w 4838105"/>
                <a:gd name="connsiteY103" fmla="*/ 648040 h 4947592"/>
                <a:gd name="connsiteX104" fmla="*/ 2932454 w 4838105"/>
                <a:gd name="connsiteY104" fmla="*/ 591817 h 4947592"/>
                <a:gd name="connsiteX105" fmla="*/ 2967963 w 4838105"/>
                <a:gd name="connsiteY105" fmla="*/ 467536 h 4947592"/>
                <a:gd name="connsiteX106" fmla="*/ 2889488 w 4838105"/>
                <a:gd name="connsiteY106" fmla="*/ 383142 h 4947592"/>
                <a:gd name="connsiteX107" fmla="*/ 2861436 w 4838105"/>
                <a:gd name="connsiteY107" fmla="*/ 411313 h 4947592"/>
                <a:gd name="connsiteX108" fmla="*/ 2805214 w 4838105"/>
                <a:gd name="connsiteY108" fmla="*/ 255902 h 4947592"/>
                <a:gd name="connsiteX109" fmla="*/ 2763786 w 4838105"/>
                <a:gd name="connsiteY109" fmla="*/ 93152 h 4947592"/>
                <a:gd name="connsiteX110" fmla="*/ 2751950 w 4838105"/>
                <a:gd name="connsiteY110" fmla="*/ 184884 h 4947592"/>
                <a:gd name="connsiteX111" fmla="*/ 2648382 w 4838105"/>
                <a:gd name="connsiteY111" fmla="*/ 285493 h 4947592"/>
                <a:gd name="connsiteX112" fmla="*/ 2618791 w 4838105"/>
                <a:gd name="connsiteY112" fmla="*/ 417231 h 4947592"/>
                <a:gd name="connsiteX113" fmla="*/ 2488591 w 4838105"/>
                <a:gd name="connsiteY113" fmla="*/ 369886 h 4947592"/>
                <a:gd name="connsiteX114" fmla="*/ 2368689 w 4838105"/>
                <a:gd name="connsiteY114" fmla="*/ 368347 h 4947592"/>
                <a:gd name="connsiteX115" fmla="*/ 2210437 w 4838105"/>
                <a:gd name="connsiteY115" fmla="*/ 350593 h 4947592"/>
                <a:gd name="connsiteX116" fmla="*/ 2253285 w 4838105"/>
                <a:gd name="connsiteY116" fmla="*/ 443863 h 4947592"/>
                <a:gd name="connsiteX117" fmla="*/ 2056565 w 4838105"/>
                <a:gd name="connsiteY117" fmla="*/ 409774 h 4947592"/>
                <a:gd name="connsiteX118" fmla="*/ 1868604 w 4838105"/>
                <a:gd name="connsiteY118" fmla="*/ 511922 h 4947592"/>
                <a:gd name="connsiteX119" fmla="*/ 1748820 w 4838105"/>
                <a:gd name="connsiteY119" fmla="*/ 467536 h 4947592"/>
                <a:gd name="connsiteX120" fmla="*/ 1711772 w 4838105"/>
                <a:gd name="connsiteY120" fmla="*/ 289990 h 4947592"/>
                <a:gd name="connsiteX121" fmla="*/ 1763615 w 4838105"/>
                <a:gd name="connsiteY121" fmla="*/ 158252 h 4947592"/>
                <a:gd name="connsiteX122" fmla="*/ 1710352 w 4838105"/>
                <a:gd name="connsiteY122" fmla="*/ 102029 h 4947592"/>
                <a:gd name="connsiteX123" fmla="*/ 1707393 w 4838105"/>
                <a:gd name="connsiteY123" fmla="*/ 0 h 4947592"/>
                <a:gd name="connsiteX124" fmla="*/ 1624538 w 4838105"/>
                <a:gd name="connsiteY124" fmla="*/ 2959 h 4947592"/>
                <a:gd name="connsiteX125" fmla="*/ 1608204 w 4838105"/>
                <a:gd name="connsiteY125" fmla="*/ 93152 h 4947592"/>
                <a:gd name="connsiteX126" fmla="*/ 1346384 w 4838105"/>
                <a:gd name="connsiteY126" fmla="*/ 205597 h 4947592"/>
                <a:gd name="connsiteX127" fmla="*/ 1325671 w 4838105"/>
                <a:gd name="connsiteY127" fmla="*/ 162750 h 4947592"/>
                <a:gd name="connsiteX128" fmla="*/ 1112616 w 4838105"/>
                <a:gd name="connsiteY128" fmla="*/ 133159 h 4947592"/>
                <a:gd name="connsiteX129" fmla="*/ 1199850 w 4838105"/>
                <a:gd name="connsiteY129" fmla="*/ 301827 h 4947592"/>
                <a:gd name="connsiteX130" fmla="*/ 1315255 w 4838105"/>
                <a:gd name="connsiteY130" fmla="*/ 371306 h 4947592"/>
                <a:gd name="connsiteX131" fmla="*/ 1322711 w 4838105"/>
                <a:gd name="connsiteY131" fmla="*/ 402436 h 4947592"/>
                <a:gd name="connsiteX132" fmla="*/ 1034141 w 4838105"/>
                <a:gd name="connsiteY132" fmla="*/ 578442 h 4947592"/>
                <a:gd name="connsiteX133" fmla="*/ 1017926 w 4838105"/>
                <a:gd name="connsiteY133" fmla="*/ 526717 h 4947592"/>
                <a:gd name="connsiteX134" fmla="*/ 861094 w 4838105"/>
                <a:gd name="connsiteY134" fmla="*/ 568145 h 4947592"/>
                <a:gd name="connsiteX135" fmla="*/ 847719 w 4838105"/>
                <a:gd name="connsiteY135" fmla="*/ 448242 h 4947592"/>
                <a:gd name="connsiteX136" fmla="*/ 810790 w 4838105"/>
                <a:gd name="connsiteY136" fmla="*/ 383142 h 4947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4838105" h="4947592">
                  <a:moveTo>
                    <a:pt x="810790" y="383142"/>
                  </a:moveTo>
                  <a:lnTo>
                    <a:pt x="710181" y="432027"/>
                  </a:lnTo>
                  <a:lnTo>
                    <a:pt x="707222" y="465997"/>
                  </a:lnTo>
                  <a:lnTo>
                    <a:pt x="504465" y="448242"/>
                  </a:lnTo>
                  <a:lnTo>
                    <a:pt x="522220" y="525179"/>
                  </a:lnTo>
                  <a:lnTo>
                    <a:pt x="605074" y="544472"/>
                  </a:lnTo>
                  <a:lnTo>
                    <a:pt x="618449" y="597735"/>
                  </a:lnTo>
                  <a:lnTo>
                    <a:pt x="488249" y="597735"/>
                  </a:lnTo>
                  <a:lnTo>
                    <a:pt x="488249" y="684969"/>
                  </a:lnTo>
                  <a:lnTo>
                    <a:pt x="563647" y="730894"/>
                  </a:lnTo>
                  <a:lnTo>
                    <a:pt x="539974" y="775281"/>
                  </a:lnTo>
                  <a:lnTo>
                    <a:pt x="579981" y="819667"/>
                  </a:lnTo>
                  <a:lnTo>
                    <a:pt x="500086" y="1219144"/>
                  </a:lnTo>
                  <a:lnTo>
                    <a:pt x="389061" y="1195471"/>
                  </a:lnTo>
                  <a:lnTo>
                    <a:pt x="340295" y="1254653"/>
                  </a:lnTo>
                  <a:lnTo>
                    <a:pt x="221931" y="1251693"/>
                  </a:lnTo>
                  <a:lnTo>
                    <a:pt x="128661" y="1337507"/>
                  </a:lnTo>
                  <a:lnTo>
                    <a:pt x="110907" y="1500257"/>
                  </a:lnTo>
                  <a:lnTo>
                    <a:pt x="10298" y="1534227"/>
                  </a:lnTo>
                  <a:lnTo>
                    <a:pt x="44386" y="1577193"/>
                  </a:lnTo>
                  <a:lnTo>
                    <a:pt x="0" y="1614122"/>
                  </a:lnTo>
                  <a:lnTo>
                    <a:pt x="119784" y="1808002"/>
                  </a:lnTo>
                  <a:lnTo>
                    <a:pt x="93152" y="1870142"/>
                  </a:lnTo>
                  <a:lnTo>
                    <a:pt x="227850" y="1932283"/>
                  </a:lnTo>
                  <a:lnTo>
                    <a:pt x="421611" y="1877481"/>
                  </a:lnTo>
                  <a:lnTo>
                    <a:pt x="424570" y="2072781"/>
                  </a:lnTo>
                  <a:lnTo>
                    <a:pt x="682010" y="2072781"/>
                  </a:lnTo>
                  <a:lnTo>
                    <a:pt x="720478" y="2012179"/>
                  </a:lnTo>
                  <a:lnTo>
                    <a:pt x="758946" y="2034313"/>
                  </a:lnTo>
                  <a:lnTo>
                    <a:pt x="994253" y="1915949"/>
                  </a:lnTo>
                  <a:lnTo>
                    <a:pt x="1045978" y="1912990"/>
                  </a:lnTo>
                  <a:lnTo>
                    <a:pt x="1057814" y="1995845"/>
                  </a:lnTo>
                  <a:lnTo>
                    <a:pt x="1037100" y="2018097"/>
                  </a:lnTo>
                  <a:lnTo>
                    <a:pt x="1071189" y="2062483"/>
                  </a:lnTo>
                  <a:lnTo>
                    <a:pt x="1043019" y="2108290"/>
                  </a:lnTo>
                  <a:lnTo>
                    <a:pt x="1146587" y="2220735"/>
                  </a:lnTo>
                  <a:lnTo>
                    <a:pt x="1333009" y="2271040"/>
                  </a:lnTo>
                  <a:lnTo>
                    <a:pt x="1636375" y="2402778"/>
                  </a:lnTo>
                  <a:lnTo>
                    <a:pt x="1698515" y="2740114"/>
                  </a:lnTo>
                  <a:lnTo>
                    <a:pt x="1920447" y="2732657"/>
                  </a:lnTo>
                  <a:lnTo>
                    <a:pt x="1908610" y="2851020"/>
                  </a:lnTo>
                  <a:lnTo>
                    <a:pt x="1997383" y="2892448"/>
                  </a:lnTo>
                  <a:lnTo>
                    <a:pt x="2018097" y="2970922"/>
                  </a:lnTo>
                  <a:lnTo>
                    <a:pt x="1976669" y="3207650"/>
                  </a:lnTo>
                  <a:lnTo>
                    <a:pt x="1917488" y="3225404"/>
                  </a:lnTo>
                  <a:lnTo>
                    <a:pt x="1978090" y="3302340"/>
                  </a:lnTo>
                  <a:lnTo>
                    <a:pt x="1970751" y="3469469"/>
                  </a:lnTo>
                  <a:lnTo>
                    <a:pt x="2131962" y="3491722"/>
                  </a:lnTo>
                  <a:lnTo>
                    <a:pt x="2231151" y="3463551"/>
                  </a:lnTo>
                  <a:lnTo>
                    <a:pt x="2282876" y="3706196"/>
                  </a:lnTo>
                  <a:lnTo>
                    <a:pt x="2379105" y="3678144"/>
                  </a:lnTo>
                  <a:lnTo>
                    <a:pt x="2426451" y="3722531"/>
                  </a:lnTo>
                  <a:lnTo>
                    <a:pt x="2376146" y="3907414"/>
                  </a:lnTo>
                  <a:lnTo>
                    <a:pt x="2466339" y="3907414"/>
                  </a:lnTo>
                  <a:lnTo>
                    <a:pt x="2506346" y="4005064"/>
                  </a:lnTo>
                  <a:lnTo>
                    <a:pt x="2479714" y="4103898"/>
                  </a:lnTo>
                  <a:lnTo>
                    <a:pt x="2220735" y="4255166"/>
                  </a:lnTo>
                  <a:lnTo>
                    <a:pt x="2015138" y="4511068"/>
                  </a:lnTo>
                  <a:lnTo>
                    <a:pt x="2114208" y="4491893"/>
                  </a:lnTo>
                  <a:lnTo>
                    <a:pt x="2213396" y="4625052"/>
                  </a:lnTo>
                  <a:lnTo>
                    <a:pt x="2260742" y="4586584"/>
                  </a:lnTo>
                  <a:lnTo>
                    <a:pt x="2485632" y="4722702"/>
                  </a:lnTo>
                  <a:lnTo>
                    <a:pt x="2565528" y="4826270"/>
                  </a:lnTo>
                  <a:lnTo>
                    <a:pt x="2503387" y="4870656"/>
                  </a:lnTo>
                  <a:lnTo>
                    <a:pt x="2507766" y="4947592"/>
                  </a:lnTo>
                  <a:lnTo>
                    <a:pt x="2620211" y="4886872"/>
                  </a:lnTo>
                  <a:lnTo>
                    <a:pt x="2689809" y="4727081"/>
                  </a:lnTo>
                  <a:lnTo>
                    <a:pt x="2886529" y="4582086"/>
                  </a:lnTo>
                  <a:lnTo>
                    <a:pt x="2981220" y="4385366"/>
                  </a:lnTo>
                  <a:lnTo>
                    <a:pt x="3095204" y="4308430"/>
                  </a:lnTo>
                  <a:lnTo>
                    <a:pt x="3130713" y="4155977"/>
                  </a:lnTo>
                  <a:lnTo>
                    <a:pt x="3114379" y="3974053"/>
                  </a:lnTo>
                  <a:lnTo>
                    <a:pt x="3306719" y="3775794"/>
                  </a:lnTo>
                  <a:lnTo>
                    <a:pt x="3510896" y="3682524"/>
                  </a:lnTo>
                  <a:lnTo>
                    <a:pt x="3616003" y="3573037"/>
                  </a:lnTo>
                  <a:lnTo>
                    <a:pt x="3920789" y="3586413"/>
                  </a:lnTo>
                  <a:lnTo>
                    <a:pt x="3965175" y="3496101"/>
                  </a:lnTo>
                  <a:lnTo>
                    <a:pt x="4061286" y="3453254"/>
                  </a:lnTo>
                  <a:lnTo>
                    <a:pt x="4074661" y="3311218"/>
                  </a:lnTo>
                  <a:lnTo>
                    <a:pt x="4226995" y="3146929"/>
                  </a:lnTo>
                  <a:lnTo>
                    <a:pt x="4234452" y="2991636"/>
                  </a:lnTo>
                  <a:lnTo>
                    <a:pt x="4300972" y="2898366"/>
                  </a:lnTo>
                  <a:lnTo>
                    <a:pt x="4318727" y="2654300"/>
                  </a:lnTo>
                  <a:lnTo>
                    <a:pt x="4299552" y="2345017"/>
                  </a:lnTo>
                  <a:lnTo>
                    <a:pt x="4432711" y="2275537"/>
                  </a:lnTo>
                  <a:lnTo>
                    <a:pt x="4554034" y="2019517"/>
                  </a:lnTo>
                  <a:lnTo>
                    <a:pt x="4676776" y="1966254"/>
                  </a:lnTo>
                  <a:lnTo>
                    <a:pt x="4673817" y="1915949"/>
                  </a:lnTo>
                  <a:lnTo>
                    <a:pt x="4802597" y="1759118"/>
                  </a:lnTo>
                  <a:lnTo>
                    <a:pt x="4838106" y="1525350"/>
                  </a:lnTo>
                  <a:lnTo>
                    <a:pt x="4747794" y="1324132"/>
                  </a:lnTo>
                  <a:lnTo>
                    <a:pt x="4531781" y="1301998"/>
                  </a:lnTo>
                  <a:lnTo>
                    <a:pt x="4194445" y="1025264"/>
                  </a:lnTo>
                  <a:lnTo>
                    <a:pt x="3991807" y="1047517"/>
                  </a:lnTo>
                  <a:lnTo>
                    <a:pt x="3951800" y="1004551"/>
                  </a:lnTo>
                  <a:lnTo>
                    <a:pt x="3740285" y="954246"/>
                  </a:lnTo>
                  <a:lnTo>
                    <a:pt x="3681103" y="1012007"/>
                  </a:lnTo>
                  <a:lnTo>
                    <a:pt x="3570078" y="835883"/>
                  </a:lnTo>
                  <a:lnTo>
                    <a:pt x="3515394" y="871392"/>
                  </a:lnTo>
                  <a:lnTo>
                    <a:pt x="3220906" y="733853"/>
                  </a:lnTo>
                  <a:lnTo>
                    <a:pt x="3138052" y="758946"/>
                  </a:lnTo>
                  <a:lnTo>
                    <a:pt x="3148468" y="699765"/>
                  </a:lnTo>
                  <a:lnTo>
                    <a:pt x="2993056" y="624367"/>
                  </a:lnTo>
                  <a:lnTo>
                    <a:pt x="2944291" y="648040"/>
                  </a:lnTo>
                  <a:lnTo>
                    <a:pt x="2932454" y="591817"/>
                  </a:lnTo>
                  <a:lnTo>
                    <a:pt x="2967963" y="467536"/>
                  </a:lnTo>
                  <a:lnTo>
                    <a:pt x="2889488" y="383142"/>
                  </a:lnTo>
                  <a:lnTo>
                    <a:pt x="2861436" y="411313"/>
                  </a:lnTo>
                  <a:lnTo>
                    <a:pt x="2805214" y="255902"/>
                  </a:lnTo>
                  <a:lnTo>
                    <a:pt x="2763786" y="93152"/>
                  </a:lnTo>
                  <a:lnTo>
                    <a:pt x="2751950" y="184884"/>
                  </a:lnTo>
                  <a:lnTo>
                    <a:pt x="2648382" y="285493"/>
                  </a:lnTo>
                  <a:lnTo>
                    <a:pt x="2618791" y="417231"/>
                  </a:lnTo>
                  <a:lnTo>
                    <a:pt x="2488591" y="369886"/>
                  </a:lnTo>
                  <a:lnTo>
                    <a:pt x="2368689" y="368347"/>
                  </a:lnTo>
                  <a:lnTo>
                    <a:pt x="2210437" y="350593"/>
                  </a:lnTo>
                  <a:lnTo>
                    <a:pt x="2253285" y="443863"/>
                  </a:lnTo>
                  <a:lnTo>
                    <a:pt x="2056565" y="409774"/>
                  </a:lnTo>
                  <a:lnTo>
                    <a:pt x="1868604" y="511922"/>
                  </a:lnTo>
                  <a:lnTo>
                    <a:pt x="1748820" y="467536"/>
                  </a:lnTo>
                  <a:lnTo>
                    <a:pt x="1711772" y="289990"/>
                  </a:lnTo>
                  <a:lnTo>
                    <a:pt x="1763615" y="158252"/>
                  </a:lnTo>
                  <a:lnTo>
                    <a:pt x="1710352" y="102029"/>
                  </a:lnTo>
                  <a:lnTo>
                    <a:pt x="1707393" y="0"/>
                  </a:lnTo>
                  <a:lnTo>
                    <a:pt x="1624538" y="2959"/>
                  </a:lnTo>
                  <a:lnTo>
                    <a:pt x="1608204" y="93152"/>
                  </a:lnTo>
                  <a:lnTo>
                    <a:pt x="1346384" y="205597"/>
                  </a:lnTo>
                  <a:lnTo>
                    <a:pt x="1325671" y="162750"/>
                  </a:lnTo>
                  <a:lnTo>
                    <a:pt x="1112616" y="133159"/>
                  </a:lnTo>
                  <a:lnTo>
                    <a:pt x="1199850" y="301827"/>
                  </a:lnTo>
                  <a:lnTo>
                    <a:pt x="1315255" y="371306"/>
                  </a:lnTo>
                  <a:lnTo>
                    <a:pt x="1322711" y="402436"/>
                  </a:lnTo>
                  <a:lnTo>
                    <a:pt x="1034141" y="578442"/>
                  </a:lnTo>
                  <a:lnTo>
                    <a:pt x="1017926" y="526717"/>
                  </a:lnTo>
                  <a:lnTo>
                    <a:pt x="861094" y="568145"/>
                  </a:lnTo>
                  <a:lnTo>
                    <a:pt x="847719" y="448242"/>
                  </a:lnTo>
                  <a:lnTo>
                    <a:pt x="810790" y="383142"/>
                  </a:lnTo>
                  <a:close/>
                </a:path>
              </a:pathLst>
            </a:custGeom>
            <a:solidFill>
              <a:srgbClr val="EDC72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Forma Livre: Forma 715">
              <a:extLst>
                <a:ext uri="{FF2B5EF4-FFF2-40B4-BE49-F238E27FC236}">
                  <a16:creationId xmlns:a16="http://schemas.microsoft.com/office/drawing/2014/main" id="{31FCE6F8-F96D-C045-C3EE-6F7186781A78}"/>
                </a:ext>
              </a:extLst>
            </p:cNvPr>
            <p:cNvSpPr/>
            <p:nvPr/>
          </p:nvSpPr>
          <p:spPr>
            <a:xfrm>
              <a:off x="7522510" y="1371157"/>
              <a:ext cx="4249533" cy="4345702"/>
            </a:xfrm>
            <a:custGeom>
              <a:avLst/>
              <a:gdLst>
                <a:gd name="connsiteX0" fmla="*/ 810790 w 4838105"/>
                <a:gd name="connsiteY0" fmla="*/ 383142 h 4947592"/>
                <a:gd name="connsiteX1" fmla="*/ 710181 w 4838105"/>
                <a:gd name="connsiteY1" fmla="*/ 432027 h 4947592"/>
                <a:gd name="connsiteX2" fmla="*/ 707222 w 4838105"/>
                <a:gd name="connsiteY2" fmla="*/ 465997 h 4947592"/>
                <a:gd name="connsiteX3" fmla="*/ 504465 w 4838105"/>
                <a:gd name="connsiteY3" fmla="*/ 448242 h 4947592"/>
                <a:gd name="connsiteX4" fmla="*/ 522220 w 4838105"/>
                <a:gd name="connsiteY4" fmla="*/ 525179 h 4947592"/>
                <a:gd name="connsiteX5" fmla="*/ 605074 w 4838105"/>
                <a:gd name="connsiteY5" fmla="*/ 544472 h 4947592"/>
                <a:gd name="connsiteX6" fmla="*/ 618449 w 4838105"/>
                <a:gd name="connsiteY6" fmla="*/ 597735 h 4947592"/>
                <a:gd name="connsiteX7" fmla="*/ 488249 w 4838105"/>
                <a:gd name="connsiteY7" fmla="*/ 597735 h 4947592"/>
                <a:gd name="connsiteX8" fmla="*/ 488249 w 4838105"/>
                <a:gd name="connsiteY8" fmla="*/ 684969 h 4947592"/>
                <a:gd name="connsiteX9" fmla="*/ 563647 w 4838105"/>
                <a:gd name="connsiteY9" fmla="*/ 730894 h 4947592"/>
                <a:gd name="connsiteX10" fmla="*/ 539974 w 4838105"/>
                <a:gd name="connsiteY10" fmla="*/ 775281 h 4947592"/>
                <a:gd name="connsiteX11" fmla="*/ 579981 w 4838105"/>
                <a:gd name="connsiteY11" fmla="*/ 819667 h 4947592"/>
                <a:gd name="connsiteX12" fmla="*/ 500086 w 4838105"/>
                <a:gd name="connsiteY12" fmla="*/ 1219144 h 4947592"/>
                <a:gd name="connsiteX13" fmla="*/ 389061 w 4838105"/>
                <a:gd name="connsiteY13" fmla="*/ 1195471 h 4947592"/>
                <a:gd name="connsiteX14" fmla="*/ 340295 w 4838105"/>
                <a:gd name="connsiteY14" fmla="*/ 1254653 h 4947592"/>
                <a:gd name="connsiteX15" fmla="*/ 221931 w 4838105"/>
                <a:gd name="connsiteY15" fmla="*/ 1251693 h 4947592"/>
                <a:gd name="connsiteX16" fmla="*/ 128661 w 4838105"/>
                <a:gd name="connsiteY16" fmla="*/ 1337507 h 4947592"/>
                <a:gd name="connsiteX17" fmla="*/ 110907 w 4838105"/>
                <a:gd name="connsiteY17" fmla="*/ 1500257 h 4947592"/>
                <a:gd name="connsiteX18" fmla="*/ 10298 w 4838105"/>
                <a:gd name="connsiteY18" fmla="*/ 1534227 h 4947592"/>
                <a:gd name="connsiteX19" fmla="*/ 44386 w 4838105"/>
                <a:gd name="connsiteY19" fmla="*/ 1577193 h 4947592"/>
                <a:gd name="connsiteX20" fmla="*/ 0 w 4838105"/>
                <a:gd name="connsiteY20" fmla="*/ 1614122 h 4947592"/>
                <a:gd name="connsiteX21" fmla="*/ 119784 w 4838105"/>
                <a:gd name="connsiteY21" fmla="*/ 1808002 h 4947592"/>
                <a:gd name="connsiteX22" fmla="*/ 93152 w 4838105"/>
                <a:gd name="connsiteY22" fmla="*/ 1870142 h 4947592"/>
                <a:gd name="connsiteX23" fmla="*/ 227850 w 4838105"/>
                <a:gd name="connsiteY23" fmla="*/ 1932283 h 4947592"/>
                <a:gd name="connsiteX24" fmla="*/ 421611 w 4838105"/>
                <a:gd name="connsiteY24" fmla="*/ 1877481 h 4947592"/>
                <a:gd name="connsiteX25" fmla="*/ 424570 w 4838105"/>
                <a:gd name="connsiteY25" fmla="*/ 2072781 h 4947592"/>
                <a:gd name="connsiteX26" fmla="*/ 682010 w 4838105"/>
                <a:gd name="connsiteY26" fmla="*/ 2072781 h 4947592"/>
                <a:gd name="connsiteX27" fmla="*/ 720478 w 4838105"/>
                <a:gd name="connsiteY27" fmla="*/ 2012179 h 4947592"/>
                <a:gd name="connsiteX28" fmla="*/ 758946 w 4838105"/>
                <a:gd name="connsiteY28" fmla="*/ 2034313 h 4947592"/>
                <a:gd name="connsiteX29" fmla="*/ 994253 w 4838105"/>
                <a:gd name="connsiteY29" fmla="*/ 1915949 h 4947592"/>
                <a:gd name="connsiteX30" fmla="*/ 1045978 w 4838105"/>
                <a:gd name="connsiteY30" fmla="*/ 1912990 h 4947592"/>
                <a:gd name="connsiteX31" fmla="*/ 1057814 w 4838105"/>
                <a:gd name="connsiteY31" fmla="*/ 1995845 h 4947592"/>
                <a:gd name="connsiteX32" fmla="*/ 1037100 w 4838105"/>
                <a:gd name="connsiteY32" fmla="*/ 2018097 h 4947592"/>
                <a:gd name="connsiteX33" fmla="*/ 1071189 w 4838105"/>
                <a:gd name="connsiteY33" fmla="*/ 2062483 h 4947592"/>
                <a:gd name="connsiteX34" fmla="*/ 1043019 w 4838105"/>
                <a:gd name="connsiteY34" fmla="*/ 2108290 h 4947592"/>
                <a:gd name="connsiteX35" fmla="*/ 1146587 w 4838105"/>
                <a:gd name="connsiteY35" fmla="*/ 2220735 h 4947592"/>
                <a:gd name="connsiteX36" fmla="*/ 1333009 w 4838105"/>
                <a:gd name="connsiteY36" fmla="*/ 2271040 h 4947592"/>
                <a:gd name="connsiteX37" fmla="*/ 1636375 w 4838105"/>
                <a:gd name="connsiteY37" fmla="*/ 2402778 h 4947592"/>
                <a:gd name="connsiteX38" fmla="*/ 1698515 w 4838105"/>
                <a:gd name="connsiteY38" fmla="*/ 2740114 h 4947592"/>
                <a:gd name="connsiteX39" fmla="*/ 1920447 w 4838105"/>
                <a:gd name="connsiteY39" fmla="*/ 2732657 h 4947592"/>
                <a:gd name="connsiteX40" fmla="*/ 1908610 w 4838105"/>
                <a:gd name="connsiteY40" fmla="*/ 2851020 h 4947592"/>
                <a:gd name="connsiteX41" fmla="*/ 1997383 w 4838105"/>
                <a:gd name="connsiteY41" fmla="*/ 2892448 h 4947592"/>
                <a:gd name="connsiteX42" fmla="*/ 2018097 w 4838105"/>
                <a:gd name="connsiteY42" fmla="*/ 2970922 h 4947592"/>
                <a:gd name="connsiteX43" fmla="*/ 1976669 w 4838105"/>
                <a:gd name="connsiteY43" fmla="*/ 3207650 h 4947592"/>
                <a:gd name="connsiteX44" fmla="*/ 1917488 w 4838105"/>
                <a:gd name="connsiteY44" fmla="*/ 3225404 h 4947592"/>
                <a:gd name="connsiteX45" fmla="*/ 1978090 w 4838105"/>
                <a:gd name="connsiteY45" fmla="*/ 3302340 h 4947592"/>
                <a:gd name="connsiteX46" fmla="*/ 1970751 w 4838105"/>
                <a:gd name="connsiteY46" fmla="*/ 3469469 h 4947592"/>
                <a:gd name="connsiteX47" fmla="*/ 2131962 w 4838105"/>
                <a:gd name="connsiteY47" fmla="*/ 3491722 h 4947592"/>
                <a:gd name="connsiteX48" fmla="*/ 2231151 w 4838105"/>
                <a:gd name="connsiteY48" fmla="*/ 3463551 h 4947592"/>
                <a:gd name="connsiteX49" fmla="*/ 2282876 w 4838105"/>
                <a:gd name="connsiteY49" fmla="*/ 3706196 h 4947592"/>
                <a:gd name="connsiteX50" fmla="*/ 2379105 w 4838105"/>
                <a:gd name="connsiteY50" fmla="*/ 3678144 h 4947592"/>
                <a:gd name="connsiteX51" fmla="*/ 2426451 w 4838105"/>
                <a:gd name="connsiteY51" fmla="*/ 3722531 h 4947592"/>
                <a:gd name="connsiteX52" fmla="*/ 2376146 w 4838105"/>
                <a:gd name="connsiteY52" fmla="*/ 3907414 h 4947592"/>
                <a:gd name="connsiteX53" fmla="*/ 2466339 w 4838105"/>
                <a:gd name="connsiteY53" fmla="*/ 3907414 h 4947592"/>
                <a:gd name="connsiteX54" fmla="*/ 2506346 w 4838105"/>
                <a:gd name="connsiteY54" fmla="*/ 4005064 h 4947592"/>
                <a:gd name="connsiteX55" fmla="*/ 2479714 w 4838105"/>
                <a:gd name="connsiteY55" fmla="*/ 4103898 h 4947592"/>
                <a:gd name="connsiteX56" fmla="*/ 2220735 w 4838105"/>
                <a:gd name="connsiteY56" fmla="*/ 4255166 h 4947592"/>
                <a:gd name="connsiteX57" fmla="*/ 2015138 w 4838105"/>
                <a:gd name="connsiteY57" fmla="*/ 4511068 h 4947592"/>
                <a:gd name="connsiteX58" fmla="*/ 2114208 w 4838105"/>
                <a:gd name="connsiteY58" fmla="*/ 4491893 h 4947592"/>
                <a:gd name="connsiteX59" fmla="*/ 2213396 w 4838105"/>
                <a:gd name="connsiteY59" fmla="*/ 4625052 h 4947592"/>
                <a:gd name="connsiteX60" fmla="*/ 2260742 w 4838105"/>
                <a:gd name="connsiteY60" fmla="*/ 4586584 h 4947592"/>
                <a:gd name="connsiteX61" fmla="*/ 2485632 w 4838105"/>
                <a:gd name="connsiteY61" fmla="*/ 4722702 h 4947592"/>
                <a:gd name="connsiteX62" fmla="*/ 2565528 w 4838105"/>
                <a:gd name="connsiteY62" fmla="*/ 4826270 h 4947592"/>
                <a:gd name="connsiteX63" fmla="*/ 2503387 w 4838105"/>
                <a:gd name="connsiteY63" fmla="*/ 4870656 h 4947592"/>
                <a:gd name="connsiteX64" fmla="*/ 2507766 w 4838105"/>
                <a:gd name="connsiteY64" fmla="*/ 4947592 h 4947592"/>
                <a:gd name="connsiteX65" fmla="*/ 2620211 w 4838105"/>
                <a:gd name="connsiteY65" fmla="*/ 4886872 h 4947592"/>
                <a:gd name="connsiteX66" fmla="*/ 2689809 w 4838105"/>
                <a:gd name="connsiteY66" fmla="*/ 4727081 h 4947592"/>
                <a:gd name="connsiteX67" fmla="*/ 2886529 w 4838105"/>
                <a:gd name="connsiteY67" fmla="*/ 4582086 h 4947592"/>
                <a:gd name="connsiteX68" fmla="*/ 2981220 w 4838105"/>
                <a:gd name="connsiteY68" fmla="*/ 4385366 h 4947592"/>
                <a:gd name="connsiteX69" fmla="*/ 3095204 w 4838105"/>
                <a:gd name="connsiteY69" fmla="*/ 4308430 h 4947592"/>
                <a:gd name="connsiteX70" fmla="*/ 3130713 w 4838105"/>
                <a:gd name="connsiteY70" fmla="*/ 4155977 h 4947592"/>
                <a:gd name="connsiteX71" fmla="*/ 3114379 w 4838105"/>
                <a:gd name="connsiteY71" fmla="*/ 3974053 h 4947592"/>
                <a:gd name="connsiteX72" fmla="*/ 3306719 w 4838105"/>
                <a:gd name="connsiteY72" fmla="*/ 3775794 h 4947592"/>
                <a:gd name="connsiteX73" fmla="*/ 3510896 w 4838105"/>
                <a:gd name="connsiteY73" fmla="*/ 3682524 h 4947592"/>
                <a:gd name="connsiteX74" fmla="*/ 3616003 w 4838105"/>
                <a:gd name="connsiteY74" fmla="*/ 3573037 h 4947592"/>
                <a:gd name="connsiteX75" fmla="*/ 3920789 w 4838105"/>
                <a:gd name="connsiteY75" fmla="*/ 3586413 h 4947592"/>
                <a:gd name="connsiteX76" fmla="*/ 3965175 w 4838105"/>
                <a:gd name="connsiteY76" fmla="*/ 3496101 h 4947592"/>
                <a:gd name="connsiteX77" fmla="*/ 4061286 w 4838105"/>
                <a:gd name="connsiteY77" fmla="*/ 3453254 h 4947592"/>
                <a:gd name="connsiteX78" fmla="*/ 4074661 w 4838105"/>
                <a:gd name="connsiteY78" fmla="*/ 3311218 h 4947592"/>
                <a:gd name="connsiteX79" fmla="*/ 4226995 w 4838105"/>
                <a:gd name="connsiteY79" fmla="*/ 3146929 h 4947592"/>
                <a:gd name="connsiteX80" fmla="*/ 4234452 w 4838105"/>
                <a:gd name="connsiteY80" fmla="*/ 2991636 h 4947592"/>
                <a:gd name="connsiteX81" fmla="*/ 4300972 w 4838105"/>
                <a:gd name="connsiteY81" fmla="*/ 2898366 h 4947592"/>
                <a:gd name="connsiteX82" fmla="*/ 4318727 w 4838105"/>
                <a:gd name="connsiteY82" fmla="*/ 2654300 h 4947592"/>
                <a:gd name="connsiteX83" fmla="*/ 4299552 w 4838105"/>
                <a:gd name="connsiteY83" fmla="*/ 2345017 h 4947592"/>
                <a:gd name="connsiteX84" fmla="*/ 4432711 w 4838105"/>
                <a:gd name="connsiteY84" fmla="*/ 2275537 h 4947592"/>
                <a:gd name="connsiteX85" fmla="*/ 4554034 w 4838105"/>
                <a:gd name="connsiteY85" fmla="*/ 2019517 h 4947592"/>
                <a:gd name="connsiteX86" fmla="*/ 4676776 w 4838105"/>
                <a:gd name="connsiteY86" fmla="*/ 1966254 h 4947592"/>
                <a:gd name="connsiteX87" fmla="*/ 4673817 w 4838105"/>
                <a:gd name="connsiteY87" fmla="*/ 1915949 h 4947592"/>
                <a:gd name="connsiteX88" fmla="*/ 4802597 w 4838105"/>
                <a:gd name="connsiteY88" fmla="*/ 1759118 h 4947592"/>
                <a:gd name="connsiteX89" fmla="*/ 4838106 w 4838105"/>
                <a:gd name="connsiteY89" fmla="*/ 1525350 h 4947592"/>
                <a:gd name="connsiteX90" fmla="*/ 4747794 w 4838105"/>
                <a:gd name="connsiteY90" fmla="*/ 1324132 h 4947592"/>
                <a:gd name="connsiteX91" fmla="*/ 4531781 w 4838105"/>
                <a:gd name="connsiteY91" fmla="*/ 1301998 h 4947592"/>
                <a:gd name="connsiteX92" fmla="*/ 4194445 w 4838105"/>
                <a:gd name="connsiteY92" fmla="*/ 1025264 h 4947592"/>
                <a:gd name="connsiteX93" fmla="*/ 3991807 w 4838105"/>
                <a:gd name="connsiteY93" fmla="*/ 1047517 h 4947592"/>
                <a:gd name="connsiteX94" fmla="*/ 3951800 w 4838105"/>
                <a:gd name="connsiteY94" fmla="*/ 1004551 h 4947592"/>
                <a:gd name="connsiteX95" fmla="*/ 3740285 w 4838105"/>
                <a:gd name="connsiteY95" fmla="*/ 954246 h 4947592"/>
                <a:gd name="connsiteX96" fmla="*/ 3681103 w 4838105"/>
                <a:gd name="connsiteY96" fmla="*/ 1012007 h 4947592"/>
                <a:gd name="connsiteX97" fmla="*/ 3570078 w 4838105"/>
                <a:gd name="connsiteY97" fmla="*/ 835883 h 4947592"/>
                <a:gd name="connsiteX98" fmla="*/ 3515394 w 4838105"/>
                <a:gd name="connsiteY98" fmla="*/ 871392 h 4947592"/>
                <a:gd name="connsiteX99" fmla="*/ 3220906 w 4838105"/>
                <a:gd name="connsiteY99" fmla="*/ 733853 h 4947592"/>
                <a:gd name="connsiteX100" fmla="*/ 3138052 w 4838105"/>
                <a:gd name="connsiteY100" fmla="*/ 758946 h 4947592"/>
                <a:gd name="connsiteX101" fmla="*/ 3148468 w 4838105"/>
                <a:gd name="connsiteY101" fmla="*/ 699765 h 4947592"/>
                <a:gd name="connsiteX102" fmla="*/ 2993056 w 4838105"/>
                <a:gd name="connsiteY102" fmla="*/ 624367 h 4947592"/>
                <a:gd name="connsiteX103" fmla="*/ 2944291 w 4838105"/>
                <a:gd name="connsiteY103" fmla="*/ 648040 h 4947592"/>
                <a:gd name="connsiteX104" fmla="*/ 2932454 w 4838105"/>
                <a:gd name="connsiteY104" fmla="*/ 591817 h 4947592"/>
                <a:gd name="connsiteX105" fmla="*/ 2967963 w 4838105"/>
                <a:gd name="connsiteY105" fmla="*/ 467536 h 4947592"/>
                <a:gd name="connsiteX106" fmla="*/ 2889488 w 4838105"/>
                <a:gd name="connsiteY106" fmla="*/ 383142 h 4947592"/>
                <a:gd name="connsiteX107" fmla="*/ 2861436 w 4838105"/>
                <a:gd name="connsiteY107" fmla="*/ 411313 h 4947592"/>
                <a:gd name="connsiteX108" fmla="*/ 2805214 w 4838105"/>
                <a:gd name="connsiteY108" fmla="*/ 255902 h 4947592"/>
                <a:gd name="connsiteX109" fmla="*/ 2763786 w 4838105"/>
                <a:gd name="connsiteY109" fmla="*/ 93152 h 4947592"/>
                <a:gd name="connsiteX110" fmla="*/ 2751950 w 4838105"/>
                <a:gd name="connsiteY110" fmla="*/ 184884 h 4947592"/>
                <a:gd name="connsiteX111" fmla="*/ 2648382 w 4838105"/>
                <a:gd name="connsiteY111" fmla="*/ 285493 h 4947592"/>
                <a:gd name="connsiteX112" fmla="*/ 2618791 w 4838105"/>
                <a:gd name="connsiteY112" fmla="*/ 417231 h 4947592"/>
                <a:gd name="connsiteX113" fmla="*/ 2488591 w 4838105"/>
                <a:gd name="connsiteY113" fmla="*/ 369886 h 4947592"/>
                <a:gd name="connsiteX114" fmla="*/ 2368689 w 4838105"/>
                <a:gd name="connsiteY114" fmla="*/ 368347 h 4947592"/>
                <a:gd name="connsiteX115" fmla="*/ 2210437 w 4838105"/>
                <a:gd name="connsiteY115" fmla="*/ 350593 h 4947592"/>
                <a:gd name="connsiteX116" fmla="*/ 2253285 w 4838105"/>
                <a:gd name="connsiteY116" fmla="*/ 443863 h 4947592"/>
                <a:gd name="connsiteX117" fmla="*/ 2056565 w 4838105"/>
                <a:gd name="connsiteY117" fmla="*/ 409774 h 4947592"/>
                <a:gd name="connsiteX118" fmla="*/ 1868604 w 4838105"/>
                <a:gd name="connsiteY118" fmla="*/ 511922 h 4947592"/>
                <a:gd name="connsiteX119" fmla="*/ 1748820 w 4838105"/>
                <a:gd name="connsiteY119" fmla="*/ 467536 h 4947592"/>
                <a:gd name="connsiteX120" fmla="*/ 1711772 w 4838105"/>
                <a:gd name="connsiteY120" fmla="*/ 289990 h 4947592"/>
                <a:gd name="connsiteX121" fmla="*/ 1763615 w 4838105"/>
                <a:gd name="connsiteY121" fmla="*/ 158252 h 4947592"/>
                <a:gd name="connsiteX122" fmla="*/ 1710352 w 4838105"/>
                <a:gd name="connsiteY122" fmla="*/ 102029 h 4947592"/>
                <a:gd name="connsiteX123" fmla="*/ 1707393 w 4838105"/>
                <a:gd name="connsiteY123" fmla="*/ 0 h 4947592"/>
                <a:gd name="connsiteX124" fmla="*/ 1624538 w 4838105"/>
                <a:gd name="connsiteY124" fmla="*/ 2959 h 4947592"/>
                <a:gd name="connsiteX125" fmla="*/ 1608204 w 4838105"/>
                <a:gd name="connsiteY125" fmla="*/ 93152 h 4947592"/>
                <a:gd name="connsiteX126" fmla="*/ 1346384 w 4838105"/>
                <a:gd name="connsiteY126" fmla="*/ 205597 h 4947592"/>
                <a:gd name="connsiteX127" fmla="*/ 1325671 w 4838105"/>
                <a:gd name="connsiteY127" fmla="*/ 162750 h 4947592"/>
                <a:gd name="connsiteX128" fmla="*/ 1112616 w 4838105"/>
                <a:gd name="connsiteY128" fmla="*/ 133159 h 4947592"/>
                <a:gd name="connsiteX129" fmla="*/ 1199850 w 4838105"/>
                <a:gd name="connsiteY129" fmla="*/ 301827 h 4947592"/>
                <a:gd name="connsiteX130" fmla="*/ 1315255 w 4838105"/>
                <a:gd name="connsiteY130" fmla="*/ 371306 h 4947592"/>
                <a:gd name="connsiteX131" fmla="*/ 1322711 w 4838105"/>
                <a:gd name="connsiteY131" fmla="*/ 402436 h 4947592"/>
                <a:gd name="connsiteX132" fmla="*/ 1034141 w 4838105"/>
                <a:gd name="connsiteY132" fmla="*/ 578442 h 4947592"/>
                <a:gd name="connsiteX133" fmla="*/ 1017926 w 4838105"/>
                <a:gd name="connsiteY133" fmla="*/ 526717 h 4947592"/>
                <a:gd name="connsiteX134" fmla="*/ 861094 w 4838105"/>
                <a:gd name="connsiteY134" fmla="*/ 568145 h 4947592"/>
                <a:gd name="connsiteX135" fmla="*/ 847719 w 4838105"/>
                <a:gd name="connsiteY135" fmla="*/ 448242 h 4947592"/>
                <a:gd name="connsiteX136" fmla="*/ 810790 w 4838105"/>
                <a:gd name="connsiteY136" fmla="*/ 383142 h 4947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4838105" h="4947592">
                  <a:moveTo>
                    <a:pt x="810790" y="383142"/>
                  </a:moveTo>
                  <a:lnTo>
                    <a:pt x="710181" y="432027"/>
                  </a:lnTo>
                  <a:lnTo>
                    <a:pt x="707222" y="465997"/>
                  </a:lnTo>
                  <a:lnTo>
                    <a:pt x="504465" y="448242"/>
                  </a:lnTo>
                  <a:lnTo>
                    <a:pt x="522220" y="525179"/>
                  </a:lnTo>
                  <a:lnTo>
                    <a:pt x="605074" y="544472"/>
                  </a:lnTo>
                  <a:lnTo>
                    <a:pt x="618449" y="597735"/>
                  </a:lnTo>
                  <a:lnTo>
                    <a:pt x="488249" y="597735"/>
                  </a:lnTo>
                  <a:lnTo>
                    <a:pt x="488249" y="684969"/>
                  </a:lnTo>
                  <a:lnTo>
                    <a:pt x="563647" y="730894"/>
                  </a:lnTo>
                  <a:lnTo>
                    <a:pt x="539974" y="775281"/>
                  </a:lnTo>
                  <a:lnTo>
                    <a:pt x="579981" y="819667"/>
                  </a:lnTo>
                  <a:lnTo>
                    <a:pt x="500086" y="1219144"/>
                  </a:lnTo>
                  <a:lnTo>
                    <a:pt x="389061" y="1195471"/>
                  </a:lnTo>
                  <a:lnTo>
                    <a:pt x="340295" y="1254653"/>
                  </a:lnTo>
                  <a:lnTo>
                    <a:pt x="221931" y="1251693"/>
                  </a:lnTo>
                  <a:lnTo>
                    <a:pt x="128661" y="1337507"/>
                  </a:lnTo>
                  <a:lnTo>
                    <a:pt x="110907" y="1500257"/>
                  </a:lnTo>
                  <a:lnTo>
                    <a:pt x="10298" y="1534227"/>
                  </a:lnTo>
                  <a:lnTo>
                    <a:pt x="44386" y="1577193"/>
                  </a:lnTo>
                  <a:lnTo>
                    <a:pt x="0" y="1614122"/>
                  </a:lnTo>
                  <a:lnTo>
                    <a:pt x="119784" y="1808002"/>
                  </a:lnTo>
                  <a:lnTo>
                    <a:pt x="93152" y="1870142"/>
                  </a:lnTo>
                  <a:lnTo>
                    <a:pt x="227850" y="1932283"/>
                  </a:lnTo>
                  <a:lnTo>
                    <a:pt x="421611" y="1877481"/>
                  </a:lnTo>
                  <a:lnTo>
                    <a:pt x="424570" y="2072781"/>
                  </a:lnTo>
                  <a:lnTo>
                    <a:pt x="682010" y="2072781"/>
                  </a:lnTo>
                  <a:lnTo>
                    <a:pt x="720478" y="2012179"/>
                  </a:lnTo>
                  <a:lnTo>
                    <a:pt x="758946" y="2034313"/>
                  </a:lnTo>
                  <a:lnTo>
                    <a:pt x="994253" y="1915949"/>
                  </a:lnTo>
                  <a:lnTo>
                    <a:pt x="1045978" y="1912990"/>
                  </a:lnTo>
                  <a:lnTo>
                    <a:pt x="1057814" y="1995845"/>
                  </a:lnTo>
                  <a:lnTo>
                    <a:pt x="1037100" y="2018097"/>
                  </a:lnTo>
                  <a:lnTo>
                    <a:pt x="1071189" y="2062483"/>
                  </a:lnTo>
                  <a:lnTo>
                    <a:pt x="1043019" y="2108290"/>
                  </a:lnTo>
                  <a:lnTo>
                    <a:pt x="1146587" y="2220735"/>
                  </a:lnTo>
                  <a:lnTo>
                    <a:pt x="1333009" y="2271040"/>
                  </a:lnTo>
                  <a:lnTo>
                    <a:pt x="1636375" y="2402778"/>
                  </a:lnTo>
                  <a:lnTo>
                    <a:pt x="1698515" y="2740114"/>
                  </a:lnTo>
                  <a:lnTo>
                    <a:pt x="1920447" y="2732657"/>
                  </a:lnTo>
                  <a:lnTo>
                    <a:pt x="1908610" y="2851020"/>
                  </a:lnTo>
                  <a:lnTo>
                    <a:pt x="1997383" y="2892448"/>
                  </a:lnTo>
                  <a:lnTo>
                    <a:pt x="2018097" y="2970922"/>
                  </a:lnTo>
                  <a:lnTo>
                    <a:pt x="1976669" y="3207650"/>
                  </a:lnTo>
                  <a:lnTo>
                    <a:pt x="1917488" y="3225404"/>
                  </a:lnTo>
                  <a:lnTo>
                    <a:pt x="1978090" y="3302340"/>
                  </a:lnTo>
                  <a:lnTo>
                    <a:pt x="1970751" y="3469469"/>
                  </a:lnTo>
                  <a:lnTo>
                    <a:pt x="2131962" y="3491722"/>
                  </a:lnTo>
                  <a:lnTo>
                    <a:pt x="2231151" y="3463551"/>
                  </a:lnTo>
                  <a:lnTo>
                    <a:pt x="2282876" y="3706196"/>
                  </a:lnTo>
                  <a:lnTo>
                    <a:pt x="2379105" y="3678144"/>
                  </a:lnTo>
                  <a:lnTo>
                    <a:pt x="2426451" y="3722531"/>
                  </a:lnTo>
                  <a:lnTo>
                    <a:pt x="2376146" y="3907414"/>
                  </a:lnTo>
                  <a:lnTo>
                    <a:pt x="2466339" y="3907414"/>
                  </a:lnTo>
                  <a:lnTo>
                    <a:pt x="2506346" y="4005064"/>
                  </a:lnTo>
                  <a:lnTo>
                    <a:pt x="2479714" y="4103898"/>
                  </a:lnTo>
                  <a:lnTo>
                    <a:pt x="2220735" y="4255166"/>
                  </a:lnTo>
                  <a:lnTo>
                    <a:pt x="2015138" y="4511068"/>
                  </a:lnTo>
                  <a:lnTo>
                    <a:pt x="2114208" y="4491893"/>
                  </a:lnTo>
                  <a:lnTo>
                    <a:pt x="2213396" y="4625052"/>
                  </a:lnTo>
                  <a:lnTo>
                    <a:pt x="2260742" y="4586584"/>
                  </a:lnTo>
                  <a:lnTo>
                    <a:pt x="2485632" y="4722702"/>
                  </a:lnTo>
                  <a:lnTo>
                    <a:pt x="2565528" y="4826270"/>
                  </a:lnTo>
                  <a:lnTo>
                    <a:pt x="2503387" y="4870656"/>
                  </a:lnTo>
                  <a:lnTo>
                    <a:pt x="2507766" y="4947592"/>
                  </a:lnTo>
                  <a:lnTo>
                    <a:pt x="2620211" y="4886872"/>
                  </a:lnTo>
                  <a:lnTo>
                    <a:pt x="2689809" y="4727081"/>
                  </a:lnTo>
                  <a:lnTo>
                    <a:pt x="2886529" y="4582086"/>
                  </a:lnTo>
                  <a:lnTo>
                    <a:pt x="2981220" y="4385366"/>
                  </a:lnTo>
                  <a:lnTo>
                    <a:pt x="3095204" y="4308430"/>
                  </a:lnTo>
                  <a:lnTo>
                    <a:pt x="3130713" y="4155977"/>
                  </a:lnTo>
                  <a:lnTo>
                    <a:pt x="3114379" y="3974053"/>
                  </a:lnTo>
                  <a:lnTo>
                    <a:pt x="3306719" y="3775794"/>
                  </a:lnTo>
                  <a:lnTo>
                    <a:pt x="3510896" y="3682524"/>
                  </a:lnTo>
                  <a:lnTo>
                    <a:pt x="3616003" y="3573037"/>
                  </a:lnTo>
                  <a:lnTo>
                    <a:pt x="3920789" y="3586413"/>
                  </a:lnTo>
                  <a:lnTo>
                    <a:pt x="3965175" y="3496101"/>
                  </a:lnTo>
                  <a:lnTo>
                    <a:pt x="4061286" y="3453254"/>
                  </a:lnTo>
                  <a:lnTo>
                    <a:pt x="4074661" y="3311218"/>
                  </a:lnTo>
                  <a:lnTo>
                    <a:pt x="4226995" y="3146929"/>
                  </a:lnTo>
                  <a:lnTo>
                    <a:pt x="4234452" y="2991636"/>
                  </a:lnTo>
                  <a:lnTo>
                    <a:pt x="4300972" y="2898366"/>
                  </a:lnTo>
                  <a:lnTo>
                    <a:pt x="4318727" y="2654300"/>
                  </a:lnTo>
                  <a:lnTo>
                    <a:pt x="4299552" y="2345017"/>
                  </a:lnTo>
                  <a:lnTo>
                    <a:pt x="4432711" y="2275537"/>
                  </a:lnTo>
                  <a:lnTo>
                    <a:pt x="4554034" y="2019517"/>
                  </a:lnTo>
                  <a:lnTo>
                    <a:pt x="4676776" y="1966254"/>
                  </a:lnTo>
                  <a:lnTo>
                    <a:pt x="4673817" y="1915949"/>
                  </a:lnTo>
                  <a:lnTo>
                    <a:pt x="4802597" y="1759118"/>
                  </a:lnTo>
                  <a:lnTo>
                    <a:pt x="4838106" y="1525350"/>
                  </a:lnTo>
                  <a:lnTo>
                    <a:pt x="4747794" y="1324132"/>
                  </a:lnTo>
                  <a:lnTo>
                    <a:pt x="4531781" y="1301998"/>
                  </a:lnTo>
                  <a:lnTo>
                    <a:pt x="4194445" y="1025264"/>
                  </a:lnTo>
                  <a:lnTo>
                    <a:pt x="3991807" y="1047517"/>
                  </a:lnTo>
                  <a:lnTo>
                    <a:pt x="3951800" y="1004551"/>
                  </a:lnTo>
                  <a:lnTo>
                    <a:pt x="3740285" y="954246"/>
                  </a:lnTo>
                  <a:lnTo>
                    <a:pt x="3681103" y="1012007"/>
                  </a:lnTo>
                  <a:lnTo>
                    <a:pt x="3570078" y="835883"/>
                  </a:lnTo>
                  <a:lnTo>
                    <a:pt x="3515394" y="871392"/>
                  </a:lnTo>
                  <a:lnTo>
                    <a:pt x="3220906" y="733853"/>
                  </a:lnTo>
                  <a:lnTo>
                    <a:pt x="3138052" y="758946"/>
                  </a:lnTo>
                  <a:lnTo>
                    <a:pt x="3148468" y="699765"/>
                  </a:lnTo>
                  <a:lnTo>
                    <a:pt x="2993056" y="624367"/>
                  </a:lnTo>
                  <a:lnTo>
                    <a:pt x="2944291" y="648040"/>
                  </a:lnTo>
                  <a:lnTo>
                    <a:pt x="2932454" y="591817"/>
                  </a:lnTo>
                  <a:lnTo>
                    <a:pt x="2967963" y="467536"/>
                  </a:lnTo>
                  <a:lnTo>
                    <a:pt x="2889488" y="383142"/>
                  </a:lnTo>
                  <a:lnTo>
                    <a:pt x="2861436" y="411313"/>
                  </a:lnTo>
                  <a:lnTo>
                    <a:pt x="2805214" y="255902"/>
                  </a:lnTo>
                  <a:lnTo>
                    <a:pt x="2763786" y="93152"/>
                  </a:lnTo>
                  <a:lnTo>
                    <a:pt x="2751950" y="184884"/>
                  </a:lnTo>
                  <a:lnTo>
                    <a:pt x="2648382" y="285493"/>
                  </a:lnTo>
                  <a:lnTo>
                    <a:pt x="2618791" y="417231"/>
                  </a:lnTo>
                  <a:lnTo>
                    <a:pt x="2488591" y="369886"/>
                  </a:lnTo>
                  <a:lnTo>
                    <a:pt x="2368689" y="368347"/>
                  </a:lnTo>
                  <a:lnTo>
                    <a:pt x="2210437" y="350593"/>
                  </a:lnTo>
                  <a:lnTo>
                    <a:pt x="2253285" y="443863"/>
                  </a:lnTo>
                  <a:lnTo>
                    <a:pt x="2056565" y="409774"/>
                  </a:lnTo>
                  <a:lnTo>
                    <a:pt x="1868604" y="511922"/>
                  </a:lnTo>
                  <a:lnTo>
                    <a:pt x="1748820" y="467536"/>
                  </a:lnTo>
                  <a:lnTo>
                    <a:pt x="1711772" y="289990"/>
                  </a:lnTo>
                  <a:lnTo>
                    <a:pt x="1763615" y="158252"/>
                  </a:lnTo>
                  <a:lnTo>
                    <a:pt x="1710352" y="102029"/>
                  </a:lnTo>
                  <a:lnTo>
                    <a:pt x="1707393" y="0"/>
                  </a:lnTo>
                  <a:lnTo>
                    <a:pt x="1624538" y="2959"/>
                  </a:lnTo>
                  <a:lnTo>
                    <a:pt x="1608204" y="93152"/>
                  </a:lnTo>
                  <a:lnTo>
                    <a:pt x="1346384" y="205597"/>
                  </a:lnTo>
                  <a:lnTo>
                    <a:pt x="1325671" y="162750"/>
                  </a:lnTo>
                  <a:lnTo>
                    <a:pt x="1112616" y="133159"/>
                  </a:lnTo>
                  <a:lnTo>
                    <a:pt x="1199850" y="301827"/>
                  </a:lnTo>
                  <a:lnTo>
                    <a:pt x="1315255" y="371306"/>
                  </a:lnTo>
                  <a:lnTo>
                    <a:pt x="1322711" y="402436"/>
                  </a:lnTo>
                  <a:lnTo>
                    <a:pt x="1034141" y="578442"/>
                  </a:lnTo>
                  <a:lnTo>
                    <a:pt x="1017926" y="526717"/>
                  </a:lnTo>
                  <a:lnTo>
                    <a:pt x="861094" y="568145"/>
                  </a:lnTo>
                  <a:lnTo>
                    <a:pt x="847719" y="448242"/>
                  </a:lnTo>
                  <a:lnTo>
                    <a:pt x="810790" y="383142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Forma Livre: Forma 716">
              <a:extLst>
                <a:ext uri="{FF2B5EF4-FFF2-40B4-BE49-F238E27FC236}">
                  <a16:creationId xmlns:a16="http://schemas.microsoft.com/office/drawing/2014/main" id="{3D35063D-CBDE-2B94-AF25-9B6663E5D5FE}"/>
                </a:ext>
              </a:extLst>
            </p:cNvPr>
            <p:cNvSpPr/>
            <p:nvPr/>
          </p:nvSpPr>
          <p:spPr>
            <a:xfrm>
              <a:off x="11322711" y="2634017"/>
              <a:ext cx="449229" cy="266348"/>
            </a:xfrm>
            <a:custGeom>
              <a:avLst/>
              <a:gdLst>
                <a:gd name="connsiteX0" fmla="*/ 276024 w 511448"/>
                <a:gd name="connsiteY0" fmla="*/ 120604 h 303238"/>
                <a:gd name="connsiteX1" fmla="*/ 163697 w 511448"/>
                <a:gd name="connsiteY1" fmla="*/ 86871 h 303238"/>
                <a:gd name="connsiteX2" fmla="*/ 205834 w 511448"/>
                <a:gd name="connsiteY2" fmla="*/ 1649 h 303238"/>
                <a:gd name="connsiteX3" fmla="*/ 138367 w 511448"/>
                <a:gd name="connsiteY3" fmla="*/ 6383 h 303238"/>
                <a:gd name="connsiteX4" fmla="*/ 61549 w 511448"/>
                <a:gd name="connsiteY4" fmla="*/ 61659 h 303238"/>
                <a:gd name="connsiteX5" fmla="*/ 28762 w 511448"/>
                <a:gd name="connsiteY5" fmla="*/ 14787 h 303238"/>
                <a:gd name="connsiteX6" fmla="*/ 33497 w 511448"/>
                <a:gd name="connsiteY6" fmla="*/ 171145 h 303238"/>
                <a:gd name="connsiteX7" fmla="*/ 0 w 511448"/>
                <a:gd name="connsiteY7" fmla="*/ 200263 h 303238"/>
                <a:gd name="connsiteX8" fmla="*/ 100846 w 511448"/>
                <a:gd name="connsiteY8" fmla="*/ 218964 h 303238"/>
                <a:gd name="connsiteX9" fmla="*/ 193998 w 511448"/>
                <a:gd name="connsiteY9" fmla="*/ 146881 h 303238"/>
                <a:gd name="connsiteX10" fmla="*/ 230927 w 511448"/>
                <a:gd name="connsiteY10" fmla="*/ 177774 h 303238"/>
                <a:gd name="connsiteX11" fmla="*/ 193998 w 511448"/>
                <a:gd name="connsiteY11" fmla="*/ 248910 h 303238"/>
                <a:gd name="connsiteX12" fmla="*/ 205716 w 511448"/>
                <a:gd name="connsiteY12" fmla="*/ 303239 h 303238"/>
                <a:gd name="connsiteX13" fmla="*/ 294725 w 511448"/>
                <a:gd name="connsiteY13" fmla="*/ 235772 h 303238"/>
                <a:gd name="connsiteX14" fmla="*/ 421137 w 511448"/>
                <a:gd name="connsiteY14" fmla="*/ 170198 h 303238"/>
                <a:gd name="connsiteX15" fmla="*/ 496653 w 511448"/>
                <a:gd name="connsiteY15" fmla="*/ 184757 h 303238"/>
                <a:gd name="connsiteX16" fmla="*/ 511448 w 511448"/>
                <a:gd name="connsiteY16" fmla="*/ 87581 h 303238"/>
                <a:gd name="connsiteX17" fmla="*/ 497837 w 511448"/>
                <a:gd name="connsiteY17" fmla="*/ 57161 h 303238"/>
                <a:gd name="connsiteX18" fmla="*/ 302182 w 511448"/>
                <a:gd name="connsiteY18" fmla="*/ 34435 h 303238"/>
                <a:gd name="connsiteX19" fmla="*/ 275905 w 511448"/>
                <a:gd name="connsiteY19" fmla="*/ 120604 h 30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11448" h="303238">
                  <a:moveTo>
                    <a:pt x="276024" y="120604"/>
                  </a:moveTo>
                  <a:lnTo>
                    <a:pt x="163697" y="86871"/>
                  </a:lnTo>
                  <a:cubicBezTo>
                    <a:pt x="163697" y="86871"/>
                    <a:pt x="203940" y="7330"/>
                    <a:pt x="205834" y="1649"/>
                  </a:cubicBezTo>
                  <a:cubicBezTo>
                    <a:pt x="207728" y="-3914"/>
                    <a:pt x="138367" y="6383"/>
                    <a:pt x="138367" y="6383"/>
                  </a:cubicBezTo>
                  <a:lnTo>
                    <a:pt x="61549" y="61659"/>
                  </a:lnTo>
                  <a:lnTo>
                    <a:pt x="28762" y="14787"/>
                  </a:lnTo>
                  <a:lnTo>
                    <a:pt x="33497" y="171145"/>
                  </a:lnTo>
                  <a:lnTo>
                    <a:pt x="0" y="200263"/>
                  </a:lnTo>
                  <a:lnTo>
                    <a:pt x="100846" y="218964"/>
                  </a:lnTo>
                  <a:lnTo>
                    <a:pt x="193998" y="146881"/>
                  </a:lnTo>
                  <a:lnTo>
                    <a:pt x="230927" y="177774"/>
                  </a:lnTo>
                  <a:lnTo>
                    <a:pt x="193998" y="248910"/>
                  </a:lnTo>
                  <a:lnTo>
                    <a:pt x="205716" y="303239"/>
                  </a:lnTo>
                  <a:lnTo>
                    <a:pt x="294725" y="235772"/>
                  </a:lnTo>
                  <a:lnTo>
                    <a:pt x="421137" y="170198"/>
                  </a:lnTo>
                  <a:lnTo>
                    <a:pt x="496653" y="184757"/>
                  </a:lnTo>
                  <a:lnTo>
                    <a:pt x="511448" y="87581"/>
                  </a:lnTo>
                  <a:lnTo>
                    <a:pt x="497837" y="57161"/>
                  </a:lnTo>
                  <a:lnTo>
                    <a:pt x="302182" y="34435"/>
                  </a:lnTo>
                  <a:lnTo>
                    <a:pt x="275905" y="120604"/>
                  </a:lnTo>
                  <a:close/>
                </a:path>
              </a:pathLst>
            </a:custGeom>
            <a:solidFill>
              <a:srgbClr val="00B0F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Forma Livre: Forma 717">
              <a:extLst>
                <a:ext uri="{FF2B5EF4-FFF2-40B4-BE49-F238E27FC236}">
                  <a16:creationId xmlns:a16="http://schemas.microsoft.com/office/drawing/2014/main" id="{50C5176A-55DA-9FBB-EA43-646A9DFA8860}"/>
                </a:ext>
              </a:extLst>
            </p:cNvPr>
            <p:cNvSpPr/>
            <p:nvPr/>
          </p:nvSpPr>
          <p:spPr>
            <a:xfrm>
              <a:off x="11322711" y="2634017"/>
              <a:ext cx="449229" cy="266348"/>
            </a:xfrm>
            <a:custGeom>
              <a:avLst/>
              <a:gdLst>
                <a:gd name="connsiteX0" fmla="*/ 276024 w 511448"/>
                <a:gd name="connsiteY0" fmla="*/ 120604 h 303238"/>
                <a:gd name="connsiteX1" fmla="*/ 163697 w 511448"/>
                <a:gd name="connsiteY1" fmla="*/ 86871 h 303238"/>
                <a:gd name="connsiteX2" fmla="*/ 205834 w 511448"/>
                <a:gd name="connsiteY2" fmla="*/ 1649 h 303238"/>
                <a:gd name="connsiteX3" fmla="*/ 138367 w 511448"/>
                <a:gd name="connsiteY3" fmla="*/ 6383 h 303238"/>
                <a:gd name="connsiteX4" fmla="*/ 61549 w 511448"/>
                <a:gd name="connsiteY4" fmla="*/ 61659 h 303238"/>
                <a:gd name="connsiteX5" fmla="*/ 28762 w 511448"/>
                <a:gd name="connsiteY5" fmla="*/ 14787 h 303238"/>
                <a:gd name="connsiteX6" fmla="*/ 33497 w 511448"/>
                <a:gd name="connsiteY6" fmla="*/ 171145 h 303238"/>
                <a:gd name="connsiteX7" fmla="*/ 0 w 511448"/>
                <a:gd name="connsiteY7" fmla="*/ 200263 h 303238"/>
                <a:gd name="connsiteX8" fmla="*/ 100846 w 511448"/>
                <a:gd name="connsiteY8" fmla="*/ 218964 h 303238"/>
                <a:gd name="connsiteX9" fmla="*/ 193998 w 511448"/>
                <a:gd name="connsiteY9" fmla="*/ 146881 h 303238"/>
                <a:gd name="connsiteX10" fmla="*/ 230927 w 511448"/>
                <a:gd name="connsiteY10" fmla="*/ 177774 h 303238"/>
                <a:gd name="connsiteX11" fmla="*/ 193998 w 511448"/>
                <a:gd name="connsiteY11" fmla="*/ 248910 h 303238"/>
                <a:gd name="connsiteX12" fmla="*/ 205716 w 511448"/>
                <a:gd name="connsiteY12" fmla="*/ 303239 h 303238"/>
                <a:gd name="connsiteX13" fmla="*/ 294725 w 511448"/>
                <a:gd name="connsiteY13" fmla="*/ 235772 h 303238"/>
                <a:gd name="connsiteX14" fmla="*/ 421137 w 511448"/>
                <a:gd name="connsiteY14" fmla="*/ 170198 h 303238"/>
                <a:gd name="connsiteX15" fmla="*/ 496653 w 511448"/>
                <a:gd name="connsiteY15" fmla="*/ 184757 h 303238"/>
                <a:gd name="connsiteX16" fmla="*/ 511448 w 511448"/>
                <a:gd name="connsiteY16" fmla="*/ 87581 h 303238"/>
                <a:gd name="connsiteX17" fmla="*/ 497837 w 511448"/>
                <a:gd name="connsiteY17" fmla="*/ 57161 h 303238"/>
                <a:gd name="connsiteX18" fmla="*/ 302182 w 511448"/>
                <a:gd name="connsiteY18" fmla="*/ 34435 h 303238"/>
                <a:gd name="connsiteX19" fmla="*/ 275905 w 511448"/>
                <a:gd name="connsiteY19" fmla="*/ 120604 h 30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11448" h="303238">
                  <a:moveTo>
                    <a:pt x="276024" y="120604"/>
                  </a:moveTo>
                  <a:lnTo>
                    <a:pt x="163697" y="86871"/>
                  </a:lnTo>
                  <a:cubicBezTo>
                    <a:pt x="163697" y="86871"/>
                    <a:pt x="203940" y="7330"/>
                    <a:pt x="205834" y="1649"/>
                  </a:cubicBezTo>
                  <a:cubicBezTo>
                    <a:pt x="207728" y="-3914"/>
                    <a:pt x="138367" y="6383"/>
                    <a:pt x="138367" y="6383"/>
                  </a:cubicBezTo>
                  <a:lnTo>
                    <a:pt x="61549" y="61659"/>
                  </a:lnTo>
                  <a:lnTo>
                    <a:pt x="28762" y="14787"/>
                  </a:lnTo>
                  <a:lnTo>
                    <a:pt x="33497" y="171145"/>
                  </a:lnTo>
                  <a:lnTo>
                    <a:pt x="0" y="200263"/>
                  </a:lnTo>
                  <a:lnTo>
                    <a:pt x="100846" y="218964"/>
                  </a:lnTo>
                  <a:lnTo>
                    <a:pt x="193998" y="146881"/>
                  </a:lnTo>
                  <a:lnTo>
                    <a:pt x="230927" y="177774"/>
                  </a:lnTo>
                  <a:lnTo>
                    <a:pt x="193998" y="248910"/>
                  </a:lnTo>
                  <a:lnTo>
                    <a:pt x="205716" y="303239"/>
                  </a:lnTo>
                  <a:lnTo>
                    <a:pt x="294725" y="235772"/>
                  </a:lnTo>
                  <a:lnTo>
                    <a:pt x="421137" y="170198"/>
                  </a:lnTo>
                  <a:lnTo>
                    <a:pt x="496653" y="184757"/>
                  </a:lnTo>
                  <a:lnTo>
                    <a:pt x="511448" y="87581"/>
                  </a:lnTo>
                  <a:lnTo>
                    <a:pt x="497837" y="57161"/>
                  </a:lnTo>
                  <a:lnTo>
                    <a:pt x="302182" y="34435"/>
                  </a:lnTo>
                  <a:lnTo>
                    <a:pt x="275905" y="120604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Forma Livre: Forma 718">
              <a:extLst>
                <a:ext uri="{FF2B5EF4-FFF2-40B4-BE49-F238E27FC236}">
                  <a16:creationId xmlns:a16="http://schemas.microsoft.com/office/drawing/2014/main" id="{8C12C82A-68CE-1F77-6F31-BD8397A63045}"/>
                </a:ext>
              </a:extLst>
            </p:cNvPr>
            <p:cNvSpPr/>
            <p:nvPr/>
          </p:nvSpPr>
          <p:spPr>
            <a:xfrm>
              <a:off x="11058330" y="2763029"/>
              <a:ext cx="700718" cy="252528"/>
            </a:xfrm>
            <a:custGeom>
              <a:avLst/>
              <a:gdLst>
                <a:gd name="connsiteX0" fmla="*/ 722254 w 797769"/>
                <a:gd name="connsiteY0" fmla="*/ 23436 h 287504"/>
                <a:gd name="connsiteX1" fmla="*/ 595842 w 797769"/>
                <a:gd name="connsiteY1" fmla="*/ 88891 h 287504"/>
                <a:gd name="connsiteX2" fmla="*/ 506832 w 797769"/>
                <a:gd name="connsiteY2" fmla="*/ 156358 h 287504"/>
                <a:gd name="connsiteX3" fmla="*/ 495114 w 797769"/>
                <a:gd name="connsiteY3" fmla="*/ 102029 h 287504"/>
                <a:gd name="connsiteX4" fmla="*/ 532162 w 797769"/>
                <a:gd name="connsiteY4" fmla="*/ 30893 h 287504"/>
                <a:gd name="connsiteX5" fmla="*/ 495114 w 797769"/>
                <a:gd name="connsiteY5" fmla="*/ 0 h 287504"/>
                <a:gd name="connsiteX6" fmla="*/ 401962 w 797769"/>
                <a:gd name="connsiteY6" fmla="*/ 72083 h 287504"/>
                <a:gd name="connsiteX7" fmla="*/ 301117 w 797769"/>
                <a:gd name="connsiteY7" fmla="*/ 53382 h 287504"/>
                <a:gd name="connsiteX8" fmla="*/ 269987 w 797769"/>
                <a:gd name="connsiteY8" fmla="*/ 80487 h 287504"/>
                <a:gd name="connsiteX9" fmla="*/ 213764 w 797769"/>
                <a:gd name="connsiteY9" fmla="*/ 17755 h 287504"/>
                <a:gd name="connsiteX10" fmla="*/ 85577 w 797769"/>
                <a:gd name="connsiteY10" fmla="*/ 4498 h 287504"/>
                <a:gd name="connsiteX11" fmla="*/ 66639 w 797769"/>
                <a:gd name="connsiteY11" fmla="*/ 41546 h 287504"/>
                <a:gd name="connsiteX12" fmla="*/ 92087 w 797769"/>
                <a:gd name="connsiteY12" fmla="*/ 104515 h 287504"/>
                <a:gd name="connsiteX13" fmla="*/ 0 w 797769"/>
                <a:gd name="connsiteY13" fmla="*/ 180386 h 287504"/>
                <a:gd name="connsiteX14" fmla="*/ 65810 w 797769"/>
                <a:gd name="connsiteY14" fmla="*/ 287505 h 287504"/>
                <a:gd name="connsiteX15" fmla="*/ 220274 w 797769"/>
                <a:gd name="connsiteY15" fmla="*/ 172337 h 287504"/>
                <a:gd name="connsiteX16" fmla="*/ 373910 w 797769"/>
                <a:gd name="connsiteY16" fmla="*/ 269632 h 287504"/>
                <a:gd name="connsiteX17" fmla="*/ 433802 w 797769"/>
                <a:gd name="connsiteY17" fmla="*/ 212581 h 287504"/>
                <a:gd name="connsiteX18" fmla="*/ 513342 w 797769"/>
                <a:gd name="connsiteY18" fmla="*/ 269632 h 287504"/>
                <a:gd name="connsiteX19" fmla="*/ 590160 w 797769"/>
                <a:gd name="connsiteY19" fmla="*/ 266910 h 287504"/>
                <a:gd name="connsiteX20" fmla="*/ 671594 w 797769"/>
                <a:gd name="connsiteY20" fmla="*/ 205953 h 287504"/>
                <a:gd name="connsiteX21" fmla="*/ 749832 w 797769"/>
                <a:gd name="connsiteY21" fmla="*/ 207610 h 287504"/>
                <a:gd name="connsiteX22" fmla="*/ 777056 w 797769"/>
                <a:gd name="connsiteY22" fmla="*/ 174468 h 287504"/>
                <a:gd name="connsiteX23" fmla="*/ 797770 w 797769"/>
                <a:gd name="connsiteY23" fmla="*/ 37876 h 287504"/>
                <a:gd name="connsiteX24" fmla="*/ 722254 w 797769"/>
                <a:gd name="connsiteY24" fmla="*/ 23436 h 287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97769" h="287504">
                  <a:moveTo>
                    <a:pt x="722254" y="23436"/>
                  </a:moveTo>
                  <a:lnTo>
                    <a:pt x="595842" y="88891"/>
                  </a:lnTo>
                  <a:lnTo>
                    <a:pt x="506832" y="156358"/>
                  </a:lnTo>
                  <a:lnTo>
                    <a:pt x="495114" y="102029"/>
                  </a:lnTo>
                  <a:lnTo>
                    <a:pt x="532162" y="30893"/>
                  </a:lnTo>
                  <a:lnTo>
                    <a:pt x="495114" y="0"/>
                  </a:lnTo>
                  <a:lnTo>
                    <a:pt x="401962" y="72083"/>
                  </a:lnTo>
                  <a:lnTo>
                    <a:pt x="301117" y="53382"/>
                  </a:lnTo>
                  <a:lnTo>
                    <a:pt x="269987" y="80487"/>
                  </a:lnTo>
                  <a:lnTo>
                    <a:pt x="213764" y="17755"/>
                  </a:lnTo>
                  <a:lnTo>
                    <a:pt x="85577" y="4498"/>
                  </a:lnTo>
                  <a:lnTo>
                    <a:pt x="66639" y="41546"/>
                  </a:lnTo>
                  <a:lnTo>
                    <a:pt x="92087" y="104515"/>
                  </a:lnTo>
                  <a:lnTo>
                    <a:pt x="0" y="180386"/>
                  </a:lnTo>
                  <a:lnTo>
                    <a:pt x="65810" y="287505"/>
                  </a:lnTo>
                  <a:lnTo>
                    <a:pt x="220274" y="172337"/>
                  </a:lnTo>
                  <a:lnTo>
                    <a:pt x="373910" y="269632"/>
                  </a:lnTo>
                  <a:lnTo>
                    <a:pt x="433802" y="212581"/>
                  </a:lnTo>
                  <a:lnTo>
                    <a:pt x="513342" y="269632"/>
                  </a:lnTo>
                  <a:lnTo>
                    <a:pt x="590160" y="266910"/>
                  </a:lnTo>
                  <a:lnTo>
                    <a:pt x="671594" y="205953"/>
                  </a:lnTo>
                  <a:lnTo>
                    <a:pt x="749832" y="207610"/>
                  </a:lnTo>
                  <a:lnTo>
                    <a:pt x="777056" y="174468"/>
                  </a:lnTo>
                  <a:lnTo>
                    <a:pt x="797770" y="37876"/>
                  </a:lnTo>
                  <a:lnTo>
                    <a:pt x="722254" y="23436"/>
                  </a:lnTo>
                  <a:close/>
                </a:path>
              </a:pathLst>
            </a:custGeom>
            <a:solidFill>
              <a:srgbClr val="00B0F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Forma Livre: Forma 719">
              <a:extLst>
                <a:ext uri="{FF2B5EF4-FFF2-40B4-BE49-F238E27FC236}">
                  <a16:creationId xmlns:a16="http://schemas.microsoft.com/office/drawing/2014/main" id="{1631BACC-452B-ECAF-584D-CF216C1E68C8}"/>
                </a:ext>
              </a:extLst>
            </p:cNvPr>
            <p:cNvSpPr/>
            <p:nvPr/>
          </p:nvSpPr>
          <p:spPr>
            <a:xfrm>
              <a:off x="11058330" y="2763029"/>
              <a:ext cx="700718" cy="252528"/>
            </a:xfrm>
            <a:custGeom>
              <a:avLst/>
              <a:gdLst>
                <a:gd name="connsiteX0" fmla="*/ 722254 w 797769"/>
                <a:gd name="connsiteY0" fmla="*/ 23436 h 287504"/>
                <a:gd name="connsiteX1" fmla="*/ 595842 w 797769"/>
                <a:gd name="connsiteY1" fmla="*/ 88891 h 287504"/>
                <a:gd name="connsiteX2" fmla="*/ 506832 w 797769"/>
                <a:gd name="connsiteY2" fmla="*/ 156358 h 287504"/>
                <a:gd name="connsiteX3" fmla="*/ 495114 w 797769"/>
                <a:gd name="connsiteY3" fmla="*/ 102029 h 287504"/>
                <a:gd name="connsiteX4" fmla="*/ 532162 w 797769"/>
                <a:gd name="connsiteY4" fmla="*/ 30893 h 287504"/>
                <a:gd name="connsiteX5" fmla="*/ 495114 w 797769"/>
                <a:gd name="connsiteY5" fmla="*/ 0 h 287504"/>
                <a:gd name="connsiteX6" fmla="*/ 401962 w 797769"/>
                <a:gd name="connsiteY6" fmla="*/ 72083 h 287504"/>
                <a:gd name="connsiteX7" fmla="*/ 301117 w 797769"/>
                <a:gd name="connsiteY7" fmla="*/ 53382 h 287504"/>
                <a:gd name="connsiteX8" fmla="*/ 269987 w 797769"/>
                <a:gd name="connsiteY8" fmla="*/ 80487 h 287504"/>
                <a:gd name="connsiteX9" fmla="*/ 213764 w 797769"/>
                <a:gd name="connsiteY9" fmla="*/ 17755 h 287504"/>
                <a:gd name="connsiteX10" fmla="*/ 85577 w 797769"/>
                <a:gd name="connsiteY10" fmla="*/ 4498 h 287504"/>
                <a:gd name="connsiteX11" fmla="*/ 66639 w 797769"/>
                <a:gd name="connsiteY11" fmla="*/ 41546 h 287504"/>
                <a:gd name="connsiteX12" fmla="*/ 92087 w 797769"/>
                <a:gd name="connsiteY12" fmla="*/ 104515 h 287504"/>
                <a:gd name="connsiteX13" fmla="*/ 0 w 797769"/>
                <a:gd name="connsiteY13" fmla="*/ 180386 h 287504"/>
                <a:gd name="connsiteX14" fmla="*/ 65810 w 797769"/>
                <a:gd name="connsiteY14" fmla="*/ 287505 h 287504"/>
                <a:gd name="connsiteX15" fmla="*/ 220274 w 797769"/>
                <a:gd name="connsiteY15" fmla="*/ 172337 h 287504"/>
                <a:gd name="connsiteX16" fmla="*/ 373910 w 797769"/>
                <a:gd name="connsiteY16" fmla="*/ 269632 h 287504"/>
                <a:gd name="connsiteX17" fmla="*/ 433802 w 797769"/>
                <a:gd name="connsiteY17" fmla="*/ 212581 h 287504"/>
                <a:gd name="connsiteX18" fmla="*/ 513342 w 797769"/>
                <a:gd name="connsiteY18" fmla="*/ 269632 h 287504"/>
                <a:gd name="connsiteX19" fmla="*/ 590160 w 797769"/>
                <a:gd name="connsiteY19" fmla="*/ 266910 h 287504"/>
                <a:gd name="connsiteX20" fmla="*/ 671594 w 797769"/>
                <a:gd name="connsiteY20" fmla="*/ 205953 h 287504"/>
                <a:gd name="connsiteX21" fmla="*/ 749832 w 797769"/>
                <a:gd name="connsiteY21" fmla="*/ 207610 h 287504"/>
                <a:gd name="connsiteX22" fmla="*/ 777056 w 797769"/>
                <a:gd name="connsiteY22" fmla="*/ 174468 h 287504"/>
                <a:gd name="connsiteX23" fmla="*/ 797770 w 797769"/>
                <a:gd name="connsiteY23" fmla="*/ 37876 h 287504"/>
                <a:gd name="connsiteX24" fmla="*/ 722254 w 797769"/>
                <a:gd name="connsiteY24" fmla="*/ 23436 h 287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97769" h="287504">
                  <a:moveTo>
                    <a:pt x="722254" y="23436"/>
                  </a:moveTo>
                  <a:lnTo>
                    <a:pt x="595842" y="88891"/>
                  </a:lnTo>
                  <a:lnTo>
                    <a:pt x="506832" y="156358"/>
                  </a:lnTo>
                  <a:lnTo>
                    <a:pt x="495114" y="102029"/>
                  </a:lnTo>
                  <a:lnTo>
                    <a:pt x="532162" y="30893"/>
                  </a:lnTo>
                  <a:lnTo>
                    <a:pt x="495114" y="0"/>
                  </a:lnTo>
                  <a:lnTo>
                    <a:pt x="401962" y="72083"/>
                  </a:lnTo>
                  <a:lnTo>
                    <a:pt x="301117" y="53382"/>
                  </a:lnTo>
                  <a:lnTo>
                    <a:pt x="269987" y="80487"/>
                  </a:lnTo>
                  <a:lnTo>
                    <a:pt x="213764" y="17755"/>
                  </a:lnTo>
                  <a:lnTo>
                    <a:pt x="85577" y="4498"/>
                  </a:lnTo>
                  <a:lnTo>
                    <a:pt x="66639" y="41546"/>
                  </a:lnTo>
                  <a:lnTo>
                    <a:pt x="92087" y="104515"/>
                  </a:lnTo>
                  <a:lnTo>
                    <a:pt x="0" y="180386"/>
                  </a:lnTo>
                  <a:lnTo>
                    <a:pt x="65810" y="287505"/>
                  </a:lnTo>
                  <a:lnTo>
                    <a:pt x="220274" y="172337"/>
                  </a:lnTo>
                  <a:lnTo>
                    <a:pt x="373910" y="269632"/>
                  </a:lnTo>
                  <a:lnTo>
                    <a:pt x="433802" y="212581"/>
                  </a:lnTo>
                  <a:lnTo>
                    <a:pt x="513342" y="269632"/>
                  </a:lnTo>
                  <a:lnTo>
                    <a:pt x="590160" y="266910"/>
                  </a:lnTo>
                  <a:lnTo>
                    <a:pt x="671594" y="205953"/>
                  </a:lnTo>
                  <a:lnTo>
                    <a:pt x="749832" y="207610"/>
                  </a:lnTo>
                  <a:lnTo>
                    <a:pt x="777056" y="174468"/>
                  </a:lnTo>
                  <a:lnTo>
                    <a:pt x="797770" y="37876"/>
                  </a:lnTo>
                  <a:lnTo>
                    <a:pt x="722254" y="23436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Forma Livre: Forma 720">
              <a:extLst>
                <a:ext uri="{FF2B5EF4-FFF2-40B4-BE49-F238E27FC236}">
                  <a16:creationId xmlns:a16="http://schemas.microsoft.com/office/drawing/2014/main" id="{1AD37CDA-43F5-7D8A-14A5-C40888D2E67B}"/>
                </a:ext>
              </a:extLst>
            </p:cNvPr>
            <p:cNvSpPr/>
            <p:nvPr/>
          </p:nvSpPr>
          <p:spPr>
            <a:xfrm>
              <a:off x="9758259" y="3346060"/>
              <a:ext cx="799172" cy="786592"/>
            </a:xfrm>
            <a:custGeom>
              <a:avLst/>
              <a:gdLst>
                <a:gd name="connsiteX0" fmla="*/ 856359 w 909859"/>
                <a:gd name="connsiteY0" fmla="*/ 76344 h 895537"/>
                <a:gd name="connsiteX1" fmla="*/ 854229 w 909859"/>
                <a:gd name="connsiteY1" fmla="*/ 57761 h 895537"/>
                <a:gd name="connsiteX2" fmla="*/ 615490 w 909859"/>
                <a:gd name="connsiteY2" fmla="*/ 111143 h 895537"/>
                <a:gd name="connsiteX3" fmla="*/ 503044 w 909859"/>
                <a:gd name="connsiteY3" fmla="*/ 52198 h 895537"/>
                <a:gd name="connsiteX4" fmla="*/ 483041 w 909859"/>
                <a:gd name="connsiteY4" fmla="*/ 99070 h 895537"/>
                <a:gd name="connsiteX5" fmla="*/ 370596 w 909859"/>
                <a:gd name="connsiteY5" fmla="*/ 52198 h 895537"/>
                <a:gd name="connsiteX6" fmla="*/ 382669 w 909859"/>
                <a:gd name="connsiteY6" fmla="*/ 0 h 895537"/>
                <a:gd name="connsiteX7" fmla="*/ 295909 w 909859"/>
                <a:gd name="connsiteY7" fmla="*/ 46398 h 895537"/>
                <a:gd name="connsiteX8" fmla="*/ 282297 w 909859"/>
                <a:gd name="connsiteY8" fmla="*/ 331891 h 895537"/>
                <a:gd name="connsiteX9" fmla="*/ 74924 w 909859"/>
                <a:gd name="connsiteY9" fmla="*/ 484462 h 895537"/>
                <a:gd name="connsiteX10" fmla="*/ 0 w 909859"/>
                <a:gd name="connsiteY10" fmla="*/ 603535 h 895537"/>
                <a:gd name="connsiteX11" fmla="*/ 46754 w 909859"/>
                <a:gd name="connsiteY11" fmla="*/ 797533 h 895537"/>
                <a:gd name="connsiteX12" fmla="*/ 316149 w 909859"/>
                <a:gd name="connsiteY12" fmla="*/ 895538 h 895537"/>
                <a:gd name="connsiteX13" fmla="*/ 346568 w 909859"/>
                <a:gd name="connsiteY13" fmla="*/ 797533 h 895537"/>
                <a:gd name="connsiteX14" fmla="*/ 604837 w 909859"/>
                <a:gd name="connsiteY14" fmla="*/ 742731 h 895537"/>
                <a:gd name="connsiteX15" fmla="*/ 671712 w 909859"/>
                <a:gd name="connsiteY15" fmla="*/ 770783 h 895537"/>
                <a:gd name="connsiteX16" fmla="*/ 737286 w 909859"/>
                <a:gd name="connsiteY16" fmla="*/ 697871 h 895537"/>
                <a:gd name="connsiteX17" fmla="*/ 702487 w 909859"/>
                <a:gd name="connsiteY17" fmla="*/ 616910 h 895537"/>
                <a:gd name="connsiteX18" fmla="*/ 778713 w 909859"/>
                <a:gd name="connsiteY18" fmla="*/ 450965 h 895537"/>
                <a:gd name="connsiteX19" fmla="*/ 778713 w 909859"/>
                <a:gd name="connsiteY19" fmla="*/ 309165 h 895537"/>
                <a:gd name="connsiteX20" fmla="*/ 909860 w 909859"/>
                <a:gd name="connsiteY20" fmla="*/ 342189 h 895537"/>
                <a:gd name="connsiteX21" fmla="*/ 856359 w 909859"/>
                <a:gd name="connsiteY21" fmla="*/ 76344 h 89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09859" h="895537">
                  <a:moveTo>
                    <a:pt x="856359" y="76344"/>
                  </a:moveTo>
                  <a:lnTo>
                    <a:pt x="854229" y="57761"/>
                  </a:lnTo>
                  <a:lnTo>
                    <a:pt x="615490" y="111143"/>
                  </a:lnTo>
                  <a:lnTo>
                    <a:pt x="503044" y="52198"/>
                  </a:lnTo>
                  <a:lnTo>
                    <a:pt x="483041" y="99070"/>
                  </a:lnTo>
                  <a:lnTo>
                    <a:pt x="370596" y="52198"/>
                  </a:lnTo>
                  <a:lnTo>
                    <a:pt x="382669" y="0"/>
                  </a:lnTo>
                  <a:lnTo>
                    <a:pt x="295909" y="46398"/>
                  </a:lnTo>
                  <a:lnTo>
                    <a:pt x="282297" y="331891"/>
                  </a:lnTo>
                  <a:lnTo>
                    <a:pt x="74924" y="484462"/>
                  </a:lnTo>
                  <a:lnTo>
                    <a:pt x="0" y="603535"/>
                  </a:lnTo>
                  <a:lnTo>
                    <a:pt x="46754" y="797533"/>
                  </a:lnTo>
                  <a:lnTo>
                    <a:pt x="316149" y="895538"/>
                  </a:lnTo>
                  <a:lnTo>
                    <a:pt x="346568" y="797533"/>
                  </a:lnTo>
                  <a:lnTo>
                    <a:pt x="604837" y="742731"/>
                  </a:lnTo>
                  <a:lnTo>
                    <a:pt x="671712" y="770783"/>
                  </a:lnTo>
                  <a:lnTo>
                    <a:pt x="737286" y="697871"/>
                  </a:lnTo>
                  <a:lnTo>
                    <a:pt x="702487" y="616910"/>
                  </a:lnTo>
                  <a:lnTo>
                    <a:pt x="778713" y="450965"/>
                  </a:lnTo>
                  <a:lnTo>
                    <a:pt x="778713" y="309165"/>
                  </a:lnTo>
                  <a:lnTo>
                    <a:pt x="909860" y="342189"/>
                  </a:lnTo>
                  <a:lnTo>
                    <a:pt x="856359" y="76344"/>
                  </a:lnTo>
                  <a:close/>
                </a:path>
              </a:pathLst>
            </a:custGeom>
            <a:solidFill>
              <a:srgbClr val="92D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Forma Livre: Forma 721">
              <a:extLst>
                <a:ext uri="{FF2B5EF4-FFF2-40B4-BE49-F238E27FC236}">
                  <a16:creationId xmlns:a16="http://schemas.microsoft.com/office/drawing/2014/main" id="{0356CD43-172F-12B2-ABAA-6240DD00BCE3}"/>
                </a:ext>
              </a:extLst>
            </p:cNvPr>
            <p:cNvSpPr/>
            <p:nvPr/>
          </p:nvSpPr>
          <p:spPr>
            <a:xfrm>
              <a:off x="9758259" y="3346060"/>
              <a:ext cx="799172" cy="786592"/>
            </a:xfrm>
            <a:custGeom>
              <a:avLst/>
              <a:gdLst>
                <a:gd name="connsiteX0" fmla="*/ 856359 w 909859"/>
                <a:gd name="connsiteY0" fmla="*/ 76344 h 895537"/>
                <a:gd name="connsiteX1" fmla="*/ 854229 w 909859"/>
                <a:gd name="connsiteY1" fmla="*/ 57761 h 895537"/>
                <a:gd name="connsiteX2" fmla="*/ 615490 w 909859"/>
                <a:gd name="connsiteY2" fmla="*/ 111143 h 895537"/>
                <a:gd name="connsiteX3" fmla="*/ 503044 w 909859"/>
                <a:gd name="connsiteY3" fmla="*/ 52198 h 895537"/>
                <a:gd name="connsiteX4" fmla="*/ 483041 w 909859"/>
                <a:gd name="connsiteY4" fmla="*/ 99070 h 895537"/>
                <a:gd name="connsiteX5" fmla="*/ 370596 w 909859"/>
                <a:gd name="connsiteY5" fmla="*/ 52198 h 895537"/>
                <a:gd name="connsiteX6" fmla="*/ 382669 w 909859"/>
                <a:gd name="connsiteY6" fmla="*/ 0 h 895537"/>
                <a:gd name="connsiteX7" fmla="*/ 295909 w 909859"/>
                <a:gd name="connsiteY7" fmla="*/ 46398 h 895537"/>
                <a:gd name="connsiteX8" fmla="*/ 282297 w 909859"/>
                <a:gd name="connsiteY8" fmla="*/ 331891 h 895537"/>
                <a:gd name="connsiteX9" fmla="*/ 74924 w 909859"/>
                <a:gd name="connsiteY9" fmla="*/ 484462 h 895537"/>
                <a:gd name="connsiteX10" fmla="*/ 0 w 909859"/>
                <a:gd name="connsiteY10" fmla="*/ 603535 h 895537"/>
                <a:gd name="connsiteX11" fmla="*/ 46754 w 909859"/>
                <a:gd name="connsiteY11" fmla="*/ 797533 h 895537"/>
                <a:gd name="connsiteX12" fmla="*/ 316149 w 909859"/>
                <a:gd name="connsiteY12" fmla="*/ 895538 h 895537"/>
                <a:gd name="connsiteX13" fmla="*/ 346568 w 909859"/>
                <a:gd name="connsiteY13" fmla="*/ 797533 h 895537"/>
                <a:gd name="connsiteX14" fmla="*/ 604837 w 909859"/>
                <a:gd name="connsiteY14" fmla="*/ 742731 h 895537"/>
                <a:gd name="connsiteX15" fmla="*/ 671712 w 909859"/>
                <a:gd name="connsiteY15" fmla="*/ 770783 h 895537"/>
                <a:gd name="connsiteX16" fmla="*/ 737286 w 909859"/>
                <a:gd name="connsiteY16" fmla="*/ 697871 h 895537"/>
                <a:gd name="connsiteX17" fmla="*/ 702487 w 909859"/>
                <a:gd name="connsiteY17" fmla="*/ 616910 h 895537"/>
                <a:gd name="connsiteX18" fmla="*/ 778713 w 909859"/>
                <a:gd name="connsiteY18" fmla="*/ 450965 h 895537"/>
                <a:gd name="connsiteX19" fmla="*/ 778713 w 909859"/>
                <a:gd name="connsiteY19" fmla="*/ 309165 h 895537"/>
                <a:gd name="connsiteX20" fmla="*/ 909860 w 909859"/>
                <a:gd name="connsiteY20" fmla="*/ 342189 h 895537"/>
                <a:gd name="connsiteX21" fmla="*/ 856359 w 909859"/>
                <a:gd name="connsiteY21" fmla="*/ 76344 h 89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09859" h="895537">
                  <a:moveTo>
                    <a:pt x="856359" y="76344"/>
                  </a:moveTo>
                  <a:lnTo>
                    <a:pt x="854229" y="57761"/>
                  </a:lnTo>
                  <a:lnTo>
                    <a:pt x="615490" y="111143"/>
                  </a:lnTo>
                  <a:lnTo>
                    <a:pt x="503044" y="52198"/>
                  </a:lnTo>
                  <a:lnTo>
                    <a:pt x="483041" y="99070"/>
                  </a:lnTo>
                  <a:lnTo>
                    <a:pt x="370596" y="52198"/>
                  </a:lnTo>
                  <a:lnTo>
                    <a:pt x="382669" y="0"/>
                  </a:lnTo>
                  <a:lnTo>
                    <a:pt x="295909" y="46398"/>
                  </a:lnTo>
                  <a:lnTo>
                    <a:pt x="282297" y="331891"/>
                  </a:lnTo>
                  <a:lnTo>
                    <a:pt x="74924" y="484462"/>
                  </a:lnTo>
                  <a:lnTo>
                    <a:pt x="0" y="603535"/>
                  </a:lnTo>
                  <a:lnTo>
                    <a:pt x="46754" y="797533"/>
                  </a:lnTo>
                  <a:lnTo>
                    <a:pt x="316149" y="895538"/>
                  </a:lnTo>
                  <a:lnTo>
                    <a:pt x="346568" y="797533"/>
                  </a:lnTo>
                  <a:lnTo>
                    <a:pt x="604837" y="742731"/>
                  </a:lnTo>
                  <a:lnTo>
                    <a:pt x="671712" y="770783"/>
                  </a:lnTo>
                  <a:lnTo>
                    <a:pt x="737286" y="697871"/>
                  </a:lnTo>
                  <a:lnTo>
                    <a:pt x="702487" y="616910"/>
                  </a:lnTo>
                  <a:lnTo>
                    <a:pt x="778713" y="450965"/>
                  </a:lnTo>
                  <a:lnTo>
                    <a:pt x="778713" y="309165"/>
                  </a:lnTo>
                  <a:lnTo>
                    <a:pt x="909860" y="342189"/>
                  </a:lnTo>
                  <a:lnTo>
                    <a:pt x="856359" y="76344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Forma Livre: Forma 722">
              <a:extLst>
                <a:ext uri="{FF2B5EF4-FFF2-40B4-BE49-F238E27FC236}">
                  <a16:creationId xmlns:a16="http://schemas.microsoft.com/office/drawing/2014/main" id="{C24F8285-118E-4444-2230-6908062BDCC1}"/>
                </a:ext>
              </a:extLst>
            </p:cNvPr>
            <p:cNvSpPr/>
            <p:nvPr/>
          </p:nvSpPr>
          <p:spPr>
            <a:xfrm>
              <a:off x="10993768" y="3969014"/>
              <a:ext cx="248057" cy="358884"/>
            </a:xfrm>
            <a:custGeom>
              <a:avLst/>
              <a:gdLst>
                <a:gd name="connsiteX0" fmla="*/ 91968 w 282414"/>
                <a:gd name="connsiteY0" fmla="*/ 34799 h 408590"/>
                <a:gd name="connsiteX1" fmla="*/ 117416 w 282414"/>
                <a:gd name="connsiteY1" fmla="*/ 184647 h 408590"/>
                <a:gd name="connsiteX2" fmla="*/ 51843 w 282414"/>
                <a:gd name="connsiteY2" fmla="*/ 294370 h 408590"/>
                <a:gd name="connsiteX3" fmla="*/ 11718 w 282414"/>
                <a:gd name="connsiteY3" fmla="*/ 279693 h 408590"/>
                <a:gd name="connsiteX4" fmla="*/ 0 w 282414"/>
                <a:gd name="connsiteY4" fmla="*/ 346095 h 408590"/>
                <a:gd name="connsiteX5" fmla="*/ 33142 w 282414"/>
                <a:gd name="connsiteY5" fmla="*/ 402791 h 408590"/>
                <a:gd name="connsiteX6" fmla="*/ 117416 w 282414"/>
                <a:gd name="connsiteY6" fmla="*/ 408591 h 408590"/>
                <a:gd name="connsiteX7" fmla="*/ 122624 w 282414"/>
                <a:gd name="connsiteY7" fmla="*/ 353552 h 408590"/>
                <a:gd name="connsiteX8" fmla="*/ 274958 w 282414"/>
                <a:gd name="connsiteY8" fmla="*/ 189263 h 408590"/>
                <a:gd name="connsiteX9" fmla="*/ 282415 w 282414"/>
                <a:gd name="connsiteY9" fmla="*/ 33970 h 408590"/>
                <a:gd name="connsiteX10" fmla="*/ 213764 w 282414"/>
                <a:gd name="connsiteY10" fmla="*/ 0 h 408590"/>
                <a:gd name="connsiteX11" fmla="*/ 91968 w 282414"/>
                <a:gd name="connsiteY11" fmla="*/ 34799 h 40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2414" h="408590">
                  <a:moveTo>
                    <a:pt x="91968" y="34799"/>
                  </a:moveTo>
                  <a:lnTo>
                    <a:pt x="117416" y="184647"/>
                  </a:lnTo>
                  <a:lnTo>
                    <a:pt x="51843" y="294370"/>
                  </a:lnTo>
                  <a:lnTo>
                    <a:pt x="11718" y="279693"/>
                  </a:lnTo>
                  <a:lnTo>
                    <a:pt x="0" y="346095"/>
                  </a:lnTo>
                  <a:lnTo>
                    <a:pt x="33142" y="402791"/>
                  </a:lnTo>
                  <a:lnTo>
                    <a:pt x="117416" y="408591"/>
                  </a:lnTo>
                  <a:lnTo>
                    <a:pt x="122624" y="353552"/>
                  </a:lnTo>
                  <a:lnTo>
                    <a:pt x="274958" y="189263"/>
                  </a:lnTo>
                  <a:lnTo>
                    <a:pt x="282415" y="33970"/>
                  </a:lnTo>
                  <a:lnTo>
                    <a:pt x="213764" y="0"/>
                  </a:lnTo>
                  <a:lnTo>
                    <a:pt x="91968" y="34799"/>
                  </a:lnTo>
                  <a:close/>
                </a:path>
              </a:pathLst>
            </a:custGeom>
            <a:solidFill>
              <a:srgbClr val="92D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Forma Livre: Forma 723">
              <a:extLst>
                <a:ext uri="{FF2B5EF4-FFF2-40B4-BE49-F238E27FC236}">
                  <a16:creationId xmlns:a16="http://schemas.microsoft.com/office/drawing/2014/main" id="{DB5F7575-7389-41A4-26D8-65BD1C2B021B}"/>
                </a:ext>
              </a:extLst>
            </p:cNvPr>
            <p:cNvSpPr/>
            <p:nvPr/>
          </p:nvSpPr>
          <p:spPr>
            <a:xfrm>
              <a:off x="10993768" y="3969014"/>
              <a:ext cx="248057" cy="358884"/>
            </a:xfrm>
            <a:custGeom>
              <a:avLst/>
              <a:gdLst>
                <a:gd name="connsiteX0" fmla="*/ 91968 w 282414"/>
                <a:gd name="connsiteY0" fmla="*/ 34799 h 408590"/>
                <a:gd name="connsiteX1" fmla="*/ 117416 w 282414"/>
                <a:gd name="connsiteY1" fmla="*/ 184647 h 408590"/>
                <a:gd name="connsiteX2" fmla="*/ 51843 w 282414"/>
                <a:gd name="connsiteY2" fmla="*/ 294370 h 408590"/>
                <a:gd name="connsiteX3" fmla="*/ 11718 w 282414"/>
                <a:gd name="connsiteY3" fmla="*/ 279693 h 408590"/>
                <a:gd name="connsiteX4" fmla="*/ 0 w 282414"/>
                <a:gd name="connsiteY4" fmla="*/ 346095 h 408590"/>
                <a:gd name="connsiteX5" fmla="*/ 33142 w 282414"/>
                <a:gd name="connsiteY5" fmla="*/ 402791 h 408590"/>
                <a:gd name="connsiteX6" fmla="*/ 117416 w 282414"/>
                <a:gd name="connsiteY6" fmla="*/ 408591 h 408590"/>
                <a:gd name="connsiteX7" fmla="*/ 122624 w 282414"/>
                <a:gd name="connsiteY7" fmla="*/ 353552 h 408590"/>
                <a:gd name="connsiteX8" fmla="*/ 274958 w 282414"/>
                <a:gd name="connsiteY8" fmla="*/ 189263 h 408590"/>
                <a:gd name="connsiteX9" fmla="*/ 282415 w 282414"/>
                <a:gd name="connsiteY9" fmla="*/ 33970 h 408590"/>
                <a:gd name="connsiteX10" fmla="*/ 213764 w 282414"/>
                <a:gd name="connsiteY10" fmla="*/ 0 h 408590"/>
                <a:gd name="connsiteX11" fmla="*/ 91968 w 282414"/>
                <a:gd name="connsiteY11" fmla="*/ 34799 h 40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2414" h="408590">
                  <a:moveTo>
                    <a:pt x="91968" y="34799"/>
                  </a:moveTo>
                  <a:lnTo>
                    <a:pt x="117416" y="184647"/>
                  </a:lnTo>
                  <a:lnTo>
                    <a:pt x="51843" y="294370"/>
                  </a:lnTo>
                  <a:lnTo>
                    <a:pt x="11718" y="279693"/>
                  </a:lnTo>
                  <a:lnTo>
                    <a:pt x="0" y="346095"/>
                  </a:lnTo>
                  <a:lnTo>
                    <a:pt x="33142" y="402791"/>
                  </a:lnTo>
                  <a:lnTo>
                    <a:pt x="117416" y="408591"/>
                  </a:lnTo>
                  <a:lnTo>
                    <a:pt x="122624" y="353552"/>
                  </a:lnTo>
                  <a:lnTo>
                    <a:pt x="274958" y="189263"/>
                  </a:lnTo>
                  <a:lnTo>
                    <a:pt x="282415" y="33970"/>
                  </a:lnTo>
                  <a:lnTo>
                    <a:pt x="213764" y="0"/>
                  </a:lnTo>
                  <a:lnTo>
                    <a:pt x="91968" y="34799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Forma Livre: Forma 724">
              <a:extLst>
                <a:ext uri="{FF2B5EF4-FFF2-40B4-BE49-F238E27FC236}">
                  <a16:creationId xmlns:a16="http://schemas.microsoft.com/office/drawing/2014/main" id="{A9C0FC63-C3DD-ECD5-AE2B-A2915F4A48D6}"/>
                </a:ext>
              </a:extLst>
            </p:cNvPr>
            <p:cNvSpPr/>
            <p:nvPr/>
          </p:nvSpPr>
          <p:spPr>
            <a:xfrm>
              <a:off x="10676158" y="4273005"/>
              <a:ext cx="420742" cy="248266"/>
            </a:xfrm>
            <a:custGeom>
              <a:avLst/>
              <a:gdLst>
                <a:gd name="connsiteX0" fmla="*/ 394742 w 479016"/>
                <a:gd name="connsiteY0" fmla="*/ 56696 h 282651"/>
                <a:gd name="connsiteX1" fmla="*/ 361601 w 479016"/>
                <a:gd name="connsiteY1" fmla="*/ 0 h 282651"/>
                <a:gd name="connsiteX2" fmla="*/ 325144 w 479016"/>
                <a:gd name="connsiteY2" fmla="*/ 32313 h 282651"/>
                <a:gd name="connsiteX3" fmla="*/ 314492 w 479016"/>
                <a:gd name="connsiteY3" fmla="*/ 122269 h 282651"/>
                <a:gd name="connsiteX4" fmla="*/ 219446 w 479016"/>
                <a:gd name="connsiteY4" fmla="*/ 162395 h 282651"/>
                <a:gd name="connsiteX5" fmla="*/ 0 w 479016"/>
                <a:gd name="connsiteY5" fmla="*/ 199798 h 282651"/>
                <a:gd name="connsiteX6" fmla="*/ 25567 w 479016"/>
                <a:gd name="connsiteY6" fmla="*/ 269277 h 282651"/>
                <a:gd name="connsiteX7" fmla="*/ 330352 w 479016"/>
                <a:gd name="connsiteY7" fmla="*/ 282652 h 282651"/>
                <a:gd name="connsiteX8" fmla="*/ 374739 w 479016"/>
                <a:gd name="connsiteY8" fmla="*/ 192341 h 282651"/>
                <a:gd name="connsiteX9" fmla="*/ 470850 w 479016"/>
                <a:gd name="connsiteY9" fmla="*/ 149493 h 282651"/>
                <a:gd name="connsiteX10" fmla="*/ 479017 w 479016"/>
                <a:gd name="connsiteY10" fmla="*/ 62496 h 282651"/>
                <a:gd name="connsiteX11" fmla="*/ 394742 w 479016"/>
                <a:gd name="connsiteY11" fmla="*/ 56696 h 282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9016" h="282651">
                  <a:moveTo>
                    <a:pt x="394742" y="56696"/>
                  </a:moveTo>
                  <a:lnTo>
                    <a:pt x="361601" y="0"/>
                  </a:lnTo>
                  <a:lnTo>
                    <a:pt x="325144" y="32313"/>
                  </a:lnTo>
                  <a:lnTo>
                    <a:pt x="314492" y="122269"/>
                  </a:lnTo>
                  <a:lnTo>
                    <a:pt x="219446" y="162395"/>
                  </a:lnTo>
                  <a:lnTo>
                    <a:pt x="0" y="199798"/>
                  </a:lnTo>
                  <a:lnTo>
                    <a:pt x="25567" y="269277"/>
                  </a:lnTo>
                  <a:lnTo>
                    <a:pt x="330352" y="282652"/>
                  </a:lnTo>
                  <a:lnTo>
                    <a:pt x="374739" y="192341"/>
                  </a:lnTo>
                  <a:lnTo>
                    <a:pt x="470850" y="149493"/>
                  </a:lnTo>
                  <a:lnTo>
                    <a:pt x="479017" y="62496"/>
                  </a:lnTo>
                  <a:lnTo>
                    <a:pt x="394742" y="56696"/>
                  </a:lnTo>
                  <a:close/>
                </a:path>
              </a:pathLst>
            </a:custGeom>
            <a:solidFill>
              <a:srgbClr val="EDC72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Forma Livre: Forma 725">
              <a:extLst>
                <a:ext uri="{FF2B5EF4-FFF2-40B4-BE49-F238E27FC236}">
                  <a16:creationId xmlns:a16="http://schemas.microsoft.com/office/drawing/2014/main" id="{F6EF64FB-B138-80F9-EBB0-DB960241AD63}"/>
                </a:ext>
              </a:extLst>
            </p:cNvPr>
            <p:cNvSpPr/>
            <p:nvPr/>
          </p:nvSpPr>
          <p:spPr>
            <a:xfrm>
              <a:off x="10676158" y="4273005"/>
              <a:ext cx="420742" cy="248266"/>
            </a:xfrm>
            <a:custGeom>
              <a:avLst/>
              <a:gdLst>
                <a:gd name="connsiteX0" fmla="*/ 394742 w 479016"/>
                <a:gd name="connsiteY0" fmla="*/ 56696 h 282651"/>
                <a:gd name="connsiteX1" fmla="*/ 361601 w 479016"/>
                <a:gd name="connsiteY1" fmla="*/ 0 h 282651"/>
                <a:gd name="connsiteX2" fmla="*/ 325144 w 479016"/>
                <a:gd name="connsiteY2" fmla="*/ 32313 h 282651"/>
                <a:gd name="connsiteX3" fmla="*/ 314492 w 479016"/>
                <a:gd name="connsiteY3" fmla="*/ 122269 h 282651"/>
                <a:gd name="connsiteX4" fmla="*/ 219446 w 479016"/>
                <a:gd name="connsiteY4" fmla="*/ 162395 h 282651"/>
                <a:gd name="connsiteX5" fmla="*/ 0 w 479016"/>
                <a:gd name="connsiteY5" fmla="*/ 199798 h 282651"/>
                <a:gd name="connsiteX6" fmla="*/ 25567 w 479016"/>
                <a:gd name="connsiteY6" fmla="*/ 269277 h 282651"/>
                <a:gd name="connsiteX7" fmla="*/ 330352 w 479016"/>
                <a:gd name="connsiteY7" fmla="*/ 282652 h 282651"/>
                <a:gd name="connsiteX8" fmla="*/ 374739 w 479016"/>
                <a:gd name="connsiteY8" fmla="*/ 192341 h 282651"/>
                <a:gd name="connsiteX9" fmla="*/ 470850 w 479016"/>
                <a:gd name="connsiteY9" fmla="*/ 149493 h 282651"/>
                <a:gd name="connsiteX10" fmla="*/ 479017 w 479016"/>
                <a:gd name="connsiteY10" fmla="*/ 62496 h 282651"/>
                <a:gd name="connsiteX11" fmla="*/ 394742 w 479016"/>
                <a:gd name="connsiteY11" fmla="*/ 56696 h 282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9016" h="282651">
                  <a:moveTo>
                    <a:pt x="394742" y="56696"/>
                  </a:moveTo>
                  <a:lnTo>
                    <a:pt x="361601" y="0"/>
                  </a:lnTo>
                  <a:lnTo>
                    <a:pt x="325144" y="32313"/>
                  </a:lnTo>
                  <a:lnTo>
                    <a:pt x="314492" y="122269"/>
                  </a:lnTo>
                  <a:lnTo>
                    <a:pt x="219446" y="162395"/>
                  </a:lnTo>
                  <a:lnTo>
                    <a:pt x="0" y="199798"/>
                  </a:lnTo>
                  <a:lnTo>
                    <a:pt x="25567" y="269277"/>
                  </a:lnTo>
                  <a:lnTo>
                    <a:pt x="330352" y="282652"/>
                  </a:lnTo>
                  <a:lnTo>
                    <a:pt x="374739" y="192341"/>
                  </a:lnTo>
                  <a:lnTo>
                    <a:pt x="470850" y="149493"/>
                  </a:lnTo>
                  <a:lnTo>
                    <a:pt x="479017" y="62496"/>
                  </a:lnTo>
                  <a:lnTo>
                    <a:pt x="394742" y="56696"/>
                  </a:lnTo>
                  <a:close/>
                </a:path>
              </a:pathLst>
            </a:custGeom>
            <a:solidFill>
              <a:srgbClr val="00B0F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Forma Livre: Forma 726">
              <a:extLst>
                <a:ext uri="{FF2B5EF4-FFF2-40B4-BE49-F238E27FC236}">
                  <a16:creationId xmlns:a16="http://schemas.microsoft.com/office/drawing/2014/main" id="{5D310D13-0F95-3F01-55E6-8CBFECCF85E2}"/>
                </a:ext>
              </a:extLst>
            </p:cNvPr>
            <p:cNvSpPr/>
            <p:nvPr/>
          </p:nvSpPr>
          <p:spPr>
            <a:xfrm>
              <a:off x="11386753" y="2943928"/>
              <a:ext cx="330190" cy="174556"/>
            </a:xfrm>
            <a:custGeom>
              <a:avLst/>
              <a:gdLst>
                <a:gd name="connsiteX0" fmla="*/ 297684 w 375922"/>
                <a:gd name="connsiteY0" fmla="*/ 0 h 198732"/>
                <a:gd name="connsiteX1" fmla="*/ 216250 w 375922"/>
                <a:gd name="connsiteY1" fmla="*/ 60957 h 198732"/>
                <a:gd name="connsiteX2" fmla="*/ 139432 w 375922"/>
                <a:gd name="connsiteY2" fmla="*/ 63679 h 198732"/>
                <a:gd name="connsiteX3" fmla="*/ 59892 w 375922"/>
                <a:gd name="connsiteY3" fmla="*/ 6628 h 198732"/>
                <a:gd name="connsiteX4" fmla="*/ 0 w 375922"/>
                <a:gd name="connsiteY4" fmla="*/ 63679 h 198732"/>
                <a:gd name="connsiteX5" fmla="*/ 224062 w 375922"/>
                <a:gd name="connsiteY5" fmla="*/ 198732 h 198732"/>
                <a:gd name="connsiteX6" fmla="*/ 277325 w 375922"/>
                <a:gd name="connsiteY6" fmla="*/ 175651 h 198732"/>
                <a:gd name="connsiteX7" fmla="*/ 274366 w 375922"/>
                <a:gd name="connsiteY7" fmla="*/ 125347 h 198732"/>
                <a:gd name="connsiteX8" fmla="*/ 375922 w 375922"/>
                <a:gd name="connsiteY8" fmla="*/ 1657 h 198732"/>
                <a:gd name="connsiteX9" fmla="*/ 297684 w 375922"/>
                <a:gd name="connsiteY9" fmla="*/ 0 h 198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5922" h="198732">
                  <a:moveTo>
                    <a:pt x="297684" y="0"/>
                  </a:moveTo>
                  <a:lnTo>
                    <a:pt x="216250" y="60957"/>
                  </a:lnTo>
                  <a:lnTo>
                    <a:pt x="139432" y="63679"/>
                  </a:lnTo>
                  <a:lnTo>
                    <a:pt x="59892" y="6628"/>
                  </a:lnTo>
                  <a:lnTo>
                    <a:pt x="0" y="63679"/>
                  </a:lnTo>
                  <a:lnTo>
                    <a:pt x="224062" y="198732"/>
                  </a:lnTo>
                  <a:lnTo>
                    <a:pt x="277325" y="175651"/>
                  </a:lnTo>
                  <a:lnTo>
                    <a:pt x="274366" y="125347"/>
                  </a:lnTo>
                  <a:lnTo>
                    <a:pt x="375922" y="1657"/>
                  </a:lnTo>
                  <a:lnTo>
                    <a:pt x="297684" y="0"/>
                  </a:lnTo>
                  <a:close/>
                </a:path>
              </a:pathLst>
            </a:custGeom>
            <a:solidFill>
              <a:srgbClr val="D57C25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Forma Livre: Forma 727">
              <a:extLst>
                <a:ext uri="{FF2B5EF4-FFF2-40B4-BE49-F238E27FC236}">
                  <a16:creationId xmlns:a16="http://schemas.microsoft.com/office/drawing/2014/main" id="{A4E703A5-502F-FB4C-B676-E4AD75F4F6AC}"/>
                </a:ext>
              </a:extLst>
            </p:cNvPr>
            <p:cNvSpPr/>
            <p:nvPr/>
          </p:nvSpPr>
          <p:spPr>
            <a:xfrm>
              <a:off x="11386753" y="2943928"/>
              <a:ext cx="330190" cy="174556"/>
            </a:xfrm>
            <a:custGeom>
              <a:avLst/>
              <a:gdLst>
                <a:gd name="connsiteX0" fmla="*/ 297684 w 375922"/>
                <a:gd name="connsiteY0" fmla="*/ 0 h 198732"/>
                <a:gd name="connsiteX1" fmla="*/ 216250 w 375922"/>
                <a:gd name="connsiteY1" fmla="*/ 60957 h 198732"/>
                <a:gd name="connsiteX2" fmla="*/ 139432 w 375922"/>
                <a:gd name="connsiteY2" fmla="*/ 63679 h 198732"/>
                <a:gd name="connsiteX3" fmla="*/ 59892 w 375922"/>
                <a:gd name="connsiteY3" fmla="*/ 6628 h 198732"/>
                <a:gd name="connsiteX4" fmla="*/ 0 w 375922"/>
                <a:gd name="connsiteY4" fmla="*/ 63679 h 198732"/>
                <a:gd name="connsiteX5" fmla="*/ 224062 w 375922"/>
                <a:gd name="connsiteY5" fmla="*/ 198732 h 198732"/>
                <a:gd name="connsiteX6" fmla="*/ 277325 w 375922"/>
                <a:gd name="connsiteY6" fmla="*/ 175651 h 198732"/>
                <a:gd name="connsiteX7" fmla="*/ 274366 w 375922"/>
                <a:gd name="connsiteY7" fmla="*/ 125347 h 198732"/>
                <a:gd name="connsiteX8" fmla="*/ 375922 w 375922"/>
                <a:gd name="connsiteY8" fmla="*/ 1657 h 198732"/>
                <a:gd name="connsiteX9" fmla="*/ 297684 w 375922"/>
                <a:gd name="connsiteY9" fmla="*/ 0 h 198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5922" h="198732">
                  <a:moveTo>
                    <a:pt x="297684" y="0"/>
                  </a:moveTo>
                  <a:lnTo>
                    <a:pt x="216250" y="60957"/>
                  </a:lnTo>
                  <a:lnTo>
                    <a:pt x="139432" y="63679"/>
                  </a:lnTo>
                  <a:lnTo>
                    <a:pt x="59892" y="6628"/>
                  </a:lnTo>
                  <a:lnTo>
                    <a:pt x="0" y="63679"/>
                  </a:lnTo>
                  <a:lnTo>
                    <a:pt x="224062" y="198732"/>
                  </a:lnTo>
                  <a:lnTo>
                    <a:pt x="277325" y="175651"/>
                  </a:lnTo>
                  <a:lnTo>
                    <a:pt x="274366" y="125347"/>
                  </a:lnTo>
                  <a:lnTo>
                    <a:pt x="375922" y="1657"/>
                  </a:lnTo>
                  <a:lnTo>
                    <a:pt x="297684" y="0"/>
                  </a:lnTo>
                  <a:close/>
                </a:path>
              </a:pathLst>
            </a:custGeom>
            <a:solidFill>
              <a:srgbClr val="00B0F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Forma Livre: Forma 728">
              <a:extLst>
                <a:ext uri="{FF2B5EF4-FFF2-40B4-BE49-F238E27FC236}">
                  <a16:creationId xmlns:a16="http://schemas.microsoft.com/office/drawing/2014/main" id="{B801D734-FF61-B5A6-659F-24294E60B084}"/>
                </a:ext>
              </a:extLst>
            </p:cNvPr>
            <p:cNvSpPr/>
            <p:nvPr/>
          </p:nvSpPr>
          <p:spPr>
            <a:xfrm>
              <a:off x="10548074" y="2253501"/>
              <a:ext cx="601744" cy="926840"/>
            </a:xfrm>
            <a:custGeom>
              <a:avLst/>
              <a:gdLst>
                <a:gd name="connsiteX0" fmla="*/ 666505 w 685087"/>
                <a:gd name="connsiteY0" fmla="*/ 584597 h 1055210"/>
                <a:gd name="connsiteX1" fmla="*/ 685088 w 685087"/>
                <a:gd name="connsiteY1" fmla="*/ 548141 h 1055210"/>
                <a:gd name="connsiteX2" fmla="*/ 626261 w 685087"/>
                <a:gd name="connsiteY2" fmla="*/ 439720 h 1055210"/>
                <a:gd name="connsiteX3" fmla="*/ 644963 w 685087"/>
                <a:gd name="connsiteY3" fmla="*/ 319226 h 1055210"/>
                <a:gd name="connsiteX4" fmla="*/ 574063 w 685087"/>
                <a:gd name="connsiteY4" fmla="*/ 253653 h 1055210"/>
                <a:gd name="connsiteX5" fmla="*/ 587320 w 685087"/>
                <a:gd name="connsiteY5" fmla="*/ 38468 h 1055210"/>
                <a:gd name="connsiteX6" fmla="*/ 547194 w 685087"/>
                <a:gd name="connsiteY6" fmla="*/ 42966 h 1055210"/>
                <a:gd name="connsiteX7" fmla="*/ 507187 w 685087"/>
                <a:gd name="connsiteY7" fmla="*/ 0 h 1055210"/>
                <a:gd name="connsiteX8" fmla="*/ 476295 w 685087"/>
                <a:gd name="connsiteY8" fmla="*/ 98478 h 1055210"/>
                <a:gd name="connsiteX9" fmla="*/ 441496 w 685087"/>
                <a:gd name="connsiteY9" fmla="*/ 98478 h 1055210"/>
                <a:gd name="connsiteX10" fmla="*/ 377343 w 685087"/>
                <a:gd name="connsiteY10" fmla="*/ 194826 h 1055210"/>
                <a:gd name="connsiteX11" fmla="*/ 404093 w 685087"/>
                <a:gd name="connsiteY11" fmla="*/ 315320 h 1055210"/>
                <a:gd name="connsiteX12" fmla="*/ 353197 w 685087"/>
                <a:gd name="connsiteY12" fmla="*/ 383498 h 1055210"/>
                <a:gd name="connsiteX13" fmla="*/ 390718 w 685087"/>
                <a:gd name="connsiteY13" fmla="*/ 511922 h 1055210"/>
                <a:gd name="connsiteX14" fmla="*/ 270224 w 685087"/>
                <a:gd name="connsiteY14" fmla="*/ 511922 h 1055210"/>
                <a:gd name="connsiteX15" fmla="*/ 69598 w 685087"/>
                <a:gd name="connsiteY15" fmla="*/ 617620 h 1055210"/>
                <a:gd name="connsiteX16" fmla="*/ 0 w 685087"/>
                <a:gd name="connsiteY16" fmla="*/ 782264 h 1055210"/>
                <a:gd name="connsiteX17" fmla="*/ 20003 w 685087"/>
                <a:gd name="connsiteY17" fmla="*/ 855886 h 1055210"/>
                <a:gd name="connsiteX18" fmla="*/ 20003 w 685087"/>
                <a:gd name="connsiteY18" fmla="*/ 957560 h 1055210"/>
                <a:gd name="connsiteX19" fmla="*/ 19648 w 685087"/>
                <a:gd name="connsiteY19" fmla="*/ 958152 h 1055210"/>
                <a:gd name="connsiteX20" fmla="*/ 60129 w 685087"/>
                <a:gd name="connsiteY20" fmla="*/ 960283 h 1055210"/>
                <a:gd name="connsiteX21" fmla="*/ 93626 w 685087"/>
                <a:gd name="connsiteY21" fmla="*/ 1055210 h 1055210"/>
                <a:gd name="connsiteX22" fmla="*/ 204650 w 685087"/>
                <a:gd name="connsiteY22" fmla="*/ 1007036 h 1055210"/>
                <a:gd name="connsiteX23" fmla="*/ 231519 w 685087"/>
                <a:gd name="connsiteY23" fmla="*/ 1016387 h 1055210"/>
                <a:gd name="connsiteX24" fmla="*/ 294370 w 685087"/>
                <a:gd name="connsiteY24" fmla="*/ 914713 h 1055210"/>
                <a:gd name="connsiteX25" fmla="*/ 260873 w 685087"/>
                <a:gd name="connsiteY25" fmla="*/ 883938 h 1055210"/>
                <a:gd name="connsiteX26" fmla="*/ 315794 w 685087"/>
                <a:gd name="connsiteY26" fmla="*/ 847837 h 1055210"/>
                <a:gd name="connsiteX27" fmla="*/ 452267 w 685087"/>
                <a:gd name="connsiteY27" fmla="*/ 866539 h 1055210"/>
                <a:gd name="connsiteX28" fmla="*/ 580928 w 685087"/>
                <a:gd name="connsiteY28" fmla="*/ 760485 h 1055210"/>
                <a:gd name="connsiteX29" fmla="*/ 673015 w 685087"/>
                <a:gd name="connsiteY29" fmla="*/ 684614 h 1055210"/>
                <a:gd name="connsiteX30" fmla="*/ 647567 w 685087"/>
                <a:gd name="connsiteY30" fmla="*/ 621645 h 1055210"/>
                <a:gd name="connsiteX31" fmla="*/ 666505 w 685087"/>
                <a:gd name="connsiteY31" fmla="*/ 584597 h 1055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85087" h="1055210">
                  <a:moveTo>
                    <a:pt x="666505" y="584597"/>
                  </a:moveTo>
                  <a:lnTo>
                    <a:pt x="685088" y="548141"/>
                  </a:lnTo>
                  <a:lnTo>
                    <a:pt x="626261" y="439720"/>
                  </a:lnTo>
                  <a:lnTo>
                    <a:pt x="644963" y="319226"/>
                  </a:lnTo>
                  <a:lnTo>
                    <a:pt x="574063" y="253653"/>
                  </a:lnTo>
                  <a:lnTo>
                    <a:pt x="587320" y="38468"/>
                  </a:lnTo>
                  <a:lnTo>
                    <a:pt x="547194" y="42966"/>
                  </a:lnTo>
                  <a:lnTo>
                    <a:pt x="507187" y="0"/>
                  </a:lnTo>
                  <a:lnTo>
                    <a:pt x="476295" y="98478"/>
                  </a:lnTo>
                  <a:lnTo>
                    <a:pt x="441496" y="98478"/>
                  </a:lnTo>
                  <a:lnTo>
                    <a:pt x="377343" y="194826"/>
                  </a:lnTo>
                  <a:lnTo>
                    <a:pt x="404093" y="315320"/>
                  </a:lnTo>
                  <a:lnTo>
                    <a:pt x="353197" y="383498"/>
                  </a:lnTo>
                  <a:lnTo>
                    <a:pt x="390718" y="511922"/>
                  </a:lnTo>
                  <a:lnTo>
                    <a:pt x="270224" y="511922"/>
                  </a:lnTo>
                  <a:lnTo>
                    <a:pt x="69598" y="617620"/>
                  </a:lnTo>
                  <a:lnTo>
                    <a:pt x="0" y="782264"/>
                  </a:lnTo>
                  <a:lnTo>
                    <a:pt x="20003" y="855886"/>
                  </a:lnTo>
                  <a:lnTo>
                    <a:pt x="20003" y="957560"/>
                  </a:lnTo>
                  <a:lnTo>
                    <a:pt x="19648" y="958152"/>
                  </a:lnTo>
                  <a:lnTo>
                    <a:pt x="60129" y="960283"/>
                  </a:lnTo>
                  <a:lnTo>
                    <a:pt x="93626" y="1055210"/>
                  </a:lnTo>
                  <a:lnTo>
                    <a:pt x="204650" y="1007036"/>
                  </a:lnTo>
                  <a:lnTo>
                    <a:pt x="231519" y="1016387"/>
                  </a:lnTo>
                  <a:lnTo>
                    <a:pt x="294370" y="914713"/>
                  </a:lnTo>
                  <a:lnTo>
                    <a:pt x="260873" y="883938"/>
                  </a:lnTo>
                  <a:lnTo>
                    <a:pt x="315794" y="847837"/>
                  </a:lnTo>
                  <a:lnTo>
                    <a:pt x="452267" y="866539"/>
                  </a:lnTo>
                  <a:lnTo>
                    <a:pt x="580928" y="760485"/>
                  </a:lnTo>
                  <a:lnTo>
                    <a:pt x="673015" y="684614"/>
                  </a:lnTo>
                  <a:lnTo>
                    <a:pt x="647567" y="621645"/>
                  </a:lnTo>
                  <a:lnTo>
                    <a:pt x="666505" y="584597"/>
                  </a:lnTo>
                  <a:close/>
                </a:path>
              </a:pathLst>
            </a:custGeom>
            <a:solidFill>
              <a:srgbClr val="92D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Forma Livre: Forma 729">
              <a:extLst>
                <a:ext uri="{FF2B5EF4-FFF2-40B4-BE49-F238E27FC236}">
                  <a16:creationId xmlns:a16="http://schemas.microsoft.com/office/drawing/2014/main" id="{44A9C40B-EA73-B53C-D25C-1F60F84C94FB}"/>
                </a:ext>
              </a:extLst>
            </p:cNvPr>
            <p:cNvSpPr/>
            <p:nvPr/>
          </p:nvSpPr>
          <p:spPr>
            <a:xfrm>
              <a:off x="10548074" y="2253501"/>
              <a:ext cx="601744" cy="926840"/>
            </a:xfrm>
            <a:custGeom>
              <a:avLst/>
              <a:gdLst>
                <a:gd name="connsiteX0" fmla="*/ 666505 w 685087"/>
                <a:gd name="connsiteY0" fmla="*/ 584597 h 1055210"/>
                <a:gd name="connsiteX1" fmla="*/ 685088 w 685087"/>
                <a:gd name="connsiteY1" fmla="*/ 548141 h 1055210"/>
                <a:gd name="connsiteX2" fmla="*/ 626261 w 685087"/>
                <a:gd name="connsiteY2" fmla="*/ 439720 h 1055210"/>
                <a:gd name="connsiteX3" fmla="*/ 644963 w 685087"/>
                <a:gd name="connsiteY3" fmla="*/ 319226 h 1055210"/>
                <a:gd name="connsiteX4" fmla="*/ 574063 w 685087"/>
                <a:gd name="connsiteY4" fmla="*/ 253653 h 1055210"/>
                <a:gd name="connsiteX5" fmla="*/ 587320 w 685087"/>
                <a:gd name="connsiteY5" fmla="*/ 38468 h 1055210"/>
                <a:gd name="connsiteX6" fmla="*/ 547194 w 685087"/>
                <a:gd name="connsiteY6" fmla="*/ 42966 h 1055210"/>
                <a:gd name="connsiteX7" fmla="*/ 507187 w 685087"/>
                <a:gd name="connsiteY7" fmla="*/ 0 h 1055210"/>
                <a:gd name="connsiteX8" fmla="*/ 476295 w 685087"/>
                <a:gd name="connsiteY8" fmla="*/ 98478 h 1055210"/>
                <a:gd name="connsiteX9" fmla="*/ 441496 w 685087"/>
                <a:gd name="connsiteY9" fmla="*/ 98478 h 1055210"/>
                <a:gd name="connsiteX10" fmla="*/ 377343 w 685087"/>
                <a:gd name="connsiteY10" fmla="*/ 194826 h 1055210"/>
                <a:gd name="connsiteX11" fmla="*/ 404093 w 685087"/>
                <a:gd name="connsiteY11" fmla="*/ 315320 h 1055210"/>
                <a:gd name="connsiteX12" fmla="*/ 353197 w 685087"/>
                <a:gd name="connsiteY12" fmla="*/ 383498 h 1055210"/>
                <a:gd name="connsiteX13" fmla="*/ 390718 w 685087"/>
                <a:gd name="connsiteY13" fmla="*/ 511922 h 1055210"/>
                <a:gd name="connsiteX14" fmla="*/ 270224 w 685087"/>
                <a:gd name="connsiteY14" fmla="*/ 511922 h 1055210"/>
                <a:gd name="connsiteX15" fmla="*/ 69598 w 685087"/>
                <a:gd name="connsiteY15" fmla="*/ 617620 h 1055210"/>
                <a:gd name="connsiteX16" fmla="*/ 0 w 685087"/>
                <a:gd name="connsiteY16" fmla="*/ 782264 h 1055210"/>
                <a:gd name="connsiteX17" fmla="*/ 20003 w 685087"/>
                <a:gd name="connsiteY17" fmla="*/ 855886 h 1055210"/>
                <a:gd name="connsiteX18" fmla="*/ 20003 w 685087"/>
                <a:gd name="connsiteY18" fmla="*/ 957560 h 1055210"/>
                <a:gd name="connsiteX19" fmla="*/ 19648 w 685087"/>
                <a:gd name="connsiteY19" fmla="*/ 958152 h 1055210"/>
                <a:gd name="connsiteX20" fmla="*/ 60129 w 685087"/>
                <a:gd name="connsiteY20" fmla="*/ 960283 h 1055210"/>
                <a:gd name="connsiteX21" fmla="*/ 93626 w 685087"/>
                <a:gd name="connsiteY21" fmla="*/ 1055210 h 1055210"/>
                <a:gd name="connsiteX22" fmla="*/ 204650 w 685087"/>
                <a:gd name="connsiteY22" fmla="*/ 1007036 h 1055210"/>
                <a:gd name="connsiteX23" fmla="*/ 231519 w 685087"/>
                <a:gd name="connsiteY23" fmla="*/ 1016387 h 1055210"/>
                <a:gd name="connsiteX24" fmla="*/ 294370 w 685087"/>
                <a:gd name="connsiteY24" fmla="*/ 914713 h 1055210"/>
                <a:gd name="connsiteX25" fmla="*/ 260873 w 685087"/>
                <a:gd name="connsiteY25" fmla="*/ 883938 h 1055210"/>
                <a:gd name="connsiteX26" fmla="*/ 315794 w 685087"/>
                <a:gd name="connsiteY26" fmla="*/ 847837 h 1055210"/>
                <a:gd name="connsiteX27" fmla="*/ 452267 w 685087"/>
                <a:gd name="connsiteY27" fmla="*/ 866539 h 1055210"/>
                <a:gd name="connsiteX28" fmla="*/ 580928 w 685087"/>
                <a:gd name="connsiteY28" fmla="*/ 760485 h 1055210"/>
                <a:gd name="connsiteX29" fmla="*/ 673015 w 685087"/>
                <a:gd name="connsiteY29" fmla="*/ 684614 h 1055210"/>
                <a:gd name="connsiteX30" fmla="*/ 647567 w 685087"/>
                <a:gd name="connsiteY30" fmla="*/ 621645 h 1055210"/>
                <a:gd name="connsiteX31" fmla="*/ 666505 w 685087"/>
                <a:gd name="connsiteY31" fmla="*/ 584597 h 1055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85087" h="1055210">
                  <a:moveTo>
                    <a:pt x="666505" y="584597"/>
                  </a:moveTo>
                  <a:lnTo>
                    <a:pt x="685088" y="548141"/>
                  </a:lnTo>
                  <a:lnTo>
                    <a:pt x="626261" y="439720"/>
                  </a:lnTo>
                  <a:lnTo>
                    <a:pt x="644963" y="319226"/>
                  </a:lnTo>
                  <a:lnTo>
                    <a:pt x="574063" y="253653"/>
                  </a:lnTo>
                  <a:lnTo>
                    <a:pt x="587320" y="38468"/>
                  </a:lnTo>
                  <a:lnTo>
                    <a:pt x="547194" y="42966"/>
                  </a:lnTo>
                  <a:lnTo>
                    <a:pt x="507187" y="0"/>
                  </a:lnTo>
                  <a:lnTo>
                    <a:pt x="476295" y="98478"/>
                  </a:lnTo>
                  <a:lnTo>
                    <a:pt x="441496" y="98478"/>
                  </a:lnTo>
                  <a:lnTo>
                    <a:pt x="377343" y="194826"/>
                  </a:lnTo>
                  <a:lnTo>
                    <a:pt x="404093" y="315320"/>
                  </a:lnTo>
                  <a:lnTo>
                    <a:pt x="353197" y="383498"/>
                  </a:lnTo>
                  <a:lnTo>
                    <a:pt x="390718" y="511922"/>
                  </a:lnTo>
                  <a:lnTo>
                    <a:pt x="270224" y="511922"/>
                  </a:lnTo>
                  <a:lnTo>
                    <a:pt x="69598" y="617620"/>
                  </a:lnTo>
                  <a:lnTo>
                    <a:pt x="0" y="782264"/>
                  </a:lnTo>
                  <a:lnTo>
                    <a:pt x="20003" y="855886"/>
                  </a:lnTo>
                  <a:lnTo>
                    <a:pt x="20003" y="957560"/>
                  </a:lnTo>
                  <a:lnTo>
                    <a:pt x="19648" y="958152"/>
                  </a:lnTo>
                  <a:lnTo>
                    <a:pt x="60129" y="960283"/>
                  </a:lnTo>
                  <a:lnTo>
                    <a:pt x="93626" y="1055210"/>
                  </a:lnTo>
                  <a:lnTo>
                    <a:pt x="204650" y="1007036"/>
                  </a:lnTo>
                  <a:lnTo>
                    <a:pt x="231519" y="1016387"/>
                  </a:lnTo>
                  <a:lnTo>
                    <a:pt x="294370" y="914713"/>
                  </a:lnTo>
                  <a:lnTo>
                    <a:pt x="260873" y="883938"/>
                  </a:lnTo>
                  <a:lnTo>
                    <a:pt x="315794" y="847837"/>
                  </a:lnTo>
                  <a:lnTo>
                    <a:pt x="452267" y="866539"/>
                  </a:lnTo>
                  <a:lnTo>
                    <a:pt x="580928" y="760485"/>
                  </a:lnTo>
                  <a:lnTo>
                    <a:pt x="673015" y="684614"/>
                  </a:lnTo>
                  <a:lnTo>
                    <a:pt x="647567" y="621645"/>
                  </a:lnTo>
                  <a:lnTo>
                    <a:pt x="666505" y="584597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Forma Livre: Forma 730">
              <a:extLst>
                <a:ext uri="{FF2B5EF4-FFF2-40B4-BE49-F238E27FC236}">
                  <a16:creationId xmlns:a16="http://schemas.microsoft.com/office/drawing/2014/main" id="{2887DF8C-3607-5A47-43C0-B0B3CE0D0074}"/>
                </a:ext>
              </a:extLst>
            </p:cNvPr>
            <p:cNvSpPr/>
            <p:nvPr/>
          </p:nvSpPr>
          <p:spPr>
            <a:xfrm>
              <a:off x="11348078" y="2514659"/>
              <a:ext cx="412113" cy="225290"/>
            </a:xfrm>
            <a:custGeom>
              <a:avLst/>
              <a:gdLst>
                <a:gd name="connsiteX0" fmla="*/ 392375 w 469192"/>
                <a:gd name="connsiteY0" fmla="*/ 22252 h 256493"/>
                <a:gd name="connsiteX1" fmla="*/ 176361 w 469192"/>
                <a:gd name="connsiteY1" fmla="*/ 0 h 256493"/>
                <a:gd name="connsiteX2" fmla="*/ 0 w 469192"/>
                <a:gd name="connsiteY2" fmla="*/ 150677 h 256493"/>
                <a:gd name="connsiteX3" fmla="*/ 32787 w 469192"/>
                <a:gd name="connsiteY3" fmla="*/ 197549 h 256493"/>
                <a:gd name="connsiteX4" fmla="*/ 109605 w 469192"/>
                <a:gd name="connsiteY4" fmla="*/ 142273 h 256493"/>
                <a:gd name="connsiteX5" fmla="*/ 177072 w 469192"/>
                <a:gd name="connsiteY5" fmla="*/ 137538 h 256493"/>
                <a:gd name="connsiteX6" fmla="*/ 134934 w 469192"/>
                <a:gd name="connsiteY6" fmla="*/ 222760 h 256493"/>
                <a:gd name="connsiteX7" fmla="*/ 247261 w 469192"/>
                <a:gd name="connsiteY7" fmla="*/ 256494 h 256493"/>
                <a:gd name="connsiteX8" fmla="*/ 273538 w 469192"/>
                <a:gd name="connsiteY8" fmla="*/ 170325 h 256493"/>
                <a:gd name="connsiteX9" fmla="*/ 469193 w 469192"/>
                <a:gd name="connsiteY9" fmla="*/ 193051 h 256493"/>
                <a:gd name="connsiteX10" fmla="*/ 392612 w 469192"/>
                <a:gd name="connsiteY10" fmla="*/ 22252 h 256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9192" h="256493">
                  <a:moveTo>
                    <a:pt x="392375" y="22252"/>
                  </a:moveTo>
                  <a:lnTo>
                    <a:pt x="176361" y="0"/>
                  </a:lnTo>
                  <a:lnTo>
                    <a:pt x="0" y="150677"/>
                  </a:lnTo>
                  <a:lnTo>
                    <a:pt x="32787" y="197549"/>
                  </a:lnTo>
                  <a:lnTo>
                    <a:pt x="109605" y="142273"/>
                  </a:lnTo>
                  <a:cubicBezTo>
                    <a:pt x="109605" y="142273"/>
                    <a:pt x="178847" y="131975"/>
                    <a:pt x="177072" y="137538"/>
                  </a:cubicBezTo>
                  <a:cubicBezTo>
                    <a:pt x="175178" y="143101"/>
                    <a:pt x="134934" y="222760"/>
                    <a:pt x="134934" y="222760"/>
                  </a:cubicBezTo>
                  <a:lnTo>
                    <a:pt x="247261" y="256494"/>
                  </a:lnTo>
                  <a:lnTo>
                    <a:pt x="273538" y="170325"/>
                  </a:lnTo>
                  <a:lnTo>
                    <a:pt x="469193" y="193051"/>
                  </a:lnTo>
                  <a:lnTo>
                    <a:pt x="392612" y="22252"/>
                  </a:lnTo>
                  <a:close/>
                </a:path>
              </a:pathLst>
            </a:custGeom>
            <a:solidFill>
              <a:srgbClr val="D57C25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Forma Livre: Forma 731">
              <a:extLst>
                <a:ext uri="{FF2B5EF4-FFF2-40B4-BE49-F238E27FC236}">
                  <a16:creationId xmlns:a16="http://schemas.microsoft.com/office/drawing/2014/main" id="{63722DE9-2A2B-A772-E446-592629A9F3D6}"/>
                </a:ext>
              </a:extLst>
            </p:cNvPr>
            <p:cNvSpPr/>
            <p:nvPr/>
          </p:nvSpPr>
          <p:spPr>
            <a:xfrm>
              <a:off x="11348078" y="2514659"/>
              <a:ext cx="412113" cy="225290"/>
            </a:xfrm>
            <a:custGeom>
              <a:avLst/>
              <a:gdLst>
                <a:gd name="connsiteX0" fmla="*/ 392375 w 469192"/>
                <a:gd name="connsiteY0" fmla="*/ 22252 h 256493"/>
                <a:gd name="connsiteX1" fmla="*/ 176361 w 469192"/>
                <a:gd name="connsiteY1" fmla="*/ 0 h 256493"/>
                <a:gd name="connsiteX2" fmla="*/ 0 w 469192"/>
                <a:gd name="connsiteY2" fmla="*/ 150677 h 256493"/>
                <a:gd name="connsiteX3" fmla="*/ 32787 w 469192"/>
                <a:gd name="connsiteY3" fmla="*/ 197549 h 256493"/>
                <a:gd name="connsiteX4" fmla="*/ 109605 w 469192"/>
                <a:gd name="connsiteY4" fmla="*/ 142273 h 256493"/>
                <a:gd name="connsiteX5" fmla="*/ 177072 w 469192"/>
                <a:gd name="connsiteY5" fmla="*/ 137538 h 256493"/>
                <a:gd name="connsiteX6" fmla="*/ 134934 w 469192"/>
                <a:gd name="connsiteY6" fmla="*/ 222760 h 256493"/>
                <a:gd name="connsiteX7" fmla="*/ 247261 w 469192"/>
                <a:gd name="connsiteY7" fmla="*/ 256494 h 256493"/>
                <a:gd name="connsiteX8" fmla="*/ 273538 w 469192"/>
                <a:gd name="connsiteY8" fmla="*/ 170325 h 256493"/>
                <a:gd name="connsiteX9" fmla="*/ 469193 w 469192"/>
                <a:gd name="connsiteY9" fmla="*/ 193051 h 256493"/>
                <a:gd name="connsiteX10" fmla="*/ 392612 w 469192"/>
                <a:gd name="connsiteY10" fmla="*/ 22252 h 256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9192" h="256493">
                  <a:moveTo>
                    <a:pt x="392375" y="22252"/>
                  </a:moveTo>
                  <a:lnTo>
                    <a:pt x="176361" y="0"/>
                  </a:lnTo>
                  <a:lnTo>
                    <a:pt x="0" y="150677"/>
                  </a:lnTo>
                  <a:lnTo>
                    <a:pt x="32787" y="197549"/>
                  </a:lnTo>
                  <a:lnTo>
                    <a:pt x="109605" y="142273"/>
                  </a:lnTo>
                  <a:cubicBezTo>
                    <a:pt x="109605" y="142273"/>
                    <a:pt x="178847" y="131975"/>
                    <a:pt x="177072" y="137538"/>
                  </a:cubicBezTo>
                  <a:cubicBezTo>
                    <a:pt x="175178" y="143101"/>
                    <a:pt x="134934" y="222760"/>
                    <a:pt x="134934" y="222760"/>
                  </a:cubicBezTo>
                  <a:lnTo>
                    <a:pt x="247261" y="256494"/>
                  </a:lnTo>
                  <a:lnTo>
                    <a:pt x="273538" y="170325"/>
                  </a:lnTo>
                  <a:lnTo>
                    <a:pt x="469193" y="193051"/>
                  </a:lnTo>
                  <a:lnTo>
                    <a:pt x="392612" y="22252"/>
                  </a:lnTo>
                  <a:close/>
                </a:path>
              </a:pathLst>
            </a:custGeom>
            <a:solidFill>
              <a:srgbClr val="92D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Forma Livre: Forma 732">
              <a:extLst>
                <a:ext uri="{FF2B5EF4-FFF2-40B4-BE49-F238E27FC236}">
                  <a16:creationId xmlns:a16="http://schemas.microsoft.com/office/drawing/2014/main" id="{933121CC-FF8D-58E6-319D-65F4659DB03A}"/>
                </a:ext>
              </a:extLst>
            </p:cNvPr>
            <p:cNvSpPr/>
            <p:nvPr/>
          </p:nvSpPr>
          <p:spPr>
            <a:xfrm>
              <a:off x="11052299" y="2271694"/>
              <a:ext cx="450684" cy="562030"/>
            </a:xfrm>
            <a:custGeom>
              <a:avLst/>
              <a:gdLst>
                <a:gd name="connsiteX0" fmla="*/ 513106 w 513105"/>
                <a:gd name="connsiteY0" fmla="*/ 276734 h 639872"/>
                <a:gd name="connsiteX1" fmla="*/ 175770 w 513105"/>
                <a:gd name="connsiteY1" fmla="*/ 0 h 639872"/>
                <a:gd name="connsiteX2" fmla="*/ 13257 w 513105"/>
                <a:gd name="connsiteY2" fmla="*/ 17755 h 639872"/>
                <a:gd name="connsiteX3" fmla="*/ 0 w 513105"/>
                <a:gd name="connsiteY3" fmla="*/ 232939 h 639872"/>
                <a:gd name="connsiteX4" fmla="*/ 70900 w 513105"/>
                <a:gd name="connsiteY4" fmla="*/ 298513 h 639872"/>
                <a:gd name="connsiteX5" fmla="*/ 52198 w 513105"/>
                <a:gd name="connsiteY5" fmla="*/ 419007 h 639872"/>
                <a:gd name="connsiteX6" fmla="*/ 111025 w 513105"/>
                <a:gd name="connsiteY6" fmla="*/ 527428 h 639872"/>
                <a:gd name="connsiteX7" fmla="*/ 92442 w 513105"/>
                <a:gd name="connsiteY7" fmla="*/ 563883 h 639872"/>
                <a:gd name="connsiteX8" fmla="*/ 220630 w 513105"/>
                <a:gd name="connsiteY8" fmla="*/ 577140 h 639872"/>
                <a:gd name="connsiteX9" fmla="*/ 276852 w 513105"/>
                <a:gd name="connsiteY9" fmla="*/ 639873 h 639872"/>
                <a:gd name="connsiteX10" fmla="*/ 307982 w 513105"/>
                <a:gd name="connsiteY10" fmla="*/ 612767 h 639872"/>
                <a:gd name="connsiteX11" fmla="*/ 341360 w 513105"/>
                <a:gd name="connsiteY11" fmla="*/ 583768 h 639872"/>
                <a:gd name="connsiteX12" fmla="*/ 336744 w 513105"/>
                <a:gd name="connsiteY12" fmla="*/ 427292 h 639872"/>
                <a:gd name="connsiteX13" fmla="*/ 513106 w 513105"/>
                <a:gd name="connsiteY13" fmla="*/ 276734 h 639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3105" h="639872">
                  <a:moveTo>
                    <a:pt x="513106" y="276734"/>
                  </a:moveTo>
                  <a:lnTo>
                    <a:pt x="175770" y="0"/>
                  </a:lnTo>
                  <a:lnTo>
                    <a:pt x="13257" y="17755"/>
                  </a:lnTo>
                  <a:lnTo>
                    <a:pt x="0" y="232939"/>
                  </a:lnTo>
                  <a:lnTo>
                    <a:pt x="70900" y="298513"/>
                  </a:lnTo>
                  <a:lnTo>
                    <a:pt x="52198" y="419007"/>
                  </a:lnTo>
                  <a:lnTo>
                    <a:pt x="111025" y="527428"/>
                  </a:lnTo>
                  <a:lnTo>
                    <a:pt x="92442" y="563883"/>
                  </a:lnTo>
                  <a:lnTo>
                    <a:pt x="220630" y="577140"/>
                  </a:lnTo>
                  <a:lnTo>
                    <a:pt x="276852" y="639873"/>
                  </a:lnTo>
                  <a:lnTo>
                    <a:pt x="307982" y="612767"/>
                  </a:lnTo>
                  <a:lnTo>
                    <a:pt x="341360" y="583768"/>
                  </a:lnTo>
                  <a:lnTo>
                    <a:pt x="336744" y="427292"/>
                  </a:lnTo>
                  <a:lnTo>
                    <a:pt x="513106" y="276734"/>
                  </a:lnTo>
                  <a:close/>
                </a:path>
              </a:pathLst>
            </a:custGeom>
            <a:solidFill>
              <a:srgbClr val="FFA20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Forma Livre: Forma 733">
              <a:extLst>
                <a:ext uri="{FF2B5EF4-FFF2-40B4-BE49-F238E27FC236}">
                  <a16:creationId xmlns:a16="http://schemas.microsoft.com/office/drawing/2014/main" id="{51EB5A1B-7351-58BB-6547-0BEC131CA2F5}"/>
                </a:ext>
              </a:extLst>
            </p:cNvPr>
            <p:cNvSpPr/>
            <p:nvPr/>
          </p:nvSpPr>
          <p:spPr>
            <a:xfrm>
              <a:off x="11052299" y="2271694"/>
              <a:ext cx="450684" cy="562030"/>
            </a:xfrm>
            <a:custGeom>
              <a:avLst/>
              <a:gdLst>
                <a:gd name="connsiteX0" fmla="*/ 513106 w 513105"/>
                <a:gd name="connsiteY0" fmla="*/ 276734 h 639872"/>
                <a:gd name="connsiteX1" fmla="*/ 175770 w 513105"/>
                <a:gd name="connsiteY1" fmla="*/ 0 h 639872"/>
                <a:gd name="connsiteX2" fmla="*/ 13257 w 513105"/>
                <a:gd name="connsiteY2" fmla="*/ 17755 h 639872"/>
                <a:gd name="connsiteX3" fmla="*/ 0 w 513105"/>
                <a:gd name="connsiteY3" fmla="*/ 232939 h 639872"/>
                <a:gd name="connsiteX4" fmla="*/ 70900 w 513105"/>
                <a:gd name="connsiteY4" fmla="*/ 298513 h 639872"/>
                <a:gd name="connsiteX5" fmla="*/ 52198 w 513105"/>
                <a:gd name="connsiteY5" fmla="*/ 419007 h 639872"/>
                <a:gd name="connsiteX6" fmla="*/ 111025 w 513105"/>
                <a:gd name="connsiteY6" fmla="*/ 527428 h 639872"/>
                <a:gd name="connsiteX7" fmla="*/ 92442 w 513105"/>
                <a:gd name="connsiteY7" fmla="*/ 563883 h 639872"/>
                <a:gd name="connsiteX8" fmla="*/ 220630 w 513105"/>
                <a:gd name="connsiteY8" fmla="*/ 577140 h 639872"/>
                <a:gd name="connsiteX9" fmla="*/ 276852 w 513105"/>
                <a:gd name="connsiteY9" fmla="*/ 639873 h 639872"/>
                <a:gd name="connsiteX10" fmla="*/ 307982 w 513105"/>
                <a:gd name="connsiteY10" fmla="*/ 612767 h 639872"/>
                <a:gd name="connsiteX11" fmla="*/ 341360 w 513105"/>
                <a:gd name="connsiteY11" fmla="*/ 583768 h 639872"/>
                <a:gd name="connsiteX12" fmla="*/ 336744 w 513105"/>
                <a:gd name="connsiteY12" fmla="*/ 427292 h 639872"/>
                <a:gd name="connsiteX13" fmla="*/ 513106 w 513105"/>
                <a:gd name="connsiteY13" fmla="*/ 276734 h 639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3105" h="639872">
                  <a:moveTo>
                    <a:pt x="513106" y="276734"/>
                  </a:moveTo>
                  <a:lnTo>
                    <a:pt x="175770" y="0"/>
                  </a:lnTo>
                  <a:lnTo>
                    <a:pt x="13257" y="17755"/>
                  </a:lnTo>
                  <a:lnTo>
                    <a:pt x="0" y="232939"/>
                  </a:lnTo>
                  <a:lnTo>
                    <a:pt x="70900" y="298513"/>
                  </a:lnTo>
                  <a:lnTo>
                    <a:pt x="52198" y="419007"/>
                  </a:lnTo>
                  <a:lnTo>
                    <a:pt x="111025" y="527428"/>
                  </a:lnTo>
                  <a:lnTo>
                    <a:pt x="92442" y="563883"/>
                  </a:lnTo>
                  <a:lnTo>
                    <a:pt x="220630" y="577140"/>
                  </a:lnTo>
                  <a:lnTo>
                    <a:pt x="276852" y="639873"/>
                  </a:lnTo>
                  <a:lnTo>
                    <a:pt x="307982" y="612767"/>
                  </a:lnTo>
                  <a:lnTo>
                    <a:pt x="341360" y="583768"/>
                  </a:lnTo>
                  <a:lnTo>
                    <a:pt x="336744" y="427292"/>
                  </a:lnTo>
                  <a:lnTo>
                    <a:pt x="513106" y="276734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Forma Livre: Forma 734">
              <a:extLst>
                <a:ext uri="{FF2B5EF4-FFF2-40B4-BE49-F238E27FC236}">
                  <a16:creationId xmlns:a16="http://schemas.microsoft.com/office/drawing/2014/main" id="{3F665F09-FBEF-38EF-53C2-DF84B295A22A}"/>
                </a:ext>
              </a:extLst>
            </p:cNvPr>
            <p:cNvSpPr/>
            <p:nvPr/>
          </p:nvSpPr>
          <p:spPr>
            <a:xfrm>
              <a:off x="9148405" y="1678995"/>
              <a:ext cx="1378979" cy="1379604"/>
            </a:xfrm>
            <a:custGeom>
              <a:avLst/>
              <a:gdLst>
                <a:gd name="connsiteX0" fmla="*/ 1569618 w 1569972"/>
                <a:gd name="connsiteY0" fmla="*/ 476650 h 1570682"/>
                <a:gd name="connsiteX1" fmla="*/ 1369820 w 1569972"/>
                <a:gd name="connsiteY1" fmla="*/ 383261 h 1570682"/>
                <a:gd name="connsiteX2" fmla="*/ 1286966 w 1569972"/>
                <a:gd name="connsiteY2" fmla="*/ 408354 h 1570682"/>
                <a:gd name="connsiteX3" fmla="*/ 1297382 w 1569972"/>
                <a:gd name="connsiteY3" fmla="*/ 349172 h 1570682"/>
                <a:gd name="connsiteX4" fmla="*/ 1142089 w 1569972"/>
                <a:gd name="connsiteY4" fmla="*/ 273656 h 1570682"/>
                <a:gd name="connsiteX5" fmla="*/ 1093323 w 1569972"/>
                <a:gd name="connsiteY5" fmla="*/ 297329 h 1570682"/>
                <a:gd name="connsiteX6" fmla="*/ 1081487 w 1569972"/>
                <a:gd name="connsiteY6" fmla="*/ 241106 h 1570682"/>
                <a:gd name="connsiteX7" fmla="*/ 1062312 w 1569972"/>
                <a:gd name="connsiteY7" fmla="*/ 239213 h 1570682"/>
                <a:gd name="connsiteX8" fmla="*/ 1030827 w 1569972"/>
                <a:gd name="connsiteY8" fmla="*/ 302300 h 1570682"/>
                <a:gd name="connsiteX9" fmla="*/ 942765 w 1569972"/>
                <a:gd name="connsiteY9" fmla="*/ 338164 h 1570682"/>
                <a:gd name="connsiteX10" fmla="*/ 889738 w 1569972"/>
                <a:gd name="connsiteY10" fmla="*/ 481621 h 1570682"/>
                <a:gd name="connsiteX11" fmla="*/ 828663 w 1569972"/>
                <a:gd name="connsiteY11" fmla="*/ 482686 h 1570682"/>
                <a:gd name="connsiteX12" fmla="*/ 659166 w 1569972"/>
                <a:gd name="connsiteY12" fmla="*/ 144640 h 1570682"/>
                <a:gd name="connsiteX13" fmla="*/ 511330 w 1569972"/>
                <a:gd name="connsiteY13" fmla="*/ 114221 h 1570682"/>
                <a:gd name="connsiteX14" fmla="*/ 506477 w 1569972"/>
                <a:gd name="connsiteY14" fmla="*/ 16453 h 1570682"/>
                <a:gd name="connsiteX15" fmla="*/ 359588 w 1569972"/>
                <a:gd name="connsiteY15" fmla="*/ 0 h 1570682"/>
                <a:gd name="connsiteX16" fmla="*/ 402436 w 1569972"/>
                <a:gd name="connsiteY16" fmla="*/ 93270 h 1570682"/>
                <a:gd name="connsiteX17" fmla="*/ 205716 w 1569972"/>
                <a:gd name="connsiteY17" fmla="*/ 59182 h 1570682"/>
                <a:gd name="connsiteX18" fmla="*/ 17755 w 1569972"/>
                <a:gd name="connsiteY18" fmla="*/ 161211 h 1570682"/>
                <a:gd name="connsiteX19" fmla="*/ 0 w 1569972"/>
                <a:gd name="connsiteY19" fmla="*/ 286676 h 1570682"/>
                <a:gd name="connsiteX20" fmla="*/ 0 w 1569972"/>
                <a:gd name="connsiteY20" fmla="*/ 366927 h 1570682"/>
                <a:gd name="connsiteX21" fmla="*/ 133869 w 1569972"/>
                <a:gd name="connsiteY21" fmla="*/ 522101 h 1570682"/>
                <a:gd name="connsiteX22" fmla="*/ 326565 w 1569972"/>
                <a:gd name="connsiteY22" fmla="*/ 597025 h 1570682"/>
                <a:gd name="connsiteX23" fmla="*/ 44268 w 1569972"/>
                <a:gd name="connsiteY23" fmla="*/ 1175112 h 1570682"/>
                <a:gd name="connsiteX24" fmla="*/ 92087 w 1569972"/>
                <a:gd name="connsiteY24" fmla="*/ 1246604 h 1570682"/>
                <a:gd name="connsiteX25" fmla="*/ 265134 w 1569972"/>
                <a:gd name="connsiteY25" fmla="*/ 1505583 h 1570682"/>
                <a:gd name="connsiteX26" fmla="*/ 1058169 w 1569972"/>
                <a:gd name="connsiteY26" fmla="*/ 1570683 h 1570682"/>
                <a:gd name="connsiteX27" fmla="*/ 1168366 w 1569972"/>
                <a:gd name="connsiteY27" fmla="*/ 1323658 h 1570682"/>
                <a:gd name="connsiteX28" fmla="*/ 1199140 w 1569972"/>
                <a:gd name="connsiteY28" fmla="*/ 1205887 h 1570682"/>
                <a:gd name="connsiteX29" fmla="*/ 1318214 w 1569972"/>
                <a:gd name="connsiteY29" fmla="*/ 1060063 h 1570682"/>
                <a:gd name="connsiteX30" fmla="*/ 1280692 w 1569972"/>
                <a:gd name="connsiteY30" fmla="*/ 969042 h 1570682"/>
                <a:gd name="connsiteX31" fmla="*/ 1411839 w 1569972"/>
                <a:gd name="connsiteY31" fmla="*/ 894118 h 1570682"/>
                <a:gd name="connsiteX32" fmla="*/ 1569973 w 1569972"/>
                <a:gd name="connsiteY32" fmla="*/ 476413 h 157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69972" h="1570682">
                  <a:moveTo>
                    <a:pt x="1569618" y="476650"/>
                  </a:moveTo>
                  <a:lnTo>
                    <a:pt x="1369820" y="383261"/>
                  </a:lnTo>
                  <a:lnTo>
                    <a:pt x="1286966" y="408354"/>
                  </a:lnTo>
                  <a:lnTo>
                    <a:pt x="1297382" y="349172"/>
                  </a:lnTo>
                  <a:lnTo>
                    <a:pt x="1142089" y="273656"/>
                  </a:lnTo>
                  <a:lnTo>
                    <a:pt x="1093323" y="297329"/>
                  </a:lnTo>
                  <a:lnTo>
                    <a:pt x="1081487" y="241106"/>
                  </a:lnTo>
                  <a:lnTo>
                    <a:pt x="1062312" y="239213"/>
                  </a:lnTo>
                  <a:lnTo>
                    <a:pt x="1030827" y="302300"/>
                  </a:lnTo>
                  <a:lnTo>
                    <a:pt x="942765" y="338164"/>
                  </a:lnTo>
                  <a:lnTo>
                    <a:pt x="889738" y="481621"/>
                  </a:lnTo>
                  <a:lnTo>
                    <a:pt x="828663" y="482686"/>
                  </a:lnTo>
                  <a:lnTo>
                    <a:pt x="659166" y="144640"/>
                  </a:lnTo>
                  <a:lnTo>
                    <a:pt x="511330" y="114221"/>
                  </a:lnTo>
                  <a:cubicBezTo>
                    <a:pt x="511330" y="114221"/>
                    <a:pt x="508608" y="57761"/>
                    <a:pt x="506477" y="16453"/>
                  </a:cubicBezTo>
                  <a:lnTo>
                    <a:pt x="359588" y="0"/>
                  </a:lnTo>
                  <a:lnTo>
                    <a:pt x="402436" y="93270"/>
                  </a:lnTo>
                  <a:lnTo>
                    <a:pt x="205716" y="59182"/>
                  </a:lnTo>
                  <a:lnTo>
                    <a:pt x="17755" y="161211"/>
                  </a:lnTo>
                  <a:lnTo>
                    <a:pt x="0" y="286676"/>
                  </a:lnTo>
                  <a:lnTo>
                    <a:pt x="0" y="366927"/>
                  </a:lnTo>
                  <a:lnTo>
                    <a:pt x="133869" y="522101"/>
                  </a:lnTo>
                  <a:lnTo>
                    <a:pt x="326565" y="597025"/>
                  </a:lnTo>
                  <a:lnTo>
                    <a:pt x="44268" y="1175112"/>
                  </a:lnTo>
                  <a:lnTo>
                    <a:pt x="92087" y="1246604"/>
                  </a:lnTo>
                  <a:lnTo>
                    <a:pt x="265134" y="1505583"/>
                  </a:lnTo>
                  <a:lnTo>
                    <a:pt x="1058169" y="1570683"/>
                  </a:lnTo>
                  <a:lnTo>
                    <a:pt x="1168366" y="1323658"/>
                  </a:lnTo>
                  <a:lnTo>
                    <a:pt x="1199140" y="1205887"/>
                  </a:lnTo>
                  <a:lnTo>
                    <a:pt x="1318214" y="1060063"/>
                  </a:lnTo>
                  <a:lnTo>
                    <a:pt x="1280692" y="969042"/>
                  </a:lnTo>
                  <a:lnTo>
                    <a:pt x="1411839" y="894118"/>
                  </a:lnTo>
                  <a:lnTo>
                    <a:pt x="1569973" y="476413"/>
                  </a:lnTo>
                  <a:close/>
                </a:path>
              </a:pathLst>
            </a:custGeom>
            <a:solidFill>
              <a:srgbClr val="00B0F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Forma Livre: Forma 735">
              <a:extLst>
                <a:ext uri="{FF2B5EF4-FFF2-40B4-BE49-F238E27FC236}">
                  <a16:creationId xmlns:a16="http://schemas.microsoft.com/office/drawing/2014/main" id="{27DBCEC6-F19A-1ADA-9B53-1ACF0235075A}"/>
                </a:ext>
              </a:extLst>
            </p:cNvPr>
            <p:cNvSpPr/>
            <p:nvPr/>
          </p:nvSpPr>
          <p:spPr>
            <a:xfrm>
              <a:off x="9148405" y="1678995"/>
              <a:ext cx="1378979" cy="1379604"/>
            </a:xfrm>
            <a:custGeom>
              <a:avLst/>
              <a:gdLst>
                <a:gd name="connsiteX0" fmla="*/ 1569618 w 1569972"/>
                <a:gd name="connsiteY0" fmla="*/ 476650 h 1570682"/>
                <a:gd name="connsiteX1" fmla="*/ 1369820 w 1569972"/>
                <a:gd name="connsiteY1" fmla="*/ 383261 h 1570682"/>
                <a:gd name="connsiteX2" fmla="*/ 1286966 w 1569972"/>
                <a:gd name="connsiteY2" fmla="*/ 408354 h 1570682"/>
                <a:gd name="connsiteX3" fmla="*/ 1297382 w 1569972"/>
                <a:gd name="connsiteY3" fmla="*/ 349172 h 1570682"/>
                <a:gd name="connsiteX4" fmla="*/ 1142089 w 1569972"/>
                <a:gd name="connsiteY4" fmla="*/ 273656 h 1570682"/>
                <a:gd name="connsiteX5" fmla="*/ 1093323 w 1569972"/>
                <a:gd name="connsiteY5" fmla="*/ 297329 h 1570682"/>
                <a:gd name="connsiteX6" fmla="*/ 1081487 w 1569972"/>
                <a:gd name="connsiteY6" fmla="*/ 241106 h 1570682"/>
                <a:gd name="connsiteX7" fmla="*/ 1062312 w 1569972"/>
                <a:gd name="connsiteY7" fmla="*/ 239213 h 1570682"/>
                <a:gd name="connsiteX8" fmla="*/ 1030827 w 1569972"/>
                <a:gd name="connsiteY8" fmla="*/ 302300 h 1570682"/>
                <a:gd name="connsiteX9" fmla="*/ 942765 w 1569972"/>
                <a:gd name="connsiteY9" fmla="*/ 338164 h 1570682"/>
                <a:gd name="connsiteX10" fmla="*/ 889738 w 1569972"/>
                <a:gd name="connsiteY10" fmla="*/ 481621 h 1570682"/>
                <a:gd name="connsiteX11" fmla="*/ 828663 w 1569972"/>
                <a:gd name="connsiteY11" fmla="*/ 482686 h 1570682"/>
                <a:gd name="connsiteX12" fmla="*/ 659166 w 1569972"/>
                <a:gd name="connsiteY12" fmla="*/ 144640 h 1570682"/>
                <a:gd name="connsiteX13" fmla="*/ 511330 w 1569972"/>
                <a:gd name="connsiteY13" fmla="*/ 114221 h 1570682"/>
                <a:gd name="connsiteX14" fmla="*/ 506477 w 1569972"/>
                <a:gd name="connsiteY14" fmla="*/ 16453 h 1570682"/>
                <a:gd name="connsiteX15" fmla="*/ 359588 w 1569972"/>
                <a:gd name="connsiteY15" fmla="*/ 0 h 1570682"/>
                <a:gd name="connsiteX16" fmla="*/ 402436 w 1569972"/>
                <a:gd name="connsiteY16" fmla="*/ 93270 h 1570682"/>
                <a:gd name="connsiteX17" fmla="*/ 205716 w 1569972"/>
                <a:gd name="connsiteY17" fmla="*/ 59182 h 1570682"/>
                <a:gd name="connsiteX18" fmla="*/ 17755 w 1569972"/>
                <a:gd name="connsiteY18" fmla="*/ 161211 h 1570682"/>
                <a:gd name="connsiteX19" fmla="*/ 0 w 1569972"/>
                <a:gd name="connsiteY19" fmla="*/ 286676 h 1570682"/>
                <a:gd name="connsiteX20" fmla="*/ 0 w 1569972"/>
                <a:gd name="connsiteY20" fmla="*/ 366927 h 1570682"/>
                <a:gd name="connsiteX21" fmla="*/ 133869 w 1569972"/>
                <a:gd name="connsiteY21" fmla="*/ 522101 h 1570682"/>
                <a:gd name="connsiteX22" fmla="*/ 326565 w 1569972"/>
                <a:gd name="connsiteY22" fmla="*/ 597025 h 1570682"/>
                <a:gd name="connsiteX23" fmla="*/ 44268 w 1569972"/>
                <a:gd name="connsiteY23" fmla="*/ 1175112 h 1570682"/>
                <a:gd name="connsiteX24" fmla="*/ 92087 w 1569972"/>
                <a:gd name="connsiteY24" fmla="*/ 1246604 h 1570682"/>
                <a:gd name="connsiteX25" fmla="*/ 265134 w 1569972"/>
                <a:gd name="connsiteY25" fmla="*/ 1505583 h 1570682"/>
                <a:gd name="connsiteX26" fmla="*/ 1058169 w 1569972"/>
                <a:gd name="connsiteY26" fmla="*/ 1570683 h 1570682"/>
                <a:gd name="connsiteX27" fmla="*/ 1168366 w 1569972"/>
                <a:gd name="connsiteY27" fmla="*/ 1323658 h 1570682"/>
                <a:gd name="connsiteX28" fmla="*/ 1199140 w 1569972"/>
                <a:gd name="connsiteY28" fmla="*/ 1205887 h 1570682"/>
                <a:gd name="connsiteX29" fmla="*/ 1318214 w 1569972"/>
                <a:gd name="connsiteY29" fmla="*/ 1060063 h 1570682"/>
                <a:gd name="connsiteX30" fmla="*/ 1280692 w 1569972"/>
                <a:gd name="connsiteY30" fmla="*/ 969042 h 1570682"/>
                <a:gd name="connsiteX31" fmla="*/ 1411839 w 1569972"/>
                <a:gd name="connsiteY31" fmla="*/ 894118 h 1570682"/>
                <a:gd name="connsiteX32" fmla="*/ 1569973 w 1569972"/>
                <a:gd name="connsiteY32" fmla="*/ 476413 h 157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69972" h="1570682">
                  <a:moveTo>
                    <a:pt x="1569618" y="476650"/>
                  </a:moveTo>
                  <a:lnTo>
                    <a:pt x="1369820" y="383261"/>
                  </a:lnTo>
                  <a:lnTo>
                    <a:pt x="1286966" y="408354"/>
                  </a:lnTo>
                  <a:lnTo>
                    <a:pt x="1297382" y="349172"/>
                  </a:lnTo>
                  <a:lnTo>
                    <a:pt x="1142089" y="273656"/>
                  </a:lnTo>
                  <a:lnTo>
                    <a:pt x="1093323" y="297329"/>
                  </a:lnTo>
                  <a:lnTo>
                    <a:pt x="1081487" y="241106"/>
                  </a:lnTo>
                  <a:lnTo>
                    <a:pt x="1062312" y="239213"/>
                  </a:lnTo>
                  <a:lnTo>
                    <a:pt x="1030827" y="302300"/>
                  </a:lnTo>
                  <a:lnTo>
                    <a:pt x="942765" y="338164"/>
                  </a:lnTo>
                  <a:lnTo>
                    <a:pt x="889738" y="481621"/>
                  </a:lnTo>
                  <a:lnTo>
                    <a:pt x="828663" y="482686"/>
                  </a:lnTo>
                  <a:lnTo>
                    <a:pt x="659166" y="144640"/>
                  </a:lnTo>
                  <a:lnTo>
                    <a:pt x="511330" y="114221"/>
                  </a:lnTo>
                  <a:cubicBezTo>
                    <a:pt x="511330" y="114221"/>
                    <a:pt x="508608" y="57761"/>
                    <a:pt x="506477" y="16453"/>
                  </a:cubicBezTo>
                  <a:lnTo>
                    <a:pt x="359588" y="0"/>
                  </a:lnTo>
                  <a:lnTo>
                    <a:pt x="402436" y="93270"/>
                  </a:lnTo>
                  <a:lnTo>
                    <a:pt x="205716" y="59182"/>
                  </a:lnTo>
                  <a:lnTo>
                    <a:pt x="17755" y="161211"/>
                  </a:lnTo>
                  <a:lnTo>
                    <a:pt x="0" y="286676"/>
                  </a:lnTo>
                  <a:lnTo>
                    <a:pt x="0" y="366927"/>
                  </a:lnTo>
                  <a:lnTo>
                    <a:pt x="133869" y="522101"/>
                  </a:lnTo>
                  <a:lnTo>
                    <a:pt x="326565" y="597025"/>
                  </a:lnTo>
                  <a:lnTo>
                    <a:pt x="44268" y="1175112"/>
                  </a:lnTo>
                  <a:lnTo>
                    <a:pt x="92087" y="1246604"/>
                  </a:lnTo>
                  <a:lnTo>
                    <a:pt x="265134" y="1505583"/>
                  </a:lnTo>
                  <a:lnTo>
                    <a:pt x="1058169" y="1570683"/>
                  </a:lnTo>
                  <a:lnTo>
                    <a:pt x="1168366" y="1323658"/>
                  </a:lnTo>
                  <a:lnTo>
                    <a:pt x="1199140" y="1205887"/>
                  </a:lnTo>
                  <a:lnTo>
                    <a:pt x="1318214" y="1060063"/>
                  </a:lnTo>
                  <a:lnTo>
                    <a:pt x="1280692" y="969042"/>
                  </a:lnTo>
                  <a:lnTo>
                    <a:pt x="1411839" y="894118"/>
                  </a:lnTo>
                  <a:lnTo>
                    <a:pt x="1569973" y="476413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Forma Livre: Forma 736">
              <a:extLst>
                <a:ext uri="{FF2B5EF4-FFF2-40B4-BE49-F238E27FC236}">
                  <a16:creationId xmlns:a16="http://schemas.microsoft.com/office/drawing/2014/main" id="{362E1331-5377-1ED2-D273-5A7EC0D088CD}"/>
                </a:ext>
              </a:extLst>
            </p:cNvPr>
            <p:cNvSpPr/>
            <p:nvPr/>
          </p:nvSpPr>
          <p:spPr>
            <a:xfrm>
              <a:off x="8499772" y="1371157"/>
              <a:ext cx="664019" cy="778483"/>
            </a:xfrm>
            <a:custGeom>
              <a:avLst/>
              <a:gdLst>
                <a:gd name="connsiteX0" fmla="*/ 636204 w 755987"/>
                <a:gd name="connsiteY0" fmla="*/ 467536 h 886305"/>
                <a:gd name="connsiteX1" fmla="*/ 599156 w 755987"/>
                <a:gd name="connsiteY1" fmla="*/ 289990 h 886305"/>
                <a:gd name="connsiteX2" fmla="*/ 650999 w 755987"/>
                <a:gd name="connsiteY2" fmla="*/ 158252 h 886305"/>
                <a:gd name="connsiteX3" fmla="*/ 597735 w 755987"/>
                <a:gd name="connsiteY3" fmla="*/ 102029 h 886305"/>
                <a:gd name="connsiteX4" fmla="*/ 594776 w 755987"/>
                <a:gd name="connsiteY4" fmla="*/ 0 h 886305"/>
                <a:gd name="connsiteX5" fmla="*/ 511922 w 755987"/>
                <a:gd name="connsiteY5" fmla="*/ 2959 h 886305"/>
                <a:gd name="connsiteX6" fmla="*/ 495588 w 755987"/>
                <a:gd name="connsiteY6" fmla="*/ 93152 h 886305"/>
                <a:gd name="connsiteX7" fmla="*/ 233768 w 755987"/>
                <a:gd name="connsiteY7" fmla="*/ 205597 h 886305"/>
                <a:gd name="connsiteX8" fmla="*/ 213054 w 755987"/>
                <a:gd name="connsiteY8" fmla="*/ 162750 h 886305"/>
                <a:gd name="connsiteX9" fmla="*/ 0 w 755987"/>
                <a:gd name="connsiteY9" fmla="*/ 133159 h 886305"/>
                <a:gd name="connsiteX10" fmla="*/ 87234 w 755987"/>
                <a:gd name="connsiteY10" fmla="*/ 301827 h 886305"/>
                <a:gd name="connsiteX11" fmla="*/ 202638 w 755987"/>
                <a:gd name="connsiteY11" fmla="*/ 371306 h 886305"/>
                <a:gd name="connsiteX12" fmla="*/ 210095 w 755987"/>
                <a:gd name="connsiteY12" fmla="*/ 402436 h 886305"/>
                <a:gd name="connsiteX13" fmla="*/ 279338 w 755987"/>
                <a:gd name="connsiteY13" fmla="*/ 421966 h 886305"/>
                <a:gd name="connsiteX14" fmla="*/ 302064 w 755987"/>
                <a:gd name="connsiteY14" fmla="*/ 788537 h 886305"/>
                <a:gd name="connsiteX15" fmla="*/ 421137 w 755987"/>
                <a:gd name="connsiteY15" fmla="*/ 886305 h 886305"/>
                <a:gd name="connsiteX16" fmla="*/ 437235 w 755987"/>
                <a:gd name="connsiteY16" fmla="*/ 735037 h 886305"/>
                <a:gd name="connsiteX17" fmla="*/ 550982 w 755987"/>
                <a:gd name="connsiteY17" fmla="*/ 771138 h 886305"/>
                <a:gd name="connsiteX18" fmla="*/ 597735 w 755987"/>
                <a:gd name="connsiteY18" fmla="*/ 642714 h 886305"/>
                <a:gd name="connsiteX19" fmla="*/ 738233 w 755987"/>
                <a:gd name="connsiteY19" fmla="*/ 637387 h 886305"/>
                <a:gd name="connsiteX20" fmla="*/ 755987 w 755987"/>
                <a:gd name="connsiteY20" fmla="*/ 511922 h 886305"/>
                <a:gd name="connsiteX21" fmla="*/ 636204 w 755987"/>
                <a:gd name="connsiteY21" fmla="*/ 467536 h 886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55987" h="886305">
                  <a:moveTo>
                    <a:pt x="636204" y="467536"/>
                  </a:moveTo>
                  <a:lnTo>
                    <a:pt x="599156" y="289990"/>
                  </a:lnTo>
                  <a:lnTo>
                    <a:pt x="650999" y="158252"/>
                  </a:lnTo>
                  <a:lnTo>
                    <a:pt x="597735" y="102029"/>
                  </a:lnTo>
                  <a:lnTo>
                    <a:pt x="594776" y="0"/>
                  </a:lnTo>
                  <a:lnTo>
                    <a:pt x="511922" y="2959"/>
                  </a:lnTo>
                  <a:lnTo>
                    <a:pt x="495588" y="93152"/>
                  </a:lnTo>
                  <a:lnTo>
                    <a:pt x="233768" y="205597"/>
                  </a:lnTo>
                  <a:lnTo>
                    <a:pt x="213054" y="162750"/>
                  </a:lnTo>
                  <a:lnTo>
                    <a:pt x="0" y="133159"/>
                  </a:lnTo>
                  <a:lnTo>
                    <a:pt x="87234" y="301827"/>
                  </a:lnTo>
                  <a:lnTo>
                    <a:pt x="202638" y="371306"/>
                  </a:lnTo>
                  <a:lnTo>
                    <a:pt x="210095" y="402436"/>
                  </a:lnTo>
                  <a:lnTo>
                    <a:pt x="279338" y="421966"/>
                  </a:lnTo>
                  <a:lnTo>
                    <a:pt x="302064" y="788537"/>
                  </a:lnTo>
                  <a:lnTo>
                    <a:pt x="421137" y="886305"/>
                  </a:lnTo>
                  <a:lnTo>
                    <a:pt x="437235" y="735037"/>
                  </a:lnTo>
                  <a:lnTo>
                    <a:pt x="550982" y="771138"/>
                  </a:lnTo>
                  <a:lnTo>
                    <a:pt x="597735" y="642714"/>
                  </a:lnTo>
                  <a:lnTo>
                    <a:pt x="738233" y="637387"/>
                  </a:lnTo>
                  <a:lnTo>
                    <a:pt x="755987" y="511922"/>
                  </a:lnTo>
                  <a:lnTo>
                    <a:pt x="636204" y="467536"/>
                  </a:lnTo>
                  <a:close/>
                </a:path>
              </a:pathLst>
            </a:custGeom>
            <a:solidFill>
              <a:srgbClr val="92D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Forma Livre: Forma 737">
              <a:extLst>
                <a:ext uri="{FF2B5EF4-FFF2-40B4-BE49-F238E27FC236}">
                  <a16:creationId xmlns:a16="http://schemas.microsoft.com/office/drawing/2014/main" id="{C74B966A-9AE9-5203-BF1D-699FBA59C3BD}"/>
                </a:ext>
              </a:extLst>
            </p:cNvPr>
            <p:cNvSpPr/>
            <p:nvPr/>
          </p:nvSpPr>
          <p:spPr>
            <a:xfrm>
              <a:off x="8499772" y="1371157"/>
              <a:ext cx="664019" cy="778483"/>
            </a:xfrm>
            <a:custGeom>
              <a:avLst/>
              <a:gdLst>
                <a:gd name="connsiteX0" fmla="*/ 636204 w 755987"/>
                <a:gd name="connsiteY0" fmla="*/ 467536 h 886305"/>
                <a:gd name="connsiteX1" fmla="*/ 599156 w 755987"/>
                <a:gd name="connsiteY1" fmla="*/ 289990 h 886305"/>
                <a:gd name="connsiteX2" fmla="*/ 650999 w 755987"/>
                <a:gd name="connsiteY2" fmla="*/ 158252 h 886305"/>
                <a:gd name="connsiteX3" fmla="*/ 597735 w 755987"/>
                <a:gd name="connsiteY3" fmla="*/ 102029 h 886305"/>
                <a:gd name="connsiteX4" fmla="*/ 594776 w 755987"/>
                <a:gd name="connsiteY4" fmla="*/ 0 h 886305"/>
                <a:gd name="connsiteX5" fmla="*/ 511922 w 755987"/>
                <a:gd name="connsiteY5" fmla="*/ 2959 h 886305"/>
                <a:gd name="connsiteX6" fmla="*/ 495588 w 755987"/>
                <a:gd name="connsiteY6" fmla="*/ 93152 h 886305"/>
                <a:gd name="connsiteX7" fmla="*/ 233768 w 755987"/>
                <a:gd name="connsiteY7" fmla="*/ 205597 h 886305"/>
                <a:gd name="connsiteX8" fmla="*/ 213054 w 755987"/>
                <a:gd name="connsiteY8" fmla="*/ 162750 h 886305"/>
                <a:gd name="connsiteX9" fmla="*/ 0 w 755987"/>
                <a:gd name="connsiteY9" fmla="*/ 133159 h 886305"/>
                <a:gd name="connsiteX10" fmla="*/ 87234 w 755987"/>
                <a:gd name="connsiteY10" fmla="*/ 301827 h 886305"/>
                <a:gd name="connsiteX11" fmla="*/ 202638 w 755987"/>
                <a:gd name="connsiteY11" fmla="*/ 371306 h 886305"/>
                <a:gd name="connsiteX12" fmla="*/ 210095 w 755987"/>
                <a:gd name="connsiteY12" fmla="*/ 402436 h 886305"/>
                <a:gd name="connsiteX13" fmla="*/ 279338 w 755987"/>
                <a:gd name="connsiteY13" fmla="*/ 421966 h 886305"/>
                <a:gd name="connsiteX14" fmla="*/ 302064 w 755987"/>
                <a:gd name="connsiteY14" fmla="*/ 788537 h 886305"/>
                <a:gd name="connsiteX15" fmla="*/ 421137 w 755987"/>
                <a:gd name="connsiteY15" fmla="*/ 886305 h 886305"/>
                <a:gd name="connsiteX16" fmla="*/ 437235 w 755987"/>
                <a:gd name="connsiteY16" fmla="*/ 735037 h 886305"/>
                <a:gd name="connsiteX17" fmla="*/ 550982 w 755987"/>
                <a:gd name="connsiteY17" fmla="*/ 771138 h 886305"/>
                <a:gd name="connsiteX18" fmla="*/ 597735 w 755987"/>
                <a:gd name="connsiteY18" fmla="*/ 642714 h 886305"/>
                <a:gd name="connsiteX19" fmla="*/ 738233 w 755987"/>
                <a:gd name="connsiteY19" fmla="*/ 637387 h 886305"/>
                <a:gd name="connsiteX20" fmla="*/ 755987 w 755987"/>
                <a:gd name="connsiteY20" fmla="*/ 511922 h 886305"/>
                <a:gd name="connsiteX21" fmla="*/ 636204 w 755987"/>
                <a:gd name="connsiteY21" fmla="*/ 467536 h 886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55987" h="886305">
                  <a:moveTo>
                    <a:pt x="636204" y="467536"/>
                  </a:moveTo>
                  <a:lnTo>
                    <a:pt x="599156" y="289990"/>
                  </a:lnTo>
                  <a:lnTo>
                    <a:pt x="650999" y="158252"/>
                  </a:lnTo>
                  <a:lnTo>
                    <a:pt x="597735" y="102029"/>
                  </a:lnTo>
                  <a:lnTo>
                    <a:pt x="594776" y="0"/>
                  </a:lnTo>
                  <a:lnTo>
                    <a:pt x="511922" y="2959"/>
                  </a:lnTo>
                  <a:lnTo>
                    <a:pt x="495588" y="93152"/>
                  </a:lnTo>
                  <a:lnTo>
                    <a:pt x="233768" y="205597"/>
                  </a:lnTo>
                  <a:lnTo>
                    <a:pt x="213054" y="162750"/>
                  </a:lnTo>
                  <a:lnTo>
                    <a:pt x="0" y="133159"/>
                  </a:lnTo>
                  <a:lnTo>
                    <a:pt x="87234" y="301827"/>
                  </a:lnTo>
                  <a:lnTo>
                    <a:pt x="202638" y="371306"/>
                  </a:lnTo>
                  <a:lnTo>
                    <a:pt x="210095" y="402436"/>
                  </a:lnTo>
                  <a:lnTo>
                    <a:pt x="279338" y="421966"/>
                  </a:lnTo>
                  <a:lnTo>
                    <a:pt x="302064" y="788537"/>
                  </a:lnTo>
                  <a:lnTo>
                    <a:pt x="421137" y="886305"/>
                  </a:lnTo>
                  <a:lnTo>
                    <a:pt x="437235" y="735037"/>
                  </a:lnTo>
                  <a:lnTo>
                    <a:pt x="550982" y="771138"/>
                  </a:lnTo>
                  <a:lnTo>
                    <a:pt x="597735" y="642714"/>
                  </a:lnTo>
                  <a:lnTo>
                    <a:pt x="738233" y="637387"/>
                  </a:lnTo>
                  <a:lnTo>
                    <a:pt x="755987" y="511922"/>
                  </a:lnTo>
                  <a:lnTo>
                    <a:pt x="636204" y="467536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Forma Livre: Forma 738">
              <a:extLst>
                <a:ext uri="{FF2B5EF4-FFF2-40B4-BE49-F238E27FC236}">
                  <a16:creationId xmlns:a16="http://schemas.microsoft.com/office/drawing/2014/main" id="{6AB18C61-5D0B-9DCD-0DA7-E1A77FF59279}"/>
                </a:ext>
              </a:extLst>
            </p:cNvPr>
            <p:cNvSpPr/>
            <p:nvPr/>
          </p:nvSpPr>
          <p:spPr>
            <a:xfrm>
              <a:off x="10272985" y="2097659"/>
              <a:ext cx="720574" cy="997431"/>
            </a:xfrm>
            <a:custGeom>
              <a:avLst/>
              <a:gdLst>
                <a:gd name="connsiteX0" fmla="*/ 0 w 820376"/>
                <a:gd name="connsiteY0" fmla="*/ 492747 h 1135578"/>
                <a:gd name="connsiteX1" fmla="*/ 140497 w 820376"/>
                <a:gd name="connsiteY1" fmla="*/ 544827 h 1135578"/>
                <a:gd name="connsiteX2" fmla="*/ 121796 w 820376"/>
                <a:gd name="connsiteY2" fmla="*/ 756343 h 1135578"/>
                <a:gd name="connsiteX3" fmla="*/ 187370 w 820376"/>
                <a:gd name="connsiteY3" fmla="*/ 875416 h 1135578"/>
                <a:gd name="connsiteX4" fmla="*/ 243592 w 820376"/>
                <a:gd name="connsiteY4" fmla="*/ 844642 h 1135578"/>
                <a:gd name="connsiteX5" fmla="*/ 250220 w 820376"/>
                <a:gd name="connsiteY5" fmla="*/ 894118 h 1135578"/>
                <a:gd name="connsiteX6" fmla="*/ 179321 w 820376"/>
                <a:gd name="connsiteY6" fmla="*/ 998514 h 1135578"/>
                <a:gd name="connsiteX7" fmla="*/ 271644 w 820376"/>
                <a:gd name="connsiteY7" fmla="*/ 1132265 h 1135578"/>
                <a:gd name="connsiteX8" fmla="*/ 332838 w 820376"/>
                <a:gd name="connsiteY8" fmla="*/ 1135579 h 1135578"/>
                <a:gd name="connsiteX9" fmla="*/ 333193 w 820376"/>
                <a:gd name="connsiteY9" fmla="*/ 1134987 h 1135578"/>
                <a:gd name="connsiteX10" fmla="*/ 333193 w 820376"/>
                <a:gd name="connsiteY10" fmla="*/ 1033313 h 1135578"/>
                <a:gd name="connsiteX11" fmla="*/ 313190 w 820376"/>
                <a:gd name="connsiteY11" fmla="*/ 959691 h 1135578"/>
                <a:gd name="connsiteX12" fmla="*/ 382787 w 820376"/>
                <a:gd name="connsiteY12" fmla="*/ 795047 h 1135578"/>
                <a:gd name="connsiteX13" fmla="*/ 583414 w 820376"/>
                <a:gd name="connsiteY13" fmla="*/ 689349 h 1135578"/>
                <a:gd name="connsiteX14" fmla="*/ 703907 w 820376"/>
                <a:gd name="connsiteY14" fmla="*/ 689349 h 1135578"/>
                <a:gd name="connsiteX15" fmla="*/ 666386 w 820376"/>
                <a:gd name="connsiteY15" fmla="*/ 560924 h 1135578"/>
                <a:gd name="connsiteX16" fmla="*/ 717283 w 820376"/>
                <a:gd name="connsiteY16" fmla="*/ 492747 h 1135578"/>
                <a:gd name="connsiteX17" fmla="*/ 690532 w 820376"/>
                <a:gd name="connsiteY17" fmla="*/ 372253 h 1135578"/>
                <a:gd name="connsiteX18" fmla="*/ 754685 w 820376"/>
                <a:gd name="connsiteY18" fmla="*/ 275905 h 1135578"/>
                <a:gd name="connsiteX19" fmla="*/ 789484 w 820376"/>
                <a:gd name="connsiteY19" fmla="*/ 275905 h 1135578"/>
                <a:gd name="connsiteX20" fmla="*/ 820377 w 820376"/>
                <a:gd name="connsiteY20" fmla="*/ 177427 h 1135578"/>
                <a:gd name="connsiteX21" fmla="*/ 608862 w 820376"/>
                <a:gd name="connsiteY21" fmla="*/ 127122 h 1135578"/>
                <a:gd name="connsiteX22" fmla="*/ 549680 w 820376"/>
                <a:gd name="connsiteY22" fmla="*/ 184884 h 1135578"/>
                <a:gd name="connsiteX23" fmla="*/ 438655 w 820376"/>
                <a:gd name="connsiteY23" fmla="*/ 8759 h 1135578"/>
                <a:gd name="connsiteX24" fmla="*/ 383971 w 820376"/>
                <a:gd name="connsiteY24" fmla="*/ 44268 h 1135578"/>
                <a:gd name="connsiteX25" fmla="*/ 289280 w 820376"/>
                <a:gd name="connsiteY25" fmla="*/ 0 h 1135578"/>
                <a:gd name="connsiteX26" fmla="*/ 131147 w 820376"/>
                <a:gd name="connsiteY26" fmla="*/ 417705 h 1135578"/>
                <a:gd name="connsiteX27" fmla="*/ 0 w 820376"/>
                <a:gd name="connsiteY27" fmla="*/ 492747 h 113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20376" h="1135578">
                  <a:moveTo>
                    <a:pt x="0" y="492747"/>
                  </a:moveTo>
                  <a:lnTo>
                    <a:pt x="140497" y="544827"/>
                  </a:lnTo>
                  <a:lnTo>
                    <a:pt x="121796" y="756343"/>
                  </a:lnTo>
                  <a:lnTo>
                    <a:pt x="187370" y="875416"/>
                  </a:lnTo>
                  <a:lnTo>
                    <a:pt x="243592" y="844642"/>
                  </a:lnTo>
                  <a:lnTo>
                    <a:pt x="250220" y="894118"/>
                  </a:lnTo>
                  <a:lnTo>
                    <a:pt x="179321" y="998514"/>
                  </a:lnTo>
                  <a:lnTo>
                    <a:pt x="271644" y="1132265"/>
                  </a:lnTo>
                  <a:lnTo>
                    <a:pt x="332838" y="1135579"/>
                  </a:lnTo>
                  <a:lnTo>
                    <a:pt x="333193" y="1134987"/>
                  </a:lnTo>
                  <a:lnTo>
                    <a:pt x="333193" y="1033313"/>
                  </a:lnTo>
                  <a:lnTo>
                    <a:pt x="313190" y="959691"/>
                  </a:lnTo>
                  <a:lnTo>
                    <a:pt x="382787" y="795047"/>
                  </a:lnTo>
                  <a:lnTo>
                    <a:pt x="583414" y="689349"/>
                  </a:lnTo>
                  <a:lnTo>
                    <a:pt x="703907" y="689349"/>
                  </a:lnTo>
                  <a:lnTo>
                    <a:pt x="666386" y="560924"/>
                  </a:lnTo>
                  <a:lnTo>
                    <a:pt x="717283" y="492747"/>
                  </a:lnTo>
                  <a:lnTo>
                    <a:pt x="690532" y="372253"/>
                  </a:lnTo>
                  <a:lnTo>
                    <a:pt x="754685" y="275905"/>
                  </a:lnTo>
                  <a:lnTo>
                    <a:pt x="789484" y="275905"/>
                  </a:lnTo>
                  <a:lnTo>
                    <a:pt x="820377" y="177427"/>
                  </a:lnTo>
                  <a:lnTo>
                    <a:pt x="608862" y="127122"/>
                  </a:lnTo>
                  <a:lnTo>
                    <a:pt x="549680" y="184884"/>
                  </a:lnTo>
                  <a:lnTo>
                    <a:pt x="438655" y="8759"/>
                  </a:lnTo>
                  <a:lnTo>
                    <a:pt x="383971" y="44268"/>
                  </a:lnTo>
                  <a:lnTo>
                    <a:pt x="289280" y="0"/>
                  </a:lnTo>
                  <a:lnTo>
                    <a:pt x="131147" y="417705"/>
                  </a:lnTo>
                  <a:lnTo>
                    <a:pt x="0" y="492747"/>
                  </a:lnTo>
                  <a:close/>
                </a:path>
              </a:pathLst>
            </a:custGeom>
            <a:solidFill>
              <a:srgbClr val="FFA20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Forma Livre: Forma 739">
              <a:extLst>
                <a:ext uri="{FF2B5EF4-FFF2-40B4-BE49-F238E27FC236}">
                  <a16:creationId xmlns:a16="http://schemas.microsoft.com/office/drawing/2014/main" id="{11561452-794B-40A7-E303-57C9E0A55B26}"/>
                </a:ext>
              </a:extLst>
            </p:cNvPr>
            <p:cNvSpPr/>
            <p:nvPr/>
          </p:nvSpPr>
          <p:spPr>
            <a:xfrm>
              <a:off x="10272985" y="2097659"/>
              <a:ext cx="720574" cy="997431"/>
            </a:xfrm>
            <a:custGeom>
              <a:avLst/>
              <a:gdLst>
                <a:gd name="connsiteX0" fmla="*/ 0 w 820376"/>
                <a:gd name="connsiteY0" fmla="*/ 492747 h 1135578"/>
                <a:gd name="connsiteX1" fmla="*/ 140497 w 820376"/>
                <a:gd name="connsiteY1" fmla="*/ 544827 h 1135578"/>
                <a:gd name="connsiteX2" fmla="*/ 121796 w 820376"/>
                <a:gd name="connsiteY2" fmla="*/ 756343 h 1135578"/>
                <a:gd name="connsiteX3" fmla="*/ 187370 w 820376"/>
                <a:gd name="connsiteY3" fmla="*/ 875416 h 1135578"/>
                <a:gd name="connsiteX4" fmla="*/ 243592 w 820376"/>
                <a:gd name="connsiteY4" fmla="*/ 844642 h 1135578"/>
                <a:gd name="connsiteX5" fmla="*/ 250220 w 820376"/>
                <a:gd name="connsiteY5" fmla="*/ 894118 h 1135578"/>
                <a:gd name="connsiteX6" fmla="*/ 179321 w 820376"/>
                <a:gd name="connsiteY6" fmla="*/ 998514 h 1135578"/>
                <a:gd name="connsiteX7" fmla="*/ 271644 w 820376"/>
                <a:gd name="connsiteY7" fmla="*/ 1132265 h 1135578"/>
                <a:gd name="connsiteX8" fmla="*/ 332838 w 820376"/>
                <a:gd name="connsiteY8" fmla="*/ 1135579 h 1135578"/>
                <a:gd name="connsiteX9" fmla="*/ 333193 w 820376"/>
                <a:gd name="connsiteY9" fmla="*/ 1134987 h 1135578"/>
                <a:gd name="connsiteX10" fmla="*/ 333193 w 820376"/>
                <a:gd name="connsiteY10" fmla="*/ 1033313 h 1135578"/>
                <a:gd name="connsiteX11" fmla="*/ 313190 w 820376"/>
                <a:gd name="connsiteY11" fmla="*/ 959691 h 1135578"/>
                <a:gd name="connsiteX12" fmla="*/ 382787 w 820376"/>
                <a:gd name="connsiteY12" fmla="*/ 795047 h 1135578"/>
                <a:gd name="connsiteX13" fmla="*/ 583414 w 820376"/>
                <a:gd name="connsiteY13" fmla="*/ 689349 h 1135578"/>
                <a:gd name="connsiteX14" fmla="*/ 703907 w 820376"/>
                <a:gd name="connsiteY14" fmla="*/ 689349 h 1135578"/>
                <a:gd name="connsiteX15" fmla="*/ 666386 w 820376"/>
                <a:gd name="connsiteY15" fmla="*/ 560924 h 1135578"/>
                <a:gd name="connsiteX16" fmla="*/ 717283 w 820376"/>
                <a:gd name="connsiteY16" fmla="*/ 492747 h 1135578"/>
                <a:gd name="connsiteX17" fmla="*/ 690532 w 820376"/>
                <a:gd name="connsiteY17" fmla="*/ 372253 h 1135578"/>
                <a:gd name="connsiteX18" fmla="*/ 754685 w 820376"/>
                <a:gd name="connsiteY18" fmla="*/ 275905 h 1135578"/>
                <a:gd name="connsiteX19" fmla="*/ 789484 w 820376"/>
                <a:gd name="connsiteY19" fmla="*/ 275905 h 1135578"/>
                <a:gd name="connsiteX20" fmla="*/ 820377 w 820376"/>
                <a:gd name="connsiteY20" fmla="*/ 177427 h 1135578"/>
                <a:gd name="connsiteX21" fmla="*/ 608862 w 820376"/>
                <a:gd name="connsiteY21" fmla="*/ 127122 h 1135578"/>
                <a:gd name="connsiteX22" fmla="*/ 549680 w 820376"/>
                <a:gd name="connsiteY22" fmla="*/ 184884 h 1135578"/>
                <a:gd name="connsiteX23" fmla="*/ 438655 w 820376"/>
                <a:gd name="connsiteY23" fmla="*/ 8759 h 1135578"/>
                <a:gd name="connsiteX24" fmla="*/ 383971 w 820376"/>
                <a:gd name="connsiteY24" fmla="*/ 44268 h 1135578"/>
                <a:gd name="connsiteX25" fmla="*/ 289280 w 820376"/>
                <a:gd name="connsiteY25" fmla="*/ 0 h 1135578"/>
                <a:gd name="connsiteX26" fmla="*/ 131147 w 820376"/>
                <a:gd name="connsiteY26" fmla="*/ 417705 h 1135578"/>
                <a:gd name="connsiteX27" fmla="*/ 0 w 820376"/>
                <a:gd name="connsiteY27" fmla="*/ 492747 h 113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20376" h="1135578">
                  <a:moveTo>
                    <a:pt x="0" y="492747"/>
                  </a:moveTo>
                  <a:lnTo>
                    <a:pt x="140497" y="544827"/>
                  </a:lnTo>
                  <a:lnTo>
                    <a:pt x="121796" y="756343"/>
                  </a:lnTo>
                  <a:lnTo>
                    <a:pt x="187370" y="875416"/>
                  </a:lnTo>
                  <a:lnTo>
                    <a:pt x="243592" y="844642"/>
                  </a:lnTo>
                  <a:lnTo>
                    <a:pt x="250220" y="894118"/>
                  </a:lnTo>
                  <a:lnTo>
                    <a:pt x="179321" y="998514"/>
                  </a:lnTo>
                  <a:lnTo>
                    <a:pt x="271644" y="1132265"/>
                  </a:lnTo>
                  <a:lnTo>
                    <a:pt x="332838" y="1135579"/>
                  </a:lnTo>
                  <a:lnTo>
                    <a:pt x="333193" y="1134987"/>
                  </a:lnTo>
                  <a:lnTo>
                    <a:pt x="333193" y="1033313"/>
                  </a:lnTo>
                  <a:lnTo>
                    <a:pt x="313190" y="959691"/>
                  </a:lnTo>
                  <a:lnTo>
                    <a:pt x="382787" y="795047"/>
                  </a:lnTo>
                  <a:lnTo>
                    <a:pt x="583414" y="689349"/>
                  </a:lnTo>
                  <a:lnTo>
                    <a:pt x="703907" y="689349"/>
                  </a:lnTo>
                  <a:lnTo>
                    <a:pt x="666386" y="560924"/>
                  </a:lnTo>
                  <a:lnTo>
                    <a:pt x="717283" y="492747"/>
                  </a:lnTo>
                  <a:lnTo>
                    <a:pt x="690532" y="372253"/>
                  </a:lnTo>
                  <a:lnTo>
                    <a:pt x="754685" y="275905"/>
                  </a:lnTo>
                  <a:lnTo>
                    <a:pt x="789484" y="275905"/>
                  </a:lnTo>
                  <a:lnTo>
                    <a:pt x="820377" y="177427"/>
                  </a:lnTo>
                  <a:lnTo>
                    <a:pt x="608862" y="127122"/>
                  </a:lnTo>
                  <a:lnTo>
                    <a:pt x="549680" y="184884"/>
                  </a:lnTo>
                  <a:lnTo>
                    <a:pt x="438655" y="8759"/>
                  </a:lnTo>
                  <a:lnTo>
                    <a:pt x="383971" y="44268"/>
                  </a:lnTo>
                  <a:lnTo>
                    <a:pt x="289280" y="0"/>
                  </a:lnTo>
                  <a:lnTo>
                    <a:pt x="131147" y="417705"/>
                  </a:lnTo>
                  <a:lnTo>
                    <a:pt x="0" y="492747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Forma Livre: Forma 740">
              <a:extLst>
                <a:ext uri="{FF2B5EF4-FFF2-40B4-BE49-F238E27FC236}">
                  <a16:creationId xmlns:a16="http://schemas.microsoft.com/office/drawing/2014/main" id="{F10A69E1-6B23-4547-70D7-857DFA40A9F3}"/>
                </a:ext>
              </a:extLst>
            </p:cNvPr>
            <p:cNvSpPr/>
            <p:nvPr/>
          </p:nvSpPr>
          <p:spPr>
            <a:xfrm>
              <a:off x="10018168" y="2530462"/>
              <a:ext cx="547162" cy="913221"/>
            </a:xfrm>
            <a:custGeom>
              <a:avLst/>
              <a:gdLst>
                <a:gd name="connsiteX0" fmla="*/ 622947 w 622946"/>
                <a:gd name="connsiteY0" fmla="*/ 642832 h 1039704"/>
                <a:gd name="connsiteX1" fmla="*/ 561753 w 622946"/>
                <a:gd name="connsiteY1" fmla="*/ 639518 h 1039704"/>
                <a:gd name="connsiteX2" fmla="*/ 469429 w 622946"/>
                <a:gd name="connsiteY2" fmla="*/ 505767 h 1039704"/>
                <a:gd name="connsiteX3" fmla="*/ 540329 w 622946"/>
                <a:gd name="connsiteY3" fmla="*/ 401370 h 1039704"/>
                <a:gd name="connsiteX4" fmla="*/ 533701 w 622946"/>
                <a:gd name="connsiteY4" fmla="*/ 351894 h 1039704"/>
                <a:gd name="connsiteX5" fmla="*/ 477478 w 622946"/>
                <a:gd name="connsiteY5" fmla="*/ 382669 h 1039704"/>
                <a:gd name="connsiteX6" fmla="*/ 411905 w 622946"/>
                <a:gd name="connsiteY6" fmla="*/ 263595 h 1039704"/>
                <a:gd name="connsiteX7" fmla="*/ 430606 w 622946"/>
                <a:gd name="connsiteY7" fmla="*/ 52080 h 1039704"/>
                <a:gd name="connsiteX8" fmla="*/ 290109 w 622946"/>
                <a:gd name="connsiteY8" fmla="*/ 0 h 1039704"/>
                <a:gd name="connsiteX9" fmla="*/ 327630 w 622946"/>
                <a:gd name="connsiteY9" fmla="*/ 90903 h 1039704"/>
                <a:gd name="connsiteX10" fmla="*/ 208557 w 622946"/>
                <a:gd name="connsiteY10" fmla="*/ 236845 h 1039704"/>
                <a:gd name="connsiteX11" fmla="*/ 177782 w 622946"/>
                <a:gd name="connsiteY11" fmla="*/ 354498 h 1039704"/>
                <a:gd name="connsiteX12" fmla="*/ 67586 w 622946"/>
                <a:gd name="connsiteY12" fmla="*/ 601641 h 1039704"/>
                <a:gd name="connsiteX13" fmla="*/ 11836 w 622946"/>
                <a:gd name="connsiteY13" fmla="*/ 726515 h 1039704"/>
                <a:gd name="connsiteX14" fmla="*/ 0 w 622946"/>
                <a:gd name="connsiteY14" fmla="*/ 974960 h 1039704"/>
                <a:gd name="connsiteX15" fmla="*/ 86760 w 622946"/>
                <a:gd name="connsiteY15" fmla="*/ 928561 h 1039704"/>
                <a:gd name="connsiteX16" fmla="*/ 74687 w 622946"/>
                <a:gd name="connsiteY16" fmla="*/ 980760 h 1039704"/>
                <a:gd name="connsiteX17" fmla="*/ 187133 w 622946"/>
                <a:gd name="connsiteY17" fmla="*/ 1027631 h 1039704"/>
                <a:gd name="connsiteX18" fmla="*/ 207136 w 622946"/>
                <a:gd name="connsiteY18" fmla="*/ 980760 h 1039704"/>
                <a:gd name="connsiteX19" fmla="*/ 319581 w 622946"/>
                <a:gd name="connsiteY19" fmla="*/ 1039704 h 1039704"/>
                <a:gd name="connsiteX20" fmla="*/ 558320 w 622946"/>
                <a:gd name="connsiteY20" fmla="*/ 986323 h 1039704"/>
                <a:gd name="connsiteX21" fmla="*/ 533701 w 622946"/>
                <a:gd name="connsiteY21" fmla="*/ 766640 h 1039704"/>
                <a:gd name="connsiteX22" fmla="*/ 622947 w 622946"/>
                <a:gd name="connsiteY22" fmla="*/ 642832 h 103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22946" h="1039704">
                  <a:moveTo>
                    <a:pt x="622947" y="642832"/>
                  </a:moveTo>
                  <a:lnTo>
                    <a:pt x="561753" y="639518"/>
                  </a:lnTo>
                  <a:lnTo>
                    <a:pt x="469429" y="505767"/>
                  </a:lnTo>
                  <a:lnTo>
                    <a:pt x="540329" y="401370"/>
                  </a:lnTo>
                  <a:lnTo>
                    <a:pt x="533701" y="351894"/>
                  </a:lnTo>
                  <a:lnTo>
                    <a:pt x="477478" y="382669"/>
                  </a:lnTo>
                  <a:lnTo>
                    <a:pt x="411905" y="263595"/>
                  </a:lnTo>
                  <a:lnTo>
                    <a:pt x="430606" y="52080"/>
                  </a:lnTo>
                  <a:lnTo>
                    <a:pt x="290109" y="0"/>
                  </a:lnTo>
                  <a:lnTo>
                    <a:pt x="327630" y="90903"/>
                  </a:lnTo>
                  <a:lnTo>
                    <a:pt x="208557" y="236845"/>
                  </a:lnTo>
                  <a:lnTo>
                    <a:pt x="177782" y="354498"/>
                  </a:lnTo>
                  <a:lnTo>
                    <a:pt x="67586" y="601641"/>
                  </a:lnTo>
                  <a:lnTo>
                    <a:pt x="11836" y="726515"/>
                  </a:lnTo>
                  <a:lnTo>
                    <a:pt x="0" y="974960"/>
                  </a:lnTo>
                  <a:lnTo>
                    <a:pt x="86760" y="928561"/>
                  </a:lnTo>
                  <a:lnTo>
                    <a:pt x="74687" y="980760"/>
                  </a:lnTo>
                  <a:lnTo>
                    <a:pt x="187133" y="1027631"/>
                  </a:lnTo>
                  <a:lnTo>
                    <a:pt x="207136" y="980760"/>
                  </a:lnTo>
                  <a:lnTo>
                    <a:pt x="319581" y="1039704"/>
                  </a:lnTo>
                  <a:lnTo>
                    <a:pt x="558320" y="986323"/>
                  </a:lnTo>
                  <a:lnTo>
                    <a:pt x="533701" y="766640"/>
                  </a:lnTo>
                  <a:lnTo>
                    <a:pt x="622947" y="642832"/>
                  </a:lnTo>
                  <a:close/>
                </a:path>
              </a:pathLst>
            </a:custGeom>
            <a:solidFill>
              <a:srgbClr val="00B0F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Forma Livre: Forma 741">
              <a:extLst>
                <a:ext uri="{FF2B5EF4-FFF2-40B4-BE49-F238E27FC236}">
                  <a16:creationId xmlns:a16="http://schemas.microsoft.com/office/drawing/2014/main" id="{6F4D5C57-008A-B257-477F-8F46D4B5E6CB}"/>
                </a:ext>
              </a:extLst>
            </p:cNvPr>
            <p:cNvSpPr/>
            <p:nvPr/>
          </p:nvSpPr>
          <p:spPr>
            <a:xfrm>
              <a:off x="10018168" y="2530462"/>
              <a:ext cx="547162" cy="913221"/>
            </a:xfrm>
            <a:custGeom>
              <a:avLst/>
              <a:gdLst>
                <a:gd name="connsiteX0" fmla="*/ 622947 w 622946"/>
                <a:gd name="connsiteY0" fmla="*/ 642832 h 1039704"/>
                <a:gd name="connsiteX1" fmla="*/ 561753 w 622946"/>
                <a:gd name="connsiteY1" fmla="*/ 639518 h 1039704"/>
                <a:gd name="connsiteX2" fmla="*/ 469429 w 622946"/>
                <a:gd name="connsiteY2" fmla="*/ 505767 h 1039704"/>
                <a:gd name="connsiteX3" fmla="*/ 540329 w 622946"/>
                <a:gd name="connsiteY3" fmla="*/ 401370 h 1039704"/>
                <a:gd name="connsiteX4" fmla="*/ 533701 w 622946"/>
                <a:gd name="connsiteY4" fmla="*/ 351894 h 1039704"/>
                <a:gd name="connsiteX5" fmla="*/ 477478 w 622946"/>
                <a:gd name="connsiteY5" fmla="*/ 382669 h 1039704"/>
                <a:gd name="connsiteX6" fmla="*/ 411905 w 622946"/>
                <a:gd name="connsiteY6" fmla="*/ 263595 h 1039704"/>
                <a:gd name="connsiteX7" fmla="*/ 430606 w 622946"/>
                <a:gd name="connsiteY7" fmla="*/ 52080 h 1039704"/>
                <a:gd name="connsiteX8" fmla="*/ 290109 w 622946"/>
                <a:gd name="connsiteY8" fmla="*/ 0 h 1039704"/>
                <a:gd name="connsiteX9" fmla="*/ 327630 w 622946"/>
                <a:gd name="connsiteY9" fmla="*/ 90903 h 1039704"/>
                <a:gd name="connsiteX10" fmla="*/ 208557 w 622946"/>
                <a:gd name="connsiteY10" fmla="*/ 236845 h 1039704"/>
                <a:gd name="connsiteX11" fmla="*/ 177782 w 622946"/>
                <a:gd name="connsiteY11" fmla="*/ 354498 h 1039704"/>
                <a:gd name="connsiteX12" fmla="*/ 67586 w 622946"/>
                <a:gd name="connsiteY12" fmla="*/ 601641 h 1039704"/>
                <a:gd name="connsiteX13" fmla="*/ 11836 w 622946"/>
                <a:gd name="connsiteY13" fmla="*/ 726515 h 1039704"/>
                <a:gd name="connsiteX14" fmla="*/ 0 w 622946"/>
                <a:gd name="connsiteY14" fmla="*/ 974960 h 1039704"/>
                <a:gd name="connsiteX15" fmla="*/ 86760 w 622946"/>
                <a:gd name="connsiteY15" fmla="*/ 928561 h 1039704"/>
                <a:gd name="connsiteX16" fmla="*/ 74687 w 622946"/>
                <a:gd name="connsiteY16" fmla="*/ 980760 h 1039704"/>
                <a:gd name="connsiteX17" fmla="*/ 187133 w 622946"/>
                <a:gd name="connsiteY17" fmla="*/ 1027631 h 1039704"/>
                <a:gd name="connsiteX18" fmla="*/ 207136 w 622946"/>
                <a:gd name="connsiteY18" fmla="*/ 980760 h 1039704"/>
                <a:gd name="connsiteX19" fmla="*/ 319581 w 622946"/>
                <a:gd name="connsiteY19" fmla="*/ 1039704 h 1039704"/>
                <a:gd name="connsiteX20" fmla="*/ 558320 w 622946"/>
                <a:gd name="connsiteY20" fmla="*/ 986323 h 1039704"/>
                <a:gd name="connsiteX21" fmla="*/ 533701 w 622946"/>
                <a:gd name="connsiteY21" fmla="*/ 766640 h 1039704"/>
                <a:gd name="connsiteX22" fmla="*/ 622947 w 622946"/>
                <a:gd name="connsiteY22" fmla="*/ 642832 h 103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22946" h="1039704">
                  <a:moveTo>
                    <a:pt x="622947" y="642832"/>
                  </a:moveTo>
                  <a:lnTo>
                    <a:pt x="561753" y="639518"/>
                  </a:lnTo>
                  <a:lnTo>
                    <a:pt x="469429" y="505767"/>
                  </a:lnTo>
                  <a:lnTo>
                    <a:pt x="540329" y="401370"/>
                  </a:lnTo>
                  <a:lnTo>
                    <a:pt x="533701" y="351894"/>
                  </a:lnTo>
                  <a:lnTo>
                    <a:pt x="477478" y="382669"/>
                  </a:lnTo>
                  <a:lnTo>
                    <a:pt x="411905" y="263595"/>
                  </a:lnTo>
                  <a:lnTo>
                    <a:pt x="430606" y="52080"/>
                  </a:lnTo>
                  <a:lnTo>
                    <a:pt x="290109" y="0"/>
                  </a:lnTo>
                  <a:lnTo>
                    <a:pt x="327630" y="90903"/>
                  </a:lnTo>
                  <a:lnTo>
                    <a:pt x="208557" y="236845"/>
                  </a:lnTo>
                  <a:lnTo>
                    <a:pt x="177782" y="354498"/>
                  </a:lnTo>
                  <a:lnTo>
                    <a:pt x="67586" y="601641"/>
                  </a:lnTo>
                  <a:lnTo>
                    <a:pt x="11836" y="726515"/>
                  </a:lnTo>
                  <a:lnTo>
                    <a:pt x="0" y="974960"/>
                  </a:lnTo>
                  <a:lnTo>
                    <a:pt x="86760" y="928561"/>
                  </a:lnTo>
                  <a:lnTo>
                    <a:pt x="74687" y="980760"/>
                  </a:lnTo>
                  <a:lnTo>
                    <a:pt x="187133" y="1027631"/>
                  </a:lnTo>
                  <a:lnTo>
                    <a:pt x="207136" y="980760"/>
                  </a:lnTo>
                  <a:lnTo>
                    <a:pt x="319581" y="1039704"/>
                  </a:lnTo>
                  <a:lnTo>
                    <a:pt x="558320" y="986323"/>
                  </a:lnTo>
                  <a:lnTo>
                    <a:pt x="533701" y="766640"/>
                  </a:lnTo>
                  <a:lnTo>
                    <a:pt x="622947" y="642832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Forma Livre: Forma 742">
              <a:extLst>
                <a:ext uri="{FF2B5EF4-FFF2-40B4-BE49-F238E27FC236}">
                  <a16:creationId xmlns:a16="http://schemas.microsoft.com/office/drawing/2014/main" id="{C1275055-4D4C-9878-048E-4DF973A81A7A}"/>
                </a:ext>
              </a:extLst>
            </p:cNvPr>
            <p:cNvSpPr/>
            <p:nvPr/>
          </p:nvSpPr>
          <p:spPr>
            <a:xfrm>
              <a:off x="8295483" y="2850152"/>
              <a:ext cx="785760" cy="631478"/>
            </a:xfrm>
            <a:custGeom>
              <a:avLst/>
              <a:gdLst>
                <a:gd name="connsiteX0" fmla="*/ 829017 w 894590"/>
                <a:gd name="connsiteY0" fmla="*/ 496416 h 718939"/>
                <a:gd name="connsiteX1" fmla="*/ 837066 w 894590"/>
                <a:gd name="connsiteY1" fmla="*/ 374620 h 718939"/>
                <a:gd name="connsiteX2" fmla="*/ 657746 w 894590"/>
                <a:gd name="connsiteY2" fmla="*/ 386693 h 718939"/>
                <a:gd name="connsiteX3" fmla="*/ 635020 w 894590"/>
                <a:gd name="connsiteY3" fmla="*/ 80250 h 718939"/>
                <a:gd name="connsiteX4" fmla="*/ 589568 w 894590"/>
                <a:gd name="connsiteY4" fmla="*/ 115049 h 718939"/>
                <a:gd name="connsiteX5" fmla="*/ 485172 w 894590"/>
                <a:gd name="connsiteY5" fmla="*/ 0 h 718939"/>
                <a:gd name="connsiteX6" fmla="*/ 392848 w 894590"/>
                <a:gd name="connsiteY6" fmla="*/ 3906 h 718939"/>
                <a:gd name="connsiteX7" fmla="*/ 329879 w 894590"/>
                <a:gd name="connsiteY7" fmla="*/ 115049 h 718939"/>
                <a:gd name="connsiteX8" fmla="*/ 237555 w 894590"/>
                <a:gd name="connsiteY8" fmla="*/ 115049 h 718939"/>
                <a:gd name="connsiteX9" fmla="*/ 237555 w 894590"/>
                <a:gd name="connsiteY9" fmla="*/ 168549 h 718939"/>
                <a:gd name="connsiteX10" fmla="*/ 166656 w 894590"/>
                <a:gd name="connsiteY10" fmla="*/ 161803 h 718939"/>
                <a:gd name="connsiteX11" fmla="*/ 142628 w 894590"/>
                <a:gd name="connsiteY11" fmla="*/ 187251 h 718939"/>
                <a:gd name="connsiteX12" fmla="*/ 46280 w 894590"/>
                <a:gd name="connsiteY12" fmla="*/ 169851 h 718939"/>
                <a:gd name="connsiteX13" fmla="*/ 0 w 894590"/>
                <a:gd name="connsiteY13" fmla="*/ 226903 h 718939"/>
                <a:gd name="connsiteX14" fmla="*/ 61312 w 894590"/>
                <a:gd name="connsiteY14" fmla="*/ 258743 h 718939"/>
                <a:gd name="connsiteX15" fmla="*/ 114221 w 894590"/>
                <a:gd name="connsiteY15" fmla="*/ 232111 h 718939"/>
                <a:gd name="connsiteX16" fmla="*/ 165946 w 894590"/>
                <a:gd name="connsiteY16" fmla="*/ 229152 h 718939"/>
                <a:gd name="connsiteX17" fmla="*/ 177782 w 894590"/>
                <a:gd name="connsiteY17" fmla="*/ 312006 h 718939"/>
                <a:gd name="connsiteX18" fmla="*/ 157068 w 894590"/>
                <a:gd name="connsiteY18" fmla="*/ 334258 h 718939"/>
                <a:gd name="connsiteX19" fmla="*/ 191157 w 894590"/>
                <a:gd name="connsiteY19" fmla="*/ 378645 h 718939"/>
                <a:gd name="connsiteX20" fmla="*/ 162986 w 894590"/>
                <a:gd name="connsiteY20" fmla="*/ 424451 h 718939"/>
                <a:gd name="connsiteX21" fmla="*/ 266554 w 894590"/>
                <a:gd name="connsiteY21" fmla="*/ 536897 h 718939"/>
                <a:gd name="connsiteX22" fmla="*/ 452977 w 894590"/>
                <a:gd name="connsiteY22" fmla="*/ 587201 h 718939"/>
                <a:gd name="connsiteX23" fmla="*/ 756342 w 894590"/>
                <a:gd name="connsiteY23" fmla="*/ 718939 h 718939"/>
                <a:gd name="connsiteX24" fmla="*/ 894591 w 894590"/>
                <a:gd name="connsiteY24" fmla="*/ 551218 h 718939"/>
                <a:gd name="connsiteX25" fmla="*/ 829017 w 894590"/>
                <a:gd name="connsiteY25" fmla="*/ 496416 h 71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94590" h="718939">
                  <a:moveTo>
                    <a:pt x="829017" y="496416"/>
                  </a:moveTo>
                  <a:lnTo>
                    <a:pt x="837066" y="374620"/>
                  </a:lnTo>
                  <a:lnTo>
                    <a:pt x="657746" y="386693"/>
                  </a:lnTo>
                  <a:lnTo>
                    <a:pt x="635020" y="80250"/>
                  </a:lnTo>
                  <a:lnTo>
                    <a:pt x="589568" y="115049"/>
                  </a:lnTo>
                  <a:lnTo>
                    <a:pt x="485172" y="0"/>
                  </a:lnTo>
                  <a:lnTo>
                    <a:pt x="392848" y="3906"/>
                  </a:lnTo>
                  <a:lnTo>
                    <a:pt x="329879" y="115049"/>
                  </a:lnTo>
                  <a:lnTo>
                    <a:pt x="237555" y="115049"/>
                  </a:lnTo>
                  <a:lnTo>
                    <a:pt x="237555" y="168549"/>
                  </a:lnTo>
                  <a:lnTo>
                    <a:pt x="166656" y="161803"/>
                  </a:lnTo>
                  <a:lnTo>
                    <a:pt x="142628" y="187251"/>
                  </a:lnTo>
                  <a:lnTo>
                    <a:pt x="46280" y="169851"/>
                  </a:lnTo>
                  <a:lnTo>
                    <a:pt x="0" y="226903"/>
                  </a:lnTo>
                  <a:lnTo>
                    <a:pt x="61312" y="258743"/>
                  </a:lnTo>
                  <a:lnTo>
                    <a:pt x="114221" y="232111"/>
                  </a:lnTo>
                  <a:lnTo>
                    <a:pt x="165946" y="229152"/>
                  </a:lnTo>
                  <a:lnTo>
                    <a:pt x="177782" y="312006"/>
                  </a:lnTo>
                  <a:lnTo>
                    <a:pt x="157068" y="334258"/>
                  </a:lnTo>
                  <a:lnTo>
                    <a:pt x="191157" y="378645"/>
                  </a:lnTo>
                  <a:lnTo>
                    <a:pt x="162986" y="424451"/>
                  </a:lnTo>
                  <a:lnTo>
                    <a:pt x="266554" y="536897"/>
                  </a:lnTo>
                  <a:lnTo>
                    <a:pt x="452977" y="587201"/>
                  </a:lnTo>
                  <a:lnTo>
                    <a:pt x="756342" y="718939"/>
                  </a:lnTo>
                  <a:lnTo>
                    <a:pt x="894591" y="551218"/>
                  </a:lnTo>
                  <a:lnTo>
                    <a:pt x="829017" y="496416"/>
                  </a:lnTo>
                  <a:close/>
                </a:path>
              </a:pathLst>
            </a:custGeom>
            <a:solidFill>
              <a:srgbClr val="92D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Forma Livre: Forma 743">
              <a:extLst>
                <a:ext uri="{FF2B5EF4-FFF2-40B4-BE49-F238E27FC236}">
                  <a16:creationId xmlns:a16="http://schemas.microsoft.com/office/drawing/2014/main" id="{7DFD67F2-5129-3931-7E84-B56ACE7A2ABC}"/>
                </a:ext>
              </a:extLst>
            </p:cNvPr>
            <p:cNvSpPr/>
            <p:nvPr/>
          </p:nvSpPr>
          <p:spPr>
            <a:xfrm>
              <a:off x="8295483" y="2850152"/>
              <a:ext cx="785760" cy="631478"/>
            </a:xfrm>
            <a:custGeom>
              <a:avLst/>
              <a:gdLst>
                <a:gd name="connsiteX0" fmla="*/ 829017 w 894590"/>
                <a:gd name="connsiteY0" fmla="*/ 496416 h 718939"/>
                <a:gd name="connsiteX1" fmla="*/ 837066 w 894590"/>
                <a:gd name="connsiteY1" fmla="*/ 374620 h 718939"/>
                <a:gd name="connsiteX2" fmla="*/ 657746 w 894590"/>
                <a:gd name="connsiteY2" fmla="*/ 386693 h 718939"/>
                <a:gd name="connsiteX3" fmla="*/ 635020 w 894590"/>
                <a:gd name="connsiteY3" fmla="*/ 80250 h 718939"/>
                <a:gd name="connsiteX4" fmla="*/ 589568 w 894590"/>
                <a:gd name="connsiteY4" fmla="*/ 115049 h 718939"/>
                <a:gd name="connsiteX5" fmla="*/ 485172 w 894590"/>
                <a:gd name="connsiteY5" fmla="*/ 0 h 718939"/>
                <a:gd name="connsiteX6" fmla="*/ 392848 w 894590"/>
                <a:gd name="connsiteY6" fmla="*/ 3906 h 718939"/>
                <a:gd name="connsiteX7" fmla="*/ 329879 w 894590"/>
                <a:gd name="connsiteY7" fmla="*/ 115049 h 718939"/>
                <a:gd name="connsiteX8" fmla="*/ 237555 w 894590"/>
                <a:gd name="connsiteY8" fmla="*/ 115049 h 718939"/>
                <a:gd name="connsiteX9" fmla="*/ 237555 w 894590"/>
                <a:gd name="connsiteY9" fmla="*/ 168549 h 718939"/>
                <a:gd name="connsiteX10" fmla="*/ 166656 w 894590"/>
                <a:gd name="connsiteY10" fmla="*/ 161803 h 718939"/>
                <a:gd name="connsiteX11" fmla="*/ 142628 w 894590"/>
                <a:gd name="connsiteY11" fmla="*/ 187251 h 718939"/>
                <a:gd name="connsiteX12" fmla="*/ 46280 w 894590"/>
                <a:gd name="connsiteY12" fmla="*/ 169851 h 718939"/>
                <a:gd name="connsiteX13" fmla="*/ 0 w 894590"/>
                <a:gd name="connsiteY13" fmla="*/ 226903 h 718939"/>
                <a:gd name="connsiteX14" fmla="*/ 61312 w 894590"/>
                <a:gd name="connsiteY14" fmla="*/ 258743 h 718939"/>
                <a:gd name="connsiteX15" fmla="*/ 114221 w 894590"/>
                <a:gd name="connsiteY15" fmla="*/ 232111 h 718939"/>
                <a:gd name="connsiteX16" fmla="*/ 165946 w 894590"/>
                <a:gd name="connsiteY16" fmla="*/ 229152 h 718939"/>
                <a:gd name="connsiteX17" fmla="*/ 177782 w 894590"/>
                <a:gd name="connsiteY17" fmla="*/ 312006 h 718939"/>
                <a:gd name="connsiteX18" fmla="*/ 157068 w 894590"/>
                <a:gd name="connsiteY18" fmla="*/ 334258 h 718939"/>
                <a:gd name="connsiteX19" fmla="*/ 191157 w 894590"/>
                <a:gd name="connsiteY19" fmla="*/ 378645 h 718939"/>
                <a:gd name="connsiteX20" fmla="*/ 162986 w 894590"/>
                <a:gd name="connsiteY20" fmla="*/ 424451 h 718939"/>
                <a:gd name="connsiteX21" fmla="*/ 266554 w 894590"/>
                <a:gd name="connsiteY21" fmla="*/ 536897 h 718939"/>
                <a:gd name="connsiteX22" fmla="*/ 452977 w 894590"/>
                <a:gd name="connsiteY22" fmla="*/ 587201 h 718939"/>
                <a:gd name="connsiteX23" fmla="*/ 756342 w 894590"/>
                <a:gd name="connsiteY23" fmla="*/ 718939 h 718939"/>
                <a:gd name="connsiteX24" fmla="*/ 894591 w 894590"/>
                <a:gd name="connsiteY24" fmla="*/ 551218 h 718939"/>
                <a:gd name="connsiteX25" fmla="*/ 829017 w 894590"/>
                <a:gd name="connsiteY25" fmla="*/ 496416 h 71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94590" h="718939">
                  <a:moveTo>
                    <a:pt x="829017" y="496416"/>
                  </a:moveTo>
                  <a:lnTo>
                    <a:pt x="837066" y="374620"/>
                  </a:lnTo>
                  <a:lnTo>
                    <a:pt x="657746" y="386693"/>
                  </a:lnTo>
                  <a:lnTo>
                    <a:pt x="635020" y="80250"/>
                  </a:lnTo>
                  <a:lnTo>
                    <a:pt x="589568" y="115049"/>
                  </a:lnTo>
                  <a:lnTo>
                    <a:pt x="485172" y="0"/>
                  </a:lnTo>
                  <a:lnTo>
                    <a:pt x="392848" y="3906"/>
                  </a:lnTo>
                  <a:lnTo>
                    <a:pt x="329879" y="115049"/>
                  </a:lnTo>
                  <a:lnTo>
                    <a:pt x="237555" y="115049"/>
                  </a:lnTo>
                  <a:lnTo>
                    <a:pt x="237555" y="168549"/>
                  </a:lnTo>
                  <a:lnTo>
                    <a:pt x="166656" y="161803"/>
                  </a:lnTo>
                  <a:lnTo>
                    <a:pt x="142628" y="187251"/>
                  </a:lnTo>
                  <a:lnTo>
                    <a:pt x="46280" y="169851"/>
                  </a:lnTo>
                  <a:lnTo>
                    <a:pt x="0" y="226903"/>
                  </a:lnTo>
                  <a:lnTo>
                    <a:pt x="61312" y="258743"/>
                  </a:lnTo>
                  <a:lnTo>
                    <a:pt x="114221" y="232111"/>
                  </a:lnTo>
                  <a:lnTo>
                    <a:pt x="165946" y="229152"/>
                  </a:lnTo>
                  <a:lnTo>
                    <a:pt x="177782" y="312006"/>
                  </a:lnTo>
                  <a:lnTo>
                    <a:pt x="157068" y="334258"/>
                  </a:lnTo>
                  <a:lnTo>
                    <a:pt x="191157" y="378645"/>
                  </a:lnTo>
                  <a:lnTo>
                    <a:pt x="162986" y="424451"/>
                  </a:lnTo>
                  <a:lnTo>
                    <a:pt x="266554" y="536897"/>
                  </a:lnTo>
                  <a:lnTo>
                    <a:pt x="452977" y="587201"/>
                  </a:lnTo>
                  <a:lnTo>
                    <a:pt x="756342" y="718939"/>
                  </a:lnTo>
                  <a:lnTo>
                    <a:pt x="894591" y="551218"/>
                  </a:lnTo>
                  <a:lnTo>
                    <a:pt x="829017" y="496416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Forma Livre: Forma 744">
              <a:extLst>
                <a:ext uri="{FF2B5EF4-FFF2-40B4-BE49-F238E27FC236}">
                  <a16:creationId xmlns:a16="http://schemas.microsoft.com/office/drawing/2014/main" id="{6C7D79BF-2883-37BA-6A22-87A61949923A}"/>
                </a:ext>
              </a:extLst>
            </p:cNvPr>
            <p:cNvSpPr/>
            <p:nvPr/>
          </p:nvSpPr>
          <p:spPr>
            <a:xfrm>
              <a:off x="8853251" y="2774257"/>
              <a:ext cx="1224281" cy="1272417"/>
            </a:xfrm>
            <a:custGeom>
              <a:avLst/>
              <a:gdLst>
                <a:gd name="connsiteX0" fmla="*/ 600813 w 1393847"/>
                <a:gd name="connsiteY0" fmla="*/ 258979 h 1448650"/>
                <a:gd name="connsiteX1" fmla="*/ 427765 w 1393847"/>
                <a:gd name="connsiteY1" fmla="*/ 0 h 1448650"/>
                <a:gd name="connsiteX2" fmla="*/ 400068 w 1393847"/>
                <a:gd name="connsiteY2" fmla="*/ 181451 h 1448650"/>
                <a:gd name="connsiteX3" fmla="*/ 0 w 1393847"/>
                <a:gd name="connsiteY3" fmla="*/ 166774 h 1448650"/>
                <a:gd name="connsiteX4" fmla="*/ 22726 w 1393847"/>
                <a:gd name="connsiteY4" fmla="*/ 473217 h 1448650"/>
                <a:gd name="connsiteX5" fmla="*/ 202046 w 1393847"/>
                <a:gd name="connsiteY5" fmla="*/ 461144 h 1448650"/>
                <a:gd name="connsiteX6" fmla="*/ 193998 w 1393847"/>
                <a:gd name="connsiteY6" fmla="*/ 582940 h 1448650"/>
                <a:gd name="connsiteX7" fmla="*/ 259571 w 1393847"/>
                <a:gd name="connsiteY7" fmla="*/ 637742 h 1448650"/>
                <a:gd name="connsiteX8" fmla="*/ 121323 w 1393847"/>
                <a:gd name="connsiteY8" fmla="*/ 805345 h 1448650"/>
                <a:gd name="connsiteX9" fmla="*/ 183463 w 1393847"/>
                <a:gd name="connsiteY9" fmla="*/ 1142681 h 1448650"/>
                <a:gd name="connsiteX10" fmla="*/ 405395 w 1393847"/>
                <a:gd name="connsiteY10" fmla="*/ 1135342 h 1448650"/>
                <a:gd name="connsiteX11" fmla="*/ 393558 w 1393847"/>
                <a:gd name="connsiteY11" fmla="*/ 1253706 h 1448650"/>
                <a:gd name="connsiteX12" fmla="*/ 482331 w 1393847"/>
                <a:gd name="connsiteY12" fmla="*/ 1295133 h 1448650"/>
                <a:gd name="connsiteX13" fmla="*/ 492510 w 1393847"/>
                <a:gd name="connsiteY13" fmla="*/ 1333483 h 1448650"/>
                <a:gd name="connsiteX14" fmla="*/ 567434 w 1393847"/>
                <a:gd name="connsiteY14" fmla="*/ 1324250 h 1448650"/>
                <a:gd name="connsiteX15" fmla="*/ 695859 w 1393847"/>
                <a:gd name="connsiteY15" fmla="*/ 1249326 h 1448650"/>
                <a:gd name="connsiteX16" fmla="*/ 827005 w 1393847"/>
                <a:gd name="connsiteY16" fmla="*/ 1314900 h 1448650"/>
                <a:gd name="connsiteX17" fmla="*/ 987625 w 1393847"/>
                <a:gd name="connsiteY17" fmla="*/ 1280101 h 1448650"/>
                <a:gd name="connsiteX18" fmla="*/ 1077226 w 1393847"/>
                <a:gd name="connsiteY18" fmla="*/ 1448650 h 1448650"/>
                <a:gd name="connsiteX19" fmla="*/ 1030354 w 1393847"/>
                <a:gd name="connsiteY19" fmla="*/ 1254653 h 1448650"/>
                <a:gd name="connsiteX20" fmla="*/ 1105278 w 1393847"/>
                <a:gd name="connsiteY20" fmla="*/ 1135579 h 1448650"/>
                <a:gd name="connsiteX21" fmla="*/ 1312651 w 1393847"/>
                <a:gd name="connsiteY21" fmla="*/ 983008 h 1448650"/>
                <a:gd name="connsiteX22" fmla="*/ 1326262 w 1393847"/>
                <a:gd name="connsiteY22" fmla="*/ 697516 h 1448650"/>
                <a:gd name="connsiteX23" fmla="*/ 1338099 w 1393847"/>
                <a:gd name="connsiteY23" fmla="*/ 449071 h 1448650"/>
                <a:gd name="connsiteX24" fmla="*/ 1393848 w 1393847"/>
                <a:gd name="connsiteY24" fmla="*/ 324197 h 1448650"/>
                <a:gd name="connsiteX25" fmla="*/ 600813 w 1393847"/>
                <a:gd name="connsiteY25" fmla="*/ 259098 h 144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93847" h="1448650">
                  <a:moveTo>
                    <a:pt x="600813" y="258979"/>
                  </a:moveTo>
                  <a:lnTo>
                    <a:pt x="427765" y="0"/>
                  </a:lnTo>
                  <a:cubicBezTo>
                    <a:pt x="417586" y="67586"/>
                    <a:pt x="400068" y="181451"/>
                    <a:pt x="400068" y="181451"/>
                  </a:cubicBezTo>
                  <a:lnTo>
                    <a:pt x="0" y="166774"/>
                  </a:lnTo>
                  <a:lnTo>
                    <a:pt x="22726" y="473217"/>
                  </a:lnTo>
                  <a:lnTo>
                    <a:pt x="202046" y="461144"/>
                  </a:lnTo>
                  <a:lnTo>
                    <a:pt x="193998" y="582940"/>
                  </a:lnTo>
                  <a:lnTo>
                    <a:pt x="259571" y="637742"/>
                  </a:lnTo>
                  <a:lnTo>
                    <a:pt x="121323" y="805345"/>
                  </a:lnTo>
                  <a:lnTo>
                    <a:pt x="183463" y="1142681"/>
                  </a:lnTo>
                  <a:lnTo>
                    <a:pt x="405395" y="1135342"/>
                  </a:lnTo>
                  <a:lnTo>
                    <a:pt x="393558" y="1253706"/>
                  </a:lnTo>
                  <a:lnTo>
                    <a:pt x="482331" y="1295133"/>
                  </a:lnTo>
                  <a:lnTo>
                    <a:pt x="492510" y="1333483"/>
                  </a:lnTo>
                  <a:lnTo>
                    <a:pt x="567434" y="1324250"/>
                  </a:lnTo>
                  <a:lnTo>
                    <a:pt x="695859" y="1249326"/>
                  </a:lnTo>
                  <a:lnTo>
                    <a:pt x="827005" y="1314900"/>
                  </a:lnTo>
                  <a:lnTo>
                    <a:pt x="987625" y="1280101"/>
                  </a:lnTo>
                  <a:lnTo>
                    <a:pt x="1077226" y="1448650"/>
                  </a:lnTo>
                  <a:lnTo>
                    <a:pt x="1030354" y="1254653"/>
                  </a:lnTo>
                  <a:lnTo>
                    <a:pt x="1105278" y="1135579"/>
                  </a:lnTo>
                  <a:lnTo>
                    <a:pt x="1312651" y="983008"/>
                  </a:lnTo>
                  <a:lnTo>
                    <a:pt x="1326262" y="697516"/>
                  </a:lnTo>
                  <a:lnTo>
                    <a:pt x="1338099" y="449071"/>
                  </a:lnTo>
                  <a:lnTo>
                    <a:pt x="1393848" y="324197"/>
                  </a:lnTo>
                  <a:lnTo>
                    <a:pt x="600813" y="259098"/>
                  </a:lnTo>
                  <a:close/>
                </a:path>
              </a:pathLst>
            </a:custGeom>
            <a:solidFill>
              <a:srgbClr val="00B0F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Forma Livre: Forma 745">
              <a:extLst>
                <a:ext uri="{FF2B5EF4-FFF2-40B4-BE49-F238E27FC236}">
                  <a16:creationId xmlns:a16="http://schemas.microsoft.com/office/drawing/2014/main" id="{9CB119B7-3636-500E-8DA7-C9A528B2D212}"/>
                </a:ext>
              </a:extLst>
            </p:cNvPr>
            <p:cNvSpPr/>
            <p:nvPr/>
          </p:nvSpPr>
          <p:spPr>
            <a:xfrm>
              <a:off x="8853251" y="2774257"/>
              <a:ext cx="1224281" cy="1272417"/>
            </a:xfrm>
            <a:custGeom>
              <a:avLst/>
              <a:gdLst>
                <a:gd name="connsiteX0" fmla="*/ 600813 w 1393847"/>
                <a:gd name="connsiteY0" fmla="*/ 258979 h 1448650"/>
                <a:gd name="connsiteX1" fmla="*/ 427765 w 1393847"/>
                <a:gd name="connsiteY1" fmla="*/ 0 h 1448650"/>
                <a:gd name="connsiteX2" fmla="*/ 400068 w 1393847"/>
                <a:gd name="connsiteY2" fmla="*/ 181451 h 1448650"/>
                <a:gd name="connsiteX3" fmla="*/ 0 w 1393847"/>
                <a:gd name="connsiteY3" fmla="*/ 166774 h 1448650"/>
                <a:gd name="connsiteX4" fmla="*/ 22726 w 1393847"/>
                <a:gd name="connsiteY4" fmla="*/ 473217 h 1448650"/>
                <a:gd name="connsiteX5" fmla="*/ 202046 w 1393847"/>
                <a:gd name="connsiteY5" fmla="*/ 461144 h 1448650"/>
                <a:gd name="connsiteX6" fmla="*/ 193998 w 1393847"/>
                <a:gd name="connsiteY6" fmla="*/ 582940 h 1448650"/>
                <a:gd name="connsiteX7" fmla="*/ 259571 w 1393847"/>
                <a:gd name="connsiteY7" fmla="*/ 637742 h 1448650"/>
                <a:gd name="connsiteX8" fmla="*/ 121323 w 1393847"/>
                <a:gd name="connsiteY8" fmla="*/ 805345 h 1448650"/>
                <a:gd name="connsiteX9" fmla="*/ 183463 w 1393847"/>
                <a:gd name="connsiteY9" fmla="*/ 1142681 h 1448650"/>
                <a:gd name="connsiteX10" fmla="*/ 405395 w 1393847"/>
                <a:gd name="connsiteY10" fmla="*/ 1135342 h 1448650"/>
                <a:gd name="connsiteX11" fmla="*/ 393558 w 1393847"/>
                <a:gd name="connsiteY11" fmla="*/ 1253706 h 1448650"/>
                <a:gd name="connsiteX12" fmla="*/ 482331 w 1393847"/>
                <a:gd name="connsiteY12" fmla="*/ 1295133 h 1448650"/>
                <a:gd name="connsiteX13" fmla="*/ 492510 w 1393847"/>
                <a:gd name="connsiteY13" fmla="*/ 1333483 h 1448650"/>
                <a:gd name="connsiteX14" fmla="*/ 567434 w 1393847"/>
                <a:gd name="connsiteY14" fmla="*/ 1324250 h 1448650"/>
                <a:gd name="connsiteX15" fmla="*/ 695859 w 1393847"/>
                <a:gd name="connsiteY15" fmla="*/ 1249326 h 1448650"/>
                <a:gd name="connsiteX16" fmla="*/ 827005 w 1393847"/>
                <a:gd name="connsiteY16" fmla="*/ 1314900 h 1448650"/>
                <a:gd name="connsiteX17" fmla="*/ 987625 w 1393847"/>
                <a:gd name="connsiteY17" fmla="*/ 1280101 h 1448650"/>
                <a:gd name="connsiteX18" fmla="*/ 1077226 w 1393847"/>
                <a:gd name="connsiteY18" fmla="*/ 1448650 h 1448650"/>
                <a:gd name="connsiteX19" fmla="*/ 1030354 w 1393847"/>
                <a:gd name="connsiteY19" fmla="*/ 1254653 h 1448650"/>
                <a:gd name="connsiteX20" fmla="*/ 1105278 w 1393847"/>
                <a:gd name="connsiteY20" fmla="*/ 1135579 h 1448650"/>
                <a:gd name="connsiteX21" fmla="*/ 1312651 w 1393847"/>
                <a:gd name="connsiteY21" fmla="*/ 983008 h 1448650"/>
                <a:gd name="connsiteX22" fmla="*/ 1326262 w 1393847"/>
                <a:gd name="connsiteY22" fmla="*/ 697516 h 1448650"/>
                <a:gd name="connsiteX23" fmla="*/ 1338099 w 1393847"/>
                <a:gd name="connsiteY23" fmla="*/ 449071 h 1448650"/>
                <a:gd name="connsiteX24" fmla="*/ 1393848 w 1393847"/>
                <a:gd name="connsiteY24" fmla="*/ 324197 h 1448650"/>
                <a:gd name="connsiteX25" fmla="*/ 600813 w 1393847"/>
                <a:gd name="connsiteY25" fmla="*/ 259098 h 144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93847" h="1448650">
                  <a:moveTo>
                    <a:pt x="600813" y="258979"/>
                  </a:moveTo>
                  <a:lnTo>
                    <a:pt x="427765" y="0"/>
                  </a:lnTo>
                  <a:cubicBezTo>
                    <a:pt x="417586" y="67586"/>
                    <a:pt x="400068" y="181451"/>
                    <a:pt x="400068" y="181451"/>
                  </a:cubicBezTo>
                  <a:lnTo>
                    <a:pt x="0" y="166774"/>
                  </a:lnTo>
                  <a:lnTo>
                    <a:pt x="22726" y="473217"/>
                  </a:lnTo>
                  <a:lnTo>
                    <a:pt x="202046" y="461144"/>
                  </a:lnTo>
                  <a:lnTo>
                    <a:pt x="193998" y="582940"/>
                  </a:lnTo>
                  <a:lnTo>
                    <a:pt x="259571" y="637742"/>
                  </a:lnTo>
                  <a:lnTo>
                    <a:pt x="121323" y="805345"/>
                  </a:lnTo>
                  <a:lnTo>
                    <a:pt x="183463" y="1142681"/>
                  </a:lnTo>
                  <a:lnTo>
                    <a:pt x="405395" y="1135342"/>
                  </a:lnTo>
                  <a:lnTo>
                    <a:pt x="393558" y="1253706"/>
                  </a:lnTo>
                  <a:lnTo>
                    <a:pt x="482331" y="1295133"/>
                  </a:lnTo>
                  <a:lnTo>
                    <a:pt x="492510" y="1333483"/>
                  </a:lnTo>
                  <a:lnTo>
                    <a:pt x="567434" y="1324250"/>
                  </a:lnTo>
                  <a:lnTo>
                    <a:pt x="695859" y="1249326"/>
                  </a:lnTo>
                  <a:lnTo>
                    <a:pt x="827005" y="1314900"/>
                  </a:lnTo>
                  <a:lnTo>
                    <a:pt x="987625" y="1280101"/>
                  </a:lnTo>
                  <a:lnTo>
                    <a:pt x="1077226" y="1448650"/>
                  </a:lnTo>
                  <a:lnTo>
                    <a:pt x="1030354" y="1254653"/>
                  </a:lnTo>
                  <a:lnTo>
                    <a:pt x="1105278" y="1135579"/>
                  </a:lnTo>
                  <a:lnTo>
                    <a:pt x="1312651" y="983008"/>
                  </a:lnTo>
                  <a:lnTo>
                    <a:pt x="1326262" y="697516"/>
                  </a:lnTo>
                  <a:lnTo>
                    <a:pt x="1338099" y="449071"/>
                  </a:lnTo>
                  <a:lnTo>
                    <a:pt x="1393848" y="324197"/>
                  </a:lnTo>
                  <a:lnTo>
                    <a:pt x="600813" y="259098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Forma Livre: Forma 746">
              <a:extLst>
                <a:ext uri="{FF2B5EF4-FFF2-40B4-BE49-F238E27FC236}">
                  <a16:creationId xmlns:a16="http://schemas.microsoft.com/office/drawing/2014/main" id="{9FB68D1D-FABA-5767-2F1A-711D3B3C4EB2}"/>
                </a:ext>
              </a:extLst>
            </p:cNvPr>
            <p:cNvSpPr/>
            <p:nvPr/>
          </p:nvSpPr>
          <p:spPr>
            <a:xfrm>
              <a:off x="9700558" y="4856348"/>
              <a:ext cx="571802" cy="366682"/>
            </a:xfrm>
            <a:custGeom>
              <a:avLst/>
              <a:gdLst>
                <a:gd name="connsiteX0" fmla="*/ 523285 w 650998"/>
                <a:gd name="connsiteY0" fmla="*/ 38823 h 417468"/>
                <a:gd name="connsiteX1" fmla="*/ 392138 w 650998"/>
                <a:gd name="connsiteY1" fmla="*/ 0 h 417468"/>
                <a:gd name="connsiteX2" fmla="*/ 290464 w 650998"/>
                <a:gd name="connsiteY2" fmla="*/ 57525 h 417468"/>
                <a:gd name="connsiteX3" fmla="*/ 318516 w 650998"/>
                <a:gd name="connsiteY3" fmla="*/ 85695 h 417468"/>
                <a:gd name="connsiteX4" fmla="*/ 26632 w 650998"/>
                <a:gd name="connsiteY4" fmla="*/ 37166 h 417468"/>
                <a:gd name="connsiteX5" fmla="*/ 0 w 650998"/>
                <a:gd name="connsiteY5" fmla="*/ 136000 h 417468"/>
                <a:gd name="connsiteX6" fmla="*/ 215540 w 650998"/>
                <a:gd name="connsiteY6" fmla="*/ 156595 h 417468"/>
                <a:gd name="connsiteX7" fmla="*/ 378763 w 650998"/>
                <a:gd name="connsiteY7" fmla="*/ 298395 h 417468"/>
                <a:gd name="connsiteX8" fmla="*/ 500559 w 650998"/>
                <a:gd name="connsiteY8" fmla="*/ 315794 h 417468"/>
                <a:gd name="connsiteX9" fmla="*/ 467062 w 650998"/>
                <a:gd name="connsiteY9" fmla="*/ 405513 h 417468"/>
                <a:gd name="connsiteX10" fmla="*/ 501506 w 650998"/>
                <a:gd name="connsiteY10" fmla="*/ 417468 h 417468"/>
                <a:gd name="connsiteX11" fmla="*/ 615490 w 650998"/>
                <a:gd name="connsiteY11" fmla="*/ 340532 h 417468"/>
                <a:gd name="connsiteX12" fmla="*/ 650999 w 650998"/>
                <a:gd name="connsiteY12" fmla="*/ 188080 h 417468"/>
                <a:gd name="connsiteX13" fmla="*/ 634665 w 650998"/>
                <a:gd name="connsiteY13" fmla="*/ 6155 h 417468"/>
                <a:gd name="connsiteX14" fmla="*/ 552757 w 650998"/>
                <a:gd name="connsiteY14" fmla="*/ 0 h 417468"/>
                <a:gd name="connsiteX15" fmla="*/ 523285 w 650998"/>
                <a:gd name="connsiteY15" fmla="*/ 38823 h 41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0998" h="417468">
                  <a:moveTo>
                    <a:pt x="523285" y="38823"/>
                  </a:moveTo>
                  <a:lnTo>
                    <a:pt x="392138" y="0"/>
                  </a:lnTo>
                  <a:lnTo>
                    <a:pt x="290464" y="57525"/>
                  </a:lnTo>
                  <a:lnTo>
                    <a:pt x="318516" y="85695"/>
                  </a:lnTo>
                  <a:lnTo>
                    <a:pt x="26632" y="37166"/>
                  </a:lnTo>
                  <a:lnTo>
                    <a:pt x="0" y="136000"/>
                  </a:lnTo>
                  <a:lnTo>
                    <a:pt x="215540" y="156595"/>
                  </a:lnTo>
                  <a:lnTo>
                    <a:pt x="378763" y="298395"/>
                  </a:lnTo>
                  <a:lnTo>
                    <a:pt x="500559" y="315794"/>
                  </a:lnTo>
                  <a:lnTo>
                    <a:pt x="467062" y="405513"/>
                  </a:lnTo>
                  <a:lnTo>
                    <a:pt x="501506" y="417468"/>
                  </a:lnTo>
                  <a:lnTo>
                    <a:pt x="615490" y="340532"/>
                  </a:lnTo>
                  <a:lnTo>
                    <a:pt x="650999" y="188080"/>
                  </a:lnTo>
                  <a:lnTo>
                    <a:pt x="634665" y="6155"/>
                  </a:lnTo>
                  <a:lnTo>
                    <a:pt x="552757" y="0"/>
                  </a:lnTo>
                  <a:lnTo>
                    <a:pt x="523285" y="38823"/>
                  </a:lnTo>
                  <a:close/>
                </a:path>
              </a:pathLst>
            </a:custGeom>
            <a:solidFill>
              <a:srgbClr val="92D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Forma Livre: Forma 747">
              <a:extLst>
                <a:ext uri="{FF2B5EF4-FFF2-40B4-BE49-F238E27FC236}">
                  <a16:creationId xmlns:a16="http://schemas.microsoft.com/office/drawing/2014/main" id="{2F027320-AA53-2AA2-0215-5D04CA43E688}"/>
                </a:ext>
              </a:extLst>
            </p:cNvPr>
            <p:cNvSpPr/>
            <p:nvPr/>
          </p:nvSpPr>
          <p:spPr>
            <a:xfrm>
              <a:off x="9700558" y="4856348"/>
              <a:ext cx="571802" cy="366682"/>
            </a:xfrm>
            <a:custGeom>
              <a:avLst/>
              <a:gdLst>
                <a:gd name="connsiteX0" fmla="*/ 523285 w 650998"/>
                <a:gd name="connsiteY0" fmla="*/ 38823 h 417468"/>
                <a:gd name="connsiteX1" fmla="*/ 392138 w 650998"/>
                <a:gd name="connsiteY1" fmla="*/ 0 h 417468"/>
                <a:gd name="connsiteX2" fmla="*/ 290464 w 650998"/>
                <a:gd name="connsiteY2" fmla="*/ 57525 h 417468"/>
                <a:gd name="connsiteX3" fmla="*/ 318516 w 650998"/>
                <a:gd name="connsiteY3" fmla="*/ 85695 h 417468"/>
                <a:gd name="connsiteX4" fmla="*/ 26632 w 650998"/>
                <a:gd name="connsiteY4" fmla="*/ 37166 h 417468"/>
                <a:gd name="connsiteX5" fmla="*/ 0 w 650998"/>
                <a:gd name="connsiteY5" fmla="*/ 136000 h 417468"/>
                <a:gd name="connsiteX6" fmla="*/ 215540 w 650998"/>
                <a:gd name="connsiteY6" fmla="*/ 156595 h 417468"/>
                <a:gd name="connsiteX7" fmla="*/ 378763 w 650998"/>
                <a:gd name="connsiteY7" fmla="*/ 298395 h 417468"/>
                <a:gd name="connsiteX8" fmla="*/ 500559 w 650998"/>
                <a:gd name="connsiteY8" fmla="*/ 315794 h 417468"/>
                <a:gd name="connsiteX9" fmla="*/ 467062 w 650998"/>
                <a:gd name="connsiteY9" fmla="*/ 405513 h 417468"/>
                <a:gd name="connsiteX10" fmla="*/ 501506 w 650998"/>
                <a:gd name="connsiteY10" fmla="*/ 417468 h 417468"/>
                <a:gd name="connsiteX11" fmla="*/ 615490 w 650998"/>
                <a:gd name="connsiteY11" fmla="*/ 340532 h 417468"/>
                <a:gd name="connsiteX12" fmla="*/ 650999 w 650998"/>
                <a:gd name="connsiteY12" fmla="*/ 188080 h 417468"/>
                <a:gd name="connsiteX13" fmla="*/ 634665 w 650998"/>
                <a:gd name="connsiteY13" fmla="*/ 6155 h 417468"/>
                <a:gd name="connsiteX14" fmla="*/ 552757 w 650998"/>
                <a:gd name="connsiteY14" fmla="*/ 0 h 417468"/>
                <a:gd name="connsiteX15" fmla="*/ 523285 w 650998"/>
                <a:gd name="connsiteY15" fmla="*/ 38823 h 41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0998" h="417468">
                  <a:moveTo>
                    <a:pt x="523285" y="38823"/>
                  </a:moveTo>
                  <a:lnTo>
                    <a:pt x="392138" y="0"/>
                  </a:lnTo>
                  <a:lnTo>
                    <a:pt x="290464" y="57525"/>
                  </a:lnTo>
                  <a:lnTo>
                    <a:pt x="318516" y="85695"/>
                  </a:lnTo>
                  <a:lnTo>
                    <a:pt x="26632" y="37166"/>
                  </a:lnTo>
                  <a:lnTo>
                    <a:pt x="0" y="136000"/>
                  </a:lnTo>
                  <a:lnTo>
                    <a:pt x="215540" y="156595"/>
                  </a:lnTo>
                  <a:lnTo>
                    <a:pt x="378763" y="298395"/>
                  </a:lnTo>
                  <a:lnTo>
                    <a:pt x="500559" y="315794"/>
                  </a:lnTo>
                  <a:lnTo>
                    <a:pt x="467062" y="405513"/>
                  </a:lnTo>
                  <a:lnTo>
                    <a:pt x="501506" y="417468"/>
                  </a:lnTo>
                  <a:lnTo>
                    <a:pt x="615490" y="340532"/>
                  </a:lnTo>
                  <a:lnTo>
                    <a:pt x="650999" y="188080"/>
                  </a:lnTo>
                  <a:lnTo>
                    <a:pt x="634665" y="6155"/>
                  </a:lnTo>
                  <a:lnTo>
                    <a:pt x="552757" y="0"/>
                  </a:lnTo>
                  <a:lnTo>
                    <a:pt x="523285" y="38823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Forma Livre: Forma 748">
              <a:extLst>
                <a:ext uri="{FF2B5EF4-FFF2-40B4-BE49-F238E27FC236}">
                  <a16:creationId xmlns:a16="http://schemas.microsoft.com/office/drawing/2014/main" id="{4438B8D3-E612-9FD0-E986-08208766CACB}"/>
                </a:ext>
              </a:extLst>
            </p:cNvPr>
            <p:cNvSpPr/>
            <p:nvPr/>
          </p:nvSpPr>
          <p:spPr>
            <a:xfrm>
              <a:off x="9292499" y="4975803"/>
              <a:ext cx="848555" cy="741056"/>
            </a:xfrm>
            <a:custGeom>
              <a:avLst/>
              <a:gdLst>
                <a:gd name="connsiteX0" fmla="*/ 965136 w 966082"/>
                <a:gd name="connsiteY0" fmla="*/ 179794 h 843694"/>
                <a:gd name="connsiteX1" fmla="*/ 843340 w 966082"/>
                <a:gd name="connsiteY1" fmla="*/ 162395 h 843694"/>
                <a:gd name="connsiteX2" fmla="*/ 680116 w 966082"/>
                <a:gd name="connsiteY2" fmla="*/ 20595 h 843694"/>
                <a:gd name="connsiteX3" fmla="*/ 464577 w 966082"/>
                <a:gd name="connsiteY3" fmla="*/ 0 h 843694"/>
                <a:gd name="connsiteX4" fmla="*/ 205597 w 966082"/>
                <a:gd name="connsiteY4" fmla="*/ 151268 h 843694"/>
                <a:gd name="connsiteX5" fmla="*/ 0 w 966082"/>
                <a:gd name="connsiteY5" fmla="*/ 407170 h 843694"/>
                <a:gd name="connsiteX6" fmla="*/ 99070 w 966082"/>
                <a:gd name="connsiteY6" fmla="*/ 387995 h 843694"/>
                <a:gd name="connsiteX7" fmla="*/ 198259 w 966082"/>
                <a:gd name="connsiteY7" fmla="*/ 521154 h 843694"/>
                <a:gd name="connsiteX8" fmla="*/ 245604 w 966082"/>
                <a:gd name="connsiteY8" fmla="*/ 482686 h 843694"/>
                <a:gd name="connsiteX9" fmla="*/ 470495 w 966082"/>
                <a:gd name="connsiteY9" fmla="*/ 618804 h 843694"/>
                <a:gd name="connsiteX10" fmla="*/ 550390 w 966082"/>
                <a:gd name="connsiteY10" fmla="*/ 722372 h 843694"/>
                <a:gd name="connsiteX11" fmla="*/ 488249 w 966082"/>
                <a:gd name="connsiteY11" fmla="*/ 766758 h 843694"/>
                <a:gd name="connsiteX12" fmla="*/ 492629 w 966082"/>
                <a:gd name="connsiteY12" fmla="*/ 843695 h 843694"/>
                <a:gd name="connsiteX13" fmla="*/ 605074 w 966082"/>
                <a:gd name="connsiteY13" fmla="*/ 782974 h 843694"/>
                <a:gd name="connsiteX14" fmla="*/ 674672 w 966082"/>
                <a:gd name="connsiteY14" fmla="*/ 623183 h 843694"/>
                <a:gd name="connsiteX15" fmla="*/ 871392 w 966082"/>
                <a:gd name="connsiteY15" fmla="*/ 478188 h 843694"/>
                <a:gd name="connsiteX16" fmla="*/ 966082 w 966082"/>
                <a:gd name="connsiteY16" fmla="*/ 281468 h 843694"/>
                <a:gd name="connsiteX17" fmla="*/ 931639 w 966082"/>
                <a:gd name="connsiteY17" fmla="*/ 269513 h 843694"/>
                <a:gd name="connsiteX18" fmla="*/ 965136 w 966082"/>
                <a:gd name="connsiteY18" fmla="*/ 179794 h 843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6082" h="843694">
                  <a:moveTo>
                    <a:pt x="965136" y="179794"/>
                  </a:moveTo>
                  <a:lnTo>
                    <a:pt x="843340" y="162395"/>
                  </a:lnTo>
                  <a:lnTo>
                    <a:pt x="680116" y="20595"/>
                  </a:lnTo>
                  <a:lnTo>
                    <a:pt x="464577" y="0"/>
                  </a:lnTo>
                  <a:lnTo>
                    <a:pt x="205597" y="151268"/>
                  </a:lnTo>
                  <a:lnTo>
                    <a:pt x="0" y="407170"/>
                  </a:lnTo>
                  <a:lnTo>
                    <a:pt x="99070" y="387995"/>
                  </a:lnTo>
                  <a:lnTo>
                    <a:pt x="198259" y="521154"/>
                  </a:lnTo>
                  <a:lnTo>
                    <a:pt x="245604" y="482686"/>
                  </a:lnTo>
                  <a:lnTo>
                    <a:pt x="470495" y="618804"/>
                  </a:lnTo>
                  <a:lnTo>
                    <a:pt x="550390" y="722372"/>
                  </a:lnTo>
                  <a:lnTo>
                    <a:pt x="488249" y="766758"/>
                  </a:lnTo>
                  <a:lnTo>
                    <a:pt x="492629" y="843695"/>
                  </a:lnTo>
                  <a:lnTo>
                    <a:pt x="605074" y="782974"/>
                  </a:lnTo>
                  <a:lnTo>
                    <a:pt x="674672" y="623183"/>
                  </a:lnTo>
                  <a:lnTo>
                    <a:pt x="871392" y="478188"/>
                  </a:lnTo>
                  <a:lnTo>
                    <a:pt x="966082" y="281468"/>
                  </a:lnTo>
                  <a:lnTo>
                    <a:pt x="931639" y="269513"/>
                  </a:lnTo>
                  <a:lnTo>
                    <a:pt x="965136" y="179794"/>
                  </a:lnTo>
                  <a:close/>
                </a:path>
              </a:pathLst>
            </a:custGeom>
            <a:solidFill>
              <a:srgbClr val="00B0F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Forma Livre: Forma 749">
              <a:extLst>
                <a:ext uri="{FF2B5EF4-FFF2-40B4-BE49-F238E27FC236}">
                  <a16:creationId xmlns:a16="http://schemas.microsoft.com/office/drawing/2014/main" id="{F6538E98-58EC-79BB-83DE-875BACFF4A12}"/>
                </a:ext>
              </a:extLst>
            </p:cNvPr>
            <p:cNvSpPr/>
            <p:nvPr/>
          </p:nvSpPr>
          <p:spPr>
            <a:xfrm>
              <a:off x="9292499" y="4975803"/>
              <a:ext cx="848555" cy="741056"/>
            </a:xfrm>
            <a:custGeom>
              <a:avLst/>
              <a:gdLst>
                <a:gd name="connsiteX0" fmla="*/ 965136 w 966082"/>
                <a:gd name="connsiteY0" fmla="*/ 179794 h 843694"/>
                <a:gd name="connsiteX1" fmla="*/ 843340 w 966082"/>
                <a:gd name="connsiteY1" fmla="*/ 162395 h 843694"/>
                <a:gd name="connsiteX2" fmla="*/ 680116 w 966082"/>
                <a:gd name="connsiteY2" fmla="*/ 20595 h 843694"/>
                <a:gd name="connsiteX3" fmla="*/ 464577 w 966082"/>
                <a:gd name="connsiteY3" fmla="*/ 0 h 843694"/>
                <a:gd name="connsiteX4" fmla="*/ 205597 w 966082"/>
                <a:gd name="connsiteY4" fmla="*/ 151268 h 843694"/>
                <a:gd name="connsiteX5" fmla="*/ 0 w 966082"/>
                <a:gd name="connsiteY5" fmla="*/ 407170 h 843694"/>
                <a:gd name="connsiteX6" fmla="*/ 99070 w 966082"/>
                <a:gd name="connsiteY6" fmla="*/ 387995 h 843694"/>
                <a:gd name="connsiteX7" fmla="*/ 198259 w 966082"/>
                <a:gd name="connsiteY7" fmla="*/ 521154 h 843694"/>
                <a:gd name="connsiteX8" fmla="*/ 245604 w 966082"/>
                <a:gd name="connsiteY8" fmla="*/ 482686 h 843694"/>
                <a:gd name="connsiteX9" fmla="*/ 470495 w 966082"/>
                <a:gd name="connsiteY9" fmla="*/ 618804 h 843694"/>
                <a:gd name="connsiteX10" fmla="*/ 550390 w 966082"/>
                <a:gd name="connsiteY10" fmla="*/ 722372 h 843694"/>
                <a:gd name="connsiteX11" fmla="*/ 488249 w 966082"/>
                <a:gd name="connsiteY11" fmla="*/ 766758 h 843694"/>
                <a:gd name="connsiteX12" fmla="*/ 492629 w 966082"/>
                <a:gd name="connsiteY12" fmla="*/ 843695 h 843694"/>
                <a:gd name="connsiteX13" fmla="*/ 605074 w 966082"/>
                <a:gd name="connsiteY13" fmla="*/ 782974 h 843694"/>
                <a:gd name="connsiteX14" fmla="*/ 674672 w 966082"/>
                <a:gd name="connsiteY14" fmla="*/ 623183 h 843694"/>
                <a:gd name="connsiteX15" fmla="*/ 871392 w 966082"/>
                <a:gd name="connsiteY15" fmla="*/ 478188 h 843694"/>
                <a:gd name="connsiteX16" fmla="*/ 966082 w 966082"/>
                <a:gd name="connsiteY16" fmla="*/ 281468 h 843694"/>
                <a:gd name="connsiteX17" fmla="*/ 931639 w 966082"/>
                <a:gd name="connsiteY17" fmla="*/ 269513 h 843694"/>
                <a:gd name="connsiteX18" fmla="*/ 965136 w 966082"/>
                <a:gd name="connsiteY18" fmla="*/ 179794 h 843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6082" h="843694">
                  <a:moveTo>
                    <a:pt x="965136" y="179794"/>
                  </a:moveTo>
                  <a:lnTo>
                    <a:pt x="843340" y="162395"/>
                  </a:lnTo>
                  <a:lnTo>
                    <a:pt x="680116" y="20595"/>
                  </a:lnTo>
                  <a:lnTo>
                    <a:pt x="464577" y="0"/>
                  </a:lnTo>
                  <a:lnTo>
                    <a:pt x="205597" y="151268"/>
                  </a:lnTo>
                  <a:lnTo>
                    <a:pt x="0" y="407170"/>
                  </a:lnTo>
                  <a:lnTo>
                    <a:pt x="99070" y="387995"/>
                  </a:lnTo>
                  <a:lnTo>
                    <a:pt x="198259" y="521154"/>
                  </a:lnTo>
                  <a:lnTo>
                    <a:pt x="245604" y="482686"/>
                  </a:lnTo>
                  <a:lnTo>
                    <a:pt x="470495" y="618804"/>
                  </a:lnTo>
                  <a:lnTo>
                    <a:pt x="550390" y="722372"/>
                  </a:lnTo>
                  <a:lnTo>
                    <a:pt x="488249" y="766758"/>
                  </a:lnTo>
                  <a:lnTo>
                    <a:pt x="492629" y="843695"/>
                  </a:lnTo>
                  <a:lnTo>
                    <a:pt x="605074" y="782974"/>
                  </a:lnTo>
                  <a:lnTo>
                    <a:pt x="674672" y="623183"/>
                  </a:lnTo>
                  <a:lnTo>
                    <a:pt x="871392" y="478188"/>
                  </a:lnTo>
                  <a:lnTo>
                    <a:pt x="966082" y="281468"/>
                  </a:lnTo>
                  <a:lnTo>
                    <a:pt x="931639" y="269513"/>
                  </a:lnTo>
                  <a:lnTo>
                    <a:pt x="965136" y="179794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Forma Livre: Forma 750">
              <a:extLst>
                <a:ext uri="{FF2B5EF4-FFF2-40B4-BE49-F238E27FC236}">
                  <a16:creationId xmlns:a16="http://schemas.microsoft.com/office/drawing/2014/main" id="{0BC9199C-ECA5-A4D5-8E0F-23F9F312AF69}"/>
                </a:ext>
              </a:extLst>
            </p:cNvPr>
            <p:cNvSpPr/>
            <p:nvPr/>
          </p:nvSpPr>
          <p:spPr>
            <a:xfrm>
              <a:off x="9592955" y="1453081"/>
              <a:ext cx="536350" cy="649984"/>
            </a:xfrm>
            <a:custGeom>
              <a:avLst/>
              <a:gdLst>
                <a:gd name="connsiteX0" fmla="*/ 152807 w 610636"/>
                <a:gd name="connsiteY0" fmla="*/ 401962 h 740008"/>
                <a:gd name="connsiteX1" fmla="*/ 322304 w 610636"/>
                <a:gd name="connsiteY1" fmla="*/ 740008 h 740008"/>
                <a:gd name="connsiteX2" fmla="*/ 383379 w 610636"/>
                <a:gd name="connsiteY2" fmla="*/ 738943 h 740008"/>
                <a:gd name="connsiteX3" fmla="*/ 436406 w 610636"/>
                <a:gd name="connsiteY3" fmla="*/ 595487 h 740008"/>
                <a:gd name="connsiteX4" fmla="*/ 524468 w 610636"/>
                <a:gd name="connsiteY4" fmla="*/ 559622 h 740008"/>
                <a:gd name="connsiteX5" fmla="*/ 555953 w 610636"/>
                <a:gd name="connsiteY5" fmla="*/ 496535 h 740008"/>
                <a:gd name="connsiteX6" fmla="*/ 575128 w 610636"/>
                <a:gd name="connsiteY6" fmla="*/ 498428 h 740008"/>
                <a:gd name="connsiteX7" fmla="*/ 610637 w 610636"/>
                <a:gd name="connsiteY7" fmla="*/ 374147 h 740008"/>
                <a:gd name="connsiteX8" fmla="*/ 532280 w 610636"/>
                <a:gd name="connsiteY8" fmla="*/ 289872 h 740008"/>
                <a:gd name="connsiteX9" fmla="*/ 504110 w 610636"/>
                <a:gd name="connsiteY9" fmla="*/ 318043 h 740008"/>
                <a:gd name="connsiteX10" fmla="*/ 447887 w 610636"/>
                <a:gd name="connsiteY10" fmla="*/ 162750 h 740008"/>
                <a:gd name="connsiteX11" fmla="*/ 406460 w 610636"/>
                <a:gd name="connsiteY11" fmla="*/ 0 h 740008"/>
                <a:gd name="connsiteX12" fmla="*/ 394624 w 610636"/>
                <a:gd name="connsiteY12" fmla="*/ 91732 h 740008"/>
                <a:gd name="connsiteX13" fmla="*/ 291056 w 610636"/>
                <a:gd name="connsiteY13" fmla="*/ 192341 h 740008"/>
                <a:gd name="connsiteX14" fmla="*/ 261465 w 610636"/>
                <a:gd name="connsiteY14" fmla="*/ 323961 h 740008"/>
                <a:gd name="connsiteX15" fmla="*/ 131265 w 610636"/>
                <a:gd name="connsiteY15" fmla="*/ 276615 h 740008"/>
                <a:gd name="connsiteX16" fmla="*/ 11481 w 610636"/>
                <a:gd name="connsiteY16" fmla="*/ 275195 h 740008"/>
                <a:gd name="connsiteX17" fmla="*/ 0 w 610636"/>
                <a:gd name="connsiteY17" fmla="*/ 273893 h 740008"/>
                <a:gd name="connsiteX18" fmla="*/ 4853 w 610636"/>
                <a:gd name="connsiteY18" fmla="*/ 371661 h 740008"/>
                <a:gd name="connsiteX19" fmla="*/ 152689 w 610636"/>
                <a:gd name="connsiteY19" fmla="*/ 402081 h 74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0636" h="740008">
                  <a:moveTo>
                    <a:pt x="152807" y="401962"/>
                  </a:moveTo>
                  <a:lnTo>
                    <a:pt x="322304" y="740008"/>
                  </a:lnTo>
                  <a:lnTo>
                    <a:pt x="383379" y="738943"/>
                  </a:lnTo>
                  <a:lnTo>
                    <a:pt x="436406" y="595487"/>
                  </a:lnTo>
                  <a:lnTo>
                    <a:pt x="524468" y="559622"/>
                  </a:lnTo>
                  <a:lnTo>
                    <a:pt x="555953" y="496535"/>
                  </a:lnTo>
                  <a:lnTo>
                    <a:pt x="575128" y="498428"/>
                  </a:lnTo>
                  <a:lnTo>
                    <a:pt x="610637" y="374147"/>
                  </a:lnTo>
                  <a:lnTo>
                    <a:pt x="532280" y="289872"/>
                  </a:lnTo>
                  <a:lnTo>
                    <a:pt x="504110" y="318043"/>
                  </a:lnTo>
                  <a:lnTo>
                    <a:pt x="447887" y="162750"/>
                  </a:lnTo>
                  <a:lnTo>
                    <a:pt x="406460" y="0"/>
                  </a:lnTo>
                  <a:lnTo>
                    <a:pt x="394624" y="91732"/>
                  </a:lnTo>
                  <a:lnTo>
                    <a:pt x="291056" y="192341"/>
                  </a:lnTo>
                  <a:lnTo>
                    <a:pt x="261465" y="323961"/>
                  </a:lnTo>
                  <a:lnTo>
                    <a:pt x="131265" y="276615"/>
                  </a:lnTo>
                  <a:lnTo>
                    <a:pt x="11481" y="275195"/>
                  </a:lnTo>
                  <a:lnTo>
                    <a:pt x="0" y="273893"/>
                  </a:lnTo>
                  <a:cubicBezTo>
                    <a:pt x="2249" y="315202"/>
                    <a:pt x="4853" y="371661"/>
                    <a:pt x="4853" y="371661"/>
                  </a:cubicBezTo>
                  <a:lnTo>
                    <a:pt x="152689" y="402081"/>
                  </a:lnTo>
                  <a:close/>
                </a:path>
              </a:pathLst>
            </a:custGeom>
            <a:solidFill>
              <a:srgbClr val="00B0F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Forma Livre: Forma 751">
              <a:extLst>
                <a:ext uri="{FF2B5EF4-FFF2-40B4-BE49-F238E27FC236}">
                  <a16:creationId xmlns:a16="http://schemas.microsoft.com/office/drawing/2014/main" id="{A0AB7F17-6529-CCE8-EB89-BC30DAE47053}"/>
                </a:ext>
              </a:extLst>
            </p:cNvPr>
            <p:cNvSpPr/>
            <p:nvPr/>
          </p:nvSpPr>
          <p:spPr>
            <a:xfrm>
              <a:off x="9592955" y="1453081"/>
              <a:ext cx="536350" cy="649984"/>
            </a:xfrm>
            <a:custGeom>
              <a:avLst/>
              <a:gdLst>
                <a:gd name="connsiteX0" fmla="*/ 152807 w 610636"/>
                <a:gd name="connsiteY0" fmla="*/ 401962 h 740008"/>
                <a:gd name="connsiteX1" fmla="*/ 322304 w 610636"/>
                <a:gd name="connsiteY1" fmla="*/ 740008 h 740008"/>
                <a:gd name="connsiteX2" fmla="*/ 383379 w 610636"/>
                <a:gd name="connsiteY2" fmla="*/ 738943 h 740008"/>
                <a:gd name="connsiteX3" fmla="*/ 436406 w 610636"/>
                <a:gd name="connsiteY3" fmla="*/ 595487 h 740008"/>
                <a:gd name="connsiteX4" fmla="*/ 524468 w 610636"/>
                <a:gd name="connsiteY4" fmla="*/ 559622 h 740008"/>
                <a:gd name="connsiteX5" fmla="*/ 555953 w 610636"/>
                <a:gd name="connsiteY5" fmla="*/ 496535 h 740008"/>
                <a:gd name="connsiteX6" fmla="*/ 575128 w 610636"/>
                <a:gd name="connsiteY6" fmla="*/ 498428 h 740008"/>
                <a:gd name="connsiteX7" fmla="*/ 610637 w 610636"/>
                <a:gd name="connsiteY7" fmla="*/ 374147 h 740008"/>
                <a:gd name="connsiteX8" fmla="*/ 532280 w 610636"/>
                <a:gd name="connsiteY8" fmla="*/ 289872 h 740008"/>
                <a:gd name="connsiteX9" fmla="*/ 504110 w 610636"/>
                <a:gd name="connsiteY9" fmla="*/ 318043 h 740008"/>
                <a:gd name="connsiteX10" fmla="*/ 447887 w 610636"/>
                <a:gd name="connsiteY10" fmla="*/ 162750 h 740008"/>
                <a:gd name="connsiteX11" fmla="*/ 406460 w 610636"/>
                <a:gd name="connsiteY11" fmla="*/ 0 h 740008"/>
                <a:gd name="connsiteX12" fmla="*/ 394624 w 610636"/>
                <a:gd name="connsiteY12" fmla="*/ 91732 h 740008"/>
                <a:gd name="connsiteX13" fmla="*/ 291056 w 610636"/>
                <a:gd name="connsiteY13" fmla="*/ 192341 h 740008"/>
                <a:gd name="connsiteX14" fmla="*/ 261465 w 610636"/>
                <a:gd name="connsiteY14" fmla="*/ 323961 h 740008"/>
                <a:gd name="connsiteX15" fmla="*/ 131265 w 610636"/>
                <a:gd name="connsiteY15" fmla="*/ 276615 h 740008"/>
                <a:gd name="connsiteX16" fmla="*/ 11481 w 610636"/>
                <a:gd name="connsiteY16" fmla="*/ 275195 h 740008"/>
                <a:gd name="connsiteX17" fmla="*/ 0 w 610636"/>
                <a:gd name="connsiteY17" fmla="*/ 273893 h 740008"/>
                <a:gd name="connsiteX18" fmla="*/ 4853 w 610636"/>
                <a:gd name="connsiteY18" fmla="*/ 371661 h 740008"/>
                <a:gd name="connsiteX19" fmla="*/ 152689 w 610636"/>
                <a:gd name="connsiteY19" fmla="*/ 402081 h 74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0636" h="740008">
                  <a:moveTo>
                    <a:pt x="152807" y="401962"/>
                  </a:moveTo>
                  <a:lnTo>
                    <a:pt x="322304" y="740008"/>
                  </a:lnTo>
                  <a:lnTo>
                    <a:pt x="383379" y="738943"/>
                  </a:lnTo>
                  <a:lnTo>
                    <a:pt x="436406" y="595487"/>
                  </a:lnTo>
                  <a:lnTo>
                    <a:pt x="524468" y="559622"/>
                  </a:lnTo>
                  <a:lnTo>
                    <a:pt x="555953" y="496535"/>
                  </a:lnTo>
                  <a:lnTo>
                    <a:pt x="575128" y="498428"/>
                  </a:lnTo>
                  <a:lnTo>
                    <a:pt x="610637" y="374147"/>
                  </a:lnTo>
                  <a:lnTo>
                    <a:pt x="532280" y="289872"/>
                  </a:lnTo>
                  <a:lnTo>
                    <a:pt x="504110" y="318043"/>
                  </a:lnTo>
                  <a:lnTo>
                    <a:pt x="447887" y="162750"/>
                  </a:lnTo>
                  <a:lnTo>
                    <a:pt x="406460" y="0"/>
                  </a:lnTo>
                  <a:lnTo>
                    <a:pt x="394624" y="91732"/>
                  </a:lnTo>
                  <a:lnTo>
                    <a:pt x="291056" y="192341"/>
                  </a:lnTo>
                  <a:lnTo>
                    <a:pt x="261465" y="323961"/>
                  </a:lnTo>
                  <a:lnTo>
                    <a:pt x="131265" y="276615"/>
                  </a:lnTo>
                  <a:lnTo>
                    <a:pt x="11481" y="275195"/>
                  </a:lnTo>
                  <a:lnTo>
                    <a:pt x="0" y="273893"/>
                  </a:lnTo>
                  <a:cubicBezTo>
                    <a:pt x="2249" y="315202"/>
                    <a:pt x="4853" y="371661"/>
                    <a:pt x="4853" y="371661"/>
                  </a:cubicBezTo>
                  <a:lnTo>
                    <a:pt x="152689" y="402081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Forma Livre: Forma 752">
              <a:extLst>
                <a:ext uri="{FF2B5EF4-FFF2-40B4-BE49-F238E27FC236}">
                  <a16:creationId xmlns:a16="http://schemas.microsoft.com/office/drawing/2014/main" id="{0B6A5347-45A0-866F-52B6-354CED6A934B}"/>
                </a:ext>
              </a:extLst>
            </p:cNvPr>
            <p:cNvSpPr/>
            <p:nvPr/>
          </p:nvSpPr>
          <p:spPr>
            <a:xfrm>
              <a:off x="10000391" y="3544008"/>
              <a:ext cx="1207023" cy="983293"/>
            </a:xfrm>
            <a:custGeom>
              <a:avLst/>
              <a:gdLst>
                <a:gd name="connsiteX0" fmla="*/ 1293949 w 1374199"/>
                <a:gd name="connsiteY0" fmla="*/ 391546 h 1119481"/>
                <a:gd name="connsiteX1" fmla="*/ 1374200 w 1374199"/>
                <a:gd name="connsiteY1" fmla="*/ 196128 h 1119481"/>
                <a:gd name="connsiteX2" fmla="*/ 1201626 w 1374199"/>
                <a:gd name="connsiteY2" fmla="*/ 197549 h 1119481"/>
                <a:gd name="connsiteX3" fmla="*/ 1140077 w 1374199"/>
                <a:gd name="connsiteY3" fmla="*/ 123927 h 1119481"/>
                <a:gd name="connsiteX4" fmla="*/ 812210 w 1374199"/>
                <a:gd name="connsiteY4" fmla="*/ 0 h 1119481"/>
                <a:gd name="connsiteX5" fmla="*/ 634192 w 1374199"/>
                <a:gd name="connsiteY5" fmla="*/ 116825 h 1119481"/>
                <a:gd name="connsiteX6" fmla="*/ 503045 w 1374199"/>
                <a:gd name="connsiteY6" fmla="*/ 83801 h 1119481"/>
                <a:gd name="connsiteX7" fmla="*/ 503045 w 1374199"/>
                <a:gd name="connsiteY7" fmla="*/ 225601 h 1119481"/>
                <a:gd name="connsiteX8" fmla="*/ 426819 w 1374199"/>
                <a:gd name="connsiteY8" fmla="*/ 391546 h 1119481"/>
                <a:gd name="connsiteX9" fmla="*/ 461617 w 1374199"/>
                <a:gd name="connsiteY9" fmla="*/ 472507 h 1119481"/>
                <a:gd name="connsiteX10" fmla="*/ 396044 w 1374199"/>
                <a:gd name="connsiteY10" fmla="*/ 545419 h 1119481"/>
                <a:gd name="connsiteX11" fmla="*/ 329169 w 1374199"/>
                <a:gd name="connsiteY11" fmla="*/ 517367 h 1119481"/>
                <a:gd name="connsiteX12" fmla="*/ 70900 w 1374199"/>
                <a:gd name="connsiteY12" fmla="*/ 572169 h 1119481"/>
                <a:gd name="connsiteX13" fmla="*/ 40480 w 1374199"/>
                <a:gd name="connsiteY13" fmla="*/ 670174 h 1119481"/>
                <a:gd name="connsiteX14" fmla="*/ 22963 w 1374199"/>
                <a:gd name="connsiteY14" fmla="*/ 726515 h 1119481"/>
                <a:gd name="connsiteX15" fmla="*/ 0 w 1374199"/>
                <a:gd name="connsiteY15" fmla="*/ 744743 h 1119481"/>
                <a:gd name="connsiteX16" fmla="*/ 127122 w 1374199"/>
                <a:gd name="connsiteY16" fmla="*/ 715389 h 1119481"/>
                <a:gd name="connsiteX17" fmla="*/ 220748 w 1374199"/>
                <a:gd name="connsiteY17" fmla="*/ 727343 h 1119481"/>
                <a:gd name="connsiteX18" fmla="*/ 216723 w 1374199"/>
                <a:gd name="connsiteY18" fmla="*/ 775517 h 1119481"/>
                <a:gd name="connsiteX19" fmla="*/ 449544 w 1374199"/>
                <a:gd name="connsiteY19" fmla="*/ 727343 h 1119481"/>
                <a:gd name="connsiteX20" fmla="*/ 497718 w 1374199"/>
                <a:gd name="connsiteY20" fmla="*/ 901338 h 1119481"/>
                <a:gd name="connsiteX21" fmla="*/ 577969 w 1374199"/>
                <a:gd name="connsiteY21" fmla="*/ 901338 h 1119481"/>
                <a:gd name="connsiteX22" fmla="*/ 536542 w 1374199"/>
                <a:gd name="connsiteY22" fmla="*/ 1025738 h 1119481"/>
                <a:gd name="connsiteX23" fmla="*/ 588740 w 1374199"/>
                <a:gd name="connsiteY23" fmla="*/ 1119482 h 1119481"/>
                <a:gd name="connsiteX24" fmla="*/ 769362 w 1374199"/>
                <a:gd name="connsiteY24" fmla="*/ 1029762 h 1119481"/>
                <a:gd name="connsiteX25" fmla="*/ 988808 w 1374199"/>
                <a:gd name="connsiteY25" fmla="*/ 992359 h 1119481"/>
                <a:gd name="connsiteX26" fmla="*/ 1083854 w 1374199"/>
                <a:gd name="connsiteY26" fmla="*/ 952234 h 1119481"/>
                <a:gd name="connsiteX27" fmla="*/ 1094507 w 1374199"/>
                <a:gd name="connsiteY27" fmla="*/ 862278 h 1119481"/>
                <a:gd name="connsiteX28" fmla="*/ 1130963 w 1374199"/>
                <a:gd name="connsiteY28" fmla="*/ 829965 h 1119481"/>
                <a:gd name="connsiteX29" fmla="*/ 1142681 w 1374199"/>
                <a:gd name="connsiteY29" fmla="*/ 763563 h 1119481"/>
                <a:gd name="connsiteX30" fmla="*/ 1182806 w 1374199"/>
                <a:gd name="connsiteY30" fmla="*/ 778240 h 1119481"/>
                <a:gd name="connsiteX31" fmla="*/ 1248379 w 1374199"/>
                <a:gd name="connsiteY31" fmla="*/ 668517 h 1119481"/>
                <a:gd name="connsiteX32" fmla="*/ 1222931 w 1374199"/>
                <a:gd name="connsiteY32" fmla="*/ 518669 h 1119481"/>
                <a:gd name="connsiteX33" fmla="*/ 1344727 w 1374199"/>
                <a:gd name="connsiteY33" fmla="*/ 483870 h 1119481"/>
                <a:gd name="connsiteX34" fmla="*/ 1293949 w 1374199"/>
                <a:gd name="connsiteY34" fmla="*/ 391546 h 1119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74199" h="1119481">
                  <a:moveTo>
                    <a:pt x="1293949" y="391546"/>
                  </a:moveTo>
                  <a:lnTo>
                    <a:pt x="1374200" y="196128"/>
                  </a:lnTo>
                  <a:lnTo>
                    <a:pt x="1201626" y="197549"/>
                  </a:lnTo>
                  <a:lnTo>
                    <a:pt x="1140077" y="123927"/>
                  </a:lnTo>
                  <a:lnTo>
                    <a:pt x="812210" y="0"/>
                  </a:lnTo>
                  <a:lnTo>
                    <a:pt x="634192" y="116825"/>
                  </a:lnTo>
                  <a:lnTo>
                    <a:pt x="503045" y="83801"/>
                  </a:lnTo>
                  <a:lnTo>
                    <a:pt x="503045" y="225601"/>
                  </a:lnTo>
                  <a:lnTo>
                    <a:pt x="426819" y="391546"/>
                  </a:lnTo>
                  <a:lnTo>
                    <a:pt x="461617" y="472507"/>
                  </a:lnTo>
                  <a:lnTo>
                    <a:pt x="396044" y="545419"/>
                  </a:lnTo>
                  <a:lnTo>
                    <a:pt x="329169" y="517367"/>
                  </a:lnTo>
                  <a:lnTo>
                    <a:pt x="70900" y="572169"/>
                  </a:lnTo>
                  <a:lnTo>
                    <a:pt x="40480" y="670174"/>
                  </a:lnTo>
                  <a:lnTo>
                    <a:pt x="22963" y="726515"/>
                  </a:lnTo>
                  <a:lnTo>
                    <a:pt x="0" y="744743"/>
                  </a:lnTo>
                  <a:lnTo>
                    <a:pt x="127122" y="715389"/>
                  </a:lnTo>
                  <a:lnTo>
                    <a:pt x="220748" y="727343"/>
                  </a:lnTo>
                  <a:lnTo>
                    <a:pt x="216723" y="775517"/>
                  </a:lnTo>
                  <a:lnTo>
                    <a:pt x="449544" y="727343"/>
                  </a:lnTo>
                  <a:lnTo>
                    <a:pt x="497718" y="901338"/>
                  </a:lnTo>
                  <a:lnTo>
                    <a:pt x="577969" y="901338"/>
                  </a:lnTo>
                  <a:lnTo>
                    <a:pt x="536542" y="1025738"/>
                  </a:lnTo>
                  <a:lnTo>
                    <a:pt x="588740" y="1119482"/>
                  </a:lnTo>
                  <a:lnTo>
                    <a:pt x="769362" y="1029762"/>
                  </a:lnTo>
                  <a:lnTo>
                    <a:pt x="988808" y="992359"/>
                  </a:lnTo>
                  <a:lnTo>
                    <a:pt x="1083854" y="952234"/>
                  </a:lnTo>
                  <a:lnTo>
                    <a:pt x="1094507" y="862278"/>
                  </a:lnTo>
                  <a:lnTo>
                    <a:pt x="1130963" y="829965"/>
                  </a:lnTo>
                  <a:lnTo>
                    <a:pt x="1142681" y="763563"/>
                  </a:lnTo>
                  <a:lnTo>
                    <a:pt x="1182806" y="778240"/>
                  </a:lnTo>
                  <a:lnTo>
                    <a:pt x="1248379" y="668517"/>
                  </a:lnTo>
                  <a:lnTo>
                    <a:pt x="1222931" y="518669"/>
                  </a:lnTo>
                  <a:lnTo>
                    <a:pt x="1344727" y="483870"/>
                  </a:lnTo>
                  <a:lnTo>
                    <a:pt x="1293949" y="391546"/>
                  </a:lnTo>
                  <a:close/>
                </a:path>
              </a:pathLst>
            </a:custGeom>
            <a:solidFill>
              <a:srgbClr val="92D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Forma Livre: Forma 753">
              <a:extLst>
                <a:ext uri="{FF2B5EF4-FFF2-40B4-BE49-F238E27FC236}">
                  <a16:creationId xmlns:a16="http://schemas.microsoft.com/office/drawing/2014/main" id="{6F5DA175-96B1-6553-E5D4-C3365B58FA56}"/>
                </a:ext>
              </a:extLst>
            </p:cNvPr>
            <p:cNvSpPr/>
            <p:nvPr/>
          </p:nvSpPr>
          <p:spPr>
            <a:xfrm>
              <a:off x="10000391" y="3544008"/>
              <a:ext cx="1207023" cy="983293"/>
            </a:xfrm>
            <a:custGeom>
              <a:avLst/>
              <a:gdLst>
                <a:gd name="connsiteX0" fmla="*/ 1293949 w 1374199"/>
                <a:gd name="connsiteY0" fmla="*/ 391546 h 1119481"/>
                <a:gd name="connsiteX1" fmla="*/ 1374200 w 1374199"/>
                <a:gd name="connsiteY1" fmla="*/ 196128 h 1119481"/>
                <a:gd name="connsiteX2" fmla="*/ 1201626 w 1374199"/>
                <a:gd name="connsiteY2" fmla="*/ 197549 h 1119481"/>
                <a:gd name="connsiteX3" fmla="*/ 1140077 w 1374199"/>
                <a:gd name="connsiteY3" fmla="*/ 123927 h 1119481"/>
                <a:gd name="connsiteX4" fmla="*/ 812210 w 1374199"/>
                <a:gd name="connsiteY4" fmla="*/ 0 h 1119481"/>
                <a:gd name="connsiteX5" fmla="*/ 634192 w 1374199"/>
                <a:gd name="connsiteY5" fmla="*/ 116825 h 1119481"/>
                <a:gd name="connsiteX6" fmla="*/ 503045 w 1374199"/>
                <a:gd name="connsiteY6" fmla="*/ 83801 h 1119481"/>
                <a:gd name="connsiteX7" fmla="*/ 503045 w 1374199"/>
                <a:gd name="connsiteY7" fmla="*/ 225601 h 1119481"/>
                <a:gd name="connsiteX8" fmla="*/ 426819 w 1374199"/>
                <a:gd name="connsiteY8" fmla="*/ 391546 h 1119481"/>
                <a:gd name="connsiteX9" fmla="*/ 461617 w 1374199"/>
                <a:gd name="connsiteY9" fmla="*/ 472507 h 1119481"/>
                <a:gd name="connsiteX10" fmla="*/ 396044 w 1374199"/>
                <a:gd name="connsiteY10" fmla="*/ 545419 h 1119481"/>
                <a:gd name="connsiteX11" fmla="*/ 329169 w 1374199"/>
                <a:gd name="connsiteY11" fmla="*/ 517367 h 1119481"/>
                <a:gd name="connsiteX12" fmla="*/ 70900 w 1374199"/>
                <a:gd name="connsiteY12" fmla="*/ 572169 h 1119481"/>
                <a:gd name="connsiteX13" fmla="*/ 40480 w 1374199"/>
                <a:gd name="connsiteY13" fmla="*/ 670174 h 1119481"/>
                <a:gd name="connsiteX14" fmla="*/ 22963 w 1374199"/>
                <a:gd name="connsiteY14" fmla="*/ 726515 h 1119481"/>
                <a:gd name="connsiteX15" fmla="*/ 0 w 1374199"/>
                <a:gd name="connsiteY15" fmla="*/ 744743 h 1119481"/>
                <a:gd name="connsiteX16" fmla="*/ 127122 w 1374199"/>
                <a:gd name="connsiteY16" fmla="*/ 715389 h 1119481"/>
                <a:gd name="connsiteX17" fmla="*/ 220748 w 1374199"/>
                <a:gd name="connsiteY17" fmla="*/ 727343 h 1119481"/>
                <a:gd name="connsiteX18" fmla="*/ 216723 w 1374199"/>
                <a:gd name="connsiteY18" fmla="*/ 775517 h 1119481"/>
                <a:gd name="connsiteX19" fmla="*/ 449544 w 1374199"/>
                <a:gd name="connsiteY19" fmla="*/ 727343 h 1119481"/>
                <a:gd name="connsiteX20" fmla="*/ 497718 w 1374199"/>
                <a:gd name="connsiteY20" fmla="*/ 901338 h 1119481"/>
                <a:gd name="connsiteX21" fmla="*/ 577969 w 1374199"/>
                <a:gd name="connsiteY21" fmla="*/ 901338 h 1119481"/>
                <a:gd name="connsiteX22" fmla="*/ 536542 w 1374199"/>
                <a:gd name="connsiteY22" fmla="*/ 1025738 h 1119481"/>
                <a:gd name="connsiteX23" fmla="*/ 588740 w 1374199"/>
                <a:gd name="connsiteY23" fmla="*/ 1119482 h 1119481"/>
                <a:gd name="connsiteX24" fmla="*/ 769362 w 1374199"/>
                <a:gd name="connsiteY24" fmla="*/ 1029762 h 1119481"/>
                <a:gd name="connsiteX25" fmla="*/ 988808 w 1374199"/>
                <a:gd name="connsiteY25" fmla="*/ 992359 h 1119481"/>
                <a:gd name="connsiteX26" fmla="*/ 1083854 w 1374199"/>
                <a:gd name="connsiteY26" fmla="*/ 952234 h 1119481"/>
                <a:gd name="connsiteX27" fmla="*/ 1094507 w 1374199"/>
                <a:gd name="connsiteY27" fmla="*/ 862278 h 1119481"/>
                <a:gd name="connsiteX28" fmla="*/ 1130963 w 1374199"/>
                <a:gd name="connsiteY28" fmla="*/ 829965 h 1119481"/>
                <a:gd name="connsiteX29" fmla="*/ 1142681 w 1374199"/>
                <a:gd name="connsiteY29" fmla="*/ 763563 h 1119481"/>
                <a:gd name="connsiteX30" fmla="*/ 1182806 w 1374199"/>
                <a:gd name="connsiteY30" fmla="*/ 778240 h 1119481"/>
                <a:gd name="connsiteX31" fmla="*/ 1248379 w 1374199"/>
                <a:gd name="connsiteY31" fmla="*/ 668517 h 1119481"/>
                <a:gd name="connsiteX32" fmla="*/ 1222931 w 1374199"/>
                <a:gd name="connsiteY32" fmla="*/ 518669 h 1119481"/>
                <a:gd name="connsiteX33" fmla="*/ 1344727 w 1374199"/>
                <a:gd name="connsiteY33" fmla="*/ 483870 h 1119481"/>
                <a:gd name="connsiteX34" fmla="*/ 1293949 w 1374199"/>
                <a:gd name="connsiteY34" fmla="*/ 391546 h 1119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74199" h="1119481">
                  <a:moveTo>
                    <a:pt x="1293949" y="391546"/>
                  </a:moveTo>
                  <a:lnTo>
                    <a:pt x="1374200" y="196128"/>
                  </a:lnTo>
                  <a:lnTo>
                    <a:pt x="1201626" y="197549"/>
                  </a:lnTo>
                  <a:lnTo>
                    <a:pt x="1140077" y="123927"/>
                  </a:lnTo>
                  <a:lnTo>
                    <a:pt x="812210" y="0"/>
                  </a:lnTo>
                  <a:lnTo>
                    <a:pt x="634192" y="116825"/>
                  </a:lnTo>
                  <a:lnTo>
                    <a:pt x="503045" y="83801"/>
                  </a:lnTo>
                  <a:lnTo>
                    <a:pt x="503045" y="225601"/>
                  </a:lnTo>
                  <a:lnTo>
                    <a:pt x="426819" y="391546"/>
                  </a:lnTo>
                  <a:lnTo>
                    <a:pt x="461617" y="472507"/>
                  </a:lnTo>
                  <a:lnTo>
                    <a:pt x="396044" y="545419"/>
                  </a:lnTo>
                  <a:lnTo>
                    <a:pt x="329169" y="517367"/>
                  </a:lnTo>
                  <a:lnTo>
                    <a:pt x="70900" y="572169"/>
                  </a:lnTo>
                  <a:lnTo>
                    <a:pt x="40480" y="670174"/>
                  </a:lnTo>
                  <a:lnTo>
                    <a:pt x="22963" y="726515"/>
                  </a:lnTo>
                  <a:lnTo>
                    <a:pt x="0" y="744743"/>
                  </a:lnTo>
                  <a:lnTo>
                    <a:pt x="127122" y="715389"/>
                  </a:lnTo>
                  <a:lnTo>
                    <a:pt x="220748" y="727343"/>
                  </a:lnTo>
                  <a:lnTo>
                    <a:pt x="216723" y="775517"/>
                  </a:lnTo>
                  <a:lnTo>
                    <a:pt x="449544" y="727343"/>
                  </a:lnTo>
                  <a:lnTo>
                    <a:pt x="497718" y="901338"/>
                  </a:lnTo>
                  <a:lnTo>
                    <a:pt x="577969" y="901338"/>
                  </a:lnTo>
                  <a:lnTo>
                    <a:pt x="536542" y="1025738"/>
                  </a:lnTo>
                  <a:lnTo>
                    <a:pt x="588740" y="1119482"/>
                  </a:lnTo>
                  <a:lnTo>
                    <a:pt x="769362" y="1029762"/>
                  </a:lnTo>
                  <a:lnTo>
                    <a:pt x="988808" y="992359"/>
                  </a:lnTo>
                  <a:lnTo>
                    <a:pt x="1083854" y="952234"/>
                  </a:lnTo>
                  <a:lnTo>
                    <a:pt x="1094507" y="862278"/>
                  </a:lnTo>
                  <a:lnTo>
                    <a:pt x="1130963" y="829965"/>
                  </a:lnTo>
                  <a:lnTo>
                    <a:pt x="1142681" y="763563"/>
                  </a:lnTo>
                  <a:lnTo>
                    <a:pt x="1182806" y="778240"/>
                  </a:lnTo>
                  <a:lnTo>
                    <a:pt x="1248379" y="668517"/>
                  </a:lnTo>
                  <a:lnTo>
                    <a:pt x="1222931" y="518669"/>
                  </a:lnTo>
                  <a:lnTo>
                    <a:pt x="1344727" y="483870"/>
                  </a:lnTo>
                  <a:lnTo>
                    <a:pt x="1293949" y="391546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Forma Livre: Forma 754">
              <a:extLst>
                <a:ext uri="{FF2B5EF4-FFF2-40B4-BE49-F238E27FC236}">
                  <a16:creationId xmlns:a16="http://schemas.microsoft.com/office/drawing/2014/main" id="{E7090C02-80C5-245C-C458-12F7A630B7C0}"/>
                </a:ext>
              </a:extLst>
            </p:cNvPr>
            <p:cNvSpPr/>
            <p:nvPr/>
          </p:nvSpPr>
          <p:spPr>
            <a:xfrm>
              <a:off x="9776764" y="4172368"/>
              <a:ext cx="921849" cy="599145"/>
            </a:xfrm>
            <a:custGeom>
              <a:avLst/>
              <a:gdLst>
                <a:gd name="connsiteX0" fmla="*/ 843340 w 1049528"/>
                <a:gd name="connsiteY0" fmla="*/ 404093 h 682128"/>
                <a:gd name="connsiteX1" fmla="*/ 791141 w 1049528"/>
                <a:gd name="connsiteY1" fmla="*/ 310349 h 682128"/>
                <a:gd name="connsiteX2" fmla="*/ 832569 w 1049528"/>
                <a:gd name="connsiteY2" fmla="*/ 185949 h 682128"/>
                <a:gd name="connsiteX3" fmla="*/ 752318 w 1049528"/>
                <a:gd name="connsiteY3" fmla="*/ 185949 h 682128"/>
                <a:gd name="connsiteX4" fmla="*/ 704144 w 1049528"/>
                <a:gd name="connsiteY4" fmla="*/ 11954 h 682128"/>
                <a:gd name="connsiteX5" fmla="*/ 471323 w 1049528"/>
                <a:gd name="connsiteY5" fmla="*/ 60128 h 682128"/>
                <a:gd name="connsiteX6" fmla="*/ 475347 w 1049528"/>
                <a:gd name="connsiteY6" fmla="*/ 11954 h 682128"/>
                <a:gd name="connsiteX7" fmla="*/ 381722 w 1049528"/>
                <a:gd name="connsiteY7" fmla="*/ 0 h 682128"/>
                <a:gd name="connsiteX8" fmla="*/ 254600 w 1049528"/>
                <a:gd name="connsiteY8" fmla="*/ 29354 h 682128"/>
                <a:gd name="connsiteX9" fmla="*/ 195655 w 1049528"/>
                <a:gd name="connsiteY9" fmla="*/ 70900 h 682128"/>
                <a:gd name="connsiteX10" fmla="*/ 102029 w 1049528"/>
                <a:gd name="connsiteY10" fmla="*/ 279574 h 682128"/>
                <a:gd name="connsiteX11" fmla="*/ 21779 w 1049528"/>
                <a:gd name="connsiteY11" fmla="*/ 314373 h 682128"/>
                <a:gd name="connsiteX12" fmla="*/ 0 w 1049528"/>
                <a:gd name="connsiteY12" fmla="*/ 343846 h 682128"/>
                <a:gd name="connsiteX13" fmla="*/ 223825 w 1049528"/>
                <a:gd name="connsiteY13" fmla="*/ 343846 h 682128"/>
                <a:gd name="connsiteX14" fmla="*/ 290701 w 1049528"/>
                <a:gd name="connsiteY14" fmla="*/ 385391 h 682128"/>
                <a:gd name="connsiteX15" fmla="*/ 419125 w 1049528"/>
                <a:gd name="connsiteY15" fmla="*/ 385391 h 682128"/>
                <a:gd name="connsiteX16" fmla="*/ 467299 w 1049528"/>
                <a:gd name="connsiteY16" fmla="*/ 602115 h 682128"/>
                <a:gd name="connsiteX17" fmla="*/ 570393 w 1049528"/>
                <a:gd name="connsiteY17" fmla="*/ 618212 h 682128"/>
                <a:gd name="connsiteX18" fmla="*/ 568973 w 1049528"/>
                <a:gd name="connsiteY18" fmla="*/ 655615 h 682128"/>
                <a:gd name="connsiteX19" fmla="*/ 647566 w 1049528"/>
                <a:gd name="connsiteY19" fmla="*/ 682128 h 682128"/>
                <a:gd name="connsiteX20" fmla="*/ 740245 w 1049528"/>
                <a:gd name="connsiteY20" fmla="*/ 586609 h 682128"/>
                <a:gd name="connsiteX21" fmla="*/ 944422 w 1049528"/>
                <a:gd name="connsiteY21" fmla="*/ 493339 h 682128"/>
                <a:gd name="connsiteX22" fmla="*/ 1049529 w 1049528"/>
                <a:gd name="connsiteY22" fmla="*/ 383853 h 682128"/>
                <a:gd name="connsiteX23" fmla="*/ 1023962 w 1049528"/>
                <a:gd name="connsiteY23" fmla="*/ 314373 h 682128"/>
                <a:gd name="connsiteX24" fmla="*/ 843340 w 1049528"/>
                <a:gd name="connsiteY24" fmla="*/ 404093 h 68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49528" h="682128">
                  <a:moveTo>
                    <a:pt x="843340" y="404093"/>
                  </a:moveTo>
                  <a:lnTo>
                    <a:pt x="791141" y="310349"/>
                  </a:lnTo>
                  <a:lnTo>
                    <a:pt x="832569" y="185949"/>
                  </a:lnTo>
                  <a:lnTo>
                    <a:pt x="752318" y="185949"/>
                  </a:lnTo>
                  <a:lnTo>
                    <a:pt x="704144" y="11954"/>
                  </a:lnTo>
                  <a:lnTo>
                    <a:pt x="471323" y="60128"/>
                  </a:lnTo>
                  <a:lnTo>
                    <a:pt x="475347" y="11954"/>
                  </a:lnTo>
                  <a:lnTo>
                    <a:pt x="381722" y="0"/>
                  </a:lnTo>
                  <a:lnTo>
                    <a:pt x="254600" y="29354"/>
                  </a:lnTo>
                  <a:lnTo>
                    <a:pt x="195655" y="70900"/>
                  </a:lnTo>
                  <a:lnTo>
                    <a:pt x="102029" y="279574"/>
                  </a:lnTo>
                  <a:lnTo>
                    <a:pt x="21779" y="314373"/>
                  </a:lnTo>
                  <a:lnTo>
                    <a:pt x="0" y="343846"/>
                  </a:lnTo>
                  <a:lnTo>
                    <a:pt x="223825" y="343846"/>
                  </a:lnTo>
                  <a:lnTo>
                    <a:pt x="290701" y="385391"/>
                  </a:lnTo>
                  <a:lnTo>
                    <a:pt x="419125" y="385391"/>
                  </a:lnTo>
                  <a:lnTo>
                    <a:pt x="467299" y="602115"/>
                  </a:lnTo>
                  <a:lnTo>
                    <a:pt x="570393" y="618212"/>
                  </a:lnTo>
                  <a:lnTo>
                    <a:pt x="568973" y="655615"/>
                  </a:lnTo>
                  <a:lnTo>
                    <a:pt x="647566" y="682128"/>
                  </a:lnTo>
                  <a:lnTo>
                    <a:pt x="740245" y="586609"/>
                  </a:lnTo>
                  <a:lnTo>
                    <a:pt x="944422" y="493339"/>
                  </a:lnTo>
                  <a:lnTo>
                    <a:pt x="1049529" y="383853"/>
                  </a:lnTo>
                  <a:lnTo>
                    <a:pt x="1023962" y="314373"/>
                  </a:lnTo>
                  <a:lnTo>
                    <a:pt x="843340" y="404093"/>
                  </a:lnTo>
                  <a:close/>
                </a:path>
              </a:pathLst>
            </a:custGeom>
            <a:solidFill>
              <a:srgbClr val="92D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Forma Livre: Forma 755">
              <a:extLst>
                <a:ext uri="{FF2B5EF4-FFF2-40B4-BE49-F238E27FC236}">
                  <a16:creationId xmlns:a16="http://schemas.microsoft.com/office/drawing/2014/main" id="{AFA14A6B-0170-F98B-0B35-B5EA32B79532}"/>
                </a:ext>
              </a:extLst>
            </p:cNvPr>
            <p:cNvSpPr/>
            <p:nvPr/>
          </p:nvSpPr>
          <p:spPr>
            <a:xfrm>
              <a:off x="9776764" y="4172368"/>
              <a:ext cx="921849" cy="599145"/>
            </a:xfrm>
            <a:custGeom>
              <a:avLst/>
              <a:gdLst>
                <a:gd name="connsiteX0" fmla="*/ 843340 w 1049528"/>
                <a:gd name="connsiteY0" fmla="*/ 404093 h 682128"/>
                <a:gd name="connsiteX1" fmla="*/ 791141 w 1049528"/>
                <a:gd name="connsiteY1" fmla="*/ 310349 h 682128"/>
                <a:gd name="connsiteX2" fmla="*/ 832569 w 1049528"/>
                <a:gd name="connsiteY2" fmla="*/ 185949 h 682128"/>
                <a:gd name="connsiteX3" fmla="*/ 752318 w 1049528"/>
                <a:gd name="connsiteY3" fmla="*/ 185949 h 682128"/>
                <a:gd name="connsiteX4" fmla="*/ 704144 w 1049528"/>
                <a:gd name="connsiteY4" fmla="*/ 11954 h 682128"/>
                <a:gd name="connsiteX5" fmla="*/ 471323 w 1049528"/>
                <a:gd name="connsiteY5" fmla="*/ 60128 h 682128"/>
                <a:gd name="connsiteX6" fmla="*/ 475347 w 1049528"/>
                <a:gd name="connsiteY6" fmla="*/ 11954 h 682128"/>
                <a:gd name="connsiteX7" fmla="*/ 381722 w 1049528"/>
                <a:gd name="connsiteY7" fmla="*/ 0 h 682128"/>
                <a:gd name="connsiteX8" fmla="*/ 254600 w 1049528"/>
                <a:gd name="connsiteY8" fmla="*/ 29354 h 682128"/>
                <a:gd name="connsiteX9" fmla="*/ 195655 w 1049528"/>
                <a:gd name="connsiteY9" fmla="*/ 70900 h 682128"/>
                <a:gd name="connsiteX10" fmla="*/ 102029 w 1049528"/>
                <a:gd name="connsiteY10" fmla="*/ 279574 h 682128"/>
                <a:gd name="connsiteX11" fmla="*/ 21779 w 1049528"/>
                <a:gd name="connsiteY11" fmla="*/ 314373 h 682128"/>
                <a:gd name="connsiteX12" fmla="*/ 0 w 1049528"/>
                <a:gd name="connsiteY12" fmla="*/ 343846 h 682128"/>
                <a:gd name="connsiteX13" fmla="*/ 223825 w 1049528"/>
                <a:gd name="connsiteY13" fmla="*/ 343846 h 682128"/>
                <a:gd name="connsiteX14" fmla="*/ 290701 w 1049528"/>
                <a:gd name="connsiteY14" fmla="*/ 385391 h 682128"/>
                <a:gd name="connsiteX15" fmla="*/ 419125 w 1049528"/>
                <a:gd name="connsiteY15" fmla="*/ 385391 h 682128"/>
                <a:gd name="connsiteX16" fmla="*/ 467299 w 1049528"/>
                <a:gd name="connsiteY16" fmla="*/ 602115 h 682128"/>
                <a:gd name="connsiteX17" fmla="*/ 570393 w 1049528"/>
                <a:gd name="connsiteY17" fmla="*/ 618212 h 682128"/>
                <a:gd name="connsiteX18" fmla="*/ 568973 w 1049528"/>
                <a:gd name="connsiteY18" fmla="*/ 655615 h 682128"/>
                <a:gd name="connsiteX19" fmla="*/ 647566 w 1049528"/>
                <a:gd name="connsiteY19" fmla="*/ 682128 h 682128"/>
                <a:gd name="connsiteX20" fmla="*/ 740245 w 1049528"/>
                <a:gd name="connsiteY20" fmla="*/ 586609 h 682128"/>
                <a:gd name="connsiteX21" fmla="*/ 944422 w 1049528"/>
                <a:gd name="connsiteY21" fmla="*/ 493339 h 682128"/>
                <a:gd name="connsiteX22" fmla="*/ 1049529 w 1049528"/>
                <a:gd name="connsiteY22" fmla="*/ 383853 h 682128"/>
                <a:gd name="connsiteX23" fmla="*/ 1023962 w 1049528"/>
                <a:gd name="connsiteY23" fmla="*/ 314373 h 682128"/>
                <a:gd name="connsiteX24" fmla="*/ 843340 w 1049528"/>
                <a:gd name="connsiteY24" fmla="*/ 404093 h 68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49528" h="682128">
                  <a:moveTo>
                    <a:pt x="843340" y="404093"/>
                  </a:moveTo>
                  <a:lnTo>
                    <a:pt x="791141" y="310349"/>
                  </a:lnTo>
                  <a:lnTo>
                    <a:pt x="832569" y="185949"/>
                  </a:lnTo>
                  <a:lnTo>
                    <a:pt x="752318" y="185949"/>
                  </a:lnTo>
                  <a:lnTo>
                    <a:pt x="704144" y="11954"/>
                  </a:lnTo>
                  <a:lnTo>
                    <a:pt x="471323" y="60128"/>
                  </a:lnTo>
                  <a:lnTo>
                    <a:pt x="475347" y="11954"/>
                  </a:lnTo>
                  <a:lnTo>
                    <a:pt x="381722" y="0"/>
                  </a:lnTo>
                  <a:lnTo>
                    <a:pt x="254600" y="29354"/>
                  </a:lnTo>
                  <a:lnTo>
                    <a:pt x="195655" y="70900"/>
                  </a:lnTo>
                  <a:lnTo>
                    <a:pt x="102029" y="279574"/>
                  </a:lnTo>
                  <a:lnTo>
                    <a:pt x="21779" y="314373"/>
                  </a:lnTo>
                  <a:lnTo>
                    <a:pt x="0" y="343846"/>
                  </a:lnTo>
                  <a:lnTo>
                    <a:pt x="223825" y="343846"/>
                  </a:lnTo>
                  <a:lnTo>
                    <a:pt x="290701" y="385391"/>
                  </a:lnTo>
                  <a:lnTo>
                    <a:pt x="419125" y="385391"/>
                  </a:lnTo>
                  <a:lnTo>
                    <a:pt x="467299" y="602115"/>
                  </a:lnTo>
                  <a:lnTo>
                    <a:pt x="570393" y="618212"/>
                  </a:lnTo>
                  <a:lnTo>
                    <a:pt x="568973" y="655615"/>
                  </a:lnTo>
                  <a:lnTo>
                    <a:pt x="647566" y="682128"/>
                  </a:lnTo>
                  <a:lnTo>
                    <a:pt x="740245" y="586609"/>
                  </a:lnTo>
                  <a:lnTo>
                    <a:pt x="944422" y="493339"/>
                  </a:lnTo>
                  <a:lnTo>
                    <a:pt x="1049529" y="383853"/>
                  </a:lnTo>
                  <a:lnTo>
                    <a:pt x="1023962" y="314373"/>
                  </a:lnTo>
                  <a:lnTo>
                    <a:pt x="843340" y="404093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Forma Livre: Forma 756">
              <a:extLst>
                <a:ext uri="{FF2B5EF4-FFF2-40B4-BE49-F238E27FC236}">
                  <a16:creationId xmlns:a16="http://schemas.microsoft.com/office/drawing/2014/main" id="{773F4AFD-7573-D746-FBE1-82B048A1D53B}"/>
                </a:ext>
              </a:extLst>
            </p:cNvPr>
            <p:cNvSpPr/>
            <p:nvPr/>
          </p:nvSpPr>
          <p:spPr>
            <a:xfrm>
              <a:off x="9609590" y="4474384"/>
              <a:ext cx="735961" cy="457234"/>
            </a:xfrm>
            <a:custGeom>
              <a:avLst/>
              <a:gdLst>
                <a:gd name="connsiteX0" fmla="*/ 760722 w 837894"/>
                <a:gd name="connsiteY0" fmla="*/ 274366 h 520562"/>
                <a:gd name="connsiteX1" fmla="*/ 657627 w 837894"/>
                <a:gd name="connsiteY1" fmla="*/ 258269 h 520562"/>
                <a:gd name="connsiteX2" fmla="*/ 609453 w 837894"/>
                <a:gd name="connsiteY2" fmla="*/ 41546 h 520562"/>
                <a:gd name="connsiteX3" fmla="*/ 481029 w 837894"/>
                <a:gd name="connsiteY3" fmla="*/ 41546 h 520562"/>
                <a:gd name="connsiteX4" fmla="*/ 414154 w 837894"/>
                <a:gd name="connsiteY4" fmla="*/ 0 h 520562"/>
                <a:gd name="connsiteX5" fmla="*/ 190328 w 837894"/>
                <a:gd name="connsiteY5" fmla="*/ 0 h 520562"/>
                <a:gd name="connsiteX6" fmla="*/ 50304 w 837894"/>
                <a:gd name="connsiteY6" fmla="*/ 189500 h 520562"/>
                <a:gd name="connsiteX7" fmla="*/ 0 w 837894"/>
                <a:gd name="connsiteY7" fmla="*/ 374384 h 520562"/>
                <a:gd name="connsiteX8" fmla="*/ 90193 w 837894"/>
                <a:gd name="connsiteY8" fmla="*/ 374384 h 520562"/>
                <a:gd name="connsiteX9" fmla="*/ 130200 w 837894"/>
                <a:gd name="connsiteY9" fmla="*/ 472033 h 520562"/>
                <a:gd name="connsiteX10" fmla="*/ 422084 w 837894"/>
                <a:gd name="connsiteY10" fmla="*/ 520563 h 520562"/>
                <a:gd name="connsiteX11" fmla="*/ 394032 w 837894"/>
                <a:gd name="connsiteY11" fmla="*/ 492392 h 520562"/>
                <a:gd name="connsiteX12" fmla="*/ 495706 w 837894"/>
                <a:gd name="connsiteY12" fmla="*/ 434867 h 520562"/>
                <a:gd name="connsiteX13" fmla="*/ 626853 w 837894"/>
                <a:gd name="connsiteY13" fmla="*/ 473690 h 520562"/>
                <a:gd name="connsiteX14" fmla="*/ 656325 w 837894"/>
                <a:gd name="connsiteY14" fmla="*/ 434867 h 520562"/>
                <a:gd name="connsiteX15" fmla="*/ 738233 w 837894"/>
                <a:gd name="connsiteY15" fmla="*/ 441022 h 520562"/>
                <a:gd name="connsiteX16" fmla="*/ 837895 w 837894"/>
                <a:gd name="connsiteY16" fmla="*/ 338283 h 520562"/>
                <a:gd name="connsiteX17" fmla="*/ 759301 w 837894"/>
                <a:gd name="connsiteY17" fmla="*/ 311769 h 520562"/>
                <a:gd name="connsiteX18" fmla="*/ 760722 w 837894"/>
                <a:gd name="connsiteY18" fmla="*/ 274366 h 520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37894" h="520562">
                  <a:moveTo>
                    <a:pt x="760722" y="274366"/>
                  </a:moveTo>
                  <a:lnTo>
                    <a:pt x="657627" y="258269"/>
                  </a:lnTo>
                  <a:lnTo>
                    <a:pt x="609453" y="41546"/>
                  </a:lnTo>
                  <a:lnTo>
                    <a:pt x="481029" y="41546"/>
                  </a:lnTo>
                  <a:lnTo>
                    <a:pt x="414154" y="0"/>
                  </a:lnTo>
                  <a:lnTo>
                    <a:pt x="190328" y="0"/>
                  </a:lnTo>
                  <a:lnTo>
                    <a:pt x="50304" y="189500"/>
                  </a:lnTo>
                  <a:lnTo>
                    <a:pt x="0" y="374384"/>
                  </a:lnTo>
                  <a:lnTo>
                    <a:pt x="90193" y="374384"/>
                  </a:lnTo>
                  <a:lnTo>
                    <a:pt x="130200" y="472033"/>
                  </a:lnTo>
                  <a:lnTo>
                    <a:pt x="422084" y="520563"/>
                  </a:lnTo>
                  <a:lnTo>
                    <a:pt x="394032" y="492392"/>
                  </a:lnTo>
                  <a:lnTo>
                    <a:pt x="495706" y="434867"/>
                  </a:lnTo>
                  <a:lnTo>
                    <a:pt x="626853" y="473690"/>
                  </a:lnTo>
                  <a:lnTo>
                    <a:pt x="656325" y="434867"/>
                  </a:lnTo>
                  <a:lnTo>
                    <a:pt x="738233" y="441022"/>
                  </a:lnTo>
                  <a:lnTo>
                    <a:pt x="837895" y="338283"/>
                  </a:lnTo>
                  <a:lnTo>
                    <a:pt x="759301" y="311769"/>
                  </a:lnTo>
                  <a:lnTo>
                    <a:pt x="760722" y="274366"/>
                  </a:lnTo>
                  <a:close/>
                </a:path>
              </a:pathLst>
            </a:custGeom>
            <a:solidFill>
              <a:srgbClr val="FFA20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Forma Livre: Forma 757">
              <a:extLst>
                <a:ext uri="{FF2B5EF4-FFF2-40B4-BE49-F238E27FC236}">
                  <a16:creationId xmlns:a16="http://schemas.microsoft.com/office/drawing/2014/main" id="{D142501F-56E0-6C28-7DF7-AA534C5C11BE}"/>
                </a:ext>
              </a:extLst>
            </p:cNvPr>
            <p:cNvSpPr/>
            <p:nvPr/>
          </p:nvSpPr>
          <p:spPr>
            <a:xfrm>
              <a:off x="9609590" y="4474384"/>
              <a:ext cx="735961" cy="457234"/>
            </a:xfrm>
            <a:custGeom>
              <a:avLst/>
              <a:gdLst>
                <a:gd name="connsiteX0" fmla="*/ 760722 w 837894"/>
                <a:gd name="connsiteY0" fmla="*/ 274366 h 520562"/>
                <a:gd name="connsiteX1" fmla="*/ 657627 w 837894"/>
                <a:gd name="connsiteY1" fmla="*/ 258269 h 520562"/>
                <a:gd name="connsiteX2" fmla="*/ 609453 w 837894"/>
                <a:gd name="connsiteY2" fmla="*/ 41546 h 520562"/>
                <a:gd name="connsiteX3" fmla="*/ 481029 w 837894"/>
                <a:gd name="connsiteY3" fmla="*/ 41546 h 520562"/>
                <a:gd name="connsiteX4" fmla="*/ 414154 w 837894"/>
                <a:gd name="connsiteY4" fmla="*/ 0 h 520562"/>
                <a:gd name="connsiteX5" fmla="*/ 190328 w 837894"/>
                <a:gd name="connsiteY5" fmla="*/ 0 h 520562"/>
                <a:gd name="connsiteX6" fmla="*/ 50304 w 837894"/>
                <a:gd name="connsiteY6" fmla="*/ 189500 h 520562"/>
                <a:gd name="connsiteX7" fmla="*/ 0 w 837894"/>
                <a:gd name="connsiteY7" fmla="*/ 374384 h 520562"/>
                <a:gd name="connsiteX8" fmla="*/ 90193 w 837894"/>
                <a:gd name="connsiteY8" fmla="*/ 374384 h 520562"/>
                <a:gd name="connsiteX9" fmla="*/ 130200 w 837894"/>
                <a:gd name="connsiteY9" fmla="*/ 472033 h 520562"/>
                <a:gd name="connsiteX10" fmla="*/ 422084 w 837894"/>
                <a:gd name="connsiteY10" fmla="*/ 520563 h 520562"/>
                <a:gd name="connsiteX11" fmla="*/ 394032 w 837894"/>
                <a:gd name="connsiteY11" fmla="*/ 492392 h 520562"/>
                <a:gd name="connsiteX12" fmla="*/ 495706 w 837894"/>
                <a:gd name="connsiteY12" fmla="*/ 434867 h 520562"/>
                <a:gd name="connsiteX13" fmla="*/ 626853 w 837894"/>
                <a:gd name="connsiteY13" fmla="*/ 473690 h 520562"/>
                <a:gd name="connsiteX14" fmla="*/ 656325 w 837894"/>
                <a:gd name="connsiteY14" fmla="*/ 434867 h 520562"/>
                <a:gd name="connsiteX15" fmla="*/ 738233 w 837894"/>
                <a:gd name="connsiteY15" fmla="*/ 441022 h 520562"/>
                <a:gd name="connsiteX16" fmla="*/ 837895 w 837894"/>
                <a:gd name="connsiteY16" fmla="*/ 338283 h 520562"/>
                <a:gd name="connsiteX17" fmla="*/ 759301 w 837894"/>
                <a:gd name="connsiteY17" fmla="*/ 311769 h 520562"/>
                <a:gd name="connsiteX18" fmla="*/ 760722 w 837894"/>
                <a:gd name="connsiteY18" fmla="*/ 274366 h 520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37894" h="520562">
                  <a:moveTo>
                    <a:pt x="760722" y="274366"/>
                  </a:moveTo>
                  <a:lnTo>
                    <a:pt x="657627" y="258269"/>
                  </a:lnTo>
                  <a:lnTo>
                    <a:pt x="609453" y="41546"/>
                  </a:lnTo>
                  <a:lnTo>
                    <a:pt x="481029" y="41546"/>
                  </a:lnTo>
                  <a:lnTo>
                    <a:pt x="414154" y="0"/>
                  </a:lnTo>
                  <a:lnTo>
                    <a:pt x="190328" y="0"/>
                  </a:lnTo>
                  <a:lnTo>
                    <a:pt x="50304" y="189500"/>
                  </a:lnTo>
                  <a:lnTo>
                    <a:pt x="0" y="374384"/>
                  </a:lnTo>
                  <a:lnTo>
                    <a:pt x="90193" y="374384"/>
                  </a:lnTo>
                  <a:lnTo>
                    <a:pt x="130200" y="472033"/>
                  </a:lnTo>
                  <a:lnTo>
                    <a:pt x="422084" y="520563"/>
                  </a:lnTo>
                  <a:lnTo>
                    <a:pt x="394032" y="492392"/>
                  </a:lnTo>
                  <a:lnTo>
                    <a:pt x="495706" y="434867"/>
                  </a:lnTo>
                  <a:lnTo>
                    <a:pt x="626853" y="473690"/>
                  </a:lnTo>
                  <a:lnTo>
                    <a:pt x="656325" y="434867"/>
                  </a:lnTo>
                  <a:lnTo>
                    <a:pt x="738233" y="441022"/>
                  </a:lnTo>
                  <a:lnTo>
                    <a:pt x="837895" y="338283"/>
                  </a:lnTo>
                  <a:lnTo>
                    <a:pt x="759301" y="311769"/>
                  </a:lnTo>
                  <a:lnTo>
                    <a:pt x="760722" y="274366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Forma Livre: Forma 758">
              <a:extLst>
                <a:ext uri="{FF2B5EF4-FFF2-40B4-BE49-F238E27FC236}">
                  <a16:creationId xmlns:a16="http://schemas.microsoft.com/office/drawing/2014/main" id="{86863AD9-DB46-4397-9FA0-5CE464FCBA7D}"/>
                </a:ext>
              </a:extLst>
            </p:cNvPr>
            <p:cNvSpPr/>
            <p:nvPr/>
          </p:nvSpPr>
          <p:spPr>
            <a:xfrm>
              <a:off x="10486943" y="2914401"/>
              <a:ext cx="983188" cy="1084450"/>
            </a:xfrm>
            <a:custGeom>
              <a:avLst/>
              <a:gdLst>
                <a:gd name="connsiteX0" fmla="*/ 1119363 w 1119362"/>
                <a:gd name="connsiteY0" fmla="*/ 388469 h 1234649"/>
                <a:gd name="connsiteX1" fmla="*/ 1057222 w 1119362"/>
                <a:gd name="connsiteY1" fmla="*/ 371661 h 1234649"/>
                <a:gd name="connsiteX2" fmla="*/ 1024435 w 1119362"/>
                <a:gd name="connsiteY2" fmla="*/ 276142 h 1234649"/>
                <a:gd name="connsiteX3" fmla="*/ 1074977 w 1119362"/>
                <a:gd name="connsiteY3" fmla="*/ 255547 h 1234649"/>
                <a:gd name="connsiteX4" fmla="*/ 1024435 w 1119362"/>
                <a:gd name="connsiteY4" fmla="*/ 97295 h 1234649"/>
                <a:gd name="connsiteX5" fmla="*/ 870800 w 1119362"/>
                <a:gd name="connsiteY5" fmla="*/ 0 h 1234649"/>
                <a:gd name="connsiteX6" fmla="*/ 716335 w 1119362"/>
                <a:gd name="connsiteY6" fmla="*/ 115168 h 1234649"/>
                <a:gd name="connsiteX7" fmla="*/ 650525 w 1119362"/>
                <a:gd name="connsiteY7" fmla="*/ 8049 h 1234649"/>
                <a:gd name="connsiteX8" fmla="*/ 521864 w 1119362"/>
                <a:gd name="connsiteY8" fmla="*/ 114102 h 1234649"/>
                <a:gd name="connsiteX9" fmla="*/ 385391 w 1119362"/>
                <a:gd name="connsiteY9" fmla="*/ 95401 h 1234649"/>
                <a:gd name="connsiteX10" fmla="*/ 330471 w 1119362"/>
                <a:gd name="connsiteY10" fmla="*/ 131502 h 1234649"/>
                <a:gd name="connsiteX11" fmla="*/ 363968 w 1119362"/>
                <a:gd name="connsiteY11" fmla="*/ 162276 h 1234649"/>
                <a:gd name="connsiteX12" fmla="*/ 301117 w 1119362"/>
                <a:gd name="connsiteY12" fmla="*/ 263951 h 1234649"/>
                <a:gd name="connsiteX13" fmla="*/ 274248 w 1119362"/>
                <a:gd name="connsiteY13" fmla="*/ 254600 h 1234649"/>
                <a:gd name="connsiteX14" fmla="*/ 163223 w 1119362"/>
                <a:gd name="connsiteY14" fmla="*/ 302774 h 1234649"/>
                <a:gd name="connsiteX15" fmla="*/ 129726 w 1119362"/>
                <a:gd name="connsiteY15" fmla="*/ 207846 h 1234649"/>
                <a:gd name="connsiteX16" fmla="*/ 89246 w 1119362"/>
                <a:gd name="connsiteY16" fmla="*/ 205716 h 1234649"/>
                <a:gd name="connsiteX17" fmla="*/ 0 w 1119362"/>
                <a:gd name="connsiteY17" fmla="*/ 329524 h 1234649"/>
                <a:gd name="connsiteX18" fmla="*/ 24619 w 1119362"/>
                <a:gd name="connsiteY18" fmla="*/ 549207 h 1234649"/>
                <a:gd name="connsiteX19" fmla="*/ 26750 w 1119362"/>
                <a:gd name="connsiteY19" fmla="*/ 567789 h 1234649"/>
                <a:gd name="connsiteX20" fmla="*/ 80250 w 1119362"/>
                <a:gd name="connsiteY20" fmla="*/ 833634 h 1234649"/>
                <a:gd name="connsiteX21" fmla="*/ 258269 w 1119362"/>
                <a:gd name="connsiteY21" fmla="*/ 716809 h 1234649"/>
                <a:gd name="connsiteX22" fmla="*/ 586136 w 1119362"/>
                <a:gd name="connsiteY22" fmla="*/ 840736 h 1234649"/>
                <a:gd name="connsiteX23" fmla="*/ 647685 w 1119362"/>
                <a:gd name="connsiteY23" fmla="*/ 914358 h 1234649"/>
                <a:gd name="connsiteX24" fmla="*/ 820259 w 1119362"/>
                <a:gd name="connsiteY24" fmla="*/ 912937 h 1234649"/>
                <a:gd name="connsiteX25" fmla="*/ 740008 w 1119362"/>
                <a:gd name="connsiteY25" fmla="*/ 1108355 h 1234649"/>
                <a:gd name="connsiteX26" fmla="*/ 790786 w 1119362"/>
                <a:gd name="connsiteY26" fmla="*/ 1200679 h 1234649"/>
                <a:gd name="connsiteX27" fmla="*/ 859437 w 1119362"/>
                <a:gd name="connsiteY27" fmla="*/ 1234649 h 1234649"/>
                <a:gd name="connsiteX28" fmla="*/ 925957 w 1119362"/>
                <a:gd name="connsiteY28" fmla="*/ 1141379 h 1234649"/>
                <a:gd name="connsiteX29" fmla="*/ 943711 w 1119362"/>
                <a:gd name="connsiteY29" fmla="*/ 897313 h 1234649"/>
                <a:gd name="connsiteX30" fmla="*/ 924537 w 1119362"/>
                <a:gd name="connsiteY30" fmla="*/ 588030 h 1234649"/>
                <a:gd name="connsiteX31" fmla="*/ 1057696 w 1119362"/>
                <a:gd name="connsiteY31" fmla="*/ 518550 h 1234649"/>
                <a:gd name="connsiteX32" fmla="*/ 1119363 w 1119362"/>
                <a:gd name="connsiteY32" fmla="*/ 388469 h 123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19362" h="1234649">
                  <a:moveTo>
                    <a:pt x="1119363" y="388469"/>
                  </a:moveTo>
                  <a:lnTo>
                    <a:pt x="1057222" y="371661"/>
                  </a:lnTo>
                  <a:lnTo>
                    <a:pt x="1024435" y="276142"/>
                  </a:lnTo>
                  <a:lnTo>
                    <a:pt x="1074977" y="255547"/>
                  </a:lnTo>
                  <a:lnTo>
                    <a:pt x="1024435" y="97295"/>
                  </a:lnTo>
                  <a:lnTo>
                    <a:pt x="870800" y="0"/>
                  </a:lnTo>
                  <a:lnTo>
                    <a:pt x="716335" y="115168"/>
                  </a:lnTo>
                  <a:lnTo>
                    <a:pt x="650525" y="8049"/>
                  </a:lnTo>
                  <a:lnTo>
                    <a:pt x="521864" y="114102"/>
                  </a:lnTo>
                  <a:lnTo>
                    <a:pt x="385391" y="95401"/>
                  </a:lnTo>
                  <a:lnTo>
                    <a:pt x="330471" y="131502"/>
                  </a:lnTo>
                  <a:lnTo>
                    <a:pt x="363968" y="162276"/>
                  </a:lnTo>
                  <a:lnTo>
                    <a:pt x="301117" y="263951"/>
                  </a:lnTo>
                  <a:lnTo>
                    <a:pt x="274248" y="254600"/>
                  </a:lnTo>
                  <a:lnTo>
                    <a:pt x="163223" y="302774"/>
                  </a:lnTo>
                  <a:lnTo>
                    <a:pt x="129726" y="207846"/>
                  </a:lnTo>
                  <a:lnTo>
                    <a:pt x="89246" y="205716"/>
                  </a:lnTo>
                  <a:lnTo>
                    <a:pt x="0" y="329524"/>
                  </a:lnTo>
                  <a:lnTo>
                    <a:pt x="24619" y="549207"/>
                  </a:lnTo>
                  <a:lnTo>
                    <a:pt x="26750" y="567789"/>
                  </a:lnTo>
                  <a:lnTo>
                    <a:pt x="80250" y="833634"/>
                  </a:lnTo>
                  <a:lnTo>
                    <a:pt x="258269" y="716809"/>
                  </a:lnTo>
                  <a:lnTo>
                    <a:pt x="586136" y="840736"/>
                  </a:lnTo>
                  <a:lnTo>
                    <a:pt x="647685" y="914358"/>
                  </a:lnTo>
                  <a:lnTo>
                    <a:pt x="820259" y="912937"/>
                  </a:lnTo>
                  <a:lnTo>
                    <a:pt x="740008" y="1108355"/>
                  </a:lnTo>
                  <a:lnTo>
                    <a:pt x="790786" y="1200679"/>
                  </a:lnTo>
                  <a:lnTo>
                    <a:pt x="859437" y="1234649"/>
                  </a:lnTo>
                  <a:lnTo>
                    <a:pt x="925957" y="1141379"/>
                  </a:lnTo>
                  <a:lnTo>
                    <a:pt x="943711" y="897313"/>
                  </a:lnTo>
                  <a:lnTo>
                    <a:pt x="924537" y="588030"/>
                  </a:lnTo>
                  <a:lnTo>
                    <a:pt x="1057696" y="518550"/>
                  </a:lnTo>
                  <a:lnTo>
                    <a:pt x="1119363" y="388469"/>
                  </a:lnTo>
                  <a:close/>
                </a:path>
              </a:pathLst>
            </a:custGeom>
            <a:solidFill>
              <a:srgbClr val="FFA20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Forma Livre: Forma 759">
              <a:extLst>
                <a:ext uri="{FF2B5EF4-FFF2-40B4-BE49-F238E27FC236}">
                  <a16:creationId xmlns:a16="http://schemas.microsoft.com/office/drawing/2014/main" id="{67D1CA93-05C6-6C3C-20E6-3D6FEF9640CE}"/>
                </a:ext>
              </a:extLst>
            </p:cNvPr>
            <p:cNvSpPr/>
            <p:nvPr/>
          </p:nvSpPr>
          <p:spPr>
            <a:xfrm>
              <a:off x="10486943" y="2914401"/>
              <a:ext cx="983188" cy="1084450"/>
            </a:xfrm>
            <a:custGeom>
              <a:avLst/>
              <a:gdLst>
                <a:gd name="connsiteX0" fmla="*/ 1119363 w 1119362"/>
                <a:gd name="connsiteY0" fmla="*/ 388469 h 1234649"/>
                <a:gd name="connsiteX1" fmla="*/ 1057222 w 1119362"/>
                <a:gd name="connsiteY1" fmla="*/ 371661 h 1234649"/>
                <a:gd name="connsiteX2" fmla="*/ 1024435 w 1119362"/>
                <a:gd name="connsiteY2" fmla="*/ 276142 h 1234649"/>
                <a:gd name="connsiteX3" fmla="*/ 1074977 w 1119362"/>
                <a:gd name="connsiteY3" fmla="*/ 255547 h 1234649"/>
                <a:gd name="connsiteX4" fmla="*/ 1024435 w 1119362"/>
                <a:gd name="connsiteY4" fmla="*/ 97295 h 1234649"/>
                <a:gd name="connsiteX5" fmla="*/ 870800 w 1119362"/>
                <a:gd name="connsiteY5" fmla="*/ 0 h 1234649"/>
                <a:gd name="connsiteX6" fmla="*/ 716335 w 1119362"/>
                <a:gd name="connsiteY6" fmla="*/ 115168 h 1234649"/>
                <a:gd name="connsiteX7" fmla="*/ 650525 w 1119362"/>
                <a:gd name="connsiteY7" fmla="*/ 8049 h 1234649"/>
                <a:gd name="connsiteX8" fmla="*/ 521864 w 1119362"/>
                <a:gd name="connsiteY8" fmla="*/ 114102 h 1234649"/>
                <a:gd name="connsiteX9" fmla="*/ 385391 w 1119362"/>
                <a:gd name="connsiteY9" fmla="*/ 95401 h 1234649"/>
                <a:gd name="connsiteX10" fmla="*/ 330471 w 1119362"/>
                <a:gd name="connsiteY10" fmla="*/ 131502 h 1234649"/>
                <a:gd name="connsiteX11" fmla="*/ 363968 w 1119362"/>
                <a:gd name="connsiteY11" fmla="*/ 162276 h 1234649"/>
                <a:gd name="connsiteX12" fmla="*/ 301117 w 1119362"/>
                <a:gd name="connsiteY12" fmla="*/ 263951 h 1234649"/>
                <a:gd name="connsiteX13" fmla="*/ 274248 w 1119362"/>
                <a:gd name="connsiteY13" fmla="*/ 254600 h 1234649"/>
                <a:gd name="connsiteX14" fmla="*/ 163223 w 1119362"/>
                <a:gd name="connsiteY14" fmla="*/ 302774 h 1234649"/>
                <a:gd name="connsiteX15" fmla="*/ 129726 w 1119362"/>
                <a:gd name="connsiteY15" fmla="*/ 207846 h 1234649"/>
                <a:gd name="connsiteX16" fmla="*/ 89246 w 1119362"/>
                <a:gd name="connsiteY16" fmla="*/ 205716 h 1234649"/>
                <a:gd name="connsiteX17" fmla="*/ 0 w 1119362"/>
                <a:gd name="connsiteY17" fmla="*/ 329524 h 1234649"/>
                <a:gd name="connsiteX18" fmla="*/ 24619 w 1119362"/>
                <a:gd name="connsiteY18" fmla="*/ 549207 h 1234649"/>
                <a:gd name="connsiteX19" fmla="*/ 26750 w 1119362"/>
                <a:gd name="connsiteY19" fmla="*/ 567789 h 1234649"/>
                <a:gd name="connsiteX20" fmla="*/ 80250 w 1119362"/>
                <a:gd name="connsiteY20" fmla="*/ 833634 h 1234649"/>
                <a:gd name="connsiteX21" fmla="*/ 258269 w 1119362"/>
                <a:gd name="connsiteY21" fmla="*/ 716809 h 1234649"/>
                <a:gd name="connsiteX22" fmla="*/ 586136 w 1119362"/>
                <a:gd name="connsiteY22" fmla="*/ 840736 h 1234649"/>
                <a:gd name="connsiteX23" fmla="*/ 647685 w 1119362"/>
                <a:gd name="connsiteY23" fmla="*/ 914358 h 1234649"/>
                <a:gd name="connsiteX24" fmla="*/ 820259 w 1119362"/>
                <a:gd name="connsiteY24" fmla="*/ 912937 h 1234649"/>
                <a:gd name="connsiteX25" fmla="*/ 740008 w 1119362"/>
                <a:gd name="connsiteY25" fmla="*/ 1108355 h 1234649"/>
                <a:gd name="connsiteX26" fmla="*/ 790786 w 1119362"/>
                <a:gd name="connsiteY26" fmla="*/ 1200679 h 1234649"/>
                <a:gd name="connsiteX27" fmla="*/ 859437 w 1119362"/>
                <a:gd name="connsiteY27" fmla="*/ 1234649 h 1234649"/>
                <a:gd name="connsiteX28" fmla="*/ 925957 w 1119362"/>
                <a:gd name="connsiteY28" fmla="*/ 1141379 h 1234649"/>
                <a:gd name="connsiteX29" fmla="*/ 943711 w 1119362"/>
                <a:gd name="connsiteY29" fmla="*/ 897313 h 1234649"/>
                <a:gd name="connsiteX30" fmla="*/ 924537 w 1119362"/>
                <a:gd name="connsiteY30" fmla="*/ 588030 h 1234649"/>
                <a:gd name="connsiteX31" fmla="*/ 1057696 w 1119362"/>
                <a:gd name="connsiteY31" fmla="*/ 518550 h 1234649"/>
                <a:gd name="connsiteX32" fmla="*/ 1119363 w 1119362"/>
                <a:gd name="connsiteY32" fmla="*/ 388469 h 123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19362" h="1234649">
                  <a:moveTo>
                    <a:pt x="1119363" y="388469"/>
                  </a:moveTo>
                  <a:lnTo>
                    <a:pt x="1057222" y="371661"/>
                  </a:lnTo>
                  <a:lnTo>
                    <a:pt x="1024435" y="276142"/>
                  </a:lnTo>
                  <a:lnTo>
                    <a:pt x="1074977" y="255547"/>
                  </a:lnTo>
                  <a:lnTo>
                    <a:pt x="1024435" y="97295"/>
                  </a:lnTo>
                  <a:lnTo>
                    <a:pt x="870800" y="0"/>
                  </a:lnTo>
                  <a:lnTo>
                    <a:pt x="716335" y="115168"/>
                  </a:lnTo>
                  <a:lnTo>
                    <a:pt x="650525" y="8049"/>
                  </a:lnTo>
                  <a:lnTo>
                    <a:pt x="521864" y="114102"/>
                  </a:lnTo>
                  <a:lnTo>
                    <a:pt x="385391" y="95401"/>
                  </a:lnTo>
                  <a:lnTo>
                    <a:pt x="330471" y="131502"/>
                  </a:lnTo>
                  <a:lnTo>
                    <a:pt x="363968" y="162276"/>
                  </a:lnTo>
                  <a:lnTo>
                    <a:pt x="301117" y="263951"/>
                  </a:lnTo>
                  <a:lnTo>
                    <a:pt x="274248" y="254600"/>
                  </a:lnTo>
                  <a:lnTo>
                    <a:pt x="163223" y="302774"/>
                  </a:lnTo>
                  <a:lnTo>
                    <a:pt x="129726" y="207846"/>
                  </a:lnTo>
                  <a:lnTo>
                    <a:pt x="89246" y="205716"/>
                  </a:lnTo>
                  <a:lnTo>
                    <a:pt x="0" y="329524"/>
                  </a:lnTo>
                  <a:lnTo>
                    <a:pt x="24619" y="549207"/>
                  </a:lnTo>
                  <a:lnTo>
                    <a:pt x="26750" y="567789"/>
                  </a:lnTo>
                  <a:lnTo>
                    <a:pt x="80250" y="833634"/>
                  </a:lnTo>
                  <a:lnTo>
                    <a:pt x="258269" y="716809"/>
                  </a:lnTo>
                  <a:lnTo>
                    <a:pt x="586136" y="840736"/>
                  </a:lnTo>
                  <a:lnTo>
                    <a:pt x="647685" y="914358"/>
                  </a:lnTo>
                  <a:lnTo>
                    <a:pt x="820259" y="912937"/>
                  </a:lnTo>
                  <a:lnTo>
                    <a:pt x="740008" y="1108355"/>
                  </a:lnTo>
                  <a:lnTo>
                    <a:pt x="790786" y="1200679"/>
                  </a:lnTo>
                  <a:lnTo>
                    <a:pt x="859437" y="1234649"/>
                  </a:lnTo>
                  <a:lnTo>
                    <a:pt x="925957" y="1141379"/>
                  </a:lnTo>
                  <a:lnTo>
                    <a:pt x="943711" y="897313"/>
                  </a:lnTo>
                  <a:lnTo>
                    <a:pt x="924537" y="588030"/>
                  </a:lnTo>
                  <a:lnTo>
                    <a:pt x="1057696" y="518550"/>
                  </a:lnTo>
                  <a:lnTo>
                    <a:pt x="1119363" y="388469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Forma Livre: Forma 760">
              <a:extLst>
                <a:ext uri="{FF2B5EF4-FFF2-40B4-BE49-F238E27FC236}">
                  <a16:creationId xmlns:a16="http://schemas.microsoft.com/office/drawing/2014/main" id="{0BF57B97-F5E4-F047-3891-13E87F0D08BD}"/>
                </a:ext>
              </a:extLst>
            </p:cNvPr>
            <p:cNvSpPr/>
            <p:nvPr/>
          </p:nvSpPr>
          <p:spPr>
            <a:xfrm>
              <a:off x="11386753" y="2999860"/>
              <a:ext cx="196803" cy="255752"/>
            </a:xfrm>
            <a:custGeom>
              <a:avLst/>
              <a:gdLst>
                <a:gd name="connsiteX0" fmla="*/ 50541 w 224061"/>
                <a:gd name="connsiteY0" fmla="*/ 158252 h 291174"/>
                <a:gd name="connsiteX1" fmla="*/ 0 w 224061"/>
                <a:gd name="connsiteY1" fmla="*/ 178847 h 291174"/>
                <a:gd name="connsiteX2" fmla="*/ 32787 w 224061"/>
                <a:gd name="connsiteY2" fmla="*/ 274367 h 291174"/>
                <a:gd name="connsiteX3" fmla="*/ 94927 w 224061"/>
                <a:gd name="connsiteY3" fmla="*/ 291174 h 291174"/>
                <a:gd name="connsiteX4" fmla="*/ 154583 w 224061"/>
                <a:gd name="connsiteY4" fmla="*/ 165235 h 291174"/>
                <a:gd name="connsiteX5" fmla="*/ 224062 w 224061"/>
                <a:gd name="connsiteY5" fmla="*/ 135053 h 291174"/>
                <a:gd name="connsiteX6" fmla="*/ 0 w 224061"/>
                <a:gd name="connsiteY6" fmla="*/ 0 h 291174"/>
                <a:gd name="connsiteX7" fmla="*/ 50541 w 224061"/>
                <a:gd name="connsiteY7" fmla="*/ 158252 h 29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4061" h="291174">
                  <a:moveTo>
                    <a:pt x="50541" y="158252"/>
                  </a:moveTo>
                  <a:lnTo>
                    <a:pt x="0" y="178847"/>
                  </a:lnTo>
                  <a:lnTo>
                    <a:pt x="32787" y="274367"/>
                  </a:lnTo>
                  <a:lnTo>
                    <a:pt x="94927" y="291174"/>
                  </a:lnTo>
                  <a:lnTo>
                    <a:pt x="154583" y="165235"/>
                  </a:lnTo>
                  <a:lnTo>
                    <a:pt x="224062" y="135053"/>
                  </a:lnTo>
                  <a:lnTo>
                    <a:pt x="0" y="0"/>
                  </a:lnTo>
                  <a:lnTo>
                    <a:pt x="50541" y="158252"/>
                  </a:lnTo>
                  <a:close/>
                </a:path>
              </a:pathLst>
            </a:custGeom>
            <a:solidFill>
              <a:srgbClr val="9ABD3B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Forma Livre: Forma 761">
              <a:extLst>
                <a:ext uri="{FF2B5EF4-FFF2-40B4-BE49-F238E27FC236}">
                  <a16:creationId xmlns:a16="http://schemas.microsoft.com/office/drawing/2014/main" id="{355EAE32-02EA-B642-5258-C5712064CD29}"/>
                </a:ext>
              </a:extLst>
            </p:cNvPr>
            <p:cNvSpPr/>
            <p:nvPr/>
          </p:nvSpPr>
          <p:spPr>
            <a:xfrm>
              <a:off x="11386753" y="2999860"/>
              <a:ext cx="196803" cy="255752"/>
            </a:xfrm>
            <a:custGeom>
              <a:avLst/>
              <a:gdLst>
                <a:gd name="connsiteX0" fmla="*/ 50541 w 224061"/>
                <a:gd name="connsiteY0" fmla="*/ 158252 h 291174"/>
                <a:gd name="connsiteX1" fmla="*/ 0 w 224061"/>
                <a:gd name="connsiteY1" fmla="*/ 178847 h 291174"/>
                <a:gd name="connsiteX2" fmla="*/ 32787 w 224061"/>
                <a:gd name="connsiteY2" fmla="*/ 274367 h 291174"/>
                <a:gd name="connsiteX3" fmla="*/ 94927 w 224061"/>
                <a:gd name="connsiteY3" fmla="*/ 291174 h 291174"/>
                <a:gd name="connsiteX4" fmla="*/ 154583 w 224061"/>
                <a:gd name="connsiteY4" fmla="*/ 165235 h 291174"/>
                <a:gd name="connsiteX5" fmla="*/ 224062 w 224061"/>
                <a:gd name="connsiteY5" fmla="*/ 135053 h 291174"/>
                <a:gd name="connsiteX6" fmla="*/ 0 w 224061"/>
                <a:gd name="connsiteY6" fmla="*/ 0 h 291174"/>
                <a:gd name="connsiteX7" fmla="*/ 50541 w 224061"/>
                <a:gd name="connsiteY7" fmla="*/ 158252 h 29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4061" h="291174">
                  <a:moveTo>
                    <a:pt x="50541" y="158252"/>
                  </a:moveTo>
                  <a:lnTo>
                    <a:pt x="0" y="178847"/>
                  </a:lnTo>
                  <a:lnTo>
                    <a:pt x="32787" y="274367"/>
                  </a:lnTo>
                  <a:lnTo>
                    <a:pt x="94927" y="291174"/>
                  </a:lnTo>
                  <a:lnTo>
                    <a:pt x="154583" y="165235"/>
                  </a:lnTo>
                  <a:lnTo>
                    <a:pt x="224062" y="135053"/>
                  </a:lnTo>
                  <a:lnTo>
                    <a:pt x="0" y="0"/>
                  </a:lnTo>
                  <a:lnTo>
                    <a:pt x="50541" y="158252"/>
                  </a:lnTo>
                  <a:close/>
                </a:path>
              </a:pathLst>
            </a:custGeom>
            <a:solidFill>
              <a:srgbClr val="FFA20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Forma Livre: Forma 762">
              <a:extLst>
                <a:ext uri="{FF2B5EF4-FFF2-40B4-BE49-F238E27FC236}">
                  <a16:creationId xmlns:a16="http://schemas.microsoft.com/office/drawing/2014/main" id="{4E3BC058-D079-5E7B-8735-84F6B5B4457A}"/>
                </a:ext>
              </a:extLst>
            </p:cNvPr>
            <p:cNvSpPr/>
            <p:nvPr/>
          </p:nvSpPr>
          <p:spPr>
            <a:xfrm>
              <a:off x="9206729" y="3871495"/>
              <a:ext cx="829217" cy="769334"/>
            </a:xfrm>
            <a:custGeom>
              <a:avLst/>
              <a:gdLst>
                <a:gd name="connsiteX0" fmla="*/ 674672 w 944066"/>
                <a:gd name="connsiteY0" fmla="*/ 199324 h 875889"/>
                <a:gd name="connsiteX1" fmla="*/ 585071 w 944066"/>
                <a:gd name="connsiteY1" fmla="*/ 30775 h 875889"/>
                <a:gd name="connsiteX2" fmla="*/ 424451 w 944066"/>
                <a:gd name="connsiteY2" fmla="*/ 65573 h 875889"/>
                <a:gd name="connsiteX3" fmla="*/ 293423 w 944066"/>
                <a:gd name="connsiteY3" fmla="*/ 0 h 875889"/>
                <a:gd name="connsiteX4" fmla="*/ 164880 w 944066"/>
                <a:gd name="connsiteY4" fmla="*/ 74924 h 875889"/>
                <a:gd name="connsiteX5" fmla="*/ 89956 w 944066"/>
                <a:gd name="connsiteY5" fmla="*/ 84156 h 875889"/>
                <a:gd name="connsiteX6" fmla="*/ 100609 w 944066"/>
                <a:gd name="connsiteY6" fmla="*/ 124282 h 875889"/>
                <a:gd name="connsiteX7" fmla="*/ 59182 w 944066"/>
                <a:gd name="connsiteY7" fmla="*/ 361009 h 875889"/>
                <a:gd name="connsiteX8" fmla="*/ 0 w 944066"/>
                <a:gd name="connsiteY8" fmla="*/ 378763 h 875889"/>
                <a:gd name="connsiteX9" fmla="*/ 60602 w 944066"/>
                <a:gd name="connsiteY9" fmla="*/ 455699 h 875889"/>
                <a:gd name="connsiteX10" fmla="*/ 53264 w 944066"/>
                <a:gd name="connsiteY10" fmla="*/ 622829 h 875889"/>
                <a:gd name="connsiteX11" fmla="*/ 214475 w 944066"/>
                <a:gd name="connsiteY11" fmla="*/ 645081 h 875889"/>
                <a:gd name="connsiteX12" fmla="*/ 313663 w 944066"/>
                <a:gd name="connsiteY12" fmla="*/ 616910 h 875889"/>
                <a:gd name="connsiteX13" fmla="*/ 365388 w 944066"/>
                <a:gd name="connsiteY13" fmla="*/ 859555 h 875889"/>
                <a:gd name="connsiteX14" fmla="*/ 461617 w 944066"/>
                <a:gd name="connsiteY14" fmla="*/ 831503 h 875889"/>
                <a:gd name="connsiteX15" fmla="*/ 508963 w 944066"/>
                <a:gd name="connsiteY15" fmla="*/ 875890 h 875889"/>
                <a:gd name="connsiteX16" fmla="*/ 648987 w 944066"/>
                <a:gd name="connsiteY16" fmla="*/ 686390 h 875889"/>
                <a:gd name="connsiteX17" fmla="*/ 670766 w 944066"/>
                <a:gd name="connsiteY17" fmla="*/ 656917 h 875889"/>
                <a:gd name="connsiteX18" fmla="*/ 751016 w 944066"/>
                <a:gd name="connsiteY18" fmla="*/ 622118 h 875889"/>
                <a:gd name="connsiteX19" fmla="*/ 844642 w 944066"/>
                <a:gd name="connsiteY19" fmla="*/ 413444 h 875889"/>
                <a:gd name="connsiteX20" fmla="*/ 903586 w 944066"/>
                <a:gd name="connsiteY20" fmla="*/ 371898 h 875889"/>
                <a:gd name="connsiteX21" fmla="*/ 926549 w 944066"/>
                <a:gd name="connsiteY21" fmla="*/ 353670 h 875889"/>
                <a:gd name="connsiteX22" fmla="*/ 944067 w 944066"/>
                <a:gd name="connsiteY22" fmla="*/ 297329 h 875889"/>
                <a:gd name="connsiteX23" fmla="*/ 674672 w 944066"/>
                <a:gd name="connsiteY23" fmla="*/ 199324 h 875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44066" h="875889">
                  <a:moveTo>
                    <a:pt x="674672" y="199324"/>
                  </a:moveTo>
                  <a:lnTo>
                    <a:pt x="585071" y="30775"/>
                  </a:lnTo>
                  <a:lnTo>
                    <a:pt x="424451" y="65573"/>
                  </a:lnTo>
                  <a:lnTo>
                    <a:pt x="293423" y="0"/>
                  </a:lnTo>
                  <a:lnTo>
                    <a:pt x="164880" y="74924"/>
                  </a:lnTo>
                  <a:lnTo>
                    <a:pt x="89956" y="84156"/>
                  </a:lnTo>
                  <a:lnTo>
                    <a:pt x="100609" y="124282"/>
                  </a:lnTo>
                  <a:lnTo>
                    <a:pt x="59182" y="361009"/>
                  </a:lnTo>
                  <a:lnTo>
                    <a:pt x="0" y="378763"/>
                  </a:lnTo>
                  <a:lnTo>
                    <a:pt x="60602" y="455699"/>
                  </a:lnTo>
                  <a:lnTo>
                    <a:pt x="53264" y="622829"/>
                  </a:lnTo>
                  <a:lnTo>
                    <a:pt x="214475" y="645081"/>
                  </a:lnTo>
                  <a:lnTo>
                    <a:pt x="313663" y="616910"/>
                  </a:lnTo>
                  <a:lnTo>
                    <a:pt x="365388" y="859555"/>
                  </a:lnTo>
                  <a:lnTo>
                    <a:pt x="461617" y="831503"/>
                  </a:lnTo>
                  <a:lnTo>
                    <a:pt x="508963" y="875890"/>
                  </a:lnTo>
                  <a:lnTo>
                    <a:pt x="648987" y="686390"/>
                  </a:lnTo>
                  <a:lnTo>
                    <a:pt x="670766" y="656917"/>
                  </a:lnTo>
                  <a:lnTo>
                    <a:pt x="751016" y="622118"/>
                  </a:lnTo>
                  <a:lnTo>
                    <a:pt x="844642" y="413444"/>
                  </a:lnTo>
                  <a:lnTo>
                    <a:pt x="903586" y="371898"/>
                  </a:lnTo>
                  <a:lnTo>
                    <a:pt x="926549" y="353670"/>
                  </a:lnTo>
                  <a:lnTo>
                    <a:pt x="944067" y="297329"/>
                  </a:lnTo>
                  <a:lnTo>
                    <a:pt x="674672" y="199324"/>
                  </a:lnTo>
                  <a:close/>
                </a:path>
              </a:pathLst>
            </a:custGeom>
            <a:solidFill>
              <a:srgbClr val="00B0F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Forma Livre: Forma 763">
              <a:extLst>
                <a:ext uri="{FF2B5EF4-FFF2-40B4-BE49-F238E27FC236}">
                  <a16:creationId xmlns:a16="http://schemas.microsoft.com/office/drawing/2014/main" id="{8F16BE90-E989-8C56-59F8-EA27AC8D0BB8}"/>
                </a:ext>
              </a:extLst>
            </p:cNvPr>
            <p:cNvSpPr/>
            <p:nvPr/>
          </p:nvSpPr>
          <p:spPr>
            <a:xfrm>
              <a:off x="9206729" y="3871495"/>
              <a:ext cx="829217" cy="769334"/>
            </a:xfrm>
            <a:custGeom>
              <a:avLst/>
              <a:gdLst>
                <a:gd name="connsiteX0" fmla="*/ 674672 w 944066"/>
                <a:gd name="connsiteY0" fmla="*/ 199324 h 875889"/>
                <a:gd name="connsiteX1" fmla="*/ 585071 w 944066"/>
                <a:gd name="connsiteY1" fmla="*/ 30775 h 875889"/>
                <a:gd name="connsiteX2" fmla="*/ 424451 w 944066"/>
                <a:gd name="connsiteY2" fmla="*/ 65573 h 875889"/>
                <a:gd name="connsiteX3" fmla="*/ 293423 w 944066"/>
                <a:gd name="connsiteY3" fmla="*/ 0 h 875889"/>
                <a:gd name="connsiteX4" fmla="*/ 164880 w 944066"/>
                <a:gd name="connsiteY4" fmla="*/ 74924 h 875889"/>
                <a:gd name="connsiteX5" fmla="*/ 89956 w 944066"/>
                <a:gd name="connsiteY5" fmla="*/ 84156 h 875889"/>
                <a:gd name="connsiteX6" fmla="*/ 100609 w 944066"/>
                <a:gd name="connsiteY6" fmla="*/ 124282 h 875889"/>
                <a:gd name="connsiteX7" fmla="*/ 59182 w 944066"/>
                <a:gd name="connsiteY7" fmla="*/ 361009 h 875889"/>
                <a:gd name="connsiteX8" fmla="*/ 0 w 944066"/>
                <a:gd name="connsiteY8" fmla="*/ 378763 h 875889"/>
                <a:gd name="connsiteX9" fmla="*/ 60602 w 944066"/>
                <a:gd name="connsiteY9" fmla="*/ 455699 h 875889"/>
                <a:gd name="connsiteX10" fmla="*/ 53264 w 944066"/>
                <a:gd name="connsiteY10" fmla="*/ 622829 h 875889"/>
                <a:gd name="connsiteX11" fmla="*/ 214475 w 944066"/>
                <a:gd name="connsiteY11" fmla="*/ 645081 h 875889"/>
                <a:gd name="connsiteX12" fmla="*/ 313663 w 944066"/>
                <a:gd name="connsiteY12" fmla="*/ 616910 h 875889"/>
                <a:gd name="connsiteX13" fmla="*/ 365388 w 944066"/>
                <a:gd name="connsiteY13" fmla="*/ 859555 h 875889"/>
                <a:gd name="connsiteX14" fmla="*/ 461617 w 944066"/>
                <a:gd name="connsiteY14" fmla="*/ 831503 h 875889"/>
                <a:gd name="connsiteX15" fmla="*/ 508963 w 944066"/>
                <a:gd name="connsiteY15" fmla="*/ 875890 h 875889"/>
                <a:gd name="connsiteX16" fmla="*/ 648987 w 944066"/>
                <a:gd name="connsiteY16" fmla="*/ 686390 h 875889"/>
                <a:gd name="connsiteX17" fmla="*/ 670766 w 944066"/>
                <a:gd name="connsiteY17" fmla="*/ 656917 h 875889"/>
                <a:gd name="connsiteX18" fmla="*/ 751016 w 944066"/>
                <a:gd name="connsiteY18" fmla="*/ 622118 h 875889"/>
                <a:gd name="connsiteX19" fmla="*/ 844642 w 944066"/>
                <a:gd name="connsiteY19" fmla="*/ 413444 h 875889"/>
                <a:gd name="connsiteX20" fmla="*/ 903586 w 944066"/>
                <a:gd name="connsiteY20" fmla="*/ 371898 h 875889"/>
                <a:gd name="connsiteX21" fmla="*/ 926549 w 944066"/>
                <a:gd name="connsiteY21" fmla="*/ 353670 h 875889"/>
                <a:gd name="connsiteX22" fmla="*/ 944067 w 944066"/>
                <a:gd name="connsiteY22" fmla="*/ 297329 h 875889"/>
                <a:gd name="connsiteX23" fmla="*/ 674672 w 944066"/>
                <a:gd name="connsiteY23" fmla="*/ 199324 h 875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44066" h="875889">
                  <a:moveTo>
                    <a:pt x="674672" y="199324"/>
                  </a:moveTo>
                  <a:lnTo>
                    <a:pt x="585071" y="30775"/>
                  </a:lnTo>
                  <a:lnTo>
                    <a:pt x="424451" y="65573"/>
                  </a:lnTo>
                  <a:lnTo>
                    <a:pt x="293423" y="0"/>
                  </a:lnTo>
                  <a:lnTo>
                    <a:pt x="164880" y="74924"/>
                  </a:lnTo>
                  <a:lnTo>
                    <a:pt x="89956" y="84156"/>
                  </a:lnTo>
                  <a:lnTo>
                    <a:pt x="100609" y="124282"/>
                  </a:lnTo>
                  <a:lnTo>
                    <a:pt x="59182" y="361009"/>
                  </a:lnTo>
                  <a:lnTo>
                    <a:pt x="0" y="378763"/>
                  </a:lnTo>
                  <a:lnTo>
                    <a:pt x="60602" y="455699"/>
                  </a:lnTo>
                  <a:lnTo>
                    <a:pt x="53264" y="622829"/>
                  </a:lnTo>
                  <a:lnTo>
                    <a:pt x="214475" y="645081"/>
                  </a:lnTo>
                  <a:lnTo>
                    <a:pt x="313663" y="616910"/>
                  </a:lnTo>
                  <a:lnTo>
                    <a:pt x="365388" y="859555"/>
                  </a:lnTo>
                  <a:lnTo>
                    <a:pt x="461617" y="831503"/>
                  </a:lnTo>
                  <a:lnTo>
                    <a:pt x="508963" y="875890"/>
                  </a:lnTo>
                  <a:lnTo>
                    <a:pt x="648987" y="686390"/>
                  </a:lnTo>
                  <a:lnTo>
                    <a:pt x="670766" y="656917"/>
                  </a:lnTo>
                  <a:lnTo>
                    <a:pt x="751016" y="622118"/>
                  </a:lnTo>
                  <a:lnTo>
                    <a:pt x="844642" y="413444"/>
                  </a:lnTo>
                  <a:lnTo>
                    <a:pt x="903586" y="371898"/>
                  </a:lnTo>
                  <a:lnTo>
                    <a:pt x="926549" y="353670"/>
                  </a:lnTo>
                  <a:lnTo>
                    <a:pt x="944067" y="297329"/>
                  </a:lnTo>
                  <a:lnTo>
                    <a:pt x="674672" y="199324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Forma Livre: Forma 764">
              <a:extLst>
                <a:ext uri="{FF2B5EF4-FFF2-40B4-BE49-F238E27FC236}">
                  <a16:creationId xmlns:a16="http://schemas.microsoft.com/office/drawing/2014/main" id="{BFBA6470-AE44-9894-D778-7F13FB5954D9}"/>
                </a:ext>
              </a:extLst>
            </p:cNvPr>
            <p:cNvSpPr/>
            <p:nvPr/>
          </p:nvSpPr>
          <p:spPr>
            <a:xfrm>
              <a:off x="7522510" y="2756480"/>
              <a:ext cx="826826" cy="435297"/>
            </a:xfrm>
            <a:custGeom>
              <a:avLst/>
              <a:gdLst>
                <a:gd name="connsiteX0" fmla="*/ 880032 w 941344"/>
                <a:gd name="connsiteY0" fmla="*/ 333548 h 495587"/>
                <a:gd name="connsiteX1" fmla="*/ 502098 w 941344"/>
                <a:gd name="connsiteY1" fmla="*/ 137420 h 495587"/>
                <a:gd name="connsiteX2" fmla="*/ 44386 w 941344"/>
                <a:gd name="connsiteY2" fmla="*/ 0 h 495587"/>
                <a:gd name="connsiteX3" fmla="*/ 0 w 941344"/>
                <a:gd name="connsiteY3" fmla="*/ 36930 h 495587"/>
                <a:gd name="connsiteX4" fmla="*/ 119784 w 941344"/>
                <a:gd name="connsiteY4" fmla="*/ 230809 h 495587"/>
                <a:gd name="connsiteX5" fmla="*/ 93152 w 941344"/>
                <a:gd name="connsiteY5" fmla="*/ 292950 h 495587"/>
                <a:gd name="connsiteX6" fmla="*/ 227850 w 941344"/>
                <a:gd name="connsiteY6" fmla="*/ 355090 h 495587"/>
                <a:gd name="connsiteX7" fmla="*/ 421611 w 941344"/>
                <a:gd name="connsiteY7" fmla="*/ 300288 h 495587"/>
                <a:gd name="connsiteX8" fmla="*/ 424570 w 941344"/>
                <a:gd name="connsiteY8" fmla="*/ 495588 h 495587"/>
                <a:gd name="connsiteX9" fmla="*/ 682010 w 941344"/>
                <a:gd name="connsiteY9" fmla="*/ 495588 h 495587"/>
                <a:gd name="connsiteX10" fmla="*/ 720478 w 941344"/>
                <a:gd name="connsiteY10" fmla="*/ 434986 h 495587"/>
                <a:gd name="connsiteX11" fmla="*/ 758946 w 941344"/>
                <a:gd name="connsiteY11" fmla="*/ 457120 h 495587"/>
                <a:gd name="connsiteX12" fmla="*/ 941344 w 941344"/>
                <a:gd name="connsiteY12" fmla="*/ 365388 h 495587"/>
                <a:gd name="connsiteX13" fmla="*/ 880032 w 941344"/>
                <a:gd name="connsiteY13" fmla="*/ 333548 h 495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1344" h="495587">
                  <a:moveTo>
                    <a:pt x="880032" y="333548"/>
                  </a:moveTo>
                  <a:lnTo>
                    <a:pt x="502098" y="137420"/>
                  </a:lnTo>
                  <a:lnTo>
                    <a:pt x="44386" y="0"/>
                  </a:lnTo>
                  <a:lnTo>
                    <a:pt x="0" y="36930"/>
                  </a:lnTo>
                  <a:lnTo>
                    <a:pt x="119784" y="230809"/>
                  </a:lnTo>
                  <a:lnTo>
                    <a:pt x="93152" y="292950"/>
                  </a:lnTo>
                  <a:lnTo>
                    <a:pt x="227850" y="355090"/>
                  </a:lnTo>
                  <a:lnTo>
                    <a:pt x="421611" y="300288"/>
                  </a:lnTo>
                  <a:lnTo>
                    <a:pt x="424570" y="495588"/>
                  </a:lnTo>
                  <a:lnTo>
                    <a:pt x="682010" y="495588"/>
                  </a:lnTo>
                  <a:lnTo>
                    <a:pt x="720478" y="434986"/>
                  </a:lnTo>
                  <a:lnTo>
                    <a:pt x="758946" y="457120"/>
                  </a:lnTo>
                  <a:lnTo>
                    <a:pt x="941344" y="365388"/>
                  </a:lnTo>
                  <a:lnTo>
                    <a:pt x="880032" y="333548"/>
                  </a:lnTo>
                  <a:close/>
                </a:path>
              </a:pathLst>
            </a:custGeom>
            <a:solidFill>
              <a:srgbClr val="9ABD3B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Forma Livre: Forma 765">
              <a:extLst>
                <a:ext uri="{FF2B5EF4-FFF2-40B4-BE49-F238E27FC236}">
                  <a16:creationId xmlns:a16="http://schemas.microsoft.com/office/drawing/2014/main" id="{DE245D87-9936-C268-B0DF-1FBAA3E6820E}"/>
                </a:ext>
              </a:extLst>
            </p:cNvPr>
            <p:cNvSpPr/>
            <p:nvPr/>
          </p:nvSpPr>
          <p:spPr>
            <a:xfrm>
              <a:off x="7522510" y="2756480"/>
              <a:ext cx="826826" cy="435297"/>
            </a:xfrm>
            <a:custGeom>
              <a:avLst/>
              <a:gdLst>
                <a:gd name="connsiteX0" fmla="*/ 880032 w 941344"/>
                <a:gd name="connsiteY0" fmla="*/ 333548 h 495587"/>
                <a:gd name="connsiteX1" fmla="*/ 502098 w 941344"/>
                <a:gd name="connsiteY1" fmla="*/ 137420 h 495587"/>
                <a:gd name="connsiteX2" fmla="*/ 44386 w 941344"/>
                <a:gd name="connsiteY2" fmla="*/ 0 h 495587"/>
                <a:gd name="connsiteX3" fmla="*/ 0 w 941344"/>
                <a:gd name="connsiteY3" fmla="*/ 36930 h 495587"/>
                <a:gd name="connsiteX4" fmla="*/ 119784 w 941344"/>
                <a:gd name="connsiteY4" fmla="*/ 230809 h 495587"/>
                <a:gd name="connsiteX5" fmla="*/ 93152 w 941344"/>
                <a:gd name="connsiteY5" fmla="*/ 292950 h 495587"/>
                <a:gd name="connsiteX6" fmla="*/ 227850 w 941344"/>
                <a:gd name="connsiteY6" fmla="*/ 355090 h 495587"/>
                <a:gd name="connsiteX7" fmla="*/ 421611 w 941344"/>
                <a:gd name="connsiteY7" fmla="*/ 300288 h 495587"/>
                <a:gd name="connsiteX8" fmla="*/ 424570 w 941344"/>
                <a:gd name="connsiteY8" fmla="*/ 495588 h 495587"/>
                <a:gd name="connsiteX9" fmla="*/ 682010 w 941344"/>
                <a:gd name="connsiteY9" fmla="*/ 495588 h 495587"/>
                <a:gd name="connsiteX10" fmla="*/ 720478 w 941344"/>
                <a:gd name="connsiteY10" fmla="*/ 434986 h 495587"/>
                <a:gd name="connsiteX11" fmla="*/ 758946 w 941344"/>
                <a:gd name="connsiteY11" fmla="*/ 457120 h 495587"/>
                <a:gd name="connsiteX12" fmla="*/ 941344 w 941344"/>
                <a:gd name="connsiteY12" fmla="*/ 365388 h 495587"/>
                <a:gd name="connsiteX13" fmla="*/ 880032 w 941344"/>
                <a:gd name="connsiteY13" fmla="*/ 333548 h 495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1344" h="495587">
                  <a:moveTo>
                    <a:pt x="880032" y="333548"/>
                  </a:moveTo>
                  <a:lnTo>
                    <a:pt x="502098" y="137420"/>
                  </a:lnTo>
                  <a:lnTo>
                    <a:pt x="44386" y="0"/>
                  </a:lnTo>
                  <a:lnTo>
                    <a:pt x="0" y="36930"/>
                  </a:lnTo>
                  <a:lnTo>
                    <a:pt x="119784" y="230809"/>
                  </a:lnTo>
                  <a:lnTo>
                    <a:pt x="93152" y="292950"/>
                  </a:lnTo>
                  <a:lnTo>
                    <a:pt x="227850" y="355090"/>
                  </a:lnTo>
                  <a:lnTo>
                    <a:pt x="421611" y="300288"/>
                  </a:lnTo>
                  <a:lnTo>
                    <a:pt x="424570" y="495588"/>
                  </a:lnTo>
                  <a:lnTo>
                    <a:pt x="682010" y="495588"/>
                  </a:lnTo>
                  <a:lnTo>
                    <a:pt x="720478" y="434986"/>
                  </a:lnTo>
                  <a:lnTo>
                    <a:pt x="758946" y="457120"/>
                  </a:lnTo>
                  <a:lnTo>
                    <a:pt x="941344" y="365388"/>
                  </a:lnTo>
                  <a:lnTo>
                    <a:pt x="880032" y="333548"/>
                  </a:lnTo>
                  <a:close/>
                </a:path>
              </a:pathLst>
            </a:custGeom>
            <a:solidFill>
              <a:srgbClr val="00B0F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Forma Livre: Forma 766">
              <a:extLst>
                <a:ext uri="{FF2B5EF4-FFF2-40B4-BE49-F238E27FC236}">
                  <a16:creationId xmlns:a16="http://schemas.microsoft.com/office/drawing/2014/main" id="{F6F4897C-DC8C-A5A4-4496-F530824E1D6B}"/>
                </a:ext>
              </a:extLst>
            </p:cNvPr>
            <p:cNvSpPr/>
            <p:nvPr/>
          </p:nvSpPr>
          <p:spPr>
            <a:xfrm>
              <a:off x="7531347" y="1707689"/>
              <a:ext cx="1903479" cy="1341864"/>
            </a:xfrm>
            <a:custGeom>
              <a:avLst/>
              <a:gdLst>
                <a:gd name="connsiteX0" fmla="*/ 869971 w 2167116"/>
                <a:gd name="connsiteY0" fmla="*/ 1527599 h 1527716"/>
                <a:gd name="connsiteX1" fmla="*/ 916251 w 2167116"/>
                <a:gd name="connsiteY1" fmla="*/ 1470547 h 1527716"/>
                <a:gd name="connsiteX2" fmla="*/ 1012599 w 2167116"/>
                <a:gd name="connsiteY2" fmla="*/ 1487947 h 1527716"/>
                <a:gd name="connsiteX3" fmla="*/ 1036627 w 2167116"/>
                <a:gd name="connsiteY3" fmla="*/ 1462499 h 1527716"/>
                <a:gd name="connsiteX4" fmla="*/ 1107527 w 2167116"/>
                <a:gd name="connsiteY4" fmla="*/ 1469245 h 1527716"/>
                <a:gd name="connsiteX5" fmla="*/ 1107527 w 2167116"/>
                <a:gd name="connsiteY5" fmla="*/ 1415745 h 1527716"/>
                <a:gd name="connsiteX6" fmla="*/ 1199850 w 2167116"/>
                <a:gd name="connsiteY6" fmla="*/ 1415745 h 1527716"/>
                <a:gd name="connsiteX7" fmla="*/ 1262701 w 2167116"/>
                <a:gd name="connsiteY7" fmla="*/ 1304720 h 1527716"/>
                <a:gd name="connsiteX8" fmla="*/ 1355025 w 2167116"/>
                <a:gd name="connsiteY8" fmla="*/ 1300696 h 1527716"/>
                <a:gd name="connsiteX9" fmla="*/ 1459421 w 2167116"/>
                <a:gd name="connsiteY9" fmla="*/ 1415745 h 1527716"/>
                <a:gd name="connsiteX10" fmla="*/ 1504873 w 2167116"/>
                <a:gd name="connsiteY10" fmla="*/ 1380946 h 1527716"/>
                <a:gd name="connsiteX11" fmla="*/ 1904941 w 2167116"/>
                <a:gd name="connsiteY11" fmla="*/ 1395624 h 1527716"/>
                <a:gd name="connsiteX12" fmla="*/ 1932638 w 2167116"/>
                <a:gd name="connsiteY12" fmla="*/ 1214172 h 1527716"/>
                <a:gd name="connsiteX13" fmla="*/ 1884819 w 2167116"/>
                <a:gd name="connsiteY13" fmla="*/ 1142681 h 1527716"/>
                <a:gd name="connsiteX14" fmla="*/ 2167116 w 2167116"/>
                <a:gd name="connsiteY14" fmla="*/ 564594 h 1527716"/>
                <a:gd name="connsiteX15" fmla="*/ 1974421 w 2167116"/>
                <a:gd name="connsiteY15" fmla="*/ 489670 h 1527716"/>
                <a:gd name="connsiteX16" fmla="*/ 1840552 w 2167116"/>
                <a:gd name="connsiteY16" fmla="*/ 334495 h 1527716"/>
                <a:gd name="connsiteX17" fmla="*/ 1840552 w 2167116"/>
                <a:gd name="connsiteY17" fmla="*/ 254245 h 1527716"/>
                <a:gd name="connsiteX18" fmla="*/ 1700054 w 2167116"/>
                <a:gd name="connsiteY18" fmla="*/ 259571 h 1527716"/>
                <a:gd name="connsiteX19" fmla="*/ 1653182 w 2167116"/>
                <a:gd name="connsiteY19" fmla="*/ 387995 h 1527716"/>
                <a:gd name="connsiteX20" fmla="*/ 1539435 w 2167116"/>
                <a:gd name="connsiteY20" fmla="*/ 351895 h 1527716"/>
                <a:gd name="connsiteX21" fmla="*/ 1523338 w 2167116"/>
                <a:gd name="connsiteY21" fmla="*/ 503045 h 1527716"/>
                <a:gd name="connsiteX22" fmla="*/ 1404264 w 2167116"/>
                <a:gd name="connsiteY22" fmla="*/ 405395 h 1527716"/>
                <a:gd name="connsiteX23" fmla="*/ 1381538 w 2167116"/>
                <a:gd name="connsiteY23" fmla="*/ 38705 h 1527716"/>
                <a:gd name="connsiteX24" fmla="*/ 1312295 w 2167116"/>
                <a:gd name="connsiteY24" fmla="*/ 19175 h 1527716"/>
                <a:gd name="connsiteX25" fmla="*/ 1023725 w 2167116"/>
                <a:gd name="connsiteY25" fmla="*/ 195300 h 1527716"/>
                <a:gd name="connsiteX26" fmla="*/ 1007391 w 2167116"/>
                <a:gd name="connsiteY26" fmla="*/ 143456 h 1527716"/>
                <a:gd name="connsiteX27" fmla="*/ 850560 w 2167116"/>
                <a:gd name="connsiteY27" fmla="*/ 184884 h 1527716"/>
                <a:gd name="connsiteX28" fmla="*/ 837303 w 2167116"/>
                <a:gd name="connsiteY28" fmla="*/ 65100 h 1527716"/>
                <a:gd name="connsiteX29" fmla="*/ 800374 w 2167116"/>
                <a:gd name="connsiteY29" fmla="*/ 0 h 1527716"/>
                <a:gd name="connsiteX30" fmla="*/ 699765 w 2167116"/>
                <a:gd name="connsiteY30" fmla="*/ 48766 h 1527716"/>
                <a:gd name="connsiteX31" fmla="*/ 696806 w 2167116"/>
                <a:gd name="connsiteY31" fmla="*/ 82854 h 1527716"/>
                <a:gd name="connsiteX32" fmla="*/ 494167 w 2167116"/>
                <a:gd name="connsiteY32" fmla="*/ 65100 h 1527716"/>
                <a:gd name="connsiteX33" fmla="*/ 511922 w 2167116"/>
                <a:gd name="connsiteY33" fmla="*/ 142036 h 1527716"/>
                <a:gd name="connsiteX34" fmla="*/ 594776 w 2167116"/>
                <a:gd name="connsiteY34" fmla="*/ 161211 h 1527716"/>
                <a:gd name="connsiteX35" fmla="*/ 608033 w 2167116"/>
                <a:gd name="connsiteY35" fmla="*/ 214475 h 1527716"/>
                <a:gd name="connsiteX36" fmla="*/ 477833 w 2167116"/>
                <a:gd name="connsiteY36" fmla="*/ 214475 h 1527716"/>
                <a:gd name="connsiteX37" fmla="*/ 477833 w 2167116"/>
                <a:gd name="connsiteY37" fmla="*/ 301827 h 1527716"/>
                <a:gd name="connsiteX38" fmla="*/ 553349 w 2167116"/>
                <a:gd name="connsiteY38" fmla="*/ 347752 h 1527716"/>
                <a:gd name="connsiteX39" fmla="*/ 529676 w 2167116"/>
                <a:gd name="connsiteY39" fmla="*/ 392138 h 1527716"/>
                <a:gd name="connsiteX40" fmla="*/ 569683 w 2167116"/>
                <a:gd name="connsiteY40" fmla="*/ 436524 h 1527716"/>
                <a:gd name="connsiteX41" fmla="*/ 489788 w 2167116"/>
                <a:gd name="connsiteY41" fmla="*/ 836001 h 1527716"/>
                <a:gd name="connsiteX42" fmla="*/ 378763 w 2167116"/>
                <a:gd name="connsiteY42" fmla="*/ 812328 h 1527716"/>
                <a:gd name="connsiteX43" fmla="*/ 329997 w 2167116"/>
                <a:gd name="connsiteY43" fmla="*/ 871510 h 1527716"/>
                <a:gd name="connsiteX44" fmla="*/ 211634 w 2167116"/>
                <a:gd name="connsiteY44" fmla="*/ 868551 h 1527716"/>
                <a:gd name="connsiteX45" fmla="*/ 118363 w 2167116"/>
                <a:gd name="connsiteY45" fmla="*/ 954364 h 1527716"/>
                <a:gd name="connsiteX46" fmla="*/ 100609 w 2167116"/>
                <a:gd name="connsiteY46" fmla="*/ 1117114 h 1527716"/>
                <a:gd name="connsiteX47" fmla="*/ 0 w 2167116"/>
                <a:gd name="connsiteY47" fmla="*/ 1151203 h 1527716"/>
                <a:gd name="connsiteX48" fmla="*/ 34089 w 2167116"/>
                <a:gd name="connsiteY48" fmla="*/ 1194050 h 1527716"/>
                <a:gd name="connsiteX49" fmla="*/ 491800 w 2167116"/>
                <a:gd name="connsiteY49" fmla="*/ 1331470 h 1527716"/>
                <a:gd name="connsiteX50" fmla="*/ 869735 w 2167116"/>
                <a:gd name="connsiteY50" fmla="*/ 1527717 h 1527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167116" h="1527716">
                  <a:moveTo>
                    <a:pt x="869971" y="1527599"/>
                  </a:moveTo>
                  <a:lnTo>
                    <a:pt x="916251" y="1470547"/>
                  </a:lnTo>
                  <a:lnTo>
                    <a:pt x="1012599" y="1487947"/>
                  </a:lnTo>
                  <a:lnTo>
                    <a:pt x="1036627" y="1462499"/>
                  </a:lnTo>
                  <a:lnTo>
                    <a:pt x="1107527" y="1469245"/>
                  </a:lnTo>
                  <a:lnTo>
                    <a:pt x="1107527" y="1415745"/>
                  </a:lnTo>
                  <a:lnTo>
                    <a:pt x="1199850" y="1415745"/>
                  </a:lnTo>
                  <a:lnTo>
                    <a:pt x="1262701" y="1304720"/>
                  </a:lnTo>
                  <a:lnTo>
                    <a:pt x="1355025" y="1300696"/>
                  </a:lnTo>
                  <a:lnTo>
                    <a:pt x="1459421" y="1415745"/>
                  </a:lnTo>
                  <a:lnTo>
                    <a:pt x="1504873" y="1380946"/>
                  </a:lnTo>
                  <a:lnTo>
                    <a:pt x="1904941" y="1395624"/>
                  </a:lnTo>
                  <a:cubicBezTo>
                    <a:pt x="1904941" y="1395624"/>
                    <a:pt x="1922459" y="1281758"/>
                    <a:pt x="1932638" y="1214172"/>
                  </a:cubicBezTo>
                  <a:lnTo>
                    <a:pt x="1884819" y="1142681"/>
                  </a:lnTo>
                  <a:lnTo>
                    <a:pt x="2167116" y="564594"/>
                  </a:lnTo>
                  <a:lnTo>
                    <a:pt x="1974421" y="489670"/>
                  </a:lnTo>
                  <a:lnTo>
                    <a:pt x="1840552" y="334495"/>
                  </a:lnTo>
                  <a:lnTo>
                    <a:pt x="1840552" y="254245"/>
                  </a:lnTo>
                  <a:lnTo>
                    <a:pt x="1700054" y="259571"/>
                  </a:lnTo>
                  <a:lnTo>
                    <a:pt x="1653182" y="387995"/>
                  </a:lnTo>
                  <a:lnTo>
                    <a:pt x="1539435" y="351895"/>
                  </a:lnTo>
                  <a:lnTo>
                    <a:pt x="1523338" y="503045"/>
                  </a:lnTo>
                  <a:lnTo>
                    <a:pt x="1404264" y="405395"/>
                  </a:lnTo>
                  <a:lnTo>
                    <a:pt x="1381538" y="38705"/>
                  </a:lnTo>
                  <a:lnTo>
                    <a:pt x="1312295" y="19175"/>
                  </a:lnTo>
                  <a:lnTo>
                    <a:pt x="1023725" y="195300"/>
                  </a:lnTo>
                  <a:lnTo>
                    <a:pt x="1007391" y="143456"/>
                  </a:lnTo>
                  <a:lnTo>
                    <a:pt x="850560" y="184884"/>
                  </a:lnTo>
                  <a:lnTo>
                    <a:pt x="837303" y="65100"/>
                  </a:lnTo>
                  <a:lnTo>
                    <a:pt x="800374" y="0"/>
                  </a:lnTo>
                  <a:lnTo>
                    <a:pt x="699765" y="48766"/>
                  </a:lnTo>
                  <a:lnTo>
                    <a:pt x="696806" y="82854"/>
                  </a:lnTo>
                  <a:lnTo>
                    <a:pt x="494167" y="65100"/>
                  </a:lnTo>
                  <a:lnTo>
                    <a:pt x="511922" y="142036"/>
                  </a:lnTo>
                  <a:lnTo>
                    <a:pt x="594776" y="161211"/>
                  </a:lnTo>
                  <a:lnTo>
                    <a:pt x="608033" y="214475"/>
                  </a:lnTo>
                  <a:lnTo>
                    <a:pt x="477833" y="214475"/>
                  </a:lnTo>
                  <a:lnTo>
                    <a:pt x="477833" y="301827"/>
                  </a:lnTo>
                  <a:lnTo>
                    <a:pt x="553349" y="347752"/>
                  </a:lnTo>
                  <a:lnTo>
                    <a:pt x="529676" y="392138"/>
                  </a:lnTo>
                  <a:lnTo>
                    <a:pt x="569683" y="436524"/>
                  </a:lnTo>
                  <a:lnTo>
                    <a:pt x="489788" y="836001"/>
                  </a:lnTo>
                  <a:lnTo>
                    <a:pt x="378763" y="812328"/>
                  </a:lnTo>
                  <a:lnTo>
                    <a:pt x="329997" y="871510"/>
                  </a:lnTo>
                  <a:lnTo>
                    <a:pt x="211634" y="868551"/>
                  </a:lnTo>
                  <a:lnTo>
                    <a:pt x="118363" y="954364"/>
                  </a:lnTo>
                  <a:lnTo>
                    <a:pt x="100609" y="1117114"/>
                  </a:lnTo>
                  <a:lnTo>
                    <a:pt x="0" y="1151203"/>
                  </a:lnTo>
                  <a:lnTo>
                    <a:pt x="34089" y="1194050"/>
                  </a:lnTo>
                  <a:lnTo>
                    <a:pt x="491800" y="1331470"/>
                  </a:lnTo>
                  <a:lnTo>
                    <a:pt x="869735" y="1527717"/>
                  </a:lnTo>
                  <a:close/>
                </a:path>
              </a:pathLst>
            </a:custGeom>
            <a:solidFill>
              <a:srgbClr val="00B0F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Forma Livre: Forma 767">
              <a:extLst>
                <a:ext uri="{FF2B5EF4-FFF2-40B4-BE49-F238E27FC236}">
                  <a16:creationId xmlns:a16="http://schemas.microsoft.com/office/drawing/2014/main" id="{7D778EF8-F530-BC0A-70A4-D9DC517EB0B6}"/>
                </a:ext>
              </a:extLst>
            </p:cNvPr>
            <p:cNvSpPr/>
            <p:nvPr/>
          </p:nvSpPr>
          <p:spPr>
            <a:xfrm>
              <a:off x="7531347" y="1707689"/>
              <a:ext cx="1903479" cy="1341865"/>
            </a:xfrm>
            <a:custGeom>
              <a:avLst/>
              <a:gdLst>
                <a:gd name="connsiteX0" fmla="*/ 869971 w 2167116"/>
                <a:gd name="connsiteY0" fmla="*/ 1527599 h 1527716"/>
                <a:gd name="connsiteX1" fmla="*/ 916251 w 2167116"/>
                <a:gd name="connsiteY1" fmla="*/ 1470547 h 1527716"/>
                <a:gd name="connsiteX2" fmla="*/ 1012599 w 2167116"/>
                <a:gd name="connsiteY2" fmla="*/ 1487947 h 1527716"/>
                <a:gd name="connsiteX3" fmla="*/ 1036627 w 2167116"/>
                <a:gd name="connsiteY3" fmla="*/ 1462499 h 1527716"/>
                <a:gd name="connsiteX4" fmla="*/ 1107527 w 2167116"/>
                <a:gd name="connsiteY4" fmla="*/ 1469245 h 1527716"/>
                <a:gd name="connsiteX5" fmla="*/ 1107527 w 2167116"/>
                <a:gd name="connsiteY5" fmla="*/ 1415745 h 1527716"/>
                <a:gd name="connsiteX6" fmla="*/ 1199850 w 2167116"/>
                <a:gd name="connsiteY6" fmla="*/ 1415745 h 1527716"/>
                <a:gd name="connsiteX7" fmla="*/ 1262701 w 2167116"/>
                <a:gd name="connsiteY7" fmla="*/ 1304720 h 1527716"/>
                <a:gd name="connsiteX8" fmla="*/ 1355025 w 2167116"/>
                <a:gd name="connsiteY8" fmla="*/ 1300696 h 1527716"/>
                <a:gd name="connsiteX9" fmla="*/ 1459421 w 2167116"/>
                <a:gd name="connsiteY9" fmla="*/ 1415745 h 1527716"/>
                <a:gd name="connsiteX10" fmla="*/ 1504873 w 2167116"/>
                <a:gd name="connsiteY10" fmla="*/ 1380946 h 1527716"/>
                <a:gd name="connsiteX11" fmla="*/ 1904941 w 2167116"/>
                <a:gd name="connsiteY11" fmla="*/ 1395624 h 1527716"/>
                <a:gd name="connsiteX12" fmla="*/ 1932638 w 2167116"/>
                <a:gd name="connsiteY12" fmla="*/ 1214172 h 1527716"/>
                <a:gd name="connsiteX13" fmla="*/ 1884819 w 2167116"/>
                <a:gd name="connsiteY13" fmla="*/ 1142681 h 1527716"/>
                <a:gd name="connsiteX14" fmla="*/ 2167116 w 2167116"/>
                <a:gd name="connsiteY14" fmla="*/ 564594 h 1527716"/>
                <a:gd name="connsiteX15" fmla="*/ 1974421 w 2167116"/>
                <a:gd name="connsiteY15" fmla="*/ 489670 h 1527716"/>
                <a:gd name="connsiteX16" fmla="*/ 1840552 w 2167116"/>
                <a:gd name="connsiteY16" fmla="*/ 334495 h 1527716"/>
                <a:gd name="connsiteX17" fmla="*/ 1840552 w 2167116"/>
                <a:gd name="connsiteY17" fmla="*/ 254245 h 1527716"/>
                <a:gd name="connsiteX18" fmla="*/ 1700054 w 2167116"/>
                <a:gd name="connsiteY18" fmla="*/ 259571 h 1527716"/>
                <a:gd name="connsiteX19" fmla="*/ 1653182 w 2167116"/>
                <a:gd name="connsiteY19" fmla="*/ 387995 h 1527716"/>
                <a:gd name="connsiteX20" fmla="*/ 1539435 w 2167116"/>
                <a:gd name="connsiteY20" fmla="*/ 351895 h 1527716"/>
                <a:gd name="connsiteX21" fmla="*/ 1523338 w 2167116"/>
                <a:gd name="connsiteY21" fmla="*/ 503045 h 1527716"/>
                <a:gd name="connsiteX22" fmla="*/ 1404264 w 2167116"/>
                <a:gd name="connsiteY22" fmla="*/ 405395 h 1527716"/>
                <a:gd name="connsiteX23" fmla="*/ 1381538 w 2167116"/>
                <a:gd name="connsiteY23" fmla="*/ 38705 h 1527716"/>
                <a:gd name="connsiteX24" fmla="*/ 1312295 w 2167116"/>
                <a:gd name="connsiteY24" fmla="*/ 19175 h 1527716"/>
                <a:gd name="connsiteX25" fmla="*/ 1023725 w 2167116"/>
                <a:gd name="connsiteY25" fmla="*/ 195300 h 1527716"/>
                <a:gd name="connsiteX26" fmla="*/ 1007391 w 2167116"/>
                <a:gd name="connsiteY26" fmla="*/ 143456 h 1527716"/>
                <a:gd name="connsiteX27" fmla="*/ 850560 w 2167116"/>
                <a:gd name="connsiteY27" fmla="*/ 184884 h 1527716"/>
                <a:gd name="connsiteX28" fmla="*/ 837303 w 2167116"/>
                <a:gd name="connsiteY28" fmla="*/ 65100 h 1527716"/>
                <a:gd name="connsiteX29" fmla="*/ 800374 w 2167116"/>
                <a:gd name="connsiteY29" fmla="*/ 0 h 1527716"/>
                <a:gd name="connsiteX30" fmla="*/ 699765 w 2167116"/>
                <a:gd name="connsiteY30" fmla="*/ 48766 h 1527716"/>
                <a:gd name="connsiteX31" fmla="*/ 696806 w 2167116"/>
                <a:gd name="connsiteY31" fmla="*/ 82854 h 1527716"/>
                <a:gd name="connsiteX32" fmla="*/ 494167 w 2167116"/>
                <a:gd name="connsiteY32" fmla="*/ 65100 h 1527716"/>
                <a:gd name="connsiteX33" fmla="*/ 511922 w 2167116"/>
                <a:gd name="connsiteY33" fmla="*/ 142036 h 1527716"/>
                <a:gd name="connsiteX34" fmla="*/ 594776 w 2167116"/>
                <a:gd name="connsiteY34" fmla="*/ 161211 h 1527716"/>
                <a:gd name="connsiteX35" fmla="*/ 608033 w 2167116"/>
                <a:gd name="connsiteY35" fmla="*/ 214475 h 1527716"/>
                <a:gd name="connsiteX36" fmla="*/ 477833 w 2167116"/>
                <a:gd name="connsiteY36" fmla="*/ 214475 h 1527716"/>
                <a:gd name="connsiteX37" fmla="*/ 477833 w 2167116"/>
                <a:gd name="connsiteY37" fmla="*/ 301827 h 1527716"/>
                <a:gd name="connsiteX38" fmla="*/ 553349 w 2167116"/>
                <a:gd name="connsiteY38" fmla="*/ 347752 h 1527716"/>
                <a:gd name="connsiteX39" fmla="*/ 529676 w 2167116"/>
                <a:gd name="connsiteY39" fmla="*/ 392138 h 1527716"/>
                <a:gd name="connsiteX40" fmla="*/ 569683 w 2167116"/>
                <a:gd name="connsiteY40" fmla="*/ 436524 h 1527716"/>
                <a:gd name="connsiteX41" fmla="*/ 489788 w 2167116"/>
                <a:gd name="connsiteY41" fmla="*/ 836001 h 1527716"/>
                <a:gd name="connsiteX42" fmla="*/ 378763 w 2167116"/>
                <a:gd name="connsiteY42" fmla="*/ 812328 h 1527716"/>
                <a:gd name="connsiteX43" fmla="*/ 329997 w 2167116"/>
                <a:gd name="connsiteY43" fmla="*/ 871510 h 1527716"/>
                <a:gd name="connsiteX44" fmla="*/ 211634 w 2167116"/>
                <a:gd name="connsiteY44" fmla="*/ 868551 h 1527716"/>
                <a:gd name="connsiteX45" fmla="*/ 118363 w 2167116"/>
                <a:gd name="connsiteY45" fmla="*/ 954364 h 1527716"/>
                <a:gd name="connsiteX46" fmla="*/ 100609 w 2167116"/>
                <a:gd name="connsiteY46" fmla="*/ 1117114 h 1527716"/>
                <a:gd name="connsiteX47" fmla="*/ 0 w 2167116"/>
                <a:gd name="connsiteY47" fmla="*/ 1151203 h 1527716"/>
                <a:gd name="connsiteX48" fmla="*/ 34089 w 2167116"/>
                <a:gd name="connsiteY48" fmla="*/ 1194050 h 1527716"/>
                <a:gd name="connsiteX49" fmla="*/ 491800 w 2167116"/>
                <a:gd name="connsiteY49" fmla="*/ 1331470 h 1527716"/>
                <a:gd name="connsiteX50" fmla="*/ 869735 w 2167116"/>
                <a:gd name="connsiteY50" fmla="*/ 1527717 h 1527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167116" h="1527716">
                  <a:moveTo>
                    <a:pt x="869971" y="1527599"/>
                  </a:moveTo>
                  <a:lnTo>
                    <a:pt x="916251" y="1470547"/>
                  </a:lnTo>
                  <a:lnTo>
                    <a:pt x="1012599" y="1487947"/>
                  </a:lnTo>
                  <a:lnTo>
                    <a:pt x="1036627" y="1462499"/>
                  </a:lnTo>
                  <a:lnTo>
                    <a:pt x="1107527" y="1469245"/>
                  </a:lnTo>
                  <a:lnTo>
                    <a:pt x="1107527" y="1415745"/>
                  </a:lnTo>
                  <a:lnTo>
                    <a:pt x="1199850" y="1415745"/>
                  </a:lnTo>
                  <a:lnTo>
                    <a:pt x="1262701" y="1304720"/>
                  </a:lnTo>
                  <a:lnTo>
                    <a:pt x="1355025" y="1300696"/>
                  </a:lnTo>
                  <a:lnTo>
                    <a:pt x="1459421" y="1415745"/>
                  </a:lnTo>
                  <a:lnTo>
                    <a:pt x="1504873" y="1380946"/>
                  </a:lnTo>
                  <a:lnTo>
                    <a:pt x="1904941" y="1395624"/>
                  </a:lnTo>
                  <a:cubicBezTo>
                    <a:pt x="1904941" y="1395624"/>
                    <a:pt x="1922459" y="1281758"/>
                    <a:pt x="1932638" y="1214172"/>
                  </a:cubicBezTo>
                  <a:lnTo>
                    <a:pt x="1884819" y="1142681"/>
                  </a:lnTo>
                  <a:lnTo>
                    <a:pt x="2167116" y="564594"/>
                  </a:lnTo>
                  <a:lnTo>
                    <a:pt x="1974421" y="489670"/>
                  </a:lnTo>
                  <a:lnTo>
                    <a:pt x="1840552" y="334495"/>
                  </a:lnTo>
                  <a:lnTo>
                    <a:pt x="1840552" y="254245"/>
                  </a:lnTo>
                  <a:lnTo>
                    <a:pt x="1700054" y="259571"/>
                  </a:lnTo>
                  <a:lnTo>
                    <a:pt x="1653182" y="387995"/>
                  </a:lnTo>
                  <a:lnTo>
                    <a:pt x="1539435" y="351895"/>
                  </a:lnTo>
                  <a:lnTo>
                    <a:pt x="1523338" y="503045"/>
                  </a:lnTo>
                  <a:lnTo>
                    <a:pt x="1404264" y="405395"/>
                  </a:lnTo>
                  <a:lnTo>
                    <a:pt x="1381538" y="38705"/>
                  </a:lnTo>
                  <a:lnTo>
                    <a:pt x="1312295" y="19175"/>
                  </a:lnTo>
                  <a:lnTo>
                    <a:pt x="1023725" y="195300"/>
                  </a:lnTo>
                  <a:lnTo>
                    <a:pt x="1007391" y="143456"/>
                  </a:lnTo>
                  <a:lnTo>
                    <a:pt x="850560" y="184884"/>
                  </a:lnTo>
                  <a:lnTo>
                    <a:pt x="837303" y="65100"/>
                  </a:lnTo>
                  <a:lnTo>
                    <a:pt x="800374" y="0"/>
                  </a:lnTo>
                  <a:lnTo>
                    <a:pt x="699765" y="48766"/>
                  </a:lnTo>
                  <a:lnTo>
                    <a:pt x="696806" y="82854"/>
                  </a:lnTo>
                  <a:lnTo>
                    <a:pt x="494167" y="65100"/>
                  </a:lnTo>
                  <a:lnTo>
                    <a:pt x="511922" y="142036"/>
                  </a:lnTo>
                  <a:lnTo>
                    <a:pt x="594776" y="161211"/>
                  </a:lnTo>
                  <a:lnTo>
                    <a:pt x="608033" y="214475"/>
                  </a:lnTo>
                  <a:lnTo>
                    <a:pt x="477833" y="214475"/>
                  </a:lnTo>
                  <a:lnTo>
                    <a:pt x="477833" y="301827"/>
                  </a:lnTo>
                  <a:lnTo>
                    <a:pt x="553349" y="347752"/>
                  </a:lnTo>
                  <a:lnTo>
                    <a:pt x="529676" y="392138"/>
                  </a:lnTo>
                  <a:lnTo>
                    <a:pt x="569683" y="436524"/>
                  </a:lnTo>
                  <a:lnTo>
                    <a:pt x="489788" y="836001"/>
                  </a:lnTo>
                  <a:lnTo>
                    <a:pt x="378763" y="812328"/>
                  </a:lnTo>
                  <a:lnTo>
                    <a:pt x="329997" y="871510"/>
                  </a:lnTo>
                  <a:lnTo>
                    <a:pt x="211634" y="868551"/>
                  </a:lnTo>
                  <a:lnTo>
                    <a:pt x="118363" y="954364"/>
                  </a:lnTo>
                  <a:lnTo>
                    <a:pt x="100609" y="1117114"/>
                  </a:lnTo>
                  <a:lnTo>
                    <a:pt x="0" y="1151203"/>
                  </a:lnTo>
                  <a:lnTo>
                    <a:pt x="34089" y="1194050"/>
                  </a:lnTo>
                  <a:lnTo>
                    <a:pt x="491800" y="1331470"/>
                  </a:lnTo>
                  <a:lnTo>
                    <a:pt x="869735" y="1527717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CaixaDeTexto 457">
              <a:extLst>
                <a:ext uri="{FF2B5EF4-FFF2-40B4-BE49-F238E27FC236}">
                  <a16:creationId xmlns:a16="http://schemas.microsoft.com/office/drawing/2014/main" id="{AE43901B-0AE2-5EB0-B3B4-13BD58BF0B59}"/>
                </a:ext>
              </a:extLst>
            </p:cNvPr>
            <p:cNvSpPr txBox="1"/>
            <p:nvPr/>
          </p:nvSpPr>
          <p:spPr>
            <a:xfrm>
              <a:off x="7744105" y="2834945"/>
              <a:ext cx="383029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-12" normalizeH="0" baseline="0" noProof="0" dirty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AC</a:t>
              </a:r>
            </a:p>
          </p:txBody>
        </p:sp>
        <p:sp>
          <p:nvSpPr>
            <p:cNvPr id="459" name="CaixaDeTexto 458">
              <a:extLst>
                <a:ext uri="{FF2B5EF4-FFF2-40B4-BE49-F238E27FC236}">
                  <a16:creationId xmlns:a16="http://schemas.microsoft.com/office/drawing/2014/main" id="{AC24580D-4531-4681-AC65-54B57CD26C89}"/>
                </a:ext>
              </a:extLst>
            </p:cNvPr>
            <p:cNvSpPr txBox="1"/>
            <p:nvPr/>
          </p:nvSpPr>
          <p:spPr>
            <a:xfrm>
              <a:off x="8269021" y="2310757"/>
              <a:ext cx="410056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 dirty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AM</a:t>
              </a:r>
            </a:p>
          </p:txBody>
        </p:sp>
        <p:sp>
          <p:nvSpPr>
            <p:cNvPr id="460" name="CaixaDeTexto 459">
              <a:extLst>
                <a:ext uri="{FF2B5EF4-FFF2-40B4-BE49-F238E27FC236}">
                  <a16:creationId xmlns:a16="http://schemas.microsoft.com/office/drawing/2014/main" id="{B46AE80D-D90A-6E87-375F-B41B37DDAC70}"/>
                </a:ext>
              </a:extLst>
            </p:cNvPr>
            <p:cNvSpPr txBox="1"/>
            <p:nvPr/>
          </p:nvSpPr>
          <p:spPr>
            <a:xfrm>
              <a:off x="8511984" y="3052229"/>
              <a:ext cx="394523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RO</a:t>
              </a:r>
            </a:p>
          </p:txBody>
        </p:sp>
        <p:sp>
          <p:nvSpPr>
            <p:cNvPr id="461" name="CaixaDeTexto 460">
              <a:extLst>
                <a:ext uri="{FF2B5EF4-FFF2-40B4-BE49-F238E27FC236}">
                  <a16:creationId xmlns:a16="http://schemas.microsoft.com/office/drawing/2014/main" id="{8B06EC42-237A-C373-F506-FF3D03697C17}"/>
                </a:ext>
              </a:extLst>
            </p:cNvPr>
            <p:cNvSpPr txBox="1"/>
            <p:nvPr/>
          </p:nvSpPr>
          <p:spPr>
            <a:xfrm>
              <a:off x="9620242" y="2310757"/>
              <a:ext cx="293952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-6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P</a:t>
              </a:r>
            </a:p>
          </p:txBody>
        </p:sp>
        <p:sp>
          <p:nvSpPr>
            <p:cNvPr id="462" name="CaixaDeTexto 461">
              <a:extLst>
                <a:ext uri="{FF2B5EF4-FFF2-40B4-BE49-F238E27FC236}">
                  <a16:creationId xmlns:a16="http://schemas.microsoft.com/office/drawing/2014/main" id="{401C20A3-F38D-F689-4017-A2699EF6FF8E}"/>
                </a:ext>
              </a:extLst>
            </p:cNvPr>
            <p:cNvSpPr txBox="1"/>
            <p:nvPr/>
          </p:nvSpPr>
          <p:spPr>
            <a:xfrm>
              <a:off x="9705909" y="2310757"/>
              <a:ext cx="307155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A</a:t>
              </a:r>
            </a:p>
          </p:txBody>
        </p:sp>
        <p:sp>
          <p:nvSpPr>
            <p:cNvPr id="463" name="CaixaDeTexto 462">
              <a:extLst>
                <a:ext uri="{FF2B5EF4-FFF2-40B4-BE49-F238E27FC236}">
                  <a16:creationId xmlns:a16="http://schemas.microsoft.com/office/drawing/2014/main" id="{F1AD7C44-7248-4304-E9AB-4EC7EC20B981}"/>
                </a:ext>
              </a:extLst>
            </p:cNvPr>
            <p:cNvSpPr txBox="1"/>
            <p:nvPr/>
          </p:nvSpPr>
          <p:spPr>
            <a:xfrm>
              <a:off x="9354717" y="3316715"/>
              <a:ext cx="394523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MT</a:t>
              </a:r>
            </a:p>
          </p:txBody>
        </p:sp>
        <p:sp>
          <p:nvSpPr>
            <p:cNvPr id="464" name="CaixaDeTexto 463">
              <a:extLst>
                <a:ext uri="{FF2B5EF4-FFF2-40B4-BE49-F238E27FC236}">
                  <a16:creationId xmlns:a16="http://schemas.microsoft.com/office/drawing/2014/main" id="{B268B31D-6F8C-E253-60AD-E2B16E382E23}"/>
                </a:ext>
              </a:extLst>
            </p:cNvPr>
            <p:cNvSpPr txBox="1"/>
            <p:nvPr/>
          </p:nvSpPr>
          <p:spPr>
            <a:xfrm>
              <a:off x="9354717" y="4091248"/>
              <a:ext cx="396466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MS</a:t>
              </a:r>
            </a:p>
          </p:txBody>
        </p:sp>
        <p:sp>
          <p:nvSpPr>
            <p:cNvPr id="465" name="CaixaDeTexto 464">
              <a:extLst>
                <a:ext uri="{FF2B5EF4-FFF2-40B4-BE49-F238E27FC236}">
                  <a16:creationId xmlns:a16="http://schemas.microsoft.com/office/drawing/2014/main" id="{FD4C1A5C-3570-A416-6823-8D1FF21726AC}"/>
                </a:ext>
              </a:extLst>
            </p:cNvPr>
            <p:cNvSpPr txBox="1"/>
            <p:nvPr/>
          </p:nvSpPr>
          <p:spPr>
            <a:xfrm>
              <a:off x="9997216" y="3617379"/>
              <a:ext cx="398407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GO</a:t>
              </a:r>
            </a:p>
          </p:txBody>
        </p:sp>
        <p:sp>
          <p:nvSpPr>
            <p:cNvPr id="466" name="CaixaDeTexto 465">
              <a:extLst>
                <a:ext uri="{FF2B5EF4-FFF2-40B4-BE49-F238E27FC236}">
                  <a16:creationId xmlns:a16="http://schemas.microsoft.com/office/drawing/2014/main" id="{F4A84025-FAE1-08AB-E67B-A7C51406BF99}"/>
                </a:ext>
              </a:extLst>
            </p:cNvPr>
            <p:cNvSpPr txBox="1"/>
            <p:nvPr/>
          </p:nvSpPr>
          <p:spPr>
            <a:xfrm>
              <a:off x="10117295" y="2963341"/>
              <a:ext cx="289759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-12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T</a:t>
              </a:r>
            </a:p>
          </p:txBody>
        </p:sp>
        <p:sp>
          <p:nvSpPr>
            <p:cNvPr id="467" name="CaixaDeTexto 466">
              <a:extLst>
                <a:ext uri="{FF2B5EF4-FFF2-40B4-BE49-F238E27FC236}">
                  <a16:creationId xmlns:a16="http://schemas.microsoft.com/office/drawing/2014/main" id="{BA22BB5A-7968-67AD-A1CB-284F74C88C3B}"/>
                </a:ext>
              </a:extLst>
            </p:cNvPr>
            <p:cNvSpPr txBox="1"/>
            <p:nvPr/>
          </p:nvSpPr>
          <p:spPr>
            <a:xfrm>
              <a:off x="10193189" y="2963341"/>
              <a:ext cx="314921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O</a:t>
              </a:r>
            </a:p>
          </p:txBody>
        </p:sp>
        <p:sp>
          <p:nvSpPr>
            <p:cNvPr id="468" name="CaixaDeTexto 467">
              <a:extLst>
                <a:ext uri="{FF2B5EF4-FFF2-40B4-BE49-F238E27FC236}">
                  <a16:creationId xmlns:a16="http://schemas.microsoft.com/office/drawing/2014/main" id="{D1A51771-FEA9-D67E-E448-950B4D9F2F86}"/>
                </a:ext>
              </a:extLst>
            </p:cNvPr>
            <p:cNvSpPr txBox="1"/>
            <p:nvPr/>
          </p:nvSpPr>
          <p:spPr>
            <a:xfrm>
              <a:off x="10467759" y="2387795"/>
              <a:ext cx="410056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MA</a:t>
              </a:r>
            </a:p>
          </p:txBody>
        </p:sp>
        <p:sp>
          <p:nvSpPr>
            <p:cNvPr id="469" name="CaixaDeTexto 468">
              <a:extLst>
                <a:ext uri="{FF2B5EF4-FFF2-40B4-BE49-F238E27FC236}">
                  <a16:creationId xmlns:a16="http://schemas.microsoft.com/office/drawing/2014/main" id="{62B900F5-FF46-7B9D-A8DD-E0F3919E6AAC}"/>
                </a:ext>
              </a:extLst>
            </p:cNvPr>
            <p:cNvSpPr txBox="1"/>
            <p:nvPr/>
          </p:nvSpPr>
          <p:spPr>
            <a:xfrm>
              <a:off x="11069502" y="2365547"/>
              <a:ext cx="377050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 dirty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CE</a:t>
              </a:r>
            </a:p>
          </p:txBody>
        </p:sp>
        <p:sp>
          <p:nvSpPr>
            <p:cNvPr id="470" name="CaixaDeTexto 469">
              <a:extLst>
                <a:ext uri="{FF2B5EF4-FFF2-40B4-BE49-F238E27FC236}">
                  <a16:creationId xmlns:a16="http://schemas.microsoft.com/office/drawing/2014/main" id="{F12AA91F-C938-BF22-7254-A958757B3C6F}"/>
                </a:ext>
              </a:extLst>
            </p:cNvPr>
            <p:cNvSpPr txBox="1"/>
            <p:nvPr/>
          </p:nvSpPr>
          <p:spPr>
            <a:xfrm>
              <a:off x="11467061" y="2431460"/>
              <a:ext cx="390640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 dirty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RN</a:t>
              </a:r>
            </a:p>
          </p:txBody>
        </p:sp>
        <p:sp>
          <p:nvSpPr>
            <p:cNvPr id="471" name="CaixaDeTexto 470">
              <a:extLst>
                <a:ext uri="{FF2B5EF4-FFF2-40B4-BE49-F238E27FC236}">
                  <a16:creationId xmlns:a16="http://schemas.microsoft.com/office/drawing/2014/main" id="{34B6F9E6-4403-085C-6EDD-4950F5D18D60}"/>
                </a:ext>
              </a:extLst>
            </p:cNvPr>
            <p:cNvSpPr txBox="1"/>
            <p:nvPr/>
          </p:nvSpPr>
          <p:spPr>
            <a:xfrm>
              <a:off x="11537341" y="2609342"/>
              <a:ext cx="301408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-12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P</a:t>
              </a:r>
            </a:p>
          </p:txBody>
        </p:sp>
        <p:sp>
          <p:nvSpPr>
            <p:cNvPr id="472" name="CaixaDeTexto 471">
              <a:extLst>
                <a:ext uri="{FF2B5EF4-FFF2-40B4-BE49-F238E27FC236}">
                  <a16:creationId xmlns:a16="http://schemas.microsoft.com/office/drawing/2014/main" id="{A7555D34-B298-2FD7-C64E-F3844D49E7E9}"/>
                </a:ext>
              </a:extLst>
            </p:cNvPr>
            <p:cNvSpPr txBox="1"/>
            <p:nvPr/>
          </p:nvSpPr>
          <p:spPr>
            <a:xfrm>
              <a:off x="11627374" y="2609342"/>
              <a:ext cx="307155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B</a:t>
              </a:r>
            </a:p>
          </p:txBody>
        </p:sp>
        <p:sp>
          <p:nvSpPr>
            <p:cNvPr id="473" name="CaixaDeTexto 472">
              <a:extLst>
                <a:ext uri="{FF2B5EF4-FFF2-40B4-BE49-F238E27FC236}">
                  <a16:creationId xmlns:a16="http://schemas.microsoft.com/office/drawing/2014/main" id="{29E7DA08-A44D-AE49-9AFB-160A3DDAA6E7}"/>
                </a:ext>
              </a:extLst>
            </p:cNvPr>
            <p:cNvSpPr txBox="1"/>
            <p:nvPr/>
          </p:nvSpPr>
          <p:spPr>
            <a:xfrm>
              <a:off x="11503241" y="2779012"/>
              <a:ext cx="301407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-12" normalizeH="0" baseline="0" noProof="0" dirty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P</a:t>
              </a:r>
            </a:p>
          </p:txBody>
        </p:sp>
        <p:sp>
          <p:nvSpPr>
            <p:cNvPr id="474" name="CaixaDeTexto 473">
              <a:extLst>
                <a:ext uri="{FF2B5EF4-FFF2-40B4-BE49-F238E27FC236}">
                  <a16:creationId xmlns:a16="http://schemas.microsoft.com/office/drawing/2014/main" id="{9452CE96-17C3-19C2-CB62-0953229856BC}"/>
                </a:ext>
              </a:extLst>
            </p:cNvPr>
            <p:cNvSpPr txBox="1"/>
            <p:nvPr/>
          </p:nvSpPr>
          <p:spPr>
            <a:xfrm>
              <a:off x="11593273" y="2779012"/>
              <a:ext cx="297446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E</a:t>
              </a:r>
            </a:p>
          </p:txBody>
        </p:sp>
        <p:sp>
          <p:nvSpPr>
            <p:cNvPr id="475" name="CaixaDeTexto 474">
              <a:extLst>
                <a:ext uri="{FF2B5EF4-FFF2-40B4-BE49-F238E27FC236}">
                  <a16:creationId xmlns:a16="http://schemas.microsoft.com/office/drawing/2014/main" id="{595A14CD-DDAB-77B9-DC02-21648D831F82}"/>
                </a:ext>
              </a:extLst>
            </p:cNvPr>
            <p:cNvSpPr txBox="1"/>
            <p:nvPr/>
          </p:nvSpPr>
          <p:spPr>
            <a:xfrm>
              <a:off x="11477459" y="2930177"/>
              <a:ext cx="373167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 dirty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AL</a:t>
              </a:r>
            </a:p>
          </p:txBody>
        </p:sp>
        <p:sp>
          <p:nvSpPr>
            <p:cNvPr id="476" name="CaixaDeTexto 475">
              <a:extLst>
                <a:ext uri="{FF2B5EF4-FFF2-40B4-BE49-F238E27FC236}">
                  <a16:creationId xmlns:a16="http://schemas.microsoft.com/office/drawing/2014/main" id="{1BDE353D-C712-1DE8-9DEC-A7740E2882E3}"/>
                </a:ext>
              </a:extLst>
            </p:cNvPr>
            <p:cNvSpPr txBox="1"/>
            <p:nvPr/>
          </p:nvSpPr>
          <p:spPr>
            <a:xfrm>
              <a:off x="11353947" y="3053686"/>
              <a:ext cx="367341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SE</a:t>
              </a:r>
            </a:p>
          </p:txBody>
        </p:sp>
        <p:sp>
          <p:nvSpPr>
            <p:cNvPr id="477" name="CaixaDeTexto 476">
              <a:extLst>
                <a:ext uri="{FF2B5EF4-FFF2-40B4-BE49-F238E27FC236}">
                  <a16:creationId xmlns:a16="http://schemas.microsoft.com/office/drawing/2014/main" id="{CFFA4839-BA80-1B8D-7E15-B86F23351534}"/>
                </a:ext>
              </a:extLst>
            </p:cNvPr>
            <p:cNvSpPr txBox="1"/>
            <p:nvPr/>
          </p:nvSpPr>
          <p:spPr>
            <a:xfrm>
              <a:off x="10845563" y="3158065"/>
              <a:ext cx="390640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BA</a:t>
              </a:r>
            </a:p>
          </p:txBody>
        </p:sp>
        <p:sp>
          <p:nvSpPr>
            <p:cNvPr id="478" name="CaixaDeTexto 477">
              <a:extLst>
                <a:ext uri="{FF2B5EF4-FFF2-40B4-BE49-F238E27FC236}">
                  <a16:creationId xmlns:a16="http://schemas.microsoft.com/office/drawing/2014/main" id="{F0891571-3503-F664-07ED-9AA4F9C2AB20}"/>
                </a:ext>
              </a:extLst>
            </p:cNvPr>
            <p:cNvSpPr txBox="1"/>
            <p:nvPr/>
          </p:nvSpPr>
          <p:spPr>
            <a:xfrm>
              <a:off x="10553008" y="3881656"/>
              <a:ext cx="410056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MG</a:t>
              </a:r>
            </a:p>
          </p:txBody>
        </p:sp>
        <p:sp>
          <p:nvSpPr>
            <p:cNvPr id="479" name="CaixaDeTexto 478">
              <a:extLst>
                <a:ext uri="{FF2B5EF4-FFF2-40B4-BE49-F238E27FC236}">
                  <a16:creationId xmlns:a16="http://schemas.microsoft.com/office/drawing/2014/main" id="{D875DC61-E96F-5D71-6ED0-3A81E4358203}"/>
                </a:ext>
              </a:extLst>
            </p:cNvPr>
            <p:cNvSpPr txBox="1"/>
            <p:nvPr/>
          </p:nvSpPr>
          <p:spPr>
            <a:xfrm>
              <a:off x="11036824" y="3963850"/>
              <a:ext cx="367341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 dirty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ES</a:t>
              </a:r>
            </a:p>
          </p:txBody>
        </p:sp>
        <p:sp>
          <p:nvSpPr>
            <p:cNvPr id="565" name="CaixaDeTexto 564">
              <a:extLst>
                <a:ext uri="{FF2B5EF4-FFF2-40B4-BE49-F238E27FC236}">
                  <a16:creationId xmlns:a16="http://schemas.microsoft.com/office/drawing/2014/main" id="{7B143A5F-DC64-F1FB-D0B0-257A5E486E06}"/>
                </a:ext>
              </a:extLst>
            </p:cNvPr>
            <p:cNvSpPr txBox="1"/>
            <p:nvPr/>
          </p:nvSpPr>
          <p:spPr>
            <a:xfrm>
              <a:off x="10816557" y="4309469"/>
              <a:ext cx="303272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R</a:t>
              </a:r>
            </a:p>
          </p:txBody>
        </p:sp>
        <p:sp>
          <p:nvSpPr>
            <p:cNvPr id="566" name="CaixaDeTexto 565">
              <a:extLst>
                <a:ext uri="{FF2B5EF4-FFF2-40B4-BE49-F238E27FC236}">
                  <a16:creationId xmlns:a16="http://schemas.microsoft.com/office/drawing/2014/main" id="{1B22C894-4DDA-D9A6-E678-F2C127A83907}"/>
                </a:ext>
              </a:extLst>
            </p:cNvPr>
            <p:cNvSpPr txBox="1"/>
            <p:nvPr/>
          </p:nvSpPr>
          <p:spPr>
            <a:xfrm>
              <a:off x="10907006" y="4309469"/>
              <a:ext cx="281913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J</a:t>
              </a:r>
            </a:p>
          </p:txBody>
        </p:sp>
        <p:sp>
          <p:nvSpPr>
            <p:cNvPr id="567" name="CaixaDeTexto 566">
              <a:extLst>
                <a:ext uri="{FF2B5EF4-FFF2-40B4-BE49-F238E27FC236}">
                  <a16:creationId xmlns:a16="http://schemas.microsoft.com/office/drawing/2014/main" id="{AD809B90-C3D1-84E2-E651-AE71681A5BC6}"/>
                </a:ext>
              </a:extLst>
            </p:cNvPr>
            <p:cNvSpPr txBox="1"/>
            <p:nvPr/>
          </p:nvSpPr>
          <p:spPr>
            <a:xfrm>
              <a:off x="10117815" y="4306973"/>
              <a:ext cx="373167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SP</a:t>
              </a:r>
            </a:p>
          </p:txBody>
        </p:sp>
        <p:sp>
          <p:nvSpPr>
            <p:cNvPr id="568" name="CaixaDeTexto 567">
              <a:extLst>
                <a:ext uri="{FF2B5EF4-FFF2-40B4-BE49-F238E27FC236}">
                  <a16:creationId xmlns:a16="http://schemas.microsoft.com/office/drawing/2014/main" id="{052ECD1F-4CD3-FC70-20A2-59E3CCD35AAC}"/>
                </a:ext>
              </a:extLst>
            </p:cNvPr>
            <p:cNvSpPr txBox="1"/>
            <p:nvPr/>
          </p:nvSpPr>
          <p:spPr>
            <a:xfrm>
              <a:off x="9780867" y="4606598"/>
              <a:ext cx="301407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-12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P</a:t>
              </a:r>
            </a:p>
          </p:txBody>
        </p:sp>
        <p:sp>
          <p:nvSpPr>
            <p:cNvPr id="569" name="CaixaDeTexto 568">
              <a:extLst>
                <a:ext uri="{FF2B5EF4-FFF2-40B4-BE49-F238E27FC236}">
                  <a16:creationId xmlns:a16="http://schemas.microsoft.com/office/drawing/2014/main" id="{D8436936-0AB0-D626-F120-B29EA4D6909E}"/>
                </a:ext>
              </a:extLst>
            </p:cNvPr>
            <p:cNvSpPr txBox="1"/>
            <p:nvPr/>
          </p:nvSpPr>
          <p:spPr>
            <a:xfrm>
              <a:off x="9870899" y="4606598"/>
              <a:ext cx="303272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R</a:t>
              </a:r>
            </a:p>
          </p:txBody>
        </p:sp>
        <p:sp>
          <p:nvSpPr>
            <p:cNvPr id="570" name="CaixaDeTexto 569">
              <a:extLst>
                <a:ext uri="{FF2B5EF4-FFF2-40B4-BE49-F238E27FC236}">
                  <a16:creationId xmlns:a16="http://schemas.microsoft.com/office/drawing/2014/main" id="{47F208D8-9119-0E05-E7A8-1D096C615724}"/>
                </a:ext>
              </a:extLst>
            </p:cNvPr>
            <p:cNvSpPr txBox="1"/>
            <p:nvPr/>
          </p:nvSpPr>
          <p:spPr>
            <a:xfrm>
              <a:off x="9958645" y="4896658"/>
              <a:ext cx="373167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SC</a:t>
              </a:r>
            </a:p>
          </p:txBody>
        </p:sp>
        <p:sp>
          <p:nvSpPr>
            <p:cNvPr id="571" name="CaixaDeTexto 570">
              <a:extLst>
                <a:ext uri="{FF2B5EF4-FFF2-40B4-BE49-F238E27FC236}">
                  <a16:creationId xmlns:a16="http://schemas.microsoft.com/office/drawing/2014/main" id="{1BF7F012-FC9C-BF46-2F77-8C23B49A43C6}"/>
                </a:ext>
              </a:extLst>
            </p:cNvPr>
            <p:cNvSpPr txBox="1"/>
            <p:nvPr/>
          </p:nvSpPr>
          <p:spPr>
            <a:xfrm>
              <a:off x="9620242" y="5123404"/>
              <a:ext cx="373167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RS</a:t>
              </a:r>
            </a:p>
          </p:txBody>
        </p:sp>
        <p:sp>
          <p:nvSpPr>
            <p:cNvPr id="572" name="CaixaDeTexto 571">
              <a:extLst>
                <a:ext uri="{FF2B5EF4-FFF2-40B4-BE49-F238E27FC236}">
                  <a16:creationId xmlns:a16="http://schemas.microsoft.com/office/drawing/2014/main" id="{BEC6CD72-9140-2600-DDBB-1B2E85CB1550}"/>
                </a:ext>
              </a:extLst>
            </p:cNvPr>
            <p:cNvSpPr txBox="1"/>
            <p:nvPr/>
          </p:nvSpPr>
          <p:spPr>
            <a:xfrm>
              <a:off x="10724966" y="2724327"/>
              <a:ext cx="301407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-12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P</a:t>
              </a:r>
            </a:p>
          </p:txBody>
        </p:sp>
        <p:sp>
          <p:nvSpPr>
            <p:cNvPr id="573" name="CaixaDeTexto 572">
              <a:extLst>
                <a:ext uri="{FF2B5EF4-FFF2-40B4-BE49-F238E27FC236}">
                  <a16:creationId xmlns:a16="http://schemas.microsoft.com/office/drawing/2014/main" id="{F95F2D81-3C02-3B51-64CD-2755EC729FE2}"/>
                </a:ext>
              </a:extLst>
            </p:cNvPr>
            <p:cNvSpPr txBox="1"/>
            <p:nvPr/>
          </p:nvSpPr>
          <p:spPr>
            <a:xfrm>
              <a:off x="10814999" y="2724327"/>
              <a:ext cx="258615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I</a:t>
              </a:r>
            </a:p>
          </p:txBody>
        </p:sp>
        <p:sp>
          <p:nvSpPr>
            <p:cNvPr id="574" name="CaixaDeTexto 573">
              <a:extLst>
                <a:ext uri="{FF2B5EF4-FFF2-40B4-BE49-F238E27FC236}">
                  <a16:creationId xmlns:a16="http://schemas.microsoft.com/office/drawing/2014/main" id="{B9B71160-4A13-8F7C-A8C1-6EC418C83335}"/>
                </a:ext>
              </a:extLst>
            </p:cNvPr>
            <p:cNvSpPr txBox="1"/>
            <p:nvPr/>
          </p:nvSpPr>
          <p:spPr>
            <a:xfrm>
              <a:off x="9757371" y="1720865"/>
              <a:ext cx="386757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AP</a:t>
              </a:r>
            </a:p>
          </p:txBody>
        </p:sp>
        <p:sp>
          <p:nvSpPr>
            <p:cNvPr id="575" name="CaixaDeTexto 574">
              <a:extLst>
                <a:ext uri="{FF2B5EF4-FFF2-40B4-BE49-F238E27FC236}">
                  <a16:creationId xmlns:a16="http://schemas.microsoft.com/office/drawing/2014/main" id="{9CCE3E54-3157-DACE-88AD-93278227926C}"/>
                </a:ext>
              </a:extLst>
            </p:cNvPr>
            <p:cNvSpPr txBox="1"/>
            <p:nvPr/>
          </p:nvSpPr>
          <p:spPr>
            <a:xfrm>
              <a:off x="8709829" y="1593821"/>
              <a:ext cx="382874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 dirty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RR</a:t>
              </a:r>
            </a:p>
          </p:txBody>
        </p:sp>
        <p:sp>
          <p:nvSpPr>
            <p:cNvPr id="576" name="Forma Livre: Forma 801">
              <a:extLst>
                <a:ext uri="{FF2B5EF4-FFF2-40B4-BE49-F238E27FC236}">
                  <a16:creationId xmlns:a16="http://schemas.microsoft.com/office/drawing/2014/main" id="{3207432E-CD4F-1BF8-BE58-44D78116ED7C}"/>
                </a:ext>
              </a:extLst>
            </p:cNvPr>
            <p:cNvSpPr/>
            <p:nvPr/>
          </p:nvSpPr>
          <p:spPr>
            <a:xfrm>
              <a:off x="10272361" y="3544008"/>
              <a:ext cx="141599" cy="78908"/>
            </a:xfrm>
            <a:custGeom>
              <a:avLst/>
              <a:gdLst>
                <a:gd name="connsiteX0" fmla="*/ 0 w 161211"/>
                <a:gd name="connsiteY0" fmla="*/ 0 h 89837"/>
                <a:gd name="connsiteX1" fmla="*/ 161211 w 161211"/>
                <a:gd name="connsiteY1" fmla="*/ 0 h 89837"/>
                <a:gd name="connsiteX2" fmla="*/ 161211 w 161211"/>
                <a:gd name="connsiteY2" fmla="*/ 89838 h 89837"/>
                <a:gd name="connsiteX3" fmla="*/ 0 w 161211"/>
                <a:gd name="connsiteY3" fmla="*/ 89838 h 89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211" h="89837">
                  <a:moveTo>
                    <a:pt x="0" y="0"/>
                  </a:moveTo>
                  <a:lnTo>
                    <a:pt x="161211" y="0"/>
                  </a:lnTo>
                  <a:lnTo>
                    <a:pt x="161211" y="89838"/>
                  </a:lnTo>
                  <a:lnTo>
                    <a:pt x="0" y="89838"/>
                  </a:lnTo>
                  <a:close/>
                </a:path>
              </a:pathLst>
            </a:custGeom>
            <a:solidFill>
              <a:srgbClr val="92D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CaixaDeTexto 576">
              <a:extLst>
                <a:ext uri="{FF2B5EF4-FFF2-40B4-BE49-F238E27FC236}">
                  <a16:creationId xmlns:a16="http://schemas.microsoft.com/office/drawing/2014/main" id="{74267279-12B3-3F9A-16E0-35B7797B21F0}"/>
                </a:ext>
              </a:extLst>
            </p:cNvPr>
            <p:cNvSpPr txBox="1"/>
            <p:nvPr/>
          </p:nvSpPr>
          <p:spPr>
            <a:xfrm>
              <a:off x="10171252" y="3403213"/>
              <a:ext cx="382874" cy="2423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700" b="1" i="0" u="none" strike="noStrike" kern="0" cap="none" spc="0" normalizeH="0" baseline="0" noProof="0" dirty="0">
                  <a:ln/>
                  <a:solidFill>
                    <a:srgbClr val="4D4D4D"/>
                  </a:solidFill>
                  <a:effectLst/>
                  <a:uLnTx/>
                  <a:uFillTx/>
                  <a:latin typeface="Montserrat"/>
                  <a:cs typeface="Arial"/>
                  <a:sym typeface="Montserrat"/>
                  <a:rtl val="0"/>
                </a:rPr>
                <a:t>DF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055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0D39D80-4E6D-C38C-EC41-FB21B45CA723}"/>
              </a:ext>
            </a:extLst>
          </p:cNvPr>
          <p:cNvSpPr/>
          <p:nvPr/>
        </p:nvSpPr>
        <p:spPr>
          <a:xfrm>
            <a:off x="646520" y="1234993"/>
            <a:ext cx="46811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285BAA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DECRETOS DE EMERGÊNCIA PUBLICADOS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483E903-384A-774D-6E8E-9532AB3DAD91}"/>
              </a:ext>
            </a:extLst>
          </p:cNvPr>
          <p:cNvSpPr/>
          <p:nvPr/>
        </p:nvSpPr>
        <p:spPr>
          <a:xfrm>
            <a:off x="2744474" y="2023607"/>
            <a:ext cx="16507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rgbClr val="285BAA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10</a:t>
            </a:r>
            <a:r>
              <a:rPr lang="pt-BR" sz="4400" b="1" dirty="0">
                <a:solidFill>
                  <a:srgbClr val="285BAA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 </a:t>
            </a:r>
            <a:r>
              <a:rPr lang="pt-BR" sz="4400" dirty="0">
                <a:solidFill>
                  <a:srgbClr val="285BAA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B0CBFFE-2515-70C9-CB65-6E052EF5855C}"/>
              </a:ext>
            </a:extLst>
          </p:cNvPr>
          <p:cNvSpPr/>
          <p:nvPr/>
        </p:nvSpPr>
        <p:spPr>
          <a:xfrm>
            <a:off x="2800622" y="3161378"/>
            <a:ext cx="1337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800" b="1" dirty="0">
                <a:solidFill>
                  <a:srgbClr val="285BAA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587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FBB7FA8-F5B1-7118-BC67-51DA62628EE7}"/>
              </a:ext>
            </a:extLst>
          </p:cNvPr>
          <p:cNvSpPr txBox="1"/>
          <p:nvPr/>
        </p:nvSpPr>
        <p:spPr>
          <a:xfrm>
            <a:off x="3683389" y="2122840"/>
            <a:ext cx="306790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DECRETOS ESTADUAIS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/>
            </a:r>
            <a:b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AP, DF, ES, GO, MG, PR, RJ, RS, SC E SP 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Montserrat" panose="02000505000000020004" pitchFamily="2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7E2DF9E-7287-579B-93CE-BA9DD41E7584}"/>
              </a:ext>
            </a:extLst>
          </p:cNvPr>
          <p:cNvSpPr/>
          <p:nvPr/>
        </p:nvSpPr>
        <p:spPr>
          <a:xfrm>
            <a:off x="4043566" y="3467639"/>
            <a:ext cx="3067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DECRETOS MUNICIPAIS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1F924C3-0541-1FA2-755B-21C26935C1B4}"/>
              </a:ext>
            </a:extLst>
          </p:cNvPr>
          <p:cNvSpPr txBox="1"/>
          <p:nvPr/>
        </p:nvSpPr>
        <p:spPr>
          <a:xfrm>
            <a:off x="2698584" y="5512275"/>
            <a:ext cx="25187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2000505000000020004" pitchFamily="2" charset="0"/>
              </a:rPr>
              <a:t>Dados atualizados até 24/04/2024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291F725B-5ADC-C8C7-1C47-FF472534B125}"/>
              </a:ext>
            </a:extLst>
          </p:cNvPr>
          <p:cNvCxnSpPr>
            <a:cxnSpLocks/>
          </p:cNvCxnSpPr>
          <p:nvPr/>
        </p:nvCxnSpPr>
        <p:spPr>
          <a:xfrm>
            <a:off x="2800622" y="2981219"/>
            <a:ext cx="4154360" cy="0"/>
          </a:xfrm>
          <a:prstGeom prst="line">
            <a:avLst/>
          </a:prstGeom>
          <a:ln w="28575">
            <a:solidFill>
              <a:srgbClr val="285B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11">
            <a:extLst>
              <a:ext uri="{FF2B5EF4-FFF2-40B4-BE49-F238E27FC236}">
                <a16:creationId xmlns:a16="http://schemas.microsoft.com/office/drawing/2014/main" id="{D244C566-CC95-4534-85E1-600344986C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61" y="128467"/>
            <a:ext cx="1561236" cy="795745"/>
          </a:xfrm>
          <a:prstGeom prst="rect">
            <a:avLst/>
          </a:prstGeom>
        </p:spPr>
      </p:pic>
      <p:graphicFrame>
        <p:nvGraphicFramePr>
          <p:cNvPr id="15" name="Tabela 14">
            <a:extLst>
              <a:ext uri="{FF2B5EF4-FFF2-40B4-BE49-F238E27FC236}">
                <a16:creationId xmlns:a16="http://schemas.microsoft.com/office/drawing/2014/main" id="{415BF7E4-ACE0-77A5-D017-C1E9FE68B3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073983"/>
              </p:ext>
            </p:extLst>
          </p:nvPr>
        </p:nvGraphicFramePr>
        <p:xfrm>
          <a:off x="736603" y="1857280"/>
          <a:ext cx="1629568" cy="3376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858">
                  <a:extLst>
                    <a:ext uri="{9D8B030D-6E8A-4147-A177-3AD203B41FA5}">
                      <a16:colId xmlns:a16="http://schemas.microsoft.com/office/drawing/2014/main" val="1181679015"/>
                    </a:ext>
                  </a:extLst>
                </a:gridCol>
                <a:gridCol w="994710">
                  <a:extLst>
                    <a:ext uri="{9D8B030D-6E8A-4147-A177-3AD203B41FA5}">
                      <a16:colId xmlns:a16="http://schemas.microsoft.com/office/drawing/2014/main" val="2728914408"/>
                    </a:ext>
                  </a:extLst>
                </a:gridCol>
              </a:tblGrid>
              <a:tr h="211048">
                <a:tc gridSpan="2"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latin typeface="Montserrat" panose="02000505000000020004" pitchFamily="2" charset="0"/>
                        </a:rPr>
                        <a:t>TOTAL DE DECRETOS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703404"/>
                  </a:ext>
                </a:extLst>
              </a:tr>
              <a:tr h="211048"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latin typeface="Montserrat" panose="02000505000000020004" pitchFamily="2" charset="0"/>
                        </a:rPr>
                        <a:t>UF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latin typeface="Montserrat" panose="02000505000000020004" pitchFamily="2" charset="0"/>
                        </a:rPr>
                        <a:t>DECRETOS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88929329"/>
                  </a:ext>
                </a:extLst>
              </a:tr>
              <a:tr h="211048"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latin typeface="Montserrat" panose="02000505000000020004" pitchFamily="2" charset="0"/>
                        </a:rPr>
                        <a:t>AP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latin typeface="Montserrat" panose="02000505000000020004" pitchFamily="2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9205527"/>
                  </a:ext>
                </a:extLst>
              </a:tr>
              <a:tr h="211048"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latin typeface="Montserrat" panose="02000505000000020004" pitchFamily="2" charset="0"/>
                        </a:rPr>
                        <a:t>BA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latin typeface="Montserrat" panose="02000505000000020004" pitchFamily="2" charset="0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1577827"/>
                  </a:ext>
                </a:extLst>
              </a:tr>
              <a:tr h="211048"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latin typeface="Montserrat" panose="02000505000000020004" pitchFamily="2" charset="0"/>
                        </a:rPr>
                        <a:t>GO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latin typeface="Montserrat" panose="02000505000000020004" pitchFamily="2" charset="0"/>
                        </a:rPr>
                        <a:t>49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952212"/>
                  </a:ext>
                </a:extLst>
              </a:tr>
              <a:tr h="211048"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latin typeface="Montserrat" panose="02000505000000020004" pitchFamily="2" charset="0"/>
                        </a:rPr>
                        <a:t>MG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latin typeface="Montserrat" panose="02000505000000020004" pitchFamily="2" charset="0"/>
                        </a:rPr>
                        <a:t>249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74907062"/>
                  </a:ext>
                </a:extLst>
              </a:tr>
              <a:tr h="211048"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latin typeface="Montserrat" panose="02000505000000020004" pitchFamily="2" charset="0"/>
                        </a:rPr>
                        <a:t>MS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latin typeface="Montserrat" panose="02000505000000020004" pitchFamily="2" charset="0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15727511"/>
                  </a:ext>
                </a:extLst>
              </a:tr>
              <a:tr h="211048"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latin typeface="Montserrat" panose="02000505000000020004" pitchFamily="2" charset="0"/>
                        </a:rPr>
                        <a:t>MT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latin typeface="Montserrat" panose="02000505000000020004" pitchFamily="2" charset="0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30205116"/>
                  </a:ext>
                </a:extLst>
              </a:tr>
              <a:tr h="211048"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latin typeface="Montserrat" panose="02000505000000020004" pitchFamily="2" charset="0"/>
                        </a:rPr>
                        <a:t>PA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latin typeface="Montserrat" panose="02000505000000020004" pitchFamily="2" charset="0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76695159"/>
                  </a:ext>
                </a:extLst>
              </a:tr>
              <a:tr h="211048"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latin typeface="Montserrat" panose="02000505000000020004" pitchFamily="2" charset="0"/>
                        </a:rPr>
                        <a:t>PR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latin typeface="Montserrat" panose="02000505000000020004" pitchFamily="2" charset="0"/>
                        </a:rPr>
                        <a:t>53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63391547"/>
                  </a:ext>
                </a:extLst>
              </a:tr>
              <a:tr h="211048"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latin typeface="Montserrat" panose="02000505000000020004" pitchFamily="2" charset="0"/>
                        </a:rPr>
                        <a:t>RJ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latin typeface="Montserrat" panose="02000505000000020004" pitchFamily="2" charset="0"/>
                        </a:rPr>
                        <a:t>16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32491058"/>
                  </a:ext>
                </a:extLst>
              </a:tr>
              <a:tr h="211048"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latin typeface="Montserrat" panose="02000505000000020004" pitchFamily="2" charset="0"/>
                        </a:rPr>
                        <a:t>RN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latin typeface="Montserrat" panose="02000505000000020004" pitchFamily="2" charset="0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04850006"/>
                  </a:ext>
                </a:extLst>
              </a:tr>
              <a:tr h="211048"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latin typeface="Montserrat" panose="02000505000000020004" pitchFamily="2" charset="0"/>
                        </a:rPr>
                        <a:t>RS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latin typeface="Montserrat" panose="02000505000000020004" pitchFamily="2" charset="0"/>
                        </a:rPr>
                        <a:t>33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07343465"/>
                  </a:ext>
                </a:extLst>
              </a:tr>
              <a:tr h="211048"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latin typeface="Montserrat" panose="02000505000000020004" pitchFamily="2" charset="0"/>
                        </a:rPr>
                        <a:t>SC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latin typeface="Montserrat" panose="02000505000000020004" pitchFamily="2" charset="0"/>
                        </a:rPr>
                        <a:t>61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8518030"/>
                  </a:ext>
                </a:extLst>
              </a:tr>
              <a:tr h="211048"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latin typeface="Montserrat" panose="02000505000000020004" pitchFamily="2" charset="0"/>
                        </a:rPr>
                        <a:t>SP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latin typeface="Montserrat" panose="02000505000000020004" pitchFamily="2" charset="0"/>
                        </a:rPr>
                        <a:t>97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15914335"/>
                  </a:ext>
                </a:extLst>
              </a:tr>
              <a:tr h="211048">
                <a:tc>
                  <a:txBody>
                    <a:bodyPr/>
                    <a:lstStyle/>
                    <a:p>
                      <a:pPr algn="ctr"/>
                      <a:r>
                        <a:rPr lang="pt-BR" sz="1000" b="1" dirty="0">
                          <a:latin typeface="Montserrat" panose="02000505000000020004" pitchFamily="2" charset="0"/>
                        </a:rPr>
                        <a:t>TOTAL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b="1" dirty="0">
                          <a:latin typeface="Montserrat" panose="02000505000000020004" pitchFamily="2" charset="0"/>
                        </a:rPr>
                        <a:t>587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680672"/>
                  </a:ext>
                </a:extLst>
              </a:tr>
            </a:tbl>
          </a:graphicData>
        </a:graphic>
      </p:graphicFrame>
      <p:sp>
        <p:nvSpPr>
          <p:cNvPr id="13" name="Retângulo 12">
            <a:extLst>
              <a:ext uri="{FF2B5EF4-FFF2-40B4-BE49-F238E27FC236}">
                <a16:creationId xmlns:a16="http://schemas.microsoft.com/office/drawing/2014/main" id="{9B0CBFFE-2515-70C9-CB65-6E052EF5855C}"/>
              </a:ext>
            </a:extLst>
          </p:cNvPr>
          <p:cNvSpPr/>
          <p:nvPr/>
        </p:nvSpPr>
        <p:spPr>
          <a:xfrm>
            <a:off x="3240646" y="4205264"/>
            <a:ext cx="4571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solidFill>
                  <a:srgbClr val="285BAA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A7E2DF9E-7287-579B-93CE-BA9DD41E7584}"/>
              </a:ext>
            </a:extLst>
          </p:cNvPr>
          <p:cNvSpPr/>
          <p:nvPr/>
        </p:nvSpPr>
        <p:spPr>
          <a:xfrm>
            <a:off x="3683389" y="4282049"/>
            <a:ext cx="355217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DECRETOS REVOGADOS</a:t>
            </a:r>
          </a:p>
          <a:p>
            <a:r>
              <a:rPr lang="pt-B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RJ (MUNICÍPIO) </a:t>
            </a:r>
          </a:p>
          <a:p>
            <a:r>
              <a:rPr lang="pt-B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AC (ESTADO)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941B526A-C205-6C70-4B3D-D1AA0018D1FB}"/>
              </a:ext>
            </a:extLst>
          </p:cNvPr>
          <p:cNvCxnSpPr>
            <a:cxnSpLocks/>
          </p:cNvCxnSpPr>
          <p:nvPr/>
        </p:nvCxnSpPr>
        <p:spPr>
          <a:xfrm>
            <a:off x="2800622" y="4098819"/>
            <a:ext cx="4154360" cy="0"/>
          </a:xfrm>
          <a:prstGeom prst="line">
            <a:avLst/>
          </a:prstGeom>
          <a:ln w="28575">
            <a:solidFill>
              <a:srgbClr val="285B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3522799F-FC28-E536-B60B-B1BD7AABB9D9}"/>
              </a:ext>
            </a:extLst>
          </p:cNvPr>
          <p:cNvCxnSpPr>
            <a:cxnSpLocks/>
          </p:cNvCxnSpPr>
          <p:nvPr/>
        </p:nvCxnSpPr>
        <p:spPr>
          <a:xfrm>
            <a:off x="701813" y="1570898"/>
            <a:ext cx="6533754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7" name="Imagem 16">
            <a:extLst>
              <a:ext uri="{FF2B5EF4-FFF2-40B4-BE49-F238E27FC236}">
                <a16:creationId xmlns:a16="http://schemas.microsoft.com/office/drawing/2014/main" id="{D244C566-CC95-4534-85E1-600344986C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61" y="128467"/>
            <a:ext cx="1561236" cy="795745"/>
          </a:xfrm>
          <a:prstGeom prst="rect">
            <a:avLst/>
          </a:prstGeom>
        </p:spPr>
      </p:pic>
      <p:sp>
        <p:nvSpPr>
          <p:cNvPr id="18" name="Forma Livre: Forma 17">
            <a:extLst>
              <a:ext uri="{FF2B5EF4-FFF2-40B4-BE49-F238E27FC236}">
                <a16:creationId xmlns:a16="http://schemas.microsoft.com/office/drawing/2014/main" id="{316AF4AA-55A8-7ADD-276B-FE0FC436FBCE}"/>
              </a:ext>
            </a:extLst>
          </p:cNvPr>
          <p:cNvSpPr/>
          <p:nvPr/>
        </p:nvSpPr>
        <p:spPr>
          <a:xfrm>
            <a:off x="7057960" y="1387529"/>
            <a:ext cx="4488397" cy="4589972"/>
          </a:xfrm>
          <a:custGeom>
            <a:avLst/>
            <a:gdLst>
              <a:gd name="connsiteX0" fmla="*/ 752184 w 4488397"/>
              <a:gd name="connsiteY0" fmla="*/ 355448 h 4589972"/>
              <a:gd name="connsiteX1" fmla="*/ 658847 w 4488397"/>
              <a:gd name="connsiteY1" fmla="*/ 400799 h 4589972"/>
              <a:gd name="connsiteX2" fmla="*/ 656102 w 4488397"/>
              <a:gd name="connsiteY2" fmla="*/ 432314 h 4589972"/>
              <a:gd name="connsiteX3" fmla="*/ 468001 w 4488397"/>
              <a:gd name="connsiteY3" fmla="*/ 415843 h 4589972"/>
              <a:gd name="connsiteX4" fmla="*/ 484472 w 4488397"/>
              <a:gd name="connsiteY4" fmla="*/ 487218 h 4589972"/>
              <a:gd name="connsiteX5" fmla="*/ 561338 w 4488397"/>
              <a:gd name="connsiteY5" fmla="*/ 505117 h 4589972"/>
              <a:gd name="connsiteX6" fmla="*/ 573746 w 4488397"/>
              <a:gd name="connsiteY6" fmla="*/ 554530 h 4589972"/>
              <a:gd name="connsiteX7" fmla="*/ 452958 w 4488397"/>
              <a:gd name="connsiteY7" fmla="*/ 554530 h 4589972"/>
              <a:gd name="connsiteX8" fmla="*/ 452958 w 4488397"/>
              <a:gd name="connsiteY8" fmla="*/ 635459 h 4589972"/>
              <a:gd name="connsiteX9" fmla="*/ 522905 w 4488397"/>
              <a:gd name="connsiteY9" fmla="*/ 678064 h 4589972"/>
              <a:gd name="connsiteX10" fmla="*/ 500944 w 4488397"/>
              <a:gd name="connsiteY10" fmla="*/ 719242 h 4589972"/>
              <a:gd name="connsiteX11" fmla="*/ 538059 w 4488397"/>
              <a:gd name="connsiteY11" fmla="*/ 760420 h 4589972"/>
              <a:gd name="connsiteX12" fmla="*/ 463938 w 4488397"/>
              <a:gd name="connsiteY12" fmla="*/ 1131022 h 4589972"/>
              <a:gd name="connsiteX13" fmla="*/ 360939 w 4488397"/>
              <a:gd name="connsiteY13" fmla="*/ 1109060 h 4589972"/>
              <a:gd name="connsiteX14" fmla="*/ 315698 w 4488397"/>
              <a:gd name="connsiteY14" fmla="*/ 1163964 h 4589972"/>
              <a:gd name="connsiteX15" fmla="*/ 205890 w 4488397"/>
              <a:gd name="connsiteY15" fmla="*/ 1161219 h 4589972"/>
              <a:gd name="connsiteX16" fmla="*/ 119361 w 4488397"/>
              <a:gd name="connsiteY16" fmla="*/ 1240830 h 4589972"/>
              <a:gd name="connsiteX17" fmla="*/ 102890 w 4488397"/>
              <a:gd name="connsiteY17" fmla="*/ 1391816 h 4589972"/>
              <a:gd name="connsiteX18" fmla="*/ 9553 w 4488397"/>
              <a:gd name="connsiteY18" fmla="*/ 1423331 h 4589972"/>
              <a:gd name="connsiteX19" fmla="*/ 41178 w 4488397"/>
              <a:gd name="connsiteY19" fmla="*/ 1463191 h 4589972"/>
              <a:gd name="connsiteX20" fmla="*/ 0 w 4488397"/>
              <a:gd name="connsiteY20" fmla="*/ 1497451 h 4589972"/>
              <a:gd name="connsiteX21" fmla="*/ 111126 w 4488397"/>
              <a:gd name="connsiteY21" fmla="*/ 1677316 h 4589972"/>
              <a:gd name="connsiteX22" fmla="*/ 86419 w 4488397"/>
              <a:gd name="connsiteY22" fmla="*/ 1734966 h 4589972"/>
              <a:gd name="connsiteX23" fmla="*/ 211380 w 4488397"/>
              <a:gd name="connsiteY23" fmla="*/ 1792615 h 4589972"/>
              <a:gd name="connsiteX24" fmla="*/ 391136 w 4488397"/>
              <a:gd name="connsiteY24" fmla="*/ 1741774 h 4589972"/>
              <a:gd name="connsiteX25" fmla="*/ 393881 w 4488397"/>
              <a:gd name="connsiteY25" fmla="*/ 1922957 h 4589972"/>
              <a:gd name="connsiteX26" fmla="*/ 632713 w 4488397"/>
              <a:gd name="connsiteY26" fmla="*/ 1922957 h 4589972"/>
              <a:gd name="connsiteX27" fmla="*/ 668401 w 4488397"/>
              <a:gd name="connsiteY27" fmla="*/ 1866735 h 4589972"/>
              <a:gd name="connsiteX28" fmla="*/ 704088 w 4488397"/>
              <a:gd name="connsiteY28" fmla="*/ 1887269 h 4589972"/>
              <a:gd name="connsiteX29" fmla="*/ 922386 w 4488397"/>
              <a:gd name="connsiteY29" fmla="*/ 1777461 h 4589972"/>
              <a:gd name="connsiteX30" fmla="*/ 970372 w 4488397"/>
              <a:gd name="connsiteY30" fmla="*/ 1774716 h 4589972"/>
              <a:gd name="connsiteX31" fmla="*/ 981353 w 4488397"/>
              <a:gd name="connsiteY31" fmla="*/ 1851582 h 4589972"/>
              <a:gd name="connsiteX32" fmla="*/ 962137 w 4488397"/>
              <a:gd name="connsiteY32" fmla="*/ 1872226 h 4589972"/>
              <a:gd name="connsiteX33" fmla="*/ 993762 w 4488397"/>
              <a:gd name="connsiteY33" fmla="*/ 1913403 h 4589972"/>
              <a:gd name="connsiteX34" fmla="*/ 967627 w 4488397"/>
              <a:gd name="connsiteY34" fmla="*/ 1955899 h 4589972"/>
              <a:gd name="connsiteX35" fmla="*/ 1063709 w 4488397"/>
              <a:gd name="connsiteY35" fmla="*/ 2060217 h 4589972"/>
              <a:gd name="connsiteX36" fmla="*/ 1236657 w 4488397"/>
              <a:gd name="connsiteY36" fmla="*/ 2106885 h 4589972"/>
              <a:gd name="connsiteX37" fmla="*/ 1518094 w 4488397"/>
              <a:gd name="connsiteY37" fmla="*/ 2229101 h 4589972"/>
              <a:gd name="connsiteX38" fmla="*/ 1575743 w 4488397"/>
              <a:gd name="connsiteY38" fmla="*/ 2542054 h 4589972"/>
              <a:gd name="connsiteX39" fmla="*/ 1781633 w 4488397"/>
              <a:gd name="connsiteY39" fmla="*/ 2535136 h 4589972"/>
              <a:gd name="connsiteX40" fmla="*/ 1770652 w 4488397"/>
              <a:gd name="connsiteY40" fmla="*/ 2644944 h 4589972"/>
              <a:gd name="connsiteX41" fmla="*/ 1853008 w 4488397"/>
              <a:gd name="connsiteY41" fmla="*/ 2683377 h 4589972"/>
              <a:gd name="connsiteX42" fmla="*/ 1872225 w 4488397"/>
              <a:gd name="connsiteY42" fmla="*/ 2756180 h 4589972"/>
              <a:gd name="connsiteX43" fmla="*/ 1833792 w 4488397"/>
              <a:gd name="connsiteY43" fmla="*/ 2975796 h 4589972"/>
              <a:gd name="connsiteX44" fmla="*/ 1778888 w 4488397"/>
              <a:gd name="connsiteY44" fmla="*/ 2992267 h 4589972"/>
              <a:gd name="connsiteX45" fmla="*/ 1835110 w 4488397"/>
              <a:gd name="connsiteY45" fmla="*/ 3063642 h 4589972"/>
              <a:gd name="connsiteX46" fmla="*/ 1828302 w 4488397"/>
              <a:gd name="connsiteY46" fmla="*/ 3218691 h 4589972"/>
              <a:gd name="connsiteX47" fmla="*/ 1977860 w 4488397"/>
              <a:gd name="connsiteY47" fmla="*/ 3239335 h 4589972"/>
              <a:gd name="connsiteX48" fmla="*/ 2069879 w 4488397"/>
              <a:gd name="connsiteY48" fmla="*/ 3213200 h 4589972"/>
              <a:gd name="connsiteX49" fmla="*/ 2117865 w 4488397"/>
              <a:gd name="connsiteY49" fmla="*/ 3438307 h 4589972"/>
              <a:gd name="connsiteX50" fmla="*/ 2207139 w 4488397"/>
              <a:gd name="connsiteY50" fmla="*/ 3412282 h 4589972"/>
              <a:gd name="connsiteX51" fmla="*/ 2251062 w 4488397"/>
              <a:gd name="connsiteY51" fmla="*/ 3453460 h 4589972"/>
              <a:gd name="connsiteX52" fmla="*/ 2204394 w 4488397"/>
              <a:gd name="connsiteY52" fmla="*/ 3624980 h 4589972"/>
              <a:gd name="connsiteX53" fmla="*/ 2288067 w 4488397"/>
              <a:gd name="connsiteY53" fmla="*/ 3624980 h 4589972"/>
              <a:gd name="connsiteX54" fmla="*/ 2325182 w 4488397"/>
              <a:gd name="connsiteY54" fmla="*/ 3715572 h 4589972"/>
              <a:gd name="connsiteX55" fmla="*/ 2300476 w 4488397"/>
              <a:gd name="connsiteY55" fmla="*/ 3807261 h 4589972"/>
              <a:gd name="connsiteX56" fmla="*/ 2060216 w 4488397"/>
              <a:gd name="connsiteY56" fmla="*/ 3947596 h 4589972"/>
              <a:gd name="connsiteX57" fmla="*/ 1869480 w 4488397"/>
              <a:gd name="connsiteY57" fmla="*/ 4185001 h 4589972"/>
              <a:gd name="connsiteX58" fmla="*/ 1961389 w 4488397"/>
              <a:gd name="connsiteY58" fmla="*/ 4167212 h 4589972"/>
              <a:gd name="connsiteX59" fmla="*/ 2053408 w 4488397"/>
              <a:gd name="connsiteY59" fmla="*/ 4290746 h 4589972"/>
              <a:gd name="connsiteX60" fmla="*/ 2097331 w 4488397"/>
              <a:gd name="connsiteY60" fmla="*/ 4255058 h 4589972"/>
              <a:gd name="connsiteX61" fmla="*/ 2305966 w 4488397"/>
              <a:gd name="connsiteY61" fmla="*/ 4381337 h 4589972"/>
              <a:gd name="connsiteX62" fmla="*/ 2380086 w 4488397"/>
              <a:gd name="connsiteY62" fmla="*/ 4477419 h 4589972"/>
              <a:gd name="connsiteX63" fmla="*/ 2322437 w 4488397"/>
              <a:gd name="connsiteY63" fmla="*/ 4518597 h 4589972"/>
              <a:gd name="connsiteX64" fmla="*/ 2326500 w 4488397"/>
              <a:gd name="connsiteY64" fmla="*/ 4589973 h 4589972"/>
              <a:gd name="connsiteX65" fmla="*/ 2430818 w 4488397"/>
              <a:gd name="connsiteY65" fmla="*/ 4533641 h 4589972"/>
              <a:gd name="connsiteX66" fmla="*/ 2495385 w 4488397"/>
              <a:gd name="connsiteY66" fmla="*/ 4385400 h 4589972"/>
              <a:gd name="connsiteX67" fmla="*/ 2677885 w 4488397"/>
              <a:gd name="connsiteY67" fmla="*/ 4250886 h 4589972"/>
              <a:gd name="connsiteX68" fmla="*/ 2765732 w 4488397"/>
              <a:gd name="connsiteY68" fmla="*/ 4068385 h 4589972"/>
              <a:gd name="connsiteX69" fmla="*/ 2871476 w 4488397"/>
              <a:gd name="connsiteY69" fmla="*/ 3997010 h 4589972"/>
              <a:gd name="connsiteX70" fmla="*/ 2904419 w 4488397"/>
              <a:gd name="connsiteY70" fmla="*/ 3855577 h 4589972"/>
              <a:gd name="connsiteX71" fmla="*/ 2889266 w 4488397"/>
              <a:gd name="connsiteY71" fmla="*/ 3686802 h 4589972"/>
              <a:gd name="connsiteX72" fmla="*/ 3067703 w 4488397"/>
              <a:gd name="connsiteY72" fmla="*/ 3502874 h 4589972"/>
              <a:gd name="connsiteX73" fmla="*/ 3257122 w 4488397"/>
              <a:gd name="connsiteY73" fmla="*/ 3416345 h 4589972"/>
              <a:gd name="connsiteX74" fmla="*/ 3354631 w 4488397"/>
              <a:gd name="connsiteY74" fmla="*/ 3314773 h 4589972"/>
              <a:gd name="connsiteX75" fmla="*/ 3637387 w 4488397"/>
              <a:gd name="connsiteY75" fmla="*/ 3327181 h 4589972"/>
              <a:gd name="connsiteX76" fmla="*/ 3678565 w 4488397"/>
              <a:gd name="connsiteY76" fmla="*/ 3243398 h 4589972"/>
              <a:gd name="connsiteX77" fmla="*/ 3767729 w 4488397"/>
              <a:gd name="connsiteY77" fmla="*/ 3203647 h 4589972"/>
              <a:gd name="connsiteX78" fmla="*/ 3780137 w 4488397"/>
              <a:gd name="connsiteY78" fmla="*/ 3071878 h 4589972"/>
              <a:gd name="connsiteX79" fmla="*/ 3921460 w 4488397"/>
              <a:gd name="connsiteY79" fmla="*/ 2919464 h 4589972"/>
              <a:gd name="connsiteX80" fmla="*/ 3928378 w 4488397"/>
              <a:gd name="connsiteY80" fmla="*/ 2775396 h 4589972"/>
              <a:gd name="connsiteX81" fmla="*/ 3990090 w 4488397"/>
              <a:gd name="connsiteY81" fmla="*/ 2688867 h 4589972"/>
              <a:gd name="connsiteX82" fmla="*/ 4006561 w 4488397"/>
              <a:gd name="connsiteY82" fmla="*/ 2462443 h 4589972"/>
              <a:gd name="connsiteX83" fmla="*/ 3988772 w 4488397"/>
              <a:gd name="connsiteY83" fmla="*/ 2175515 h 4589972"/>
              <a:gd name="connsiteX84" fmla="*/ 4112306 w 4488397"/>
              <a:gd name="connsiteY84" fmla="*/ 2111058 h 4589972"/>
              <a:gd name="connsiteX85" fmla="*/ 4224859 w 4488397"/>
              <a:gd name="connsiteY85" fmla="*/ 1873543 h 4589972"/>
              <a:gd name="connsiteX86" fmla="*/ 4338730 w 4488397"/>
              <a:gd name="connsiteY86" fmla="*/ 1824130 h 4589972"/>
              <a:gd name="connsiteX87" fmla="*/ 4335985 w 4488397"/>
              <a:gd name="connsiteY87" fmla="*/ 1777461 h 4589972"/>
              <a:gd name="connsiteX88" fmla="*/ 4455456 w 4488397"/>
              <a:gd name="connsiteY88" fmla="*/ 1631966 h 4589972"/>
              <a:gd name="connsiteX89" fmla="*/ 4488398 w 4488397"/>
              <a:gd name="connsiteY89" fmla="*/ 1415095 h 4589972"/>
              <a:gd name="connsiteX90" fmla="*/ 4404615 w 4488397"/>
              <a:gd name="connsiteY90" fmla="*/ 1228422 h 4589972"/>
              <a:gd name="connsiteX91" fmla="*/ 4204215 w 4488397"/>
              <a:gd name="connsiteY91" fmla="*/ 1207888 h 4589972"/>
              <a:gd name="connsiteX92" fmla="*/ 3891263 w 4488397"/>
              <a:gd name="connsiteY92" fmla="*/ 951156 h 4589972"/>
              <a:gd name="connsiteX93" fmla="*/ 3703271 w 4488397"/>
              <a:gd name="connsiteY93" fmla="*/ 971800 h 4589972"/>
              <a:gd name="connsiteX94" fmla="*/ 3666157 w 4488397"/>
              <a:gd name="connsiteY94" fmla="*/ 931940 h 4589972"/>
              <a:gd name="connsiteX95" fmla="*/ 3469930 w 4488397"/>
              <a:gd name="connsiteY95" fmla="*/ 885272 h 4589972"/>
              <a:gd name="connsiteX96" fmla="*/ 3415026 w 4488397"/>
              <a:gd name="connsiteY96" fmla="*/ 938858 h 4589972"/>
              <a:gd name="connsiteX97" fmla="*/ 3312026 w 4488397"/>
              <a:gd name="connsiteY97" fmla="*/ 775464 h 4589972"/>
              <a:gd name="connsiteX98" fmla="*/ 3261295 w 4488397"/>
              <a:gd name="connsiteY98" fmla="*/ 808406 h 4589972"/>
              <a:gd name="connsiteX99" fmla="*/ 2988093 w 4488397"/>
              <a:gd name="connsiteY99" fmla="*/ 680809 h 4589972"/>
              <a:gd name="connsiteX100" fmla="*/ 2911227 w 4488397"/>
              <a:gd name="connsiteY100" fmla="*/ 704089 h 4589972"/>
              <a:gd name="connsiteX101" fmla="*/ 2920890 w 4488397"/>
              <a:gd name="connsiteY101" fmla="*/ 649185 h 4589972"/>
              <a:gd name="connsiteX102" fmla="*/ 2776712 w 4488397"/>
              <a:gd name="connsiteY102" fmla="*/ 579237 h 4589972"/>
              <a:gd name="connsiteX103" fmla="*/ 2731472 w 4488397"/>
              <a:gd name="connsiteY103" fmla="*/ 601199 h 4589972"/>
              <a:gd name="connsiteX104" fmla="*/ 2720491 w 4488397"/>
              <a:gd name="connsiteY104" fmla="*/ 549040 h 4589972"/>
              <a:gd name="connsiteX105" fmla="*/ 2753433 w 4488397"/>
              <a:gd name="connsiteY105" fmla="*/ 433741 h 4589972"/>
              <a:gd name="connsiteX106" fmla="*/ 2680630 w 4488397"/>
              <a:gd name="connsiteY106" fmla="*/ 355448 h 4589972"/>
              <a:gd name="connsiteX107" fmla="*/ 2654606 w 4488397"/>
              <a:gd name="connsiteY107" fmla="*/ 381583 h 4589972"/>
              <a:gd name="connsiteX108" fmla="*/ 2602447 w 4488397"/>
              <a:gd name="connsiteY108" fmla="*/ 237405 h 4589972"/>
              <a:gd name="connsiteX109" fmla="*/ 2564015 w 4488397"/>
              <a:gd name="connsiteY109" fmla="*/ 86419 h 4589972"/>
              <a:gd name="connsiteX110" fmla="*/ 2553034 w 4488397"/>
              <a:gd name="connsiteY110" fmla="*/ 171520 h 4589972"/>
              <a:gd name="connsiteX111" fmla="*/ 2456952 w 4488397"/>
              <a:gd name="connsiteY111" fmla="*/ 264857 h 4589972"/>
              <a:gd name="connsiteX112" fmla="*/ 2429500 w 4488397"/>
              <a:gd name="connsiteY112" fmla="*/ 387073 h 4589972"/>
              <a:gd name="connsiteX113" fmla="*/ 2308711 w 4488397"/>
              <a:gd name="connsiteY113" fmla="*/ 343150 h 4589972"/>
              <a:gd name="connsiteX114" fmla="*/ 2197476 w 4488397"/>
              <a:gd name="connsiteY114" fmla="*/ 341722 h 4589972"/>
              <a:gd name="connsiteX115" fmla="*/ 2050663 w 4488397"/>
              <a:gd name="connsiteY115" fmla="*/ 325251 h 4589972"/>
              <a:gd name="connsiteX116" fmla="*/ 2090413 w 4488397"/>
              <a:gd name="connsiteY116" fmla="*/ 411780 h 4589972"/>
              <a:gd name="connsiteX117" fmla="*/ 1907912 w 4488397"/>
              <a:gd name="connsiteY117" fmla="*/ 380155 h 4589972"/>
              <a:gd name="connsiteX118" fmla="*/ 1733537 w 4488397"/>
              <a:gd name="connsiteY118" fmla="*/ 474919 h 4589972"/>
              <a:gd name="connsiteX119" fmla="*/ 1622412 w 4488397"/>
              <a:gd name="connsiteY119" fmla="*/ 433741 h 4589972"/>
              <a:gd name="connsiteX120" fmla="*/ 1588042 w 4488397"/>
              <a:gd name="connsiteY120" fmla="*/ 269029 h 4589972"/>
              <a:gd name="connsiteX121" fmla="*/ 1636138 w 4488397"/>
              <a:gd name="connsiteY121" fmla="*/ 146813 h 4589972"/>
              <a:gd name="connsiteX122" fmla="*/ 1586724 w 4488397"/>
              <a:gd name="connsiteY122" fmla="*/ 94654 h 4589972"/>
              <a:gd name="connsiteX123" fmla="*/ 1583979 w 4488397"/>
              <a:gd name="connsiteY123" fmla="*/ 0 h 4589972"/>
              <a:gd name="connsiteX124" fmla="*/ 1507113 w 4488397"/>
              <a:gd name="connsiteY124" fmla="*/ 2745 h 4589972"/>
              <a:gd name="connsiteX125" fmla="*/ 1491960 w 4488397"/>
              <a:gd name="connsiteY125" fmla="*/ 86419 h 4589972"/>
              <a:gd name="connsiteX126" fmla="*/ 1249065 w 4488397"/>
              <a:gd name="connsiteY126" fmla="*/ 190736 h 4589972"/>
              <a:gd name="connsiteX127" fmla="*/ 1229849 w 4488397"/>
              <a:gd name="connsiteY127" fmla="*/ 150986 h 4589972"/>
              <a:gd name="connsiteX128" fmla="*/ 1032194 w 4488397"/>
              <a:gd name="connsiteY128" fmla="*/ 123534 h 4589972"/>
              <a:gd name="connsiteX129" fmla="*/ 1113123 w 4488397"/>
              <a:gd name="connsiteY129" fmla="*/ 280010 h 4589972"/>
              <a:gd name="connsiteX130" fmla="*/ 1220185 w 4488397"/>
              <a:gd name="connsiteY130" fmla="*/ 344468 h 4589972"/>
              <a:gd name="connsiteX131" fmla="*/ 1227103 w 4488397"/>
              <a:gd name="connsiteY131" fmla="*/ 373347 h 4589972"/>
              <a:gd name="connsiteX132" fmla="*/ 959392 w 4488397"/>
              <a:gd name="connsiteY132" fmla="*/ 536631 h 4589972"/>
              <a:gd name="connsiteX133" fmla="*/ 944348 w 4488397"/>
              <a:gd name="connsiteY133" fmla="*/ 488645 h 4589972"/>
              <a:gd name="connsiteX134" fmla="*/ 798853 w 4488397"/>
              <a:gd name="connsiteY134" fmla="*/ 527078 h 4589972"/>
              <a:gd name="connsiteX135" fmla="*/ 786444 w 4488397"/>
              <a:gd name="connsiteY135" fmla="*/ 415843 h 4589972"/>
              <a:gd name="connsiteX136" fmla="*/ 752184 w 4488397"/>
              <a:gd name="connsiteY136" fmla="*/ 355448 h 458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4488397" h="4589972">
                <a:moveTo>
                  <a:pt x="752184" y="355448"/>
                </a:moveTo>
                <a:lnTo>
                  <a:pt x="658847" y="400799"/>
                </a:lnTo>
                <a:lnTo>
                  <a:pt x="656102" y="432314"/>
                </a:lnTo>
                <a:lnTo>
                  <a:pt x="468001" y="415843"/>
                </a:lnTo>
                <a:lnTo>
                  <a:pt x="484472" y="487218"/>
                </a:lnTo>
                <a:lnTo>
                  <a:pt x="561338" y="505117"/>
                </a:lnTo>
                <a:lnTo>
                  <a:pt x="573746" y="554530"/>
                </a:lnTo>
                <a:lnTo>
                  <a:pt x="452958" y="554530"/>
                </a:lnTo>
                <a:lnTo>
                  <a:pt x="452958" y="635459"/>
                </a:lnTo>
                <a:lnTo>
                  <a:pt x="522905" y="678064"/>
                </a:lnTo>
                <a:lnTo>
                  <a:pt x="500944" y="719242"/>
                </a:lnTo>
                <a:lnTo>
                  <a:pt x="538059" y="760420"/>
                </a:lnTo>
                <a:lnTo>
                  <a:pt x="463938" y="1131022"/>
                </a:lnTo>
                <a:lnTo>
                  <a:pt x="360939" y="1109060"/>
                </a:lnTo>
                <a:lnTo>
                  <a:pt x="315698" y="1163964"/>
                </a:lnTo>
                <a:lnTo>
                  <a:pt x="205890" y="1161219"/>
                </a:lnTo>
                <a:lnTo>
                  <a:pt x="119361" y="1240830"/>
                </a:lnTo>
                <a:lnTo>
                  <a:pt x="102890" y="1391816"/>
                </a:lnTo>
                <a:lnTo>
                  <a:pt x="9553" y="1423331"/>
                </a:lnTo>
                <a:lnTo>
                  <a:pt x="41178" y="1463191"/>
                </a:lnTo>
                <a:lnTo>
                  <a:pt x="0" y="1497451"/>
                </a:lnTo>
                <a:lnTo>
                  <a:pt x="111126" y="1677316"/>
                </a:lnTo>
                <a:lnTo>
                  <a:pt x="86419" y="1734966"/>
                </a:lnTo>
                <a:lnTo>
                  <a:pt x="211380" y="1792615"/>
                </a:lnTo>
                <a:lnTo>
                  <a:pt x="391136" y="1741774"/>
                </a:lnTo>
                <a:lnTo>
                  <a:pt x="393881" y="1922957"/>
                </a:lnTo>
                <a:lnTo>
                  <a:pt x="632713" y="1922957"/>
                </a:lnTo>
                <a:lnTo>
                  <a:pt x="668401" y="1866735"/>
                </a:lnTo>
                <a:lnTo>
                  <a:pt x="704088" y="1887269"/>
                </a:lnTo>
                <a:lnTo>
                  <a:pt x="922386" y="1777461"/>
                </a:lnTo>
                <a:lnTo>
                  <a:pt x="970372" y="1774716"/>
                </a:lnTo>
                <a:lnTo>
                  <a:pt x="981353" y="1851582"/>
                </a:lnTo>
                <a:lnTo>
                  <a:pt x="962137" y="1872226"/>
                </a:lnTo>
                <a:lnTo>
                  <a:pt x="993762" y="1913403"/>
                </a:lnTo>
                <a:lnTo>
                  <a:pt x="967627" y="1955899"/>
                </a:lnTo>
                <a:lnTo>
                  <a:pt x="1063709" y="2060217"/>
                </a:lnTo>
                <a:lnTo>
                  <a:pt x="1236657" y="2106885"/>
                </a:lnTo>
                <a:lnTo>
                  <a:pt x="1518094" y="2229101"/>
                </a:lnTo>
                <a:lnTo>
                  <a:pt x="1575743" y="2542054"/>
                </a:lnTo>
                <a:lnTo>
                  <a:pt x="1781633" y="2535136"/>
                </a:lnTo>
                <a:lnTo>
                  <a:pt x="1770652" y="2644944"/>
                </a:lnTo>
                <a:lnTo>
                  <a:pt x="1853008" y="2683377"/>
                </a:lnTo>
                <a:lnTo>
                  <a:pt x="1872225" y="2756180"/>
                </a:lnTo>
                <a:lnTo>
                  <a:pt x="1833792" y="2975796"/>
                </a:lnTo>
                <a:lnTo>
                  <a:pt x="1778888" y="2992267"/>
                </a:lnTo>
                <a:lnTo>
                  <a:pt x="1835110" y="3063642"/>
                </a:lnTo>
                <a:lnTo>
                  <a:pt x="1828302" y="3218691"/>
                </a:lnTo>
                <a:lnTo>
                  <a:pt x="1977860" y="3239335"/>
                </a:lnTo>
                <a:lnTo>
                  <a:pt x="2069879" y="3213200"/>
                </a:lnTo>
                <a:lnTo>
                  <a:pt x="2117865" y="3438307"/>
                </a:lnTo>
                <a:lnTo>
                  <a:pt x="2207139" y="3412282"/>
                </a:lnTo>
                <a:lnTo>
                  <a:pt x="2251062" y="3453460"/>
                </a:lnTo>
                <a:lnTo>
                  <a:pt x="2204394" y="3624980"/>
                </a:lnTo>
                <a:lnTo>
                  <a:pt x="2288067" y="3624980"/>
                </a:lnTo>
                <a:lnTo>
                  <a:pt x="2325182" y="3715572"/>
                </a:lnTo>
                <a:lnTo>
                  <a:pt x="2300476" y="3807261"/>
                </a:lnTo>
                <a:lnTo>
                  <a:pt x="2060216" y="3947596"/>
                </a:lnTo>
                <a:lnTo>
                  <a:pt x="1869480" y="4185001"/>
                </a:lnTo>
                <a:lnTo>
                  <a:pt x="1961389" y="4167212"/>
                </a:lnTo>
                <a:lnTo>
                  <a:pt x="2053408" y="4290746"/>
                </a:lnTo>
                <a:lnTo>
                  <a:pt x="2097331" y="4255058"/>
                </a:lnTo>
                <a:lnTo>
                  <a:pt x="2305966" y="4381337"/>
                </a:lnTo>
                <a:lnTo>
                  <a:pt x="2380086" y="4477419"/>
                </a:lnTo>
                <a:lnTo>
                  <a:pt x="2322437" y="4518597"/>
                </a:lnTo>
                <a:lnTo>
                  <a:pt x="2326500" y="4589973"/>
                </a:lnTo>
                <a:lnTo>
                  <a:pt x="2430818" y="4533641"/>
                </a:lnTo>
                <a:lnTo>
                  <a:pt x="2495385" y="4385400"/>
                </a:lnTo>
                <a:lnTo>
                  <a:pt x="2677885" y="4250886"/>
                </a:lnTo>
                <a:lnTo>
                  <a:pt x="2765732" y="4068385"/>
                </a:lnTo>
                <a:lnTo>
                  <a:pt x="2871476" y="3997010"/>
                </a:lnTo>
                <a:lnTo>
                  <a:pt x="2904419" y="3855577"/>
                </a:lnTo>
                <a:lnTo>
                  <a:pt x="2889266" y="3686802"/>
                </a:lnTo>
                <a:lnTo>
                  <a:pt x="3067703" y="3502874"/>
                </a:lnTo>
                <a:lnTo>
                  <a:pt x="3257122" y="3416345"/>
                </a:lnTo>
                <a:lnTo>
                  <a:pt x="3354631" y="3314773"/>
                </a:lnTo>
                <a:lnTo>
                  <a:pt x="3637387" y="3327181"/>
                </a:lnTo>
                <a:lnTo>
                  <a:pt x="3678565" y="3243398"/>
                </a:lnTo>
                <a:lnTo>
                  <a:pt x="3767729" y="3203647"/>
                </a:lnTo>
                <a:lnTo>
                  <a:pt x="3780137" y="3071878"/>
                </a:lnTo>
                <a:lnTo>
                  <a:pt x="3921460" y="2919464"/>
                </a:lnTo>
                <a:lnTo>
                  <a:pt x="3928378" y="2775396"/>
                </a:lnTo>
                <a:lnTo>
                  <a:pt x="3990090" y="2688867"/>
                </a:lnTo>
                <a:lnTo>
                  <a:pt x="4006561" y="2462443"/>
                </a:lnTo>
                <a:lnTo>
                  <a:pt x="3988772" y="2175515"/>
                </a:lnTo>
                <a:lnTo>
                  <a:pt x="4112306" y="2111058"/>
                </a:lnTo>
                <a:lnTo>
                  <a:pt x="4224859" y="1873543"/>
                </a:lnTo>
                <a:lnTo>
                  <a:pt x="4338730" y="1824130"/>
                </a:lnTo>
                <a:lnTo>
                  <a:pt x="4335985" y="1777461"/>
                </a:lnTo>
                <a:lnTo>
                  <a:pt x="4455456" y="1631966"/>
                </a:lnTo>
                <a:lnTo>
                  <a:pt x="4488398" y="1415095"/>
                </a:lnTo>
                <a:lnTo>
                  <a:pt x="4404615" y="1228422"/>
                </a:lnTo>
                <a:lnTo>
                  <a:pt x="4204215" y="1207888"/>
                </a:lnTo>
                <a:lnTo>
                  <a:pt x="3891263" y="951156"/>
                </a:lnTo>
                <a:lnTo>
                  <a:pt x="3703271" y="971800"/>
                </a:lnTo>
                <a:lnTo>
                  <a:pt x="3666157" y="931940"/>
                </a:lnTo>
                <a:lnTo>
                  <a:pt x="3469930" y="885272"/>
                </a:lnTo>
                <a:lnTo>
                  <a:pt x="3415026" y="938858"/>
                </a:lnTo>
                <a:lnTo>
                  <a:pt x="3312026" y="775464"/>
                </a:lnTo>
                <a:lnTo>
                  <a:pt x="3261295" y="808406"/>
                </a:lnTo>
                <a:lnTo>
                  <a:pt x="2988093" y="680809"/>
                </a:lnTo>
                <a:lnTo>
                  <a:pt x="2911227" y="704089"/>
                </a:lnTo>
                <a:lnTo>
                  <a:pt x="2920890" y="649185"/>
                </a:lnTo>
                <a:lnTo>
                  <a:pt x="2776712" y="579237"/>
                </a:lnTo>
                <a:lnTo>
                  <a:pt x="2731472" y="601199"/>
                </a:lnTo>
                <a:lnTo>
                  <a:pt x="2720491" y="549040"/>
                </a:lnTo>
                <a:lnTo>
                  <a:pt x="2753433" y="433741"/>
                </a:lnTo>
                <a:lnTo>
                  <a:pt x="2680630" y="355448"/>
                </a:lnTo>
                <a:lnTo>
                  <a:pt x="2654606" y="381583"/>
                </a:lnTo>
                <a:lnTo>
                  <a:pt x="2602447" y="237405"/>
                </a:lnTo>
                <a:lnTo>
                  <a:pt x="2564015" y="86419"/>
                </a:lnTo>
                <a:lnTo>
                  <a:pt x="2553034" y="171520"/>
                </a:lnTo>
                <a:lnTo>
                  <a:pt x="2456952" y="264857"/>
                </a:lnTo>
                <a:lnTo>
                  <a:pt x="2429500" y="387073"/>
                </a:lnTo>
                <a:lnTo>
                  <a:pt x="2308711" y="343150"/>
                </a:lnTo>
                <a:lnTo>
                  <a:pt x="2197476" y="341722"/>
                </a:lnTo>
                <a:lnTo>
                  <a:pt x="2050663" y="325251"/>
                </a:lnTo>
                <a:lnTo>
                  <a:pt x="2090413" y="411780"/>
                </a:lnTo>
                <a:lnTo>
                  <a:pt x="1907912" y="380155"/>
                </a:lnTo>
                <a:lnTo>
                  <a:pt x="1733537" y="474919"/>
                </a:lnTo>
                <a:lnTo>
                  <a:pt x="1622412" y="433741"/>
                </a:lnTo>
                <a:lnTo>
                  <a:pt x="1588042" y="269029"/>
                </a:lnTo>
                <a:lnTo>
                  <a:pt x="1636138" y="146813"/>
                </a:lnTo>
                <a:lnTo>
                  <a:pt x="1586724" y="94654"/>
                </a:lnTo>
                <a:lnTo>
                  <a:pt x="1583979" y="0"/>
                </a:lnTo>
                <a:lnTo>
                  <a:pt x="1507113" y="2745"/>
                </a:lnTo>
                <a:lnTo>
                  <a:pt x="1491960" y="86419"/>
                </a:lnTo>
                <a:lnTo>
                  <a:pt x="1249065" y="190736"/>
                </a:lnTo>
                <a:lnTo>
                  <a:pt x="1229849" y="150986"/>
                </a:lnTo>
                <a:lnTo>
                  <a:pt x="1032194" y="123534"/>
                </a:lnTo>
                <a:lnTo>
                  <a:pt x="1113123" y="280010"/>
                </a:lnTo>
                <a:lnTo>
                  <a:pt x="1220185" y="344468"/>
                </a:lnTo>
                <a:lnTo>
                  <a:pt x="1227103" y="373347"/>
                </a:lnTo>
                <a:lnTo>
                  <a:pt x="959392" y="536631"/>
                </a:lnTo>
                <a:lnTo>
                  <a:pt x="944348" y="488645"/>
                </a:lnTo>
                <a:lnTo>
                  <a:pt x="798853" y="527078"/>
                </a:lnTo>
                <a:lnTo>
                  <a:pt x="786444" y="415843"/>
                </a:lnTo>
                <a:lnTo>
                  <a:pt x="752184" y="355448"/>
                </a:lnTo>
                <a:close/>
              </a:path>
            </a:pathLst>
          </a:custGeom>
          <a:solidFill>
            <a:srgbClr val="E9E9F3"/>
          </a:solidFill>
          <a:ln w="5484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4DAAC723-B1B1-6E6F-22A8-6B2B6B3AB68F}"/>
              </a:ext>
            </a:extLst>
          </p:cNvPr>
          <p:cNvSpPr/>
          <p:nvPr/>
        </p:nvSpPr>
        <p:spPr>
          <a:xfrm>
            <a:off x="10253590" y="2319469"/>
            <a:ext cx="635568" cy="979047"/>
          </a:xfrm>
          <a:custGeom>
            <a:avLst/>
            <a:gdLst>
              <a:gd name="connsiteX0" fmla="*/ 618328 w 635568"/>
              <a:gd name="connsiteY0" fmla="*/ 542342 h 979047"/>
              <a:gd name="connsiteX1" fmla="*/ 635568 w 635568"/>
              <a:gd name="connsiteY1" fmla="*/ 508521 h 979047"/>
              <a:gd name="connsiteX2" fmla="*/ 580884 w 635568"/>
              <a:gd name="connsiteY2" fmla="*/ 407937 h 979047"/>
              <a:gd name="connsiteX3" fmla="*/ 598343 w 635568"/>
              <a:gd name="connsiteY3" fmla="*/ 296262 h 979047"/>
              <a:gd name="connsiteX4" fmla="*/ 532568 w 635568"/>
              <a:gd name="connsiteY4" fmla="*/ 235428 h 979047"/>
              <a:gd name="connsiteX5" fmla="*/ 544757 w 635568"/>
              <a:gd name="connsiteY5" fmla="*/ 35797 h 979047"/>
              <a:gd name="connsiteX6" fmla="*/ 507642 w 635568"/>
              <a:gd name="connsiteY6" fmla="*/ 39860 h 979047"/>
              <a:gd name="connsiteX7" fmla="*/ 470527 w 635568"/>
              <a:gd name="connsiteY7" fmla="*/ 0 h 979047"/>
              <a:gd name="connsiteX8" fmla="*/ 441867 w 635568"/>
              <a:gd name="connsiteY8" fmla="*/ 91360 h 979047"/>
              <a:gd name="connsiteX9" fmla="*/ 409583 w 635568"/>
              <a:gd name="connsiteY9" fmla="*/ 91360 h 979047"/>
              <a:gd name="connsiteX10" fmla="*/ 350068 w 635568"/>
              <a:gd name="connsiteY10" fmla="*/ 180744 h 979047"/>
              <a:gd name="connsiteX11" fmla="*/ 374884 w 635568"/>
              <a:gd name="connsiteY11" fmla="*/ 292528 h 979047"/>
              <a:gd name="connsiteX12" fmla="*/ 327667 w 635568"/>
              <a:gd name="connsiteY12" fmla="*/ 355778 h 979047"/>
              <a:gd name="connsiteX13" fmla="*/ 362476 w 635568"/>
              <a:gd name="connsiteY13" fmla="*/ 475029 h 979047"/>
              <a:gd name="connsiteX14" fmla="*/ 250691 w 635568"/>
              <a:gd name="connsiteY14" fmla="*/ 475029 h 979047"/>
              <a:gd name="connsiteX15" fmla="*/ 64567 w 635568"/>
              <a:gd name="connsiteY15" fmla="*/ 573088 h 979047"/>
              <a:gd name="connsiteX16" fmla="*/ 0 w 635568"/>
              <a:gd name="connsiteY16" fmla="*/ 725721 h 979047"/>
              <a:gd name="connsiteX17" fmla="*/ 18558 w 635568"/>
              <a:gd name="connsiteY17" fmla="*/ 794021 h 979047"/>
              <a:gd name="connsiteX18" fmla="*/ 18558 w 635568"/>
              <a:gd name="connsiteY18" fmla="*/ 888346 h 979047"/>
              <a:gd name="connsiteX19" fmla="*/ 18228 w 635568"/>
              <a:gd name="connsiteY19" fmla="*/ 888895 h 979047"/>
              <a:gd name="connsiteX20" fmla="*/ 55782 w 635568"/>
              <a:gd name="connsiteY20" fmla="*/ 890872 h 979047"/>
              <a:gd name="connsiteX21" fmla="*/ 86858 w 635568"/>
              <a:gd name="connsiteY21" fmla="*/ 979048 h 979047"/>
              <a:gd name="connsiteX22" fmla="*/ 189858 w 635568"/>
              <a:gd name="connsiteY22" fmla="*/ 934356 h 979047"/>
              <a:gd name="connsiteX23" fmla="*/ 214784 w 635568"/>
              <a:gd name="connsiteY23" fmla="*/ 943031 h 979047"/>
              <a:gd name="connsiteX24" fmla="*/ 273092 w 635568"/>
              <a:gd name="connsiteY24" fmla="*/ 848706 h 979047"/>
              <a:gd name="connsiteX25" fmla="*/ 242017 w 635568"/>
              <a:gd name="connsiteY25" fmla="*/ 820156 h 979047"/>
              <a:gd name="connsiteX26" fmla="*/ 292967 w 635568"/>
              <a:gd name="connsiteY26" fmla="*/ 786554 h 979047"/>
              <a:gd name="connsiteX27" fmla="*/ 419576 w 635568"/>
              <a:gd name="connsiteY27" fmla="*/ 804014 h 979047"/>
              <a:gd name="connsiteX28" fmla="*/ 538937 w 635568"/>
              <a:gd name="connsiteY28" fmla="*/ 705516 h 979047"/>
              <a:gd name="connsiteX29" fmla="*/ 624368 w 635568"/>
              <a:gd name="connsiteY29" fmla="*/ 635129 h 979047"/>
              <a:gd name="connsiteX30" fmla="*/ 600759 w 635568"/>
              <a:gd name="connsiteY30" fmla="*/ 576821 h 979047"/>
              <a:gd name="connsiteX31" fmla="*/ 618328 w 635568"/>
              <a:gd name="connsiteY31" fmla="*/ 542342 h 979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35568" h="979047">
                <a:moveTo>
                  <a:pt x="618328" y="542342"/>
                </a:moveTo>
                <a:lnTo>
                  <a:pt x="635568" y="508521"/>
                </a:lnTo>
                <a:lnTo>
                  <a:pt x="580884" y="407937"/>
                </a:lnTo>
                <a:lnTo>
                  <a:pt x="598343" y="296262"/>
                </a:lnTo>
                <a:lnTo>
                  <a:pt x="532568" y="235428"/>
                </a:lnTo>
                <a:lnTo>
                  <a:pt x="544757" y="35797"/>
                </a:lnTo>
                <a:lnTo>
                  <a:pt x="507642" y="39860"/>
                </a:lnTo>
                <a:lnTo>
                  <a:pt x="470527" y="0"/>
                </a:lnTo>
                <a:lnTo>
                  <a:pt x="441867" y="91360"/>
                </a:lnTo>
                <a:lnTo>
                  <a:pt x="409583" y="91360"/>
                </a:lnTo>
                <a:lnTo>
                  <a:pt x="350068" y="180744"/>
                </a:lnTo>
                <a:lnTo>
                  <a:pt x="374884" y="292528"/>
                </a:lnTo>
                <a:lnTo>
                  <a:pt x="327667" y="355778"/>
                </a:lnTo>
                <a:lnTo>
                  <a:pt x="362476" y="475029"/>
                </a:lnTo>
                <a:lnTo>
                  <a:pt x="250691" y="475029"/>
                </a:lnTo>
                <a:lnTo>
                  <a:pt x="64567" y="573088"/>
                </a:lnTo>
                <a:lnTo>
                  <a:pt x="0" y="725721"/>
                </a:lnTo>
                <a:lnTo>
                  <a:pt x="18558" y="794021"/>
                </a:lnTo>
                <a:lnTo>
                  <a:pt x="18558" y="888346"/>
                </a:lnTo>
                <a:lnTo>
                  <a:pt x="18228" y="888895"/>
                </a:lnTo>
                <a:lnTo>
                  <a:pt x="55782" y="890872"/>
                </a:lnTo>
                <a:lnTo>
                  <a:pt x="86858" y="979048"/>
                </a:lnTo>
                <a:lnTo>
                  <a:pt x="189858" y="934356"/>
                </a:lnTo>
                <a:lnTo>
                  <a:pt x="214784" y="943031"/>
                </a:lnTo>
                <a:lnTo>
                  <a:pt x="273092" y="848706"/>
                </a:lnTo>
                <a:lnTo>
                  <a:pt x="242017" y="820156"/>
                </a:lnTo>
                <a:lnTo>
                  <a:pt x="292967" y="786554"/>
                </a:lnTo>
                <a:lnTo>
                  <a:pt x="419576" y="804014"/>
                </a:lnTo>
                <a:lnTo>
                  <a:pt x="538937" y="705516"/>
                </a:lnTo>
                <a:lnTo>
                  <a:pt x="624368" y="635129"/>
                </a:lnTo>
                <a:lnTo>
                  <a:pt x="600759" y="576821"/>
                </a:lnTo>
                <a:lnTo>
                  <a:pt x="618328" y="542342"/>
                </a:lnTo>
                <a:close/>
              </a:path>
            </a:pathLst>
          </a:custGeom>
          <a:solidFill>
            <a:srgbClr val="E9E9F3"/>
          </a:solidFill>
          <a:ln w="12700" cap="flat">
            <a:solidFill>
              <a:srgbClr val="8693CC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0" name="Forma Livre: Forma 19">
            <a:extLst>
              <a:ext uri="{FF2B5EF4-FFF2-40B4-BE49-F238E27FC236}">
                <a16:creationId xmlns:a16="http://schemas.microsoft.com/office/drawing/2014/main" id="{CCC04263-24AC-EF97-2AC4-68F823961273}"/>
              </a:ext>
            </a:extLst>
          </p:cNvPr>
          <p:cNvSpPr/>
          <p:nvPr/>
        </p:nvSpPr>
        <p:spPr>
          <a:xfrm>
            <a:off x="11071768" y="2721483"/>
            <a:ext cx="474480" cy="281320"/>
          </a:xfrm>
          <a:custGeom>
            <a:avLst/>
            <a:gdLst>
              <a:gd name="connsiteX0" fmla="*/ 256072 w 474480"/>
              <a:gd name="connsiteY0" fmla="*/ 111887 h 281320"/>
              <a:gd name="connsiteX1" fmla="*/ 151865 w 474480"/>
              <a:gd name="connsiteY1" fmla="*/ 80591 h 281320"/>
              <a:gd name="connsiteX2" fmla="*/ 190956 w 474480"/>
              <a:gd name="connsiteY2" fmla="*/ 1530 h 281320"/>
              <a:gd name="connsiteX3" fmla="*/ 128365 w 474480"/>
              <a:gd name="connsiteY3" fmla="*/ 5922 h 281320"/>
              <a:gd name="connsiteX4" fmla="*/ 57100 w 474480"/>
              <a:gd name="connsiteY4" fmla="*/ 57202 h 281320"/>
              <a:gd name="connsiteX5" fmla="*/ 26684 w 474480"/>
              <a:gd name="connsiteY5" fmla="*/ 13718 h 281320"/>
              <a:gd name="connsiteX6" fmla="*/ 31076 w 474480"/>
              <a:gd name="connsiteY6" fmla="*/ 158775 h 281320"/>
              <a:gd name="connsiteX7" fmla="*/ 0 w 474480"/>
              <a:gd name="connsiteY7" fmla="*/ 185787 h 281320"/>
              <a:gd name="connsiteX8" fmla="*/ 93557 w 474480"/>
              <a:gd name="connsiteY8" fmla="*/ 203137 h 281320"/>
              <a:gd name="connsiteX9" fmla="*/ 179975 w 474480"/>
              <a:gd name="connsiteY9" fmla="*/ 136264 h 281320"/>
              <a:gd name="connsiteX10" fmla="*/ 214235 w 474480"/>
              <a:gd name="connsiteY10" fmla="*/ 164924 h 281320"/>
              <a:gd name="connsiteX11" fmla="*/ 179975 w 474480"/>
              <a:gd name="connsiteY11" fmla="*/ 230919 h 281320"/>
              <a:gd name="connsiteX12" fmla="*/ 190846 w 474480"/>
              <a:gd name="connsiteY12" fmla="*/ 281320 h 281320"/>
              <a:gd name="connsiteX13" fmla="*/ 273422 w 474480"/>
              <a:gd name="connsiteY13" fmla="*/ 218730 h 281320"/>
              <a:gd name="connsiteX14" fmla="*/ 390697 w 474480"/>
              <a:gd name="connsiteY14" fmla="*/ 157896 h 281320"/>
              <a:gd name="connsiteX15" fmla="*/ 460754 w 474480"/>
              <a:gd name="connsiteY15" fmla="*/ 171403 h 281320"/>
              <a:gd name="connsiteX16" fmla="*/ 474480 w 474480"/>
              <a:gd name="connsiteY16" fmla="*/ 81250 h 281320"/>
              <a:gd name="connsiteX17" fmla="*/ 461852 w 474480"/>
              <a:gd name="connsiteY17" fmla="*/ 53030 h 281320"/>
              <a:gd name="connsiteX18" fmla="*/ 280340 w 474480"/>
              <a:gd name="connsiteY18" fmla="*/ 31946 h 281320"/>
              <a:gd name="connsiteX19" fmla="*/ 255963 w 474480"/>
              <a:gd name="connsiteY19" fmla="*/ 111887 h 281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4480" h="281320">
                <a:moveTo>
                  <a:pt x="256072" y="111887"/>
                </a:moveTo>
                <a:lnTo>
                  <a:pt x="151865" y="80591"/>
                </a:lnTo>
                <a:cubicBezTo>
                  <a:pt x="151865" y="80591"/>
                  <a:pt x="189199" y="6800"/>
                  <a:pt x="190956" y="1530"/>
                </a:cubicBezTo>
                <a:cubicBezTo>
                  <a:pt x="192713" y="-3631"/>
                  <a:pt x="128365" y="5922"/>
                  <a:pt x="128365" y="5922"/>
                </a:cubicBezTo>
                <a:lnTo>
                  <a:pt x="57100" y="57202"/>
                </a:lnTo>
                <a:lnTo>
                  <a:pt x="26684" y="13718"/>
                </a:lnTo>
                <a:lnTo>
                  <a:pt x="31076" y="158775"/>
                </a:lnTo>
                <a:lnTo>
                  <a:pt x="0" y="185787"/>
                </a:lnTo>
                <a:lnTo>
                  <a:pt x="93557" y="203137"/>
                </a:lnTo>
                <a:lnTo>
                  <a:pt x="179975" y="136264"/>
                </a:lnTo>
                <a:lnTo>
                  <a:pt x="214235" y="164924"/>
                </a:lnTo>
                <a:lnTo>
                  <a:pt x="179975" y="230919"/>
                </a:lnTo>
                <a:lnTo>
                  <a:pt x="190846" y="281320"/>
                </a:lnTo>
                <a:lnTo>
                  <a:pt x="273422" y="218730"/>
                </a:lnTo>
                <a:lnTo>
                  <a:pt x="390697" y="157896"/>
                </a:lnTo>
                <a:lnTo>
                  <a:pt x="460754" y="171403"/>
                </a:lnTo>
                <a:lnTo>
                  <a:pt x="474480" y="81250"/>
                </a:lnTo>
                <a:lnTo>
                  <a:pt x="461852" y="53030"/>
                </a:lnTo>
                <a:lnTo>
                  <a:pt x="280340" y="31946"/>
                </a:lnTo>
                <a:lnTo>
                  <a:pt x="255963" y="111887"/>
                </a:lnTo>
                <a:close/>
              </a:path>
            </a:pathLst>
          </a:custGeom>
          <a:solidFill>
            <a:srgbClr val="E9E9F3"/>
          </a:solidFill>
          <a:ln w="5484" cap="flat">
            <a:solidFill>
              <a:srgbClr val="8693CC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1" name="Forma Livre: Forma 20">
            <a:extLst>
              <a:ext uri="{FF2B5EF4-FFF2-40B4-BE49-F238E27FC236}">
                <a16:creationId xmlns:a16="http://schemas.microsoft.com/office/drawing/2014/main" id="{6589187E-0D9D-5D31-3266-687570308E32}"/>
              </a:ext>
            </a:extLst>
          </p:cNvPr>
          <p:cNvSpPr/>
          <p:nvPr/>
        </p:nvSpPr>
        <p:spPr>
          <a:xfrm>
            <a:off x="11098561" y="2595306"/>
            <a:ext cx="435278" cy="237953"/>
          </a:xfrm>
          <a:custGeom>
            <a:avLst/>
            <a:gdLst>
              <a:gd name="connsiteX0" fmla="*/ 364013 w 435278"/>
              <a:gd name="connsiteY0" fmla="*/ 20644 h 237953"/>
              <a:gd name="connsiteX1" fmla="*/ 163614 w 435278"/>
              <a:gd name="connsiteY1" fmla="*/ 0 h 237953"/>
              <a:gd name="connsiteX2" fmla="*/ 0 w 435278"/>
              <a:gd name="connsiteY2" fmla="*/ 139786 h 237953"/>
              <a:gd name="connsiteX3" fmla="*/ 30417 w 435278"/>
              <a:gd name="connsiteY3" fmla="*/ 183269 h 237953"/>
              <a:gd name="connsiteX4" fmla="*/ 101682 w 435278"/>
              <a:gd name="connsiteY4" fmla="*/ 131989 h 237953"/>
              <a:gd name="connsiteX5" fmla="*/ 164273 w 435278"/>
              <a:gd name="connsiteY5" fmla="*/ 127597 h 237953"/>
              <a:gd name="connsiteX6" fmla="*/ 125181 w 435278"/>
              <a:gd name="connsiteY6" fmla="*/ 206659 h 237953"/>
              <a:gd name="connsiteX7" fmla="*/ 229389 w 435278"/>
              <a:gd name="connsiteY7" fmla="*/ 237954 h 237953"/>
              <a:gd name="connsiteX8" fmla="*/ 253766 w 435278"/>
              <a:gd name="connsiteY8" fmla="*/ 158014 h 237953"/>
              <a:gd name="connsiteX9" fmla="*/ 435279 w 435278"/>
              <a:gd name="connsiteY9" fmla="*/ 179097 h 237953"/>
              <a:gd name="connsiteX10" fmla="*/ 364233 w 435278"/>
              <a:gd name="connsiteY10" fmla="*/ 20644 h 237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5278" h="237953">
                <a:moveTo>
                  <a:pt x="364013" y="20644"/>
                </a:moveTo>
                <a:lnTo>
                  <a:pt x="163614" y="0"/>
                </a:lnTo>
                <a:lnTo>
                  <a:pt x="0" y="139786"/>
                </a:lnTo>
                <a:lnTo>
                  <a:pt x="30417" y="183269"/>
                </a:lnTo>
                <a:lnTo>
                  <a:pt x="101682" y="131989"/>
                </a:lnTo>
                <a:cubicBezTo>
                  <a:pt x="101682" y="131989"/>
                  <a:pt x="165920" y="122436"/>
                  <a:pt x="164273" y="127597"/>
                </a:cubicBezTo>
                <a:cubicBezTo>
                  <a:pt x="162516" y="132758"/>
                  <a:pt x="125181" y="206659"/>
                  <a:pt x="125181" y="206659"/>
                </a:cubicBezTo>
                <a:lnTo>
                  <a:pt x="229389" y="237954"/>
                </a:lnTo>
                <a:lnTo>
                  <a:pt x="253766" y="158014"/>
                </a:lnTo>
                <a:lnTo>
                  <a:pt x="435279" y="179097"/>
                </a:lnTo>
                <a:lnTo>
                  <a:pt x="364233" y="20644"/>
                </a:lnTo>
                <a:close/>
              </a:path>
            </a:pathLst>
          </a:custGeom>
          <a:solidFill>
            <a:srgbClr val="E9E9F3"/>
          </a:solidFill>
          <a:ln w="12700" cap="flat">
            <a:solidFill>
              <a:srgbClr val="8693CC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2" name="Forma Livre: Forma 21">
            <a:extLst>
              <a:ext uri="{FF2B5EF4-FFF2-40B4-BE49-F238E27FC236}">
                <a16:creationId xmlns:a16="http://schemas.microsoft.com/office/drawing/2014/main" id="{1D0D16EB-92DE-6E86-2CC2-56A8ED7EE3BC}"/>
              </a:ext>
            </a:extLst>
          </p:cNvPr>
          <p:cNvSpPr/>
          <p:nvPr/>
        </p:nvSpPr>
        <p:spPr>
          <a:xfrm>
            <a:off x="10786158" y="2338685"/>
            <a:ext cx="476017" cy="593731"/>
          </a:xfrm>
          <a:custGeom>
            <a:avLst/>
            <a:gdLst>
              <a:gd name="connsiteX0" fmla="*/ 476017 w 476017"/>
              <a:gd name="connsiteY0" fmla="*/ 256731 h 593731"/>
              <a:gd name="connsiteX1" fmla="*/ 163065 w 476017"/>
              <a:gd name="connsiteY1" fmla="*/ 0 h 593731"/>
              <a:gd name="connsiteX2" fmla="*/ 12189 w 476017"/>
              <a:gd name="connsiteY2" fmla="*/ 16581 h 593731"/>
              <a:gd name="connsiteX3" fmla="*/ 0 w 476017"/>
              <a:gd name="connsiteY3" fmla="*/ 216212 h 593731"/>
              <a:gd name="connsiteX4" fmla="*/ 65775 w 476017"/>
              <a:gd name="connsiteY4" fmla="*/ 277046 h 593731"/>
              <a:gd name="connsiteX5" fmla="*/ 48315 w 476017"/>
              <a:gd name="connsiteY5" fmla="*/ 388720 h 593731"/>
              <a:gd name="connsiteX6" fmla="*/ 103000 w 476017"/>
              <a:gd name="connsiteY6" fmla="*/ 489304 h 593731"/>
              <a:gd name="connsiteX7" fmla="*/ 85760 w 476017"/>
              <a:gd name="connsiteY7" fmla="*/ 523125 h 593731"/>
              <a:gd name="connsiteX8" fmla="*/ 204682 w 476017"/>
              <a:gd name="connsiteY8" fmla="*/ 535533 h 593731"/>
              <a:gd name="connsiteX9" fmla="*/ 256841 w 476017"/>
              <a:gd name="connsiteY9" fmla="*/ 593732 h 593731"/>
              <a:gd name="connsiteX10" fmla="*/ 285720 w 476017"/>
              <a:gd name="connsiteY10" fmla="*/ 568586 h 593731"/>
              <a:gd name="connsiteX11" fmla="*/ 316686 w 476017"/>
              <a:gd name="connsiteY11" fmla="*/ 541573 h 593731"/>
              <a:gd name="connsiteX12" fmla="*/ 312403 w 476017"/>
              <a:gd name="connsiteY12" fmla="*/ 396517 h 593731"/>
              <a:gd name="connsiteX13" fmla="*/ 476017 w 476017"/>
              <a:gd name="connsiteY13" fmla="*/ 256731 h 593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6017" h="593731">
                <a:moveTo>
                  <a:pt x="476017" y="256731"/>
                </a:moveTo>
                <a:lnTo>
                  <a:pt x="163065" y="0"/>
                </a:lnTo>
                <a:lnTo>
                  <a:pt x="12189" y="16581"/>
                </a:lnTo>
                <a:lnTo>
                  <a:pt x="0" y="216212"/>
                </a:lnTo>
                <a:lnTo>
                  <a:pt x="65775" y="277046"/>
                </a:lnTo>
                <a:lnTo>
                  <a:pt x="48315" y="388720"/>
                </a:lnTo>
                <a:lnTo>
                  <a:pt x="103000" y="489304"/>
                </a:lnTo>
                <a:lnTo>
                  <a:pt x="85760" y="523125"/>
                </a:lnTo>
                <a:lnTo>
                  <a:pt x="204682" y="535533"/>
                </a:lnTo>
                <a:lnTo>
                  <a:pt x="256841" y="593732"/>
                </a:lnTo>
                <a:lnTo>
                  <a:pt x="285720" y="568586"/>
                </a:lnTo>
                <a:lnTo>
                  <a:pt x="316686" y="541573"/>
                </a:lnTo>
                <a:lnTo>
                  <a:pt x="312403" y="396517"/>
                </a:lnTo>
                <a:lnTo>
                  <a:pt x="476017" y="256731"/>
                </a:lnTo>
                <a:close/>
              </a:path>
            </a:pathLst>
          </a:custGeom>
          <a:solidFill>
            <a:srgbClr val="E9E9F3"/>
          </a:solidFill>
          <a:ln w="12700" cap="flat">
            <a:solidFill>
              <a:srgbClr val="8693CC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3" name="Forma Livre: Forma 22">
            <a:extLst>
              <a:ext uri="{FF2B5EF4-FFF2-40B4-BE49-F238E27FC236}">
                <a16:creationId xmlns:a16="http://schemas.microsoft.com/office/drawing/2014/main" id="{90DF9590-F47D-22EC-A255-6C8267C49E94}"/>
              </a:ext>
            </a:extLst>
          </p:cNvPr>
          <p:cNvSpPr/>
          <p:nvPr/>
        </p:nvSpPr>
        <p:spPr>
          <a:xfrm>
            <a:off x="8775246" y="1712780"/>
            <a:ext cx="1456491" cy="1457151"/>
          </a:xfrm>
          <a:custGeom>
            <a:avLst/>
            <a:gdLst>
              <a:gd name="connsiteX0" fmla="*/ 1456162 w 1456491"/>
              <a:gd name="connsiteY0" fmla="*/ 442197 h 1457151"/>
              <a:gd name="connsiteX1" fmla="*/ 1270807 w 1456491"/>
              <a:gd name="connsiteY1" fmla="*/ 355558 h 1457151"/>
              <a:gd name="connsiteX2" fmla="*/ 1193941 w 1456491"/>
              <a:gd name="connsiteY2" fmla="*/ 378837 h 1457151"/>
              <a:gd name="connsiteX3" fmla="*/ 1203604 w 1456491"/>
              <a:gd name="connsiteY3" fmla="*/ 323933 h 1457151"/>
              <a:gd name="connsiteX4" fmla="*/ 1059537 w 1456491"/>
              <a:gd name="connsiteY4" fmla="*/ 253876 h 1457151"/>
              <a:gd name="connsiteX5" fmla="*/ 1014296 w 1456491"/>
              <a:gd name="connsiteY5" fmla="*/ 275838 h 1457151"/>
              <a:gd name="connsiteX6" fmla="*/ 1003315 w 1456491"/>
              <a:gd name="connsiteY6" fmla="*/ 223679 h 1457151"/>
              <a:gd name="connsiteX7" fmla="*/ 985526 w 1456491"/>
              <a:gd name="connsiteY7" fmla="*/ 221922 h 1457151"/>
              <a:gd name="connsiteX8" fmla="*/ 956317 w 1456491"/>
              <a:gd name="connsiteY8" fmla="*/ 280450 h 1457151"/>
              <a:gd name="connsiteX9" fmla="*/ 874620 w 1456491"/>
              <a:gd name="connsiteY9" fmla="*/ 313721 h 1457151"/>
              <a:gd name="connsiteX10" fmla="*/ 825426 w 1456491"/>
              <a:gd name="connsiteY10" fmla="*/ 446809 h 1457151"/>
              <a:gd name="connsiteX11" fmla="*/ 768765 w 1456491"/>
              <a:gd name="connsiteY11" fmla="*/ 447797 h 1457151"/>
              <a:gd name="connsiteX12" fmla="*/ 611520 w 1456491"/>
              <a:gd name="connsiteY12" fmla="*/ 134185 h 1457151"/>
              <a:gd name="connsiteX13" fmla="*/ 474370 w 1456491"/>
              <a:gd name="connsiteY13" fmla="*/ 105965 h 1457151"/>
              <a:gd name="connsiteX14" fmla="*/ 469868 w 1456491"/>
              <a:gd name="connsiteY14" fmla="*/ 15263 h 1457151"/>
              <a:gd name="connsiteX15" fmla="*/ 333596 w 1456491"/>
              <a:gd name="connsiteY15" fmla="*/ 0 h 1457151"/>
              <a:gd name="connsiteX16" fmla="*/ 373347 w 1456491"/>
              <a:gd name="connsiteY16" fmla="*/ 86529 h 1457151"/>
              <a:gd name="connsiteX17" fmla="*/ 190846 w 1456491"/>
              <a:gd name="connsiteY17" fmla="*/ 54904 h 1457151"/>
              <a:gd name="connsiteX18" fmla="*/ 16471 w 1456491"/>
              <a:gd name="connsiteY18" fmla="*/ 149558 h 1457151"/>
              <a:gd name="connsiteX19" fmla="*/ 0 w 1456491"/>
              <a:gd name="connsiteY19" fmla="*/ 265955 h 1457151"/>
              <a:gd name="connsiteX20" fmla="*/ 0 w 1456491"/>
              <a:gd name="connsiteY20" fmla="*/ 340405 h 1457151"/>
              <a:gd name="connsiteX21" fmla="*/ 124193 w 1456491"/>
              <a:gd name="connsiteY21" fmla="*/ 484363 h 1457151"/>
              <a:gd name="connsiteX22" fmla="*/ 302960 w 1456491"/>
              <a:gd name="connsiteY22" fmla="*/ 553871 h 1457151"/>
              <a:gd name="connsiteX23" fmla="*/ 41068 w 1456491"/>
              <a:gd name="connsiteY23" fmla="*/ 1090173 h 1457151"/>
              <a:gd name="connsiteX24" fmla="*/ 85431 w 1456491"/>
              <a:gd name="connsiteY24" fmla="*/ 1156497 h 1457151"/>
              <a:gd name="connsiteX25" fmla="*/ 245970 w 1456491"/>
              <a:gd name="connsiteY25" fmla="*/ 1396757 h 1457151"/>
              <a:gd name="connsiteX26" fmla="*/ 981683 w 1456491"/>
              <a:gd name="connsiteY26" fmla="*/ 1457152 h 1457151"/>
              <a:gd name="connsiteX27" fmla="*/ 1083914 w 1456491"/>
              <a:gd name="connsiteY27" fmla="*/ 1227982 h 1457151"/>
              <a:gd name="connsiteX28" fmla="*/ 1112464 w 1456491"/>
              <a:gd name="connsiteY28" fmla="*/ 1118723 h 1457151"/>
              <a:gd name="connsiteX29" fmla="*/ 1222931 w 1456491"/>
              <a:gd name="connsiteY29" fmla="*/ 983440 h 1457151"/>
              <a:gd name="connsiteX30" fmla="*/ 1188122 w 1456491"/>
              <a:gd name="connsiteY30" fmla="*/ 898998 h 1457151"/>
              <a:gd name="connsiteX31" fmla="*/ 1309789 w 1456491"/>
              <a:gd name="connsiteY31" fmla="*/ 829489 h 1457151"/>
              <a:gd name="connsiteX32" fmla="*/ 1456492 w 1456491"/>
              <a:gd name="connsiteY32" fmla="*/ 441977 h 1457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456491" h="1457151">
                <a:moveTo>
                  <a:pt x="1456162" y="442197"/>
                </a:moveTo>
                <a:lnTo>
                  <a:pt x="1270807" y="355558"/>
                </a:lnTo>
                <a:lnTo>
                  <a:pt x="1193941" y="378837"/>
                </a:lnTo>
                <a:lnTo>
                  <a:pt x="1203604" y="323933"/>
                </a:lnTo>
                <a:lnTo>
                  <a:pt x="1059537" y="253876"/>
                </a:lnTo>
                <a:lnTo>
                  <a:pt x="1014296" y="275838"/>
                </a:lnTo>
                <a:lnTo>
                  <a:pt x="1003315" y="223679"/>
                </a:lnTo>
                <a:lnTo>
                  <a:pt x="985526" y="221922"/>
                </a:lnTo>
                <a:lnTo>
                  <a:pt x="956317" y="280450"/>
                </a:lnTo>
                <a:lnTo>
                  <a:pt x="874620" y="313721"/>
                </a:lnTo>
                <a:lnTo>
                  <a:pt x="825426" y="446809"/>
                </a:lnTo>
                <a:lnTo>
                  <a:pt x="768765" y="447797"/>
                </a:lnTo>
                <a:lnTo>
                  <a:pt x="611520" y="134185"/>
                </a:lnTo>
                <a:lnTo>
                  <a:pt x="474370" y="105965"/>
                </a:lnTo>
                <a:cubicBezTo>
                  <a:pt x="474370" y="105965"/>
                  <a:pt x="471845" y="53586"/>
                  <a:pt x="469868" y="15263"/>
                </a:cubicBezTo>
                <a:lnTo>
                  <a:pt x="333596" y="0"/>
                </a:lnTo>
                <a:lnTo>
                  <a:pt x="373347" y="86529"/>
                </a:lnTo>
                <a:lnTo>
                  <a:pt x="190846" y="54904"/>
                </a:lnTo>
                <a:lnTo>
                  <a:pt x="16471" y="149558"/>
                </a:lnTo>
                <a:lnTo>
                  <a:pt x="0" y="265955"/>
                </a:lnTo>
                <a:lnTo>
                  <a:pt x="0" y="340405"/>
                </a:lnTo>
                <a:lnTo>
                  <a:pt x="124193" y="484363"/>
                </a:lnTo>
                <a:lnTo>
                  <a:pt x="302960" y="553871"/>
                </a:lnTo>
                <a:lnTo>
                  <a:pt x="41068" y="1090173"/>
                </a:lnTo>
                <a:lnTo>
                  <a:pt x="85431" y="1156497"/>
                </a:lnTo>
                <a:lnTo>
                  <a:pt x="245970" y="1396757"/>
                </a:lnTo>
                <a:lnTo>
                  <a:pt x="981683" y="1457152"/>
                </a:lnTo>
                <a:lnTo>
                  <a:pt x="1083914" y="1227982"/>
                </a:lnTo>
                <a:lnTo>
                  <a:pt x="1112464" y="1118723"/>
                </a:lnTo>
                <a:lnTo>
                  <a:pt x="1222931" y="983440"/>
                </a:lnTo>
                <a:lnTo>
                  <a:pt x="1188122" y="898998"/>
                </a:lnTo>
                <a:lnTo>
                  <a:pt x="1309789" y="829489"/>
                </a:lnTo>
                <a:lnTo>
                  <a:pt x="1456492" y="441977"/>
                </a:lnTo>
                <a:close/>
              </a:path>
            </a:pathLst>
          </a:custGeom>
          <a:solidFill>
            <a:srgbClr val="E9E9F3"/>
          </a:solidFill>
          <a:ln w="12700" cap="flat">
            <a:solidFill>
              <a:srgbClr val="8693CC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4" name="Forma Livre: Forma 23">
            <a:extLst>
              <a:ext uri="{FF2B5EF4-FFF2-40B4-BE49-F238E27FC236}">
                <a16:creationId xmlns:a16="http://schemas.microsoft.com/office/drawing/2014/main" id="{DCB7F230-7C43-73C9-B5BA-A38EEF02B76E}"/>
              </a:ext>
            </a:extLst>
          </p:cNvPr>
          <p:cNvSpPr/>
          <p:nvPr/>
        </p:nvSpPr>
        <p:spPr>
          <a:xfrm>
            <a:off x="8090154" y="1387529"/>
            <a:ext cx="701342" cy="822241"/>
          </a:xfrm>
          <a:custGeom>
            <a:avLst/>
            <a:gdLst>
              <a:gd name="connsiteX0" fmla="*/ 590217 w 701342"/>
              <a:gd name="connsiteY0" fmla="*/ 433741 h 822241"/>
              <a:gd name="connsiteX1" fmla="*/ 555848 w 701342"/>
              <a:gd name="connsiteY1" fmla="*/ 269029 h 822241"/>
              <a:gd name="connsiteX2" fmla="*/ 603943 w 701342"/>
              <a:gd name="connsiteY2" fmla="*/ 146813 h 822241"/>
              <a:gd name="connsiteX3" fmla="*/ 554530 w 701342"/>
              <a:gd name="connsiteY3" fmla="*/ 94654 h 822241"/>
              <a:gd name="connsiteX4" fmla="*/ 551785 w 701342"/>
              <a:gd name="connsiteY4" fmla="*/ 0 h 822241"/>
              <a:gd name="connsiteX5" fmla="*/ 474919 w 701342"/>
              <a:gd name="connsiteY5" fmla="*/ 2745 h 822241"/>
              <a:gd name="connsiteX6" fmla="*/ 459766 w 701342"/>
              <a:gd name="connsiteY6" fmla="*/ 86419 h 822241"/>
              <a:gd name="connsiteX7" fmla="*/ 216871 w 701342"/>
              <a:gd name="connsiteY7" fmla="*/ 190736 h 822241"/>
              <a:gd name="connsiteX8" fmla="*/ 197654 w 701342"/>
              <a:gd name="connsiteY8" fmla="*/ 150986 h 822241"/>
              <a:gd name="connsiteX9" fmla="*/ 0 w 701342"/>
              <a:gd name="connsiteY9" fmla="*/ 123534 h 822241"/>
              <a:gd name="connsiteX10" fmla="*/ 80928 w 701342"/>
              <a:gd name="connsiteY10" fmla="*/ 280010 h 822241"/>
              <a:gd name="connsiteX11" fmla="*/ 187991 w 701342"/>
              <a:gd name="connsiteY11" fmla="*/ 344468 h 822241"/>
              <a:gd name="connsiteX12" fmla="*/ 194909 w 701342"/>
              <a:gd name="connsiteY12" fmla="*/ 373347 h 822241"/>
              <a:gd name="connsiteX13" fmla="*/ 259147 w 701342"/>
              <a:gd name="connsiteY13" fmla="*/ 391465 h 822241"/>
              <a:gd name="connsiteX14" fmla="*/ 280230 w 701342"/>
              <a:gd name="connsiteY14" fmla="*/ 731650 h 822241"/>
              <a:gd name="connsiteX15" fmla="*/ 390697 w 701342"/>
              <a:gd name="connsiteY15" fmla="*/ 822242 h 822241"/>
              <a:gd name="connsiteX16" fmla="*/ 405630 w 701342"/>
              <a:gd name="connsiteY16" fmla="*/ 682017 h 822241"/>
              <a:gd name="connsiteX17" fmla="*/ 511156 w 701342"/>
              <a:gd name="connsiteY17" fmla="*/ 715509 h 822241"/>
              <a:gd name="connsiteX18" fmla="*/ 554530 w 701342"/>
              <a:gd name="connsiteY18" fmla="*/ 596367 h 822241"/>
              <a:gd name="connsiteX19" fmla="*/ 684872 w 701342"/>
              <a:gd name="connsiteY19" fmla="*/ 591316 h 822241"/>
              <a:gd name="connsiteX20" fmla="*/ 701343 w 701342"/>
              <a:gd name="connsiteY20" fmla="*/ 474919 h 822241"/>
              <a:gd name="connsiteX21" fmla="*/ 590217 w 701342"/>
              <a:gd name="connsiteY21" fmla="*/ 433741 h 82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01342" h="822241">
                <a:moveTo>
                  <a:pt x="590217" y="433741"/>
                </a:moveTo>
                <a:lnTo>
                  <a:pt x="555848" y="269029"/>
                </a:lnTo>
                <a:lnTo>
                  <a:pt x="603943" y="146813"/>
                </a:lnTo>
                <a:lnTo>
                  <a:pt x="554530" y="94654"/>
                </a:lnTo>
                <a:lnTo>
                  <a:pt x="551785" y="0"/>
                </a:lnTo>
                <a:lnTo>
                  <a:pt x="474919" y="2745"/>
                </a:lnTo>
                <a:lnTo>
                  <a:pt x="459766" y="86419"/>
                </a:lnTo>
                <a:lnTo>
                  <a:pt x="216871" y="190736"/>
                </a:lnTo>
                <a:lnTo>
                  <a:pt x="197654" y="150986"/>
                </a:lnTo>
                <a:lnTo>
                  <a:pt x="0" y="123534"/>
                </a:lnTo>
                <a:lnTo>
                  <a:pt x="80928" y="280010"/>
                </a:lnTo>
                <a:lnTo>
                  <a:pt x="187991" y="344468"/>
                </a:lnTo>
                <a:lnTo>
                  <a:pt x="194909" y="373347"/>
                </a:lnTo>
                <a:lnTo>
                  <a:pt x="259147" y="391465"/>
                </a:lnTo>
                <a:lnTo>
                  <a:pt x="280230" y="731650"/>
                </a:lnTo>
                <a:lnTo>
                  <a:pt x="390697" y="822242"/>
                </a:lnTo>
                <a:lnTo>
                  <a:pt x="405630" y="682017"/>
                </a:lnTo>
                <a:lnTo>
                  <a:pt x="511156" y="715509"/>
                </a:lnTo>
                <a:lnTo>
                  <a:pt x="554530" y="596367"/>
                </a:lnTo>
                <a:lnTo>
                  <a:pt x="684872" y="591316"/>
                </a:lnTo>
                <a:lnTo>
                  <a:pt x="701343" y="474919"/>
                </a:lnTo>
                <a:lnTo>
                  <a:pt x="590217" y="433741"/>
                </a:lnTo>
                <a:close/>
              </a:path>
            </a:pathLst>
          </a:custGeom>
          <a:solidFill>
            <a:srgbClr val="E9E9F3"/>
          </a:solidFill>
          <a:ln w="12700" cap="flat">
            <a:solidFill>
              <a:srgbClr val="8693CC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5" name="Forma Livre: Forma 24">
            <a:extLst>
              <a:ext uri="{FF2B5EF4-FFF2-40B4-BE49-F238E27FC236}">
                <a16:creationId xmlns:a16="http://schemas.microsoft.com/office/drawing/2014/main" id="{D0E81C53-DAD0-45AD-E14D-6C6ECF2BAEDA}"/>
              </a:ext>
            </a:extLst>
          </p:cNvPr>
          <p:cNvSpPr/>
          <p:nvPr/>
        </p:nvSpPr>
        <p:spPr>
          <a:xfrm>
            <a:off x="9244784" y="1474167"/>
            <a:ext cx="566499" cy="686519"/>
          </a:xfrm>
          <a:custGeom>
            <a:avLst/>
            <a:gdLst>
              <a:gd name="connsiteX0" fmla="*/ 141762 w 566499"/>
              <a:gd name="connsiteY0" fmla="*/ 372908 h 686519"/>
              <a:gd name="connsiteX1" fmla="*/ 299007 w 566499"/>
              <a:gd name="connsiteY1" fmla="*/ 686519 h 686519"/>
              <a:gd name="connsiteX2" fmla="*/ 355668 w 566499"/>
              <a:gd name="connsiteY2" fmla="*/ 685531 h 686519"/>
              <a:gd name="connsiteX3" fmla="*/ 404862 w 566499"/>
              <a:gd name="connsiteY3" fmla="*/ 552444 h 686519"/>
              <a:gd name="connsiteX4" fmla="*/ 486559 w 566499"/>
              <a:gd name="connsiteY4" fmla="*/ 519172 h 686519"/>
              <a:gd name="connsiteX5" fmla="*/ 515768 w 566499"/>
              <a:gd name="connsiteY5" fmla="*/ 460644 h 686519"/>
              <a:gd name="connsiteX6" fmla="*/ 533557 w 566499"/>
              <a:gd name="connsiteY6" fmla="*/ 462401 h 686519"/>
              <a:gd name="connsiteX7" fmla="*/ 566499 w 566499"/>
              <a:gd name="connsiteY7" fmla="*/ 347103 h 686519"/>
              <a:gd name="connsiteX8" fmla="*/ 493806 w 566499"/>
              <a:gd name="connsiteY8" fmla="*/ 268920 h 686519"/>
              <a:gd name="connsiteX9" fmla="*/ 467672 w 566499"/>
              <a:gd name="connsiteY9" fmla="*/ 295054 h 686519"/>
              <a:gd name="connsiteX10" fmla="*/ 415513 w 566499"/>
              <a:gd name="connsiteY10" fmla="*/ 150986 h 686519"/>
              <a:gd name="connsiteX11" fmla="*/ 377080 w 566499"/>
              <a:gd name="connsiteY11" fmla="*/ 0 h 686519"/>
              <a:gd name="connsiteX12" fmla="*/ 366100 w 566499"/>
              <a:gd name="connsiteY12" fmla="*/ 85101 h 686519"/>
              <a:gd name="connsiteX13" fmla="*/ 270018 w 566499"/>
              <a:gd name="connsiteY13" fmla="*/ 178438 h 686519"/>
              <a:gd name="connsiteX14" fmla="*/ 242566 w 566499"/>
              <a:gd name="connsiteY14" fmla="*/ 300544 h 686519"/>
              <a:gd name="connsiteX15" fmla="*/ 121777 w 566499"/>
              <a:gd name="connsiteY15" fmla="*/ 256621 h 686519"/>
              <a:gd name="connsiteX16" fmla="*/ 10651 w 566499"/>
              <a:gd name="connsiteY16" fmla="*/ 255303 h 686519"/>
              <a:gd name="connsiteX17" fmla="*/ 0 w 566499"/>
              <a:gd name="connsiteY17" fmla="*/ 254096 h 686519"/>
              <a:gd name="connsiteX18" fmla="*/ 4502 w 566499"/>
              <a:gd name="connsiteY18" fmla="*/ 344797 h 686519"/>
              <a:gd name="connsiteX19" fmla="*/ 141652 w 566499"/>
              <a:gd name="connsiteY19" fmla="*/ 373018 h 68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6499" h="686519">
                <a:moveTo>
                  <a:pt x="141762" y="372908"/>
                </a:moveTo>
                <a:lnTo>
                  <a:pt x="299007" y="686519"/>
                </a:lnTo>
                <a:lnTo>
                  <a:pt x="355668" y="685531"/>
                </a:lnTo>
                <a:lnTo>
                  <a:pt x="404862" y="552444"/>
                </a:lnTo>
                <a:lnTo>
                  <a:pt x="486559" y="519172"/>
                </a:lnTo>
                <a:lnTo>
                  <a:pt x="515768" y="460644"/>
                </a:lnTo>
                <a:lnTo>
                  <a:pt x="533557" y="462401"/>
                </a:lnTo>
                <a:lnTo>
                  <a:pt x="566499" y="347103"/>
                </a:lnTo>
                <a:lnTo>
                  <a:pt x="493806" y="268920"/>
                </a:lnTo>
                <a:lnTo>
                  <a:pt x="467672" y="295054"/>
                </a:lnTo>
                <a:lnTo>
                  <a:pt x="415513" y="150986"/>
                </a:lnTo>
                <a:lnTo>
                  <a:pt x="377080" y="0"/>
                </a:lnTo>
                <a:lnTo>
                  <a:pt x="366100" y="85101"/>
                </a:lnTo>
                <a:lnTo>
                  <a:pt x="270018" y="178438"/>
                </a:lnTo>
                <a:lnTo>
                  <a:pt x="242566" y="300544"/>
                </a:lnTo>
                <a:lnTo>
                  <a:pt x="121777" y="256621"/>
                </a:lnTo>
                <a:lnTo>
                  <a:pt x="10651" y="255303"/>
                </a:lnTo>
                <a:lnTo>
                  <a:pt x="0" y="254096"/>
                </a:lnTo>
                <a:cubicBezTo>
                  <a:pt x="2086" y="292419"/>
                  <a:pt x="4502" y="344797"/>
                  <a:pt x="4502" y="344797"/>
                </a:cubicBezTo>
                <a:lnTo>
                  <a:pt x="141652" y="373018"/>
                </a:lnTo>
                <a:close/>
              </a:path>
            </a:pathLst>
          </a:custGeom>
          <a:solidFill>
            <a:srgbClr val="5E70BC"/>
          </a:solidFill>
          <a:ln w="5484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6" name="Forma Livre: Forma 25">
            <a:extLst>
              <a:ext uri="{FF2B5EF4-FFF2-40B4-BE49-F238E27FC236}">
                <a16:creationId xmlns:a16="http://schemas.microsoft.com/office/drawing/2014/main" id="{D23B9487-F700-CBDE-9849-566181D00A91}"/>
              </a:ext>
            </a:extLst>
          </p:cNvPr>
          <p:cNvSpPr/>
          <p:nvPr/>
        </p:nvSpPr>
        <p:spPr>
          <a:xfrm>
            <a:off x="9963038" y="2154976"/>
            <a:ext cx="761078" cy="1053387"/>
          </a:xfrm>
          <a:custGeom>
            <a:avLst/>
            <a:gdLst>
              <a:gd name="connsiteX0" fmla="*/ 0 w 761078"/>
              <a:gd name="connsiteY0" fmla="*/ 457021 h 1053387"/>
              <a:gd name="connsiteX1" fmla="*/ 130342 w 761078"/>
              <a:gd name="connsiteY1" fmla="*/ 505446 h 1053387"/>
              <a:gd name="connsiteX2" fmla="*/ 112992 w 761078"/>
              <a:gd name="connsiteY2" fmla="*/ 701563 h 1053387"/>
              <a:gd name="connsiteX3" fmla="*/ 173826 w 761078"/>
              <a:gd name="connsiteY3" fmla="*/ 812030 h 1053387"/>
              <a:gd name="connsiteX4" fmla="*/ 225985 w 761078"/>
              <a:gd name="connsiteY4" fmla="*/ 783480 h 1053387"/>
              <a:gd name="connsiteX5" fmla="*/ 232134 w 761078"/>
              <a:gd name="connsiteY5" fmla="*/ 829379 h 1053387"/>
              <a:gd name="connsiteX6" fmla="*/ 166359 w 761078"/>
              <a:gd name="connsiteY6" fmla="*/ 926230 h 1053387"/>
              <a:gd name="connsiteX7" fmla="*/ 252009 w 761078"/>
              <a:gd name="connsiteY7" fmla="*/ 1050423 h 1053387"/>
              <a:gd name="connsiteX8" fmla="*/ 308780 w 761078"/>
              <a:gd name="connsiteY8" fmla="*/ 1053388 h 1053387"/>
              <a:gd name="connsiteX9" fmla="*/ 309109 w 761078"/>
              <a:gd name="connsiteY9" fmla="*/ 1052839 h 1053387"/>
              <a:gd name="connsiteX10" fmla="*/ 309109 w 761078"/>
              <a:gd name="connsiteY10" fmla="*/ 958514 h 1053387"/>
              <a:gd name="connsiteX11" fmla="*/ 290552 w 761078"/>
              <a:gd name="connsiteY11" fmla="*/ 890213 h 1053387"/>
              <a:gd name="connsiteX12" fmla="*/ 355119 w 761078"/>
              <a:gd name="connsiteY12" fmla="*/ 737580 h 1053387"/>
              <a:gd name="connsiteX13" fmla="*/ 541243 w 761078"/>
              <a:gd name="connsiteY13" fmla="*/ 639521 h 1053387"/>
              <a:gd name="connsiteX14" fmla="*/ 653027 w 761078"/>
              <a:gd name="connsiteY14" fmla="*/ 639521 h 1053387"/>
              <a:gd name="connsiteX15" fmla="*/ 618218 w 761078"/>
              <a:gd name="connsiteY15" fmla="*/ 520270 h 1053387"/>
              <a:gd name="connsiteX16" fmla="*/ 665436 w 761078"/>
              <a:gd name="connsiteY16" fmla="*/ 457021 h 1053387"/>
              <a:gd name="connsiteX17" fmla="*/ 640619 w 761078"/>
              <a:gd name="connsiteY17" fmla="*/ 345236 h 1053387"/>
              <a:gd name="connsiteX18" fmla="*/ 700135 w 761078"/>
              <a:gd name="connsiteY18" fmla="*/ 255852 h 1053387"/>
              <a:gd name="connsiteX19" fmla="*/ 732419 w 761078"/>
              <a:gd name="connsiteY19" fmla="*/ 255852 h 1053387"/>
              <a:gd name="connsiteX20" fmla="*/ 761079 w 761078"/>
              <a:gd name="connsiteY20" fmla="*/ 164492 h 1053387"/>
              <a:gd name="connsiteX21" fmla="*/ 564852 w 761078"/>
              <a:gd name="connsiteY21" fmla="*/ 117824 h 1053387"/>
              <a:gd name="connsiteX22" fmla="*/ 509948 w 761078"/>
              <a:gd name="connsiteY22" fmla="*/ 171410 h 1053387"/>
              <a:gd name="connsiteX23" fmla="*/ 406948 w 761078"/>
              <a:gd name="connsiteY23" fmla="*/ 8016 h 1053387"/>
              <a:gd name="connsiteX24" fmla="*/ 356217 w 761078"/>
              <a:gd name="connsiteY24" fmla="*/ 40958 h 1053387"/>
              <a:gd name="connsiteX25" fmla="*/ 268370 w 761078"/>
              <a:gd name="connsiteY25" fmla="*/ 0 h 1053387"/>
              <a:gd name="connsiteX26" fmla="*/ 121667 w 761078"/>
              <a:gd name="connsiteY26" fmla="*/ 387512 h 1053387"/>
              <a:gd name="connsiteX27" fmla="*/ 0 w 761078"/>
              <a:gd name="connsiteY27" fmla="*/ 457021 h 105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61078" h="1053387">
                <a:moveTo>
                  <a:pt x="0" y="457021"/>
                </a:moveTo>
                <a:lnTo>
                  <a:pt x="130342" y="505446"/>
                </a:lnTo>
                <a:lnTo>
                  <a:pt x="112992" y="701563"/>
                </a:lnTo>
                <a:lnTo>
                  <a:pt x="173826" y="812030"/>
                </a:lnTo>
                <a:lnTo>
                  <a:pt x="225985" y="783480"/>
                </a:lnTo>
                <a:lnTo>
                  <a:pt x="232134" y="829379"/>
                </a:lnTo>
                <a:lnTo>
                  <a:pt x="166359" y="926230"/>
                </a:lnTo>
                <a:lnTo>
                  <a:pt x="252009" y="1050423"/>
                </a:lnTo>
                <a:lnTo>
                  <a:pt x="308780" y="1053388"/>
                </a:lnTo>
                <a:lnTo>
                  <a:pt x="309109" y="1052839"/>
                </a:lnTo>
                <a:lnTo>
                  <a:pt x="309109" y="958514"/>
                </a:lnTo>
                <a:lnTo>
                  <a:pt x="290552" y="890213"/>
                </a:lnTo>
                <a:lnTo>
                  <a:pt x="355119" y="737580"/>
                </a:lnTo>
                <a:lnTo>
                  <a:pt x="541243" y="639521"/>
                </a:lnTo>
                <a:lnTo>
                  <a:pt x="653027" y="639521"/>
                </a:lnTo>
                <a:lnTo>
                  <a:pt x="618218" y="520270"/>
                </a:lnTo>
                <a:lnTo>
                  <a:pt x="665436" y="457021"/>
                </a:lnTo>
                <a:lnTo>
                  <a:pt x="640619" y="345236"/>
                </a:lnTo>
                <a:lnTo>
                  <a:pt x="700135" y="255852"/>
                </a:lnTo>
                <a:lnTo>
                  <a:pt x="732419" y="255852"/>
                </a:lnTo>
                <a:lnTo>
                  <a:pt x="761079" y="164492"/>
                </a:lnTo>
                <a:lnTo>
                  <a:pt x="564852" y="117824"/>
                </a:lnTo>
                <a:lnTo>
                  <a:pt x="509948" y="171410"/>
                </a:lnTo>
                <a:lnTo>
                  <a:pt x="406948" y="8016"/>
                </a:lnTo>
                <a:lnTo>
                  <a:pt x="356217" y="40958"/>
                </a:lnTo>
                <a:lnTo>
                  <a:pt x="268370" y="0"/>
                </a:lnTo>
                <a:lnTo>
                  <a:pt x="121667" y="387512"/>
                </a:lnTo>
                <a:lnTo>
                  <a:pt x="0" y="457021"/>
                </a:lnTo>
                <a:close/>
              </a:path>
            </a:pathLst>
          </a:custGeom>
          <a:solidFill>
            <a:srgbClr val="E9E9F3"/>
          </a:solidFill>
          <a:ln w="12700" cap="flat">
            <a:solidFill>
              <a:srgbClr val="8693CC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7" name="Forma Livre: Forma 26">
            <a:extLst>
              <a:ext uri="{FF2B5EF4-FFF2-40B4-BE49-F238E27FC236}">
                <a16:creationId xmlns:a16="http://schemas.microsoft.com/office/drawing/2014/main" id="{344F1A9B-3BB3-4245-0571-15EDF89A831A}"/>
              </a:ext>
            </a:extLst>
          </p:cNvPr>
          <p:cNvSpPr/>
          <p:nvPr/>
        </p:nvSpPr>
        <p:spPr>
          <a:xfrm>
            <a:off x="9675122" y="3682515"/>
            <a:ext cx="1274869" cy="1038563"/>
          </a:xfrm>
          <a:custGeom>
            <a:avLst/>
            <a:gdLst>
              <a:gd name="connsiteX0" fmla="*/ 1200420 w 1274869"/>
              <a:gd name="connsiteY0" fmla="*/ 363245 h 1038563"/>
              <a:gd name="connsiteX1" fmla="*/ 1274870 w 1274869"/>
              <a:gd name="connsiteY1" fmla="*/ 182062 h 1038563"/>
              <a:gd name="connsiteX2" fmla="*/ 1114770 w 1274869"/>
              <a:gd name="connsiteY2" fmla="*/ 183269 h 1038563"/>
              <a:gd name="connsiteX3" fmla="*/ 1057560 w 1274869"/>
              <a:gd name="connsiteY3" fmla="*/ 114969 h 1038563"/>
              <a:gd name="connsiteX4" fmla="*/ 753502 w 1274869"/>
              <a:gd name="connsiteY4" fmla="*/ 0 h 1038563"/>
              <a:gd name="connsiteX5" fmla="*/ 588351 w 1274869"/>
              <a:gd name="connsiteY5" fmla="*/ 108381 h 1038563"/>
              <a:gd name="connsiteX6" fmla="*/ 466684 w 1274869"/>
              <a:gd name="connsiteY6" fmla="*/ 77744 h 1038563"/>
              <a:gd name="connsiteX7" fmla="*/ 466684 w 1274869"/>
              <a:gd name="connsiteY7" fmla="*/ 209294 h 1038563"/>
              <a:gd name="connsiteX8" fmla="*/ 395967 w 1274869"/>
              <a:gd name="connsiteY8" fmla="*/ 363245 h 1038563"/>
              <a:gd name="connsiteX9" fmla="*/ 428251 w 1274869"/>
              <a:gd name="connsiteY9" fmla="*/ 438353 h 1038563"/>
              <a:gd name="connsiteX10" fmla="*/ 367417 w 1274869"/>
              <a:gd name="connsiteY10" fmla="*/ 505995 h 1038563"/>
              <a:gd name="connsiteX11" fmla="*/ 305376 w 1274869"/>
              <a:gd name="connsiteY11" fmla="*/ 479971 h 1038563"/>
              <a:gd name="connsiteX12" fmla="*/ 65775 w 1274869"/>
              <a:gd name="connsiteY12" fmla="*/ 530812 h 1038563"/>
              <a:gd name="connsiteX13" fmla="*/ 37554 w 1274869"/>
              <a:gd name="connsiteY13" fmla="*/ 621733 h 1038563"/>
              <a:gd name="connsiteX14" fmla="*/ 21303 w 1274869"/>
              <a:gd name="connsiteY14" fmla="*/ 674001 h 1038563"/>
              <a:gd name="connsiteX15" fmla="*/ 0 w 1274869"/>
              <a:gd name="connsiteY15" fmla="*/ 691022 h 1038563"/>
              <a:gd name="connsiteX16" fmla="*/ 117934 w 1274869"/>
              <a:gd name="connsiteY16" fmla="*/ 663679 h 1038563"/>
              <a:gd name="connsiteX17" fmla="*/ 204792 w 1274869"/>
              <a:gd name="connsiteY17" fmla="*/ 674880 h 1038563"/>
              <a:gd name="connsiteX18" fmla="*/ 201058 w 1274869"/>
              <a:gd name="connsiteY18" fmla="*/ 719572 h 1038563"/>
              <a:gd name="connsiteX19" fmla="*/ 417050 w 1274869"/>
              <a:gd name="connsiteY19" fmla="*/ 674880 h 1038563"/>
              <a:gd name="connsiteX20" fmla="*/ 461742 w 1274869"/>
              <a:gd name="connsiteY20" fmla="*/ 836188 h 1038563"/>
              <a:gd name="connsiteX21" fmla="*/ 536192 w 1274869"/>
              <a:gd name="connsiteY21" fmla="*/ 836188 h 1038563"/>
              <a:gd name="connsiteX22" fmla="*/ 497759 w 1274869"/>
              <a:gd name="connsiteY22" fmla="*/ 951705 h 1038563"/>
              <a:gd name="connsiteX23" fmla="*/ 546185 w 1274869"/>
              <a:gd name="connsiteY23" fmla="*/ 1038564 h 1038563"/>
              <a:gd name="connsiteX24" fmla="*/ 713752 w 1274869"/>
              <a:gd name="connsiteY24" fmla="*/ 955439 h 1038563"/>
              <a:gd name="connsiteX25" fmla="*/ 917335 w 1274869"/>
              <a:gd name="connsiteY25" fmla="*/ 920630 h 1038563"/>
              <a:gd name="connsiteX26" fmla="*/ 1005511 w 1274869"/>
              <a:gd name="connsiteY26" fmla="*/ 883405 h 1038563"/>
              <a:gd name="connsiteX27" fmla="*/ 1015394 w 1274869"/>
              <a:gd name="connsiteY27" fmla="*/ 800061 h 1038563"/>
              <a:gd name="connsiteX28" fmla="*/ 1049215 w 1274869"/>
              <a:gd name="connsiteY28" fmla="*/ 770083 h 1038563"/>
              <a:gd name="connsiteX29" fmla="*/ 1060085 w 1274869"/>
              <a:gd name="connsiteY29" fmla="*/ 708371 h 1038563"/>
              <a:gd name="connsiteX30" fmla="*/ 1097310 w 1274869"/>
              <a:gd name="connsiteY30" fmla="*/ 721987 h 1038563"/>
              <a:gd name="connsiteX31" fmla="*/ 1158144 w 1274869"/>
              <a:gd name="connsiteY31" fmla="*/ 620195 h 1038563"/>
              <a:gd name="connsiteX32" fmla="*/ 1134535 w 1274869"/>
              <a:gd name="connsiteY32" fmla="*/ 481179 h 1038563"/>
              <a:gd name="connsiteX33" fmla="*/ 1247528 w 1274869"/>
              <a:gd name="connsiteY33" fmla="*/ 448895 h 1038563"/>
              <a:gd name="connsiteX34" fmla="*/ 1200420 w 1274869"/>
              <a:gd name="connsiteY34" fmla="*/ 363245 h 103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274869" h="1038563">
                <a:moveTo>
                  <a:pt x="1200420" y="363245"/>
                </a:moveTo>
                <a:lnTo>
                  <a:pt x="1274870" y="182062"/>
                </a:lnTo>
                <a:lnTo>
                  <a:pt x="1114770" y="183269"/>
                </a:lnTo>
                <a:lnTo>
                  <a:pt x="1057560" y="114969"/>
                </a:lnTo>
                <a:lnTo>
                  <a:pt x="753502" y="0"/>
                </a:lnTo>
                <a:lnTo>
                  <a:pt x="588351" y="108381"/>
                </a:lnTo>
                <a:lnTo>
                  <a:pt x="466684" y="77744"/>
                </a:lnTo>
                <a:lnTo>
                  <a:pt x="466684" y="209294"/>
                </a:lnTo>
                <a:lnTo>
                  <a:pt x="395967" y="363245"/>
                </a:lnTo>
                <a:lnTo>
                  <a:pt x="428251" y="438353"/>
                </a:lnTo>
                <a:lnTo>
                  <a:pt x="367417" y="505995"/>
                </a:lnTo>
                <a:lnTo>
                  <a:pt x="305376" y="479971"/>
                </a:lnTo>
                <a:lnTo>
                  <a:pt x="65775" y="530812"/>
                </a:lnTo>
                <a:lnTo>
                  <a:pt x="37554" y="621733"/>
                </a:lnTo>
                <a:lnTo>
                  <a:pt x="21303" y="674001"/>
                </a:lnTo>
                <a:lnTo>
                  <a:pt x="0" y="691022"/>
                </a:lnTo>
                <a:lnTo>
                  <a:pt x="117934" y="663679"/>
                </a:lnTo>
                <a:lnTo>
                  <a:pt x="204792" y="674880"/>
                </a:lnTo>
                <a:lnTo>
                  <a:pt x="201058" y="719572"/>
                </a:lnTo>
                <a:lnTo>
                  <a:pt x="417050" y="674880"/>
                </a:lnTo>
                <a:lnTo>
                  <a:pt x="461742" y="836188"/>
                </a:lnTo>
                <a:lnTo>
                  <a:pt x="536192" y="836188"/>
                </a:lnTo>
                <a:lnTo>
                  <a:pt x="497759" y="951705"/>
                </a:lnTo>
                <a:lnTo>
                  <a:pt x="546185" y="1038564"/>
                </a:lnTo>
                <a:lnTo>
                  <a:pt x="713752" y="955439"/>
                </a:lnTo>
                <a:lnTo>
                  <a:pt x="917335" y="920630"/>
                </a:lnTo>
                <a:lnTo>
                  <a:pt x="1005511" y="883405"/>
                </a:lnTo>
                <a:lnTo>
                  <a:pt x="1015394" y="800061"/>
                </a:lnTo>
                <a:lnTo>
                  <a:pt x="1049215" y="770083"/>
                </a:lnTo>
                <a:lnTo>
                  <a:pt x="1060085" y="708371"/>
                </a:lnTo>
                <a:lnTo>
                  <a:pt x="1097310" y="721987"/>
                </a:lnTo>
                <a:lnTo>
                  <a:pt x="1158144" y="620195"/>
                </a:lnTo>
                <a:lnTo>
                  <a:pt x="1134535" y="481179"/>
                </a:lnTo>
                <a:lnTo>
                  <a:pt x="1247528" y="448895"/>
                </a:lnTo>
                <a:lnTo>
                  <a:pt x="1200420" y="363245"/>
                </a:lnTo>
                <a:close/>
              </a:path>
            </a:pathLst>
          </a:custGeom>
          <a:solidFill>
            <a:srgbClr val="5E70BC"/>
          </a:solidFill>
          <a:ln w="5484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843B1B14-43A5-0B59-D753-0EEB09832C91}"/>
              </a:ext>
            </a:extLst>
          </p:cNvPr>
          <p:cNvSpPr/>
          <p:nvPr/>
        </p:nvSpPr>
        <p:spPr>
          <a:xfrm>
            <a:off x="10792527" y="2857637"/>
            <a:ext cx="740105" cy="266723"/>
          </a:xfrm>
          <a:custGeom>
            <a:avLst/>
            <a:gdLst>
              <a:gd name="connsiteX0" fmla="*/ 670048 w 740105"/>
              <a:gd name="connsiteY0" fmla="*/ 21742 h 266723"/>
              <a:gd name="connsiteX1" fmla="*/ 552773 w 740105"/>
              <a:gd name="connsiteY1" fmla="*/ 82576 h 266723"/>
              <a:gd name="connsiteX2" fmla="*/ 470198 w 740105"/>
              <a:gd name="connsiteY2" fmla="*/ 145056 h 266723"/>
              <a:gd name="connsiteX3" fmla="*/ 459327 w 740105"/>
              <a:gd name="connsiteY3" fmla="*/ 94764 h 266723"/>
              <a:gd name="connsiteX4" fmla="*/ 493697 w 740105"/>
              <a:gd name="connsiteY4" fmla="*/ 28660 h 266723"/>
              <a:gd name="connsiteX5" fmla="*/ 459327 w 740105"/>
              <a:gd name="connsiteY5" fmla="*/ 0 h 266723"/>
              <a:gd name="connsiteX6" fmla="*/ 372908 w 740105"/>
              <a:gd name="connsiteY6" fmla="*/ 66873 h 266723"/>
              <a:gd name="connsiteX7" fmla="*/ 279351 w 740105"/>
              <a:gd name="connsiteY7" fmla="*/ 49633 h 266723"/>
              <a:gd name="connsiteX8" fmla="*/ 250472 w 740105"/>
              <a:gd name="connsiteY8" fmla="*/ 74779 h 266723"/>
              <a:gd name="connsiteX9" fmla="*/ 198313 w 740105"/>
              <a:gd name="connsiteY9" fmla="*/ 16581 h 266723"/>
              <a:gd name="connsiteX10" fmla="*/ 79391 w 740105"/>
              <a:gd name="connsiteY10" fmla="*/ 4173 h 266723"/>
              <a:gd name="connsiteX11" fmla="*/ 61822 w 740105"/>
              <a:gd name="connsiteY11" fmla="*/ 38652 h 266723"/>
              <a:gd name="connsiteX12" fmla="*/ 85431 w 740105"/>
              <a:gd name="connsiteY12" fmla="*/ 96960 h 266723"/>
              <a:gd name="connsiteX13" fmla="*/ 0 w 740105"/>
              <a:gd name="connsiteY13" fmla="*/ 167347 h 266723"/>
              <a:gd name="connsiteX14" fmla="*/ 61053 w 740105"/>
              <a:gd name="connsiteY14" fmla="*/ 266723 h 266723"/>
              <a:gd name="connsiteX15" fmla="*/ 204353 w 740105"/>
              <a:gd name="connsiteY15" fmla="*/ 159880 h 266723"/>
              <a:gd name="connsiteX16" fmla="*/ 346883 w 740105"/>
              <a:gd name="connsiteY16" fmla="*/ 250252 h 266723"/>
              <a:gd name="connsiteX17" fmla="*/ 402446 w 740105"/>
              <a:gd name="connsiteY17" fmla="*/ 197215 h 266723"/>
              <a:gd name="connsiteX18" fmla="*/ 476237 w 740105"/>
              <a:gd name="connsiteY18" fmla="*/ 250252 h 266723"/>
              <a:gd name="connsiteX19" fmla="*/ 547502 w 740105"/>
              <a:gd name="connsiteY19" fmla="*/ 247617 h 266723"/>
              <a:gd name="connsiteX20" fmla="*/ 623050 w 740105"/>
              <a:gd name="connsiteY20" fmla="*/ 191176 h 266723"/>
              <a:gd name="connsiteX21" fmla="*/ 695633 w 740105"/>
              <a:gd name="connsiteY21" fmla="*/ 192713 h 266723"/>
              <a:gd name="connsiteX22" fmla="*/ 720889 w 740105"/>
              <a:gd name="connsiteY22" fmla="*/ 161857 h 266723"/>
              <a:gd name="connsiteX23" fmla="*/ 740105 w 740105"/>
              <a:gd name="connsiteY23" fmla="*/ 35248 h 266723"/>
              <a:gd name="connsiteX24" fmla="*/ 670048 w 740105"/>
              <a:gd name="connsiteY24" fmla="*/ 21742 h 26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40105" h="266723">
                <a:moveTo>
                  <a:pt x="670048" y="21742"/>
                </a:moveTo>
                <a:lnTo>
                  <a:pt x="552773" y="82576"/>
                </a:lnTo>
                <a:lnTo>
                  <a:pt x="470198" y="145056"/>
                </a:lnTo>
                <a:lnTo>
                  <a:pt x="459327" y="94764"/>
                </a:lnTo>
                <a:lnTo>
                  <a:pt x="493697" y="28660"/>
                </a:lnTo>
                <a:lnTo>
                  <a:pt x="459327" y="0"/>
                </a:lnTo>
                <a:lnTo>
                  <a:pt x="372908" y="66873"/>
                </a:lnTo>
                <a:lnTo>
                  <a:pt x="279351" y="49633"/>
                </a:lnTo>
                <a:lnTo>
                  <a:pt x="250472" y="74779"/>
                </a:lnTo>
                <a:lnTo>
                  <a:pt x="198313" y="16581"/>
                </a:lnTo>
                <a:lnTo>
                  <a:pt x="79391" y="4173"/>
                </a:lnTo>
                <a:lnTo>
                  <a:pt x="61822" y="38652"/>
                </a:lnTo>
                <a:lnTo>
                  <a:pt x="85431" y="96960"/>
                </a:lnTo>
                <a:lnTo>
                  <a:pt x="0" y="167347"/>
                </a:lnTo>
                <a:lnTo>
                  <a:pt x="61053" y="266723"/>
                </a:lnTo>
                <a:lnTo>
                  <a:pt x="204353" y="159880"/>
                </a:lnTo>
                <a:lnTo>
                  <a:pt x="346883" y="250252"/>
                </a:lnTo>
                <a:lnTo>
                  <a:pt x="402446" y="197215"/>
                </a:lnTo>
                <a:lnTo>
                  <a:pt x="476237" y="250252"/>
                </a:lnTo>
                <a:lnTo>
                  <a:pt x="547502" y="247617"/>
                </a:lnTo>
                <a:lnTo>
                  <a:pt x="623050" y="191176"/>
                </a:lnTo>
                <a:lnTo>
                  <a:pt x="695633" y="192713"/>
                </a:lnTo>
                <a:lnTo>
                  <a:pt x="720889" y="161857"/>
                </a:lnTo>
                <a:lnTo>
                  <a:pt x="740105" y="35248"/>
                </a:lnTo>
                <a:lnTo>
                  <a:pt x="670048" y="21742"/>
                </a:lnTo>
                <a:close/>
              </a:path>
            </a:pathLst>
          </a:custGeom>
          <a:solidFill>
            <a:srgbClr val="E9E9F3"/>
          </a:solidFill>
          <a:ln w="12700" cap="flat">
            <a:solidFill>
              <a:srgbClr val="8693CC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9" name="Forma Livre: Forma 28">
            <a:extLst>
              <a:ext uri="{FF2B5EF4-FFF2-40B4-BE49-F238E27FC236}">
                <a16:creationId xmlns:a16="http://schemas.microsoft.com/office/drawing/2014/main" id="{25A33356-FCE5-5639-3BF1-BB6B22BA834F}"/>
              </a:ext>
            </a:extLst>
          </p:cNvPr>
          <p:cNvSpPr/>
          <p:nvPr/>
        </p:nvSpPr>
        <p:spPr>
          <a:xfrm>
            <a:off x="9693899" y="2611997"/>
            <a:ext cx="577919" cy="964553"/>
          </a:xfrm>
          <a:custGeom>
            <a:avLst/>
            <a:gdLst>
              <a:gd name="connsiteX0" fmla="*/ 577919 w 577919"/>
              <a:gd name="connsiteY0" fmla="*/ 596367 h 964553"/>
              <a:gd name="connsiteX1" fmla="*/ 521148 w 577919"/>
              <a:gd name="connsiteY1" fmla="*/ 593402 h 964553"/>
              <a:gd name="connsiteX2" fmla="*/ 435498 w 577919"/>
              <a:gd name="connsiteY2" fmla="*/ 469209 h 964553"/>
              <a:gd name="connsiteX3" fmla="*/ 501273 w 577919"/>
              <a:gd name="connsiteY3" fmla="*/ 372359 h 964553"/>
              <a:gd name="connsiteX4" fmla="*/ 495124 w 577919"/>
              <a:gd name="connsiteY4" fmla="*/ 326459 h 964553"/>
              <a:gd name="connsiteX5" fmla="*/ 442965 w 577919"/>
              <a:gd name="connsiteY5" fmla="*/ 355009 h 964553"/>
              <a:gd name="connsiteX6" fmla="*/ 382131 w 577919"/>
              <a:gd name="connsiteY6" fmla="*/ 244542 h 964553"/>
              <a:gd name="connsiteX7" fmla="*/ 399481 w 577919"/>
              <a:gd name="connsiteY7" fmla="*/ 48425 h 964553"/>
              <a:gd name="connsiteX8" fmla="*/ 269139 w 577919"/>
              <a:gd name="connsiteY8" fmla="*/ 0 h 964553"/>
              <a:gd name="connsiteX9" fmla="*/ 303948 w 577919"/>
              <a:gd name="connsiteY9" fmla="*/ 84442 h 964553"/>
              <a:gd name="connsiteX10" fmla="*/ 193481 w 577919"/>
              <a:gd name="connsiteY10" fmla="*/ 219726 h 964553"/>
              <a:gd name="connsiteX11" fmla="*/ 164931 w 577919"/>
              <a:gd name="connsiteY11" fmla="*/ 328985 h 964553"/>
              <a:gd name="connsiteX12" fmla="*/ 62700 w 577919"/>
              <a:gd name="connsiteY12" fmla="*/ 558154 h 964553"/>
              <a:gd name="connsiteX13" fmla="*/ 10981 w 577919"/>
              <a:gd name="connsiteY13" fmla="*/ 674111 h 964553"/>
              <a:gd name="connsiteX14" fmla="*/ 0 w 577919"/>
              <a:gd name="connsiteY14" fmla="*/ 904488 h 964553"/>
              <a:gd name="connsiteX15" fmla="*/ 80489 w 577919"/>
              <a:gd name="connsiteY15" fmla="*/ 861553 h 964553"/>
              <a:gd name="connsiteX16" fmla="*/ 69289 w 577919"/>
              <a:gd name="connsiteY16" fmla="*/ 909869 h 964553"/>
              <a:gd name="connsiteX17" fmla="*/ 173606 w 577919"/>
              <a:gd name="connsiteY17" fmla="*/ 953353 h 964553"/>
              <a:gd name="connsiteX18" fmla="*/ 192164 w 577919"/>
              <a:gd name="connsiteY18" fmla="*/ 909869 h 964553"/>
              <a:gd name="connsiteX19" fmla="*/ 296481 w 577919"/>
              <a:gd name="connsiteY19" fmla="*/ 964553 h 964553"/>
              <a:gd name="connsiteX20" fmla="*/ 517964 w 577919"/>
              <a:gd name="connsiteY20" fmla="*/ 915140 h 964553"/>
              <a:gd name="connsiteX21" fmla="*/ 495124 w 577919"/>
              <a:gd name="connsiteY21" fmla="*/ 711336 h 964553"/>
              <a:gd name="connsiteX22" fmla="*/ 577919 w 577919"/>
              <a:gd name="connsiteY22" fmla="*/ 596367 h 964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7919" h="964553">
                <a:moveTo>
                  <a:pt x="577919" y="596367"/>
                </a:moveTo>
                <a:lnTo>
                  <a:pt x="521148" y="593402"/>
                </a:lnTo>
                <a:lnTo>
                  <a:pt x="435498" y="469209"/>
                </a:lnTo>
                <a:lnTo>
                  <a:pt x="501273" y="372359"/>
                </a:lnTo>
                <a:lnTo>
                  <a:pt x="495124" y="326459"/>
                </a:lnTo>
                <a:lnTo>
                  <a:pt x="442965" y="355009"/>
                </a:lnTo>
                <a:lnTo>
                  <a:pt x="382131" y="244542"/>
                </a:lnTo>
                <a:lnTo>
                  <a:pt x="399481" y="48425"/>
                </a:lnTo>
                <a:lnTo>
                  <a:pt x="269139" y="0"/>
                </a:lnTo>
                <a:lnTo>
                  <a:pt x="303948" y="84442"/>
                </a:lnTo>
                <a:lnTo>
                  <a:pt x="193481" y="219726"/>
                </a:lnTo>
                <a:lnTo>
                  <a:pt x="164931" y="328985"/>
                </a:lnTo>
                <a:lnTo>
                  <a:pt x="62700" y="558154"/>
                </a:lnTo>
                <a:lnTo>
                  <a:pt x="10981" y="674111"/>
                </a:lnTo>
                <a:lnTo>
                  <a:pt x="0" y="904488"/>
                </a:lnTo>
                <a:lnTo>
                  <a:pt x="80489" y="861553"/>
                </a:lnTo>
                <a:lnTo>
                  <a:pt x="69289" y="909869"/>
                </a:lnTo>
                <a:lnTo>
                  <a:pt x="173606" y="953353"/>
                </a:lnTo>
                <a:lnTo>
                  <a:pt x="192164" y="909869"/>
                </a:lnTo>
                <a:lnTo>
                  <a:pt x="296481" y="964553"/>
                </a:lnTo>
                <a:lnTo>
                  <a:pt x="517964" y="915140"/>
                </a:lnTo>
                <a:lnTo>
                  <a:pt x="495124" y="711336"/>
                </a:lnTo>
                <a:lnTo>
                  <a:pt x="577919" y="596367"/>
                </a:lnTo>
                <a:close/>
              </a:path>
            </a:pathLst>
          </a:custGeom>
          <a:solidFill>
            <a:srgbClr val="E9E9F3"/>
          </a:solidFill>
          <a:ln w="12700" cap="flat">
            <a:solidFill>
              <a:srgbClr val="8693CC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0" name="Forma Livre: Forma 29">
            <a:extLst>
              <a:ext uri="{FF2B5EF4-FFF2-40B4-BE49-F238E27FC236}">
                <a16:creationId xmlns:a16="http://schemas.microsoft.com/office/drawing/2014/main" id="{B816C217-1D66-30B5-8C4F-D13171C4CF43}"/>
              </a:ext>
            </a:extLst>
          </p:cNvPr>
          <p:cNvSpPr/>
          <p:nvPr/>
        </p:nvSpPr>
        <p:spPr>
          <a:xfrm>
            <a:off x="9419379" y="3473550"/>
            <a:ext cx="844093" cy="830697"/>
          </a:xfrm>
          <a:custGeom>
            <a:avLst/>
            <a:gdLst>
              <a:gd name="connsiteX0" fmla="*/ 794460 w 844093"/>
              <a:gd name="connsiteY0" fmla="*/ 70716 h 830697"/>
              <a:gd name="connsiteX1" fmla="*/ 792483 w 844093"/>
              <a:gd name="connsiteY1" fmla="*/ 53586 h 830697"/>
              <a:gd name="connsiteX2" fmla="*/ 571001 w 844093"/>
              <a:gd name="connsiteY2" fmla="*/ 103000 h 830697"/>
              <a:gd name="connsiteX3" fmla="*/ 466684 w 844093"/>
              <a:gd name="connsiteY3" fmla="*/ 48316 h 830697"/>
              <a:gd name="connsiteX4" fmla="*/ 448126 w 844093"/>
              <a:gd name="connsiteY4" fmla="*/ 91799 h 830697"/>
              <a:gd name="connsiteX5" fmla="*/ 343809 w 844093"/>
              <a:gd name="connsiteY5" fmla="*/ 48316 h 830697"/>
              <a:gd name="connsiteX6" fmla="*/ 355009 w 844093"/>
              <a:gd name="connsiteY6" fmla="*/ 0 h 830697"/>
              <a:gd name="connsiteX7" fmla="*/ 274520 w 844093"/>
              <a:gd name="connsiteY7" fmla="*/ 42935 h 830697"/>
              <a:gd name="connsiteX8" fmla="*/ 261892 w 844093"/>
              <a:gd name="connsiteY8" fmla="*/ 307792 h 830697"/>
              <a:gd name="connsiteX9" fmla="*/ 69508 w 844093"/>
              <a:gd name="connsiteY9" fmla="*/ 449334 h 830697"/>
              <a:gd name="connsiteX10" fmla="*/ 0 w 844093"/>
              <a:gd name="connsiteY10" fmla="*/ 559801 h 830697"/>
              <a:gd name="connsiteX11" fmla="*/ 43374 w 844093"/>
              <a:gd name="connsiteY11" fmla="*/ 739776 h 830697"/>
              <a:gd name="connsiteX12" fmla="*/ 293297 w 844093"/>
              <a:gd name="connsiteY12" fmla="*/ 830697 h 830697"/>
              <a:gd name="connsiteX13" fmla="*/ 321518 w 844093"/>
              <a:gd name="connsiteY13" fmla="*/ 739776 h 830697"/>
              <a:gd name="connsiteX14" fmla="*/ 561118 w 844093"/>
              <a:gd name="connsiteY14" fmla="*/ 688935 h 830697"/>
              <a:gd name="connsiteX15" fmla="*/ 623160 w 844093"/>
              <a:gd name="connsiteY15" fmla="*/ 714960 h 830697"/>
              <a:gd name="connsiteX16" fmla="*/ 683994 w 844093"/>
              <a:gd name="connsiteY16" fmla="*/ 647318 h 830697"/>
              <a:gd name="connsiteX17" fmla="*/ 651710 w 844093"/>
              <a:gd name="connsiteY17" fmla="*/ 572209 h 830697"/>
              <a:gd name="connsiteX18" fmla="*/ 722426 w 844093"/>
              <a:gd name="connsiteY18" fmla="*/ 418259 h 830697"/>
              <a:gd name="connsiteX19" fmla="*/ 722426 w 844093"/>
              <a:gd name="connsiteY19" fmla="*/ 286709 h 830697"/>
              <a:gd name="connsiteX20" fmla="*/ 844093 w 844093"/>
              <a:gd name="connsiteY20" fmla="*/ 317345 h 830697"/>
              <a:gd name="connsiteX21" fmla="*/ 794460 w 844093"/>
              <a:gd name="connsiteY21" fmla="*/ 70716 h 83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44093" h="830697">
                <a:moveTo>
                  <a:pt x="794460" y="70716"/>
                </a:moveTo>
                <a:lnTo>
                  <a:pt x="792483" y="53586"/>
                </a:lnTo>
                <a:lnTo>
                  <a:pt x="571001" y="103000"/>
                </a:lnTo>
                <a:lnTo>
                  <a:pt x="466684" y="48316"/>
                </a:lnTo>
                <a:lnTo>
                  <a:pt x="448126" y="91799"/>
                </a:lnTo>
                <a:lnTo>
                  <a:pt x="343809" y="48316"/>
                </a:lnTo>
                <a:lnTo>
                  <a:pt x="355009" y="0"/>
                </a:lnTo>
                <a:lnTo>
                  <a:pt x="274520" y="42935"/>
                </a:lnTo>
                <a:lnTo>
                  <a:pt x="261892" y="307792"/>
                </a:lnTo>
                <a:lnTo>
                  <a:pt x="69508" y="449334"/>
                </a:lnTo>
                <a:lnTo>
                  <a:pt x="0" y="559801"/>
                </a:lnTo>
                <a:lnTo>
                  <a:pt x="43374" y="739776"/>
                </a:lnTo>
                <a:lnTo>
                  <a:pt x="293297" y="830697"/>
                </a:lnTo>
                <a:lnTo>
                  <a:pt x="321518" y="739776"/>
                </a:lnTo>
                <a:lnTo>
                  <a:pt x="561118" y="688935"/>
                </a:lnTo>
                <a:lnTo>
                  <a:pt x="623160" y="714960"/>
                </a:lnTo>
                <a:lnTo>
                  <a:pt x="683994" y="647318"/>
                </a:lnTo>
                <a:lnTo>
                  <a:pt x="651710" y="572209"/>
                </a:lnTo>
                <a:lnTo>
                  <a:pt x="722426" y="418259"/>
                </a:lnTo>
                <a:lnTo>
                  <a:pt x="722426" y="286709"/>
                </a:lnTo>
                <a:lnTo>
                  <a:pt x="844093" y="317345"/>
                </a:lnTo>
                <a:lnTo>
                  <a:pt x="794460" y="70716"/>
                </a:lnTo>
                <a:close/>
              </a:path>
            </a:pathLst>
          </a:custGeom>
          <a:solidFill>
            <a:srgbClr val="5E70BC"/>
          </a:solidFill>
          <a:ln w="5484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0EDE2E67-644A-9C53-9B4B-BC4EF51BA942}"/>
              </a:ext>
            </a:extLst>
          </p:cNvPr>
          <p:cNvSpPr/>
          <p:nvPr/>
        </p:nvSpPr>
        <p:spPr>
          <a:xfrm>
            <a:off x="10724336" y="4131409"/>
            <a:ext cx="262001" cy="379166"/>
          </a:xfrm>
          <a:custGeom>
            <a:avLst/>
            <a:gdLst>
              <a:gd name="connsiteX0" fmla="*/ 85321 w 262001"/>
              <a:gd name="connsiteY0" fmla="*/ 32284 h 379166"/>
              <a:gd name="connsiteX1" fmla="*/ 108930 w 262001"/>
              <a:gd name="connsiteY1" fmla="*/ 171300 h 379166"/>
              <a:gd name="connsiteX2" fmla="*/ 48096 w 262001"/>
              <a:gd name="connsiteY2" fmla="*/ 273092 h 379166"/>
              <a:gd name="connsiteX3" fmla="*/ 10871 w 262001"/>
              <a:gd name="connsiteY3" fmla="*/ 259476 h 379166"/>
              <a:gd name="connsiteX4" fmla="*/ 0 w 262001"/>
              <a:gd name="connsiteY4" fmla="*/ 321188 h 379166"/>
              <a:gd name="connsiteX5" fmla="*/ 30746 w 262001"/>
              <a:gd name="connsiteY5" fmla="*/ 373677 h 379166"/>
              <a:gd name="connsiteX6" fmla="*/ 108930 w 262001"/>
              <a:gd name="connsiteY6" fmla="*/ 379167 h 379166"/>
              <a:gd name="connsiteX7" fmla="*/ 113761 w 262001"/>
              <a:gd name="connsiteY7" fmla="*/ 327996 h 379166"/>
              <a:gd name="connsiteX8" fmla="*/ 255084 w 262001"/>
              <a:gd name="connsiteY8" fmla="*/ 175583 h 379166"/>
              <a:gd name="connsiteX9" fmla="*/ 262001 w 262001"/>
              <a:gd name="connsiteY9" fmla="*/ 31515 h 379166"/>
              <a:gd name="connsiteX10" fmla="*/ 198313 w 262001"/>
              <a:gd name="connsiteY10" fmla="*/ 0 h 379166"/>
              <a:gd name="connsiteX11" fmla="*/ 85321 w 262001"/>
              <a:gd name="connsiteY11" fmla="*/ 32284 h 379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2001" h="379166">
                <a:moveTo>
                  <a:pt x="85321" y="32284"/>
                </a:moveTo>
                <a:lnTo>
                  <a:pt x="108930" y="171300"/>
                </a:lnTo>
                <a:lnTo>
                  <a:pt x="48096" y="273092"/>
                </a:lnTo>
                <a:lnTo>
                  <a:pt x="10871" y="259476"/>
                </a:lnTo>
                <a:lnTo>
                  <a:pt x="0" y="321188"/>
                </a:lnTo>
                <a:lnTo>
                  <a:pt x="30746" y="373677"/>
                </a:lnTo>
                <a:lnTo>
                  <a:pt x="108930" y="379167"/>
                </a:lnTo>
                <a:lnTo>
                  <a:pt x="113761" y="327996"/>
                </a:lnTo>
                <a:lnTo>
                  <a:pt x="255084" y="175583"/>
                </a:lnTo>
                <a:lnTo>
                  <a:pt x="262001" y="31515"/>
                </a:lnTo>
                <a:lnTo>
                  <a:pt x="198313" y="0"/>
                </a:lnTo>
                <a:lnTo>
                  <a:pt x="85321" y="32284"/>
                </a:lnTo>
                <a:close/>
              </a:path>
            </a:pathLst>
          </a:custGeom>
          <a:solidFill>
            <a:srgbClr val="5E70BC"/>
          </a:solidFill>
          <a:ln w="5484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2" name="Forma Livre: Forma 31">
            <a:extLst>
              <a:ext uri="{FF2B5EF4-FFF2-40B4-BE49-F238E27FC236}">
                <a16:creationId xmlns:a16="http://schemas.microsoft.com/office/drawing/2014/main" id="{1BD9D29B-14B2-A1C9-12D9-67395E891B30}"/>
              </a:ext>
            </a:extLst>
          </p:cNvPr>
          <p:cNvSpPr/>
          <p:nvPr/>
        </p:nvSpPr>
        <p:spPr>
          <a:xfrm>
            <a:off x="10388873" y="4452598"/>
            <a:ext cx="444392" cy="262111"/>
          </a:xfrm>
          <a:custGeom>
            <a:avLst/>
            <a:gdLst>
              <a:gd name="connsiteX0" fmla="*/ 366209 w 444392"/>
              <a:gd name="connsiteY0" fmla="*/ 52488 h 262111"/>
              <a:gd name="connsiteX1" fmla="*/ 335463 w 444392"/>
              <a:gd name="connsiteY1" fmla="*/ 0 h 262111"/>
              <a:gd name="connsiteX2" fmla="*/ 301642 w 444392"/>
              <a:gd name="connsiteY2" fmla="*/ 29977 h 262111"/>
              <a:gd name="connsiteX3" fmla="*/ 291759 w 444392"/>
              <a:gd name="connsiteY3" fmla="*/ 113322 h 262111"/>
              <a:gd name="connsiteX4" fmla="*/ 203584 w 444392"/>
              <a:gd name="connsiteY4" fmla="*/ 150547 h 262111"/>
              <a:gd name="connsiteX5" fmla="*/ 0 w 444392"/>
              <a:gd name="connsiteY5" fmla="*/ 185356 h 262111"/>
              <a:gd name="connsiteX6" fmla="*/ 23718 w 444392"/>
              <a:gd name="connsiteY6" fmla="*/ 249703 h 262111"/>
              <a:gd name="connsiteX7" fmla="*/ 306474 w 444392"/>
              <a:gd name="connsiteY7" fmla="*/ 262112 h 262111"/>
              <a:gd name="connsiteX8" fmla="*/ 347652 w 444392"/>
              <a:gd name="connsiteY8" fmla="*/ 178328 h 262111"/>
              <a:gd name="connsiteX9" fmla="*/ 436816 w 444392"/>
              <a:gd name="connsiteY9" fmla="*/ 138578 h 262111"/>
              <a:gd name="connsiteX10" fmla="*/ 444393 w 444392"/>
              <a:gd name="connsiteY10" fmla="*/ 57979 h 262111"/>
              <a:gd name="connsiteX11" fmla="*/ 366209 w 444392"/>
              <a:gd name="connsiteY11" fmla="*/ 52488 h 26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4392" h="262111">
                <a:moveTo>
                  <a:pt x="366209" y="52488"/>
                </a:moveTo>
                <a:lnTo>
                  <a:pt x="335463" y="0"/>
                </a:lnTo>
                <a:lnTo>
                  <a:pt x="301642" y="29977"/>
                </a:lnTo>
                <a:lnTo>
                  <a:pt x="291759" y="113322"/>
                </a:lnTo>
                <a:lnTo>
                  <a:pt x="203584" y="150547"/>
                </a:lnTo>
                <a:lnTo>
                  <a:pt x="0" y="185356"/>
                </a:lnTo>
                <a:lnTo>
                  <a:pt x="23718" y="249703"/>
                </a:lnTo>
                <a:lnTo>
                  <a:pt x="306474" y="262112"/>
                </a:lnTo>
                <a:lnTo>
                  <a:pt x="347652" y="178328"/>
                </a:lnTo>
                <a:lnTo>
                  <a:pt x="436816" y="138578"/>
                </a:lnTo>
                <a:lnTo>
                  <a:pt x="444393" y="57979"/>
                </a:lnTo>
                <a:lnTo>
                  <a:pt x="366209" y="52488"/>
                </a:lnTo>
                <a:close/>
              </a:path>
            </a:pathLst>
          </a:custGeom>
          <a:solidFill>
            <a:srgbClr val="5E70BC"/>
          </a:solidFill>
          <a:ln w="5484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3" name="Forma Livre: Forma 32">
            <a:extLst>
              <a:ext uri="{FF2B5EF4-FFF2-40B4-BE49-F238E27FC236}">
                <a16:creationId xmlns:a16="http://schemas.microsoft.com/office/drawing/2014/main" id="{F004E39F-7F6A-4D72-C528-C0763BD13A43}"/>
              </a:ext>
            </a:extLst>
          </p:cNvPr>
          <p:cNvSpPr/>
          <p:nvPr/>
        </p:nvSpPr>
        <p:spPr>
          <a:xfrm>
            <a:off x="9438925" y="4346194"/>
            <a:ext cx="973666" cy="632822"/>
          </a:xfrm>
          <a:custGeom>
            <a:avLst/>
            <a:gdLst>
              <a:gd name="connsiteX0" fmla="*/ 782381 w 973666"/>
              <a:gd name="connsiteY0" fmla="*/ 374884 h 632822"/>
              <a:gd name="connsiteX1" fmla="*/ 733956 w 973666"/>
              <a:gd name="connsiteY1" fmla="*/ 288026 h 632822"/>
              <a:gd name="connsiteX2" fmla="*/ 772389 w 973666"/>
              <a:gd name="connsiteY2" fmla="*/ 172508 h 632822"/>
              <a:gd name="connsiteX3" fmla="*/ 697939 w 973666"/>
              <a:gd name="connsiteY3" fmla="*/ 172508 h 632822"/>
              <a:gd name="connsiteX4" fmla="*/ 653247 w 973666"/>
              <a:gd name="connsiteY4" fmla="*/ 11200 h 632822"/>
              <a:gd name="connsiteX5" fmla="*/ 437255 w 973666"/>
              <a:gd name="connsiteY5" fmla="*/ 55892 h 632822"/>
              <a:gd name="connsiteX6" fmla="*/ 440989 w 973666"/>
              <a:gd name="connsiteY6" fmla="*/ 11200 h 632822"/>
              <a:gd name="connsiteX7" fmla="*/ 354130 w 973666"/>
              <a:gd name="connsiteY7" fmla="*/ 0 h 632822"/>
              <a:gd name="connsiteX8" fmla="*/ 236197 w 973666"/>
              <a:gd name="connsiteY8" fmla="*/ 27342 h 632822"/>
              <a:gd name="connsiteX9" fmla="*/ 181512 w 973666"/>
              <a:gd name="connsiteY9" fmla="*/ 65775 h 632822"/>
              <a:gd name="connsiteX10" fmla="*/ 94654 w 973666"/>
              <a:gd name="connsiteY10" fmla="*/ 259476 h 632822"/>
              <a:gd name="connsiteX11" fmla="*/ 20095 w 973666"/>
              <a:gd name="connsiteY11" fmla="*/ 291759 h 632822"/>
              <a:gd name="connsiteX12" fmla="*/ 0 w 973666"/>
              <a:gd name="connsiteY12" fmla="*/ 318992 h 632822"/>
              <a:gd name="connsiteX13" fmla="*/ 207647 w 973666"/>
              <a:gd name="connsiteY13" fmla="*/ 318992 h 632822"/>
              <a:gd name="connsiteX14" fmla="*/ 269688 w 973666"/>
              <a:gd name="connsiteY14" fmla="*/ 357535 h 632822"/>
              <a:gd name="connsiteX15" fmla="*/ 388830 w 973666"/>
              <a:gd name="connsiteY15" fmla="*/ 357535 h 632822"/>
              <a:gd name="connsiteX16" fmla="*/ 433522 w 973666"/>
              <a:gd name="connsiteY16" fmla="*/ 558593 h 632822"/>
              <a:gd name="connsiteX17" fmla="*/ 529164 w 973666"/>
              <a:gd name="connsiteY17" fmla="*/ 573527 h 632822"/>
              <a:gd name="connsiteX18" fmla="*/ 527847 w 973666"/>
              <a:gd name="connsiteY18" fmla="*/ 608336 h 632822"/>
              <a:gd name="connsiteX19" fmla="*/ 600759 w 973666"/>
              <a:gd name="connsiteY19" fmla="*/ 632823 h 632822"/>
              <a:gd name="connsiteX20" fmla="*/ 686739 w 973666"/>
              <a:gd name="connsiteY20" fmla="*/ 544208 h 632822"/>
              <a:gd name="connsiteX21" fmla="*/ 876157 w 973666"/>
              <a:gd name="connsiteY21" fmla="*/ 457679 h 632822"/>
              <a:gd name="connsiteX22" fmla="*/ 973666 w 973666"/>
              <a:gd name="connsiteY22" fmla="*/ 356107 h 632822"/>
              <a:gd name="connsiteX23" fmla="*/ 949948 w 973666"/>
              <a:gd name="connsiteY23" fmla="*/ 291759 h 632822"/>
              <a:gd name="connsiteX24" fmla="*/ 782381 w 973666"/>
              <a:gd name="connsiteY24" fmla="*/ 374884 h 632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73666" h="632822">
                <a:moveTo>
                  <a:pt x="782381" y="374884"/>
                </a:moveTo>
                <a:lnTo>
                  <a:pt x="733956" y="288026"/>
                </a:lnTo>
                <a:lnTo>
                  <a:pt x="772389" y="172508"/>
                </a:lnTo>
                <a:lnTo>
                  <a:pt x="697939" y="172508"/>
                </a:lnTo>
                <a:lnTo>
                  <a:pt x="653247" y="11200"/>
                </a:lnTo>
                <a:lnTo>
                  <a:pt x="437255" y="55892"/>
                </a:lnTo>
                <a:lnTo>
                  <a:pt x="440989" y="11200"/>
                </a:lnTo>
                <a:lnTo>
                  <a:pt x="354130" y="0"/>
                </a:lnTo>
                <a:lnTo>
                  <a:pt x="236197" y="27342"/>
                </a:lnTo>
                <a:lnTo>
                  <a:pt x="181512" y="65775"/>
                </a:lnTo>
                <a:lnTo>
                  <a:pt x="94654" y="259476"/>
                </a:lnTo>
                <a:lnTo>
                  <a:pt x="20095" y="291759"/>
                </a:lnTo>
                <a:lnTo>
                  <a:pt x="0" y="318992"/>
                </a:lnTo>
                <a:lnTo>
                  <a:pt x="207647" y="318992"/>
                </a:lnTo>
                <a:lnTo>
                  <a:pt x="269688" y="357535"/>
                </a:lnTo>
                <a:lnTo>
                  <a:pt x="388830" y="357535"/>
                </a:lnTo>
                <a:lnTo>
                  <a:pt x="433522" y="558593"/>
                </a:lnTo>
                <a:lnTo>
                  <a:pt x="529164" y="573527"/>
                </a:lnTo>
                <a:lnTo>
                  <a:pt x="527847" y="608336"/>
                </a:lnTo>
                <a:lnTo>
                  <a:pt x="600759" y="632823"/>
                </a:lnTo>
                <a:lnTo>
                  <a:pt x="686739" y="544208"/>
                </a:lnTo>
                <a:lnTo>
                  <a:pt x="876157" y="457679"/>
                </a:lnTo>
                <a:lnTo>
                  <a:pt x="973666" y="356107"/>
                </a:lnTo>
                <a:lnTo>
                  <a:pt x="949948" y="291759"/>
                </a:lnTo>
                <a:lnTo>
                  <a:pt x="782381" y="374884"/>
                </a:lnTo>
                <a:close/>
              </a:path>
            </a:pathLst>
          </a:custGeom>
          <a:solidFill>
            <a:srgbClr val="5E70BC"/>
          </a:solidFill>
          <a:ln w="5484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4" name="Forma Livre: Forma 33">
            <a:extLst>
              <a:ext uri="{FF2B5EF4-FFF2-40B4-BE49-F238E27FC236}">
                <a16:creationId xmlns:a16="http://schemas.microsoft.com/office/drawing/2014/main" id="{F7E49195-9888-9245-318F-95CC2EF2974F}"/>
              </a:ext>
            </a:extLst>
          </p:cNvPr>
          <p:cNvSpPr/>
          <p:nvPr/>
        </p:nvSpPr>
        <p:spPr>
          <a:xfrm>
            <a:off x="9262354" y="4665186"/>
            <a:ext cx="777330" cy="482935"/>
          </a:xfrm>
          <a:custGeom>
            <a:avLst/>
            <a:gdLst>
              <a:gd name="connsiteX0" fmla="*/ 705735 w 777330"/>
              <a:gd name="connsiteY0" fmla="*/ 254535 h 482935"/>
              <a:gd name="connsiteX1" fmla="*/ 610093 w 777330"/>
              <a:gd name="connsiteY1" fmla="*/ 239601 h 482935"/>
              <a:gd name="connsiteX2" fmla="*/ 565401 w 777330"/>
              <a:gd name="connsiteY2" fmla="*/ 38543 h 482935"/>
              <a:gd name="connsiteX3" fmla="*/ 446259 w 777330"/>
              <a:gd name="connsiteY3" fmla="*/ 38543 h 482935"/>
              <a:gd name="connsiteX4" fmla="*/ 384218 w 777330"/>
              <a:gd name="connsiteY4" fmla="*/ 0 h 482935"/>
              <a:gd name="connsiteX5" fmla="*/ 176571 w 777330"/>
              <a:gd name="connsiteY5" fmla="*/ 0 h 482935"/>
              <a:gd name="connsiteX6" fmla="*/ 46668 w 777330"/>
              <a:gd name="connsiteY6" fmla="*/ 175803 h 482935"/>
              <a:gd name="connsiteX7" fmla="*/ 0 w 777330"/>
              <a:gd name="connsiteY7" fmla="*/ 347323 h 482935"/>
              <a:gd name="connsiteX8" fmla="*/ 83674 w 777330"/>
              <a:gd name="connsiteY8" fmla="*/ 347323 h 482935"/>
              <a:gd name="connsiteX9" fmla="*/ 120789 w 777330"/>
              <a:gd name="connsiteY9" fmla="*/ 437914 h 482935"/>
              <a:gd name="connsiteX10" fmla="*/ 391575 w 777330"/>
              <a:gd name="connsiteY10" fmla="*/ 482935 h 482935"/>
              <a:gd name="connsiteX11" fmla="*/ 365550 w 777330"/>
              <a:gd name="connsiteY11" fmla="*/ 456911 h 482935"/>
              <a:gd name="connsiteX12" fmla="*/ 459876 w 777330"/>
              <a:gd name="connsiteY12" fmla="*/ 403544 h 482935"/>
              <a:gd name="connsiteX13" fmla="*/ 581543 w 777330"/>
              <a:gd name="connsiteY13" fmla="*/ 439451 h 482935"/>
              <a:gd name="connsiteX14" fmla="*/ 608885 w 777330"/>
              <a:gd name="connsiteY14" fmla="*/ 403544 h 482935"/>
              <a:gd name="connsiteX15" fmla="*/ 684872 w 777330"/>
              <a:gd name="connsiteY15" fmla="*/ 409145 h 482935"/>
              <a:gd name="connsiteX16" fmla="*/ 777330 w 777330"/>
              <a:gd name="connsiteY16" fmla="*/ 313831 h 482935"/>
              <a:gd name="connsiteX17" fmla="*/ 704418 w 777330"/>
              <a:gd name="connsiteY17" fmla="*/ 289344 h 482935"/>
              <a:gd name="connsiteX18" fmla="*/ 705735 w 777330"/>
              <a:gd name="connsiteY18" fmla="*/ 254535 h 4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77330" h="482935">
                <a:moveTo>
                  <a:pt x="705735" y="254535"/>
                </a:moveTo>
                <a:lnTo>
                  <a:pt x="610093" y="239601"/>
                </a:lnTo>
                <a:lnTo>
                  <a:pt x="565401" y="38543"/>
                </a:lnTo>
                <a:lnTo>
                  <a:pt x="446259" y="38543"/>
                </a:lnTo>
                <a:lnTo>
                  <a:pt x="384218" y="0"/>
                </a:lnTo>
                <a:lnTo>
                  <a:pt x="176571" y="0"/>
                </a:lnTo>
                <a:lnTo>
                  <a:pt x="46668" y="175803"/>
                </a:lnTo>
                <a:lnTo>
                  <a:pt x="0" y="347323"/>
                </a:lnTo>
                <a:lnTo>
                  <a:pt x="83674" y="347323"/>
                </a:lnTo>
                <a:lnTo>
                  <a:pt x="120789" y="437914"/>
                </a:lnTo>
                <a:lnTo>
                  <a:pt x="391575" y="482935"/>
                </a:lnTo>
                <a:lnTo>
                  <a:pt x="365550" y="456911"/>
                </a:lnTo>
                <a:lnTo>
                  <a:pt x="459876" y="403544"/>
                </a:lnTo>
                <a:lnTo>
                  <a:pt x="581543" y="439451"/>
                </a:lnTo>
                <a:lnTo>
                  <a:pt x="608885" y="403544"/>
                </a:lnTo>
                <a:lnTo>
                  <a:pt x="684872" y="409145"/>
                </a:lnTo>
                <a:lnTo>
                  <a:pt x="777330" y="313831"/>
                </a:lnTo>
                <a:lnTo>
                  <a:pt x="704418" y="289344"/>
                </a:lnTo>
                <a:lnTo>
                  <a:pt x="705735" y="254535"/>
                </a:lnTo>
                <a:close/>
              </a:path>
            </a:pathLst>
          </a:custGeom>
          <a:solidFill>
            <a:srgbClr val="5E70BC"/>
          </a:solidFill>
          <a:ln w="5484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5" name="Forma Livre: Forma 34">
            <a:extLst>
              <a:ext uri="{FF2B5EF4-FFF2-40B4-BE49-F238E27FC236}">
                <a16:creationId xmlns:a16="http://schemas.microsoft.com/office/drawing/2014/main" id="{293F5F54-7E83-388B-D67B-0C71AAB0DE4F}"/>
              </a:ext>
            </a:extLst>
          </p:cNvPr>
          <p:cNvSpPr/>
          <p:nvPr/>
        </p:nvSpPr>
        <p:spPr>
          <a:xfrm>
            <a:off x="10189023" y="3017518"/>
            <a:ext cx="1038343" cy="1145406"/>
          </a:xfrm>
          <a:custGeom>
            <a:avLst/>
            <a:gdLst>
              <a:gd name="connsiteX0" fmla="*/ 1038343 w 1038343"/>
              <a:gd name="connsiteY0" fmla="*/ 360390 h 1145406"/>
              <a:gd name="connsiteX1" fmla="*/ 980804 w 1038343"/>
              <a:gd name="connsiteY1" fmla="*/ 344907 h 1145406"/>
              <a:gd name="connsiteX2" fmla="*/ 950387 w 1038343"/>
              <a:gd name="connsiteY2" fmla="*/ 256292 h 1145406"/>
              <a:gd name="connsiteX3" fmla="*/ 997275 w 1038343"/>
              <a:gd name="connsiteY3" fmla="*/ 237185 h 1145406"/>
              <a:gd name="connsiteX4" fmla="*/ 950387 w 1038343"/>
              <a:gd name="connsiteY4" fmla="*/ 90372 h 1145406"/>
              <a:gd name="connsiteX5" fmla="*/ 807857 w 1038343"/>
              <a:gd name="connsiteY5" fmla="*/ 0 h 1145406"/>
              <a:gd name="connsiteX6" fmla="*/ 664557 w 1038343"/>
              <a:gd name="connsiteY6" fmla="*/ 106843 h 1145406"/>
              <a:gd name="connsiteX7" fmla="*/ 603504 w 1038343"/>
              <a:gd name="connsiteY7" fmla="*/ 7467 h 1145406"/>
              <a:gd name="connsiteX8" fmla="*/ 484143 w 1038343"/>
              <a:gd name="connsiteY8" fmla="*/ 105965 h 1145406"/>
              <a:gd name="connsiteX9" fmla="*/ 357535 w 1038343"/>
              <a:gd name="connsiteY9" fmla="*/ 88505 h 1145406"/>
              <a:gd name="connsiteX10" fmla="*/ 306584 w 1038343"/>
              <a:gd name="connsiteY10" fmla="*/ 122107 h 1145406"/>
              <a:gd name="connsiteX11" fmla="*/ 337659 w 1038343"/>
              <a:gd name="connsiteY11" fmla="*/ 150657 h 1145406"/>
              <a:gd name="connsiteX12" fmla="*/ 279351 w 1038343"/>
              <a:gd name="connsiteY12" fmla="*/ 244982 h 1145406"/>
              <a:gd name="connsiteX13" fmla="*/ 254425 w 1038343"/>
              <a:gd name="connsiteY13" fmla="*/ 236307 h 1145406"/>
              <a:gd name="connsiteX14" fmla="*/ 151425 w 1038343"/>
              <a:gd name="connsiteY14" fmla="*/ 280999 h 1145406"/>
              <a:gd name="connsiteX15" fmla="*/ 120349 w 1038343"/>
              <a:gd name="connsiteY15" fmla="*/ 192823 h 1145406"/>
              <a:gd name="connsiteX16" fmla="*/ 82795 w 1038343"/>
              <a:gd name="connsiteY16" fmla="*/ 190846 h 1145406"/>
              <a:gd name="connsiteX17" fmla="*/ 0 w 1038343"/>
              <a:gd name="connsiteY17" fmla="*/ 305815 h 1145406"/>
              <a:gd name="connsiteX18" fmla="*/ 22840 w 1038343"/>
              <a:gd name="connsiteY18" fmla="*/ 509619 h 1145406"/>
              <a:gd name="connsiteX19" fmla="*/ 24817 w 1038343"/>
              <a:gd name="connsiteY19" fmla="*/ 526749 h 1145406"/>
              <a:gd name="connsiteX20" fmla="*/ 74450 w 1038343"/>
              <a:gd name="connsiteY20" fmla="*/ 773377 h 1145406"/>
              <a:gd name="connsiteX21" fmla="*/ 239601 w 1038343"/>
              <a:gd name="connsiteY21" fmla="*/ 664997 h 1145406"/>
              <a:gd name="connsiteX22" fmla="*/ 543659 w 1038343"/>
              <a:gd name="connsiteY22" fmla="*/ 779966 h 1145406"/>
              <a:gd name="connsiteX23" fmla="*/ 600869 w 1038343"/>
              <a:gd name="connsiteY23" fmla="*/ 848266 h 1145406"/>
              <a:gd name="connsiteX24" fmla="*/ 760969 w 1038343"/>
              <a:gd name="connsiteY24" fmla="*/ 847059 h 1145406"/>
              <a:gd name="connsiteX25" fmla="*/ 686519 w 1038343"/>
              <a:gd name="connsiteY25" fmla="*/ 1028242 h 1145406"/>
              <a:gd name="connsiteX26" fmla="*/ 733627 w 1038343"/>
              <a:gd name="connsiteY26" fmla="*/ 1113892 h 1145406"/>
              <a:gd name="connsiteX27" fmla="*/ 797315 w 1038343"/>
              <a:gd name="connsiteY27" fmla="*/ 1145407 h 1145406"/>
              <a:gd name="connsiteX28" fmla="*/ 859027 w 1038343"/>
              <a:gd name="connsiteY28" fmla="*/ 1058878 h 1145406"/>
              <a:gd name="connsiteX29" fmla="*/ 875499 w 1038343"/>
              <a:gd name="connsiteY29" fmla="*/ 832454 h 1145406"/>
              <a:gd name="connsiteX30" fmla="*/ 857709 w 1038343"/>
              <a:gd name="connsiteY30" fmla="*/ 545526 h 1145406"/>
              <a:gd name="connsiteX31" fmla="*/ 981243 w 1038343"/>
              <a:gd name="connsiteY31" fmla="*/ 481069 h 1145406"/>
              <a:gd name="connsiteX32" fmla="*/ 1038343 w 1038343"/>
              <a:gd name="connsiteY32" fmla="*/ 360390 h 1145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38343" h="1145406">
                <a:moveTo>
                  <a:pt x="1038343" y="360390"/>
                </a:moveTo>
                <a:lnTo>
                  <a:pt x="980804" y="344907"/>
                </a:lnTo>
                <a:lnTo>
                  <a:pt x="950387" y="256292"/>
                </a:lnTo>
                <a:lnTo>
                  <a:pt x="997275" y="237185"/>
                </a:lnTo>
                <a:lnTo>
                  <a:pt x="950387" y="90372"/>
                </a:lnTo>
                <a:lnTo>
                  <a:pt x="807857" y="0"/>
                </a:lnTo>
                <a:lnTo>
                  <a:pt x="664557" y="106843"/>
                </a:lnTo>
                <a:lnTo>
                  <a:pt x="603504" y="7467"/>
                </a:lnTo>
                <a:lnTo>
                  <a:pt x="484143" y="105965"/>
                </a:lnTo>
                <a:lnTo>
                  <a:pt x="357535" y="88505"/>
                </a:lnTo>
                <a:lnTo>
                  <a:pt x="306584" y="122107"/>
                </a:lnTo>
                <a:lnTo>
                  <a:pt x="337659" y="150657"/>
                </a:lnTo>
                <a:lnTo>
                  <a:pt x="279351" y="244982"/>
                </a:lnTo>
                <a:lnTo>
                  <a:pt x="254425" y="236307"/>
                </a:lnTo>
                <a:lnTo>
                  <a:pt x="151425" y="280999"/>
                </a:lnTo>
                <a:lnTo>
                  <a:pt x="120349" y="192823"/>
                </a:lnTo>
                <a:lnTo>
                  <a:pt x="82795" y="190846"/>
                </a:lnTo>
                <a:lnTo>
                  <a:pt x="0" y="305815"/>
                </a:lnTo>
                <a:lnTo>
                  <a:pt x="22840" y="509619"/>
                </a:lnTo>
                <a:lnTo>
                  <a:pt x="24817" y="526749"/>
                </a:lnTo>
                <a:lnTo>
                  <a:pt x="74450" y="773377"/>
                </a:lnTo>
                <a:lnTo>
                  <a:pt x="239601" y="664997"/>
                </a:lnTo>
                <a:lnTo>
                  <a:pt x="543659" y="779966"/>
                </a:lnTo>
                <a:lnTo>
                  <a:pt x="600869" y="848266"/>
                </a:lnTo>
                <a:lnTo>
                  <a:pt x="760969" y="847059"/>
                </a:lnTo>
                <a:lnTo>
                  <a:pt x="686519" y="1028242"/>
                </a:lnTo>
                <a:lnTo>
                  <a:pt x="733627" y="1113892"/>
                </a:lnTo>
                <a:lnTo>
                  <a:pt x="797315" y="1145407"/>
                </a:lnTo>
                <a:lnTo>
                  <a:pt x="859027" y="1058878"/>
                </a:lnTo>
                <a:lnTo>
                  <a:pt x="875499" y="832454"/>
                </a:lnTo>
                <a:lnTo>
                  <a:pt x="857709" y="545526"/>
                </a:lnTo>
                <a:lnTo>
                  <a:pt x="981243" y="481069"/>
                </a:lnTo>
                <a:lnTo>
                  <a:pt x="1038343" y="360390"/>
                </a:lnTo>
                <a:close/>
              </a:path>
            </a:pathLst>
          </a:custGeom>
          <a:solidFill>
            <a:srgbClr val="E9E9F3"/>
          </a:solidFill>
          <a:ln w="12700" cap="flat">
            <a:solidFill>
              <a:srgbClr val="8693CC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6" name="Forma Livre: Forma 35">
            <a:extLst>
              <a:ext uri="{FF2B5EF4-FFF2-40B4-BE49-F238E27FC236}">
                <a16:creationId xmlns:a16="http://schemas.microsoft.com/office/drawing/2014/main" id="{DBA7474B-AB36-8664-1C40-65E36F1A415E}"/>
              </a:ext>
            </a:extLst>
          </p:cNvPr>
          <p:cNvSpPr/>
          <p:nvPr/>
        </p:nvSpPr>
        <p:spPr>
          <a:xfrm>
            <a:off x="8836848" y="4028410"/>
            <a:ext cx="875827" cy="812578"/>
          </a:xfrm>
          <a:custGeom>
            <a:avLst/>
            <a:gdLst>
              <a:gd name="connsiteX0" fmla="*/ 625905 w 875827"/>
              <a:gd name="connsiteY0" fmla="*/ 184917 h 812578"/>
              <a:gd name="connsiteX1" fmla="*/ 542780 w 875827"/>
              <a:gd name="connsiteY1" fmla="*/ 28550 h 812578"/>
              <a:gd name="connsiteX2" fmla="*/ 393771 w 875827"/>
              <a:gd name="connsiteY2" fmla="*/ 60834 h 812578"/>
              <a:gd name="connsiteX3" fmla="*/ 272104 w 875827"/>
              <a:gd name="connsiteY3" fmla="*/ 0 h 812578"/>
              <a:gd name="connsiteX4" fmla="*/ 152962 w 875827"/>
              <a:gd name="connsiteY4" fmla="*/ 69508 h 812578"/>
              <a:gd name="connsiteX5" fmla="*/ 83454 w 875827"/>
              <a:gd name="connsiteY5" fmla="*/ 78073 h 812578"/>
              <a:gd name="connsiteX6" fmla="*/ 93337 w 875827"/>
              <a:gd name="connsiteY6" fmla="*/ 115298 h 812578"/>
              <a:gd name="connsiteX7" fmla="*/ 54904 w 875827"/>
              <a:gd name="connsiteY7" fmla="*/ 334914 h 812578"/>
              <a:gd name="connsiteX8" fmla="*/ 0 w 875827"/>
              <a:gd name="connsiteY8" fmla="*/ 351386 h 812578"/>
              <a:gd name="connsiteX9" fmla="*/ 56222 w 875827"/>
              <a:gd name="connsiteY9" fmla="*/ 422761 h 812578"/>
              <a:gd name="connsiteX10" fmla="*/ 49414 w 875827"/>
              <a:gd name="connsiteY10" fmla="*/ 577810 h 812578"/>
              <a:gd name="connsiteX11" fmla="*/ 198972 w 875827"/>
              <a:gd name="connsiteY11" fmla="*/ 598454 h 812578"/>
              <a:gd name="connsiteX12" fmla="*/ 290991 w 875827"/>
              <a:gd name="connsiteY12" fmla="*/ 572319 h 812578"/>
              <a:gd name="connsiteX13" fmla="*/ 338977 w 875827"/>
              <a:gd name="connsiteY13" fmla="*/ 797425 h 812578"/>
              <a:gd name="connsiteX14" fmla="*/ 428251 w 875827"/>
              <a:gd name="connsiteY14" fmla="*/ 771401 h 812578"/>
              <a:gd name="connsiteX15" fmla="*/ 472174 w 875827"/>
              <a:gd name="connsiteY15" fmla="*/ 812579 h 812578"/>
              <a:gd name="connsiteX16" fmla="*/ 602077 w 875827"/>
              <a:gd name="connsiteY16" fmla="*/ 636776 h 812578"/>
              <a:gd name="connsiteX17" fmla="*/ 622172 w 875827"/>
              <a:gd name="connsiteY17" fmla="*/ 609544 h 812578"/>
              <a:gd name="connsiteX18" fmla="*/ 696731 w 875827"/>
              <a:gd name="connsiteY18" fmla="*/ 577260 h 812578"/>
              <a:gd name="connsiteX19" fmla="*/ 783589 w 875827"/>
              <a:gd name="connsiteY19" fmla="*/ 383559 h 812578"/>
              <a:gd name="connsiteX20" fmla="*/ 838273 w 875827"/>
              <a:gd name="connsiteY20" fmla="*/ 345126 h 812578"/>
              <a:gd name="connsiteX21" fmla="*/ 859576 w 875827"/>
              <a:gd name="connsiteY21" fmla="*/ 328106 h 812578"/>
              <a:gd name="connsiteX22" fmla="*/ 875828 w 875827"/>
              <a:gd name="connsiteY22" fmla="*/ 275838 h 812578"/>
              <a:gd name="connsiteX23" fmla="*/ 625905 w 875827"/>
              <a:gd name="connsiteY23" fmla="*/ 184917 h 812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75827" h="812578">
                <a:moveTo>
                  <a:pt x="625905" y="184917"/>
                </a:moveTo>
                <a:lnTo>
                  <a:pt x="542780" y="28550"/>
                </a:lnTo>
                <a:lnTo>
                  <a:pt x="393771" y="60834"/>
                </a:lnTo>
                <a:lnTo>
                  <a:pt x="272104" y="0"/>
                </a:lnTo>
                <a:lnTo>
                  <a:pt x="152962" y="69508"/>
                </a:lnTo>
                <a:lnTo>
                  <a:pt x="83454" y="78073"/>
                </a:lnTo>
                <a:lnTo>
                  <a:pt x="93337" y="115298"/>
                </a:lnTo>
                <a:lnTo>
                  <a:pt x="54904" y="334914"/>
                </a:lnTo>
                <a:lnTo>
                  <a:pt x="0" y="351386"/>
                </a:lnTo>
                <a:lnTo>
                  <a:pt x="56222" y="422761"/>
                </a:lnTo>
                <a:lnTo>
                  <a:pt x="49414" y="577810"/>
                </a:lnTo>
                <a:lnTo>
                  <a:pt x="198972" y="598454"/>
                </a:lnTo>
                <a:lnTo>
                  <a:pt x="290991" y="572319"/>
                </a:lnTo>
                <a:lnTo>
                  <a:pt x="338977" y="797425"/>
                </a:lnTo>
                <a:lnTo>
                  <a:pt x="428251" y="771401"/>
                </a:lnTo>
                <a:lnTo>
                  <a:pt x="472174" y="812579"/>
                </a:lnTo>
                <a:lnTo>
                  <a:pt x="602077" y="636776"/>
                </a:lnTo>
                <a:lnTo>
                  <a:pt x="622172" y="609544"/>
                </a:lnTo>
                <a:lnTo>
                  <a:pt x="696731" y="577260"/>
                </a:lnTo>
                <a:lnTo>
                  <a:pt x="783589" y="383559"/>
                </a:lnTo>
                <a:lnTo>
                  <a:pt x="838273" y="345126"/>
                </a:lnTo>
                <a:lnTo>
                  <a:pt x="859576" y="328106"/>
                </a:lnTo>
                <a:lnTo>
                  <a:pt x="875828" y="275838"/>
                </a:lnTo>
                <a:lnTo>
                  <a:pt x="625905" y="184917"/>
                </a:lnTo>
                <a:close/>
              </a:path>
            </a:pathLst>
          </a:custGeom>
          <a:solidFill>
            <a:srgbClr val="E9E9F3"/>
          </a:solidFill>
          <a:ln w="12700" cap="flat">
            <a:solidFill>
              <a:srgbClr val="8693CC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7" name="Forma Livre: Forma 36">
            <a:extLst>
              <a:ext uri="{FF2B5EF4-FFF2-40B4-BE49-F238E27FC236}">
                <a16:creationId xmlns:a16="http://schemas.microsoft.com/office/drawing/2014/main" id="{4A3DD7A2-93F4-719D-F8F1-537080893C07}"/>
              </a:ext>
            </a:extLst>
          </p:cNvPr>
          <p:cNvSpPr/>
          <p:nvPr/>
        </p:nvSpPr>
        <p:spPr>
          <a:xfrm>
            <a:off x="7874382" y="2949656"/>
            <a:ext cx="829928" cy="666973"/>
          </a:xfrm>
          <a:custGeom>
            <a:avLst/>
            <a:gdLst>
              <a:gd name="connsiteX0" fmla="*/ 769095 w 829928"/>
              <a:gd name="connsiteY0" fmla="*/ 460535 h 666973"/>
              <a:gd name="connsiteX1" fmla="*/ 776561 w 829928"/>
              <a:gd name="connsiteY1" fmla="*/ 347542 h 666973"/>
              <a:gd name="connsiteX2" fmla="*/ 610203 w 829928"/>
              <a:gd name="connsiteY2" fmla="*/ 358743 h 666973"/>
              <a:gd name="connsiteX3" fmla="*/ 589119 w 829928"/>
              <a:gd name="connsiteY3" fmla="*/ 74450 h 666973"/>
              <a:gd name="connsiteX4" fmla="*/ 546843 w 829928"/>
              <a:gd name="connsiteY4" fmla="*/ 106733 h 666973"/>
              <a:gd name="connsiteX5" fmla="*/ 450103 w 829928"/>
              <a:gd name="connsiteY5" fmla="*/ 0 h 666973"/>
              <a:gd name="connsiteX6" fmla="*/ 364452 w 829928"/>
              <a:gd name="connsiteY6" fmla="*/ 3733 h 666973"/>
              <a:gd name="connsiteX7" fmla="*/ 306035 w 829928"/>
              <a:gd name="connsiteY7" fmla="*/ 106733 h 666973"/>
              <a:gd name="connsiteX8" fmla="*/ 220384 w 829928"/>
              <a:gd name="connsiteY8" fmla="*/ 106733 h 666973"/>
              <a:gd name="connsiteX9" fmla="*/ 220384 w 829928"/>
              <a:gd name="connsiteY9" fmla="*/ 156366 h 666973"/>
              <a:gd name="connsiteX10" fmla="*/ 154610 w 829928"/>
              <a:gd name="connsiteY10" fmla="*/ 150217 h 666973"/>
              <a:gd name="connsiteX11" fmla="*/ 132319 w 829928"/>
              <a:gd name="connsiteY11" fmla="*/ 173826 h 666973"/>
              <a:gd name="connsiteX12" fmla="*/ 42935 w 829928"/>
              <a:gd name="connsiteY12" fmla="*/ 157684 h 666973"/>
              <a:gd name="connsiteX13" fmla="*/ 0 w 829928"/>
              <a:gd name="connsiteY13" fmla="*/ 210612 h 666973"/>
              <a:gd name="connsiteX14" fmla="*/ 56880 w 829928"/>
              <a:gd name="connsiteY14" fmla="*/ 240040 h 666973"/>
              <a:gd name="connsiteX15" fmla="*/ 105965 w 829928"/>
              <a:gd name="connsiteY15" fmla="*/ 215333 h 666973"/>
              <a:gd name="connsiteX16" fmla="*/ 153951 w 829928"/>
              <a:gd name="connsiteY16" fmla="*/ 212588 h 666973"/>
              <a:gd name="connsiteX17" fmla="*/ 164931 w 829928"/>
              <a:gd name="connsiteY17" fmla="*/ 289454 h 666973"/>
              <a:gd name="connsiteX18" fmla="*/ 145715 w 829928"/>
              <a:gd name="connsiteY18" fmla="*/ 310098 h 666973"/>
              <a:gd name="connsiteX19" fmla="*/ 177340 w 829928"/>
              <a:gd name="connsiteY19" fmla="*/ 351276 h 666973"/>
              <a:gd name="connsiteX20" fmla="*/ 151205 w 829928"/>
              <a:gd name="connsiteY20" fmla="*/ 393771 h 666973"/>
              <a:gd name="connsiteX21" fmla="*/ 247287 w 829928"/>
              <a:gd name="connsiteY21" fmla="*/ 498089 h 666973"/>
              <a:gd name="connsiteX22" fmla="*/ 420235 w 829928"/>
              <a:gd name="connsiteY22" fmla="*/ 544757 h 666973"/>
              <a:gd name="connsiteX23" fmla="*/ 701673 w 829928"/>
              <a:gd name="connsiteY23" fmla="*/ 666973 h 666973"/>
              <a:gd name="connsiteX24" fmla="*/ 829928 w 829928"/>
              <a:gd name="connsiteY24" fmla="*/ 511485 h 666973"/>
              <a:gd name="connsiteX25" fmla="*/ 769095 w 829928"/>
              <a:gd name="connsiteY25" fmla="*/ 460535 h 6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29928" h="666973">
                <a:moveTo>
                  <a:pt x="769095" y="460535"/>
                </a:moveTo>
                <a:lnTo>
                  <a:pt x="776561" y="347542"/>
                </a:lnTo>
                <a:lnTo>
                  <a:pt x="610203" y="358743"/>
                </a:lnTo>
                <a:lnTo>
                  <a:pt x="589119" y="74450"/>
                </a:lnTo>
                <a:lnTo>
                  <a:pt x="546843" y="106733"/>
                </a:lnTo>
                <a:lnTo>
                  <a:pt x="450103" y="0"/>
                </a:lnTo>
                <a:lnTo>
                  <a:pt x="364452" y="3733"/>
                </a:lnTo>
                <a:lnTo>
                  <a:pt x="306035" y="106733"/>
                </a:lnTo>
                <a:lnTo>
                  <a:pt x="220384" y="106733"/>
                </a:lnTo>
                <a:lnTo>
                  <a:pt x="220384" y="156366"/>
                </a:lnTo>
                <a:lnTo>
                  <a:pt x="154610" y="150217"/>
                </a:lnTo>
                <a:lnTo>
                  <a:pt x="132319" y="173826"/>
                </a:lnTo>
                <a:lnTo>
                  <a:pt x="42935" y="157684"/>
                </a:lnTo>
                <a:lnTo>
                  <a:pt x="0" y="210612"/>
                </a:lnTo>
                <a:lnTo>
                  <a:pt x="56880" y="240040"/>
                </a:lnTo>
                <a:lnTo>
                  <a:pt x="105965" y="215333"/>
                </a:lnTo>
                <a:lnTo>
                  <a:pt x="153951" y="212588"/>
                </a:lnTo>
                <a:lnTo>
                  <a:pt x="164931" y="289454"/>
                </a:lnTo>
                <a:lnTo>
                  <a:pt x="145715" y="310098"/>
                </a:lnTo>
                <a:lnTo>
                  <a:pt x="177340" y="351276"/>
                </a:lnTo>
                <a:lnTo>
                  <a:pt x="151205" y="393771"/>
                </a:lnTo>
                <a:lnTo>
                  <a:pt x="247287" y="498089"/>
                </a:lnTo>
                <a:lnTo>
                  <a:pt x="420235" y="544757"/>
                </a:lnTo>
                <a:lnTo>
                  <a:pt x="701673" y="666973"/>
                </a:lnTo>
                <a:lnTo>
                  <a:pt x="829928" y="511485"/>
                </a:lnTo>
                <a:lnTo>
                  <a:pt x="769095" y="460535"/>
                </a:lnTo>
                <a:close/>
              </a:path>
            </a:pathLst>
          </a:custGeom>
          <a:solidFill>
            <a:srgbClr val="E9E9F3"/>
          </a:solidFill>
          <a:ln w="12700" cap="flat">
            <a:solidFill>
              <a:srgbClr val="8693CC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8" name="Forma Livre: Forma 37">
            <a:extLst>
              <a:ext uri="{FF2B5EF4-FFF2-40B4-BE49-F238E27FC236}">
                <a16:creationId xmlns:a16="http://schemas.microsoft.com/office/drawing/2014/main" id="{088086F1-34AF-E495-BFDA-8710CAC4C09C}"/>
              </a:ext>
            </a:extLst>
          </p:cNvPr>
          <p:cNvSpPr/>
          <p:nvPr/>
        </p:nvSpPr>
        <p:spPr>
          <a:xfrm>
            <a:off x="7057960" y="2850719"/>
            <a:ext cx="873302" cy="459765"/>
          </a:xfrm>
          <a:custGeom>
            <a:avLst/>
            <a:gdLst>
              <a:gd name="connsiteX0" fmla="*/ 816422 w 873302"/>
              <a:gd name="connsiteY0" fmla="*/ 309549 h 459765"/>
              <a:gd name="connsiteX1" fmla="*/ 465805 w 873302"/>
              <a:gd name="connsiteY1" fmla="*/ 127487 h 459765"/>
              <a:gd name="connsiteX2" fmla="*/ 41178 w 873302"/>
              <a:gd name="connsiteY2" fmla="*/ 0 h 459765"/>
              <a:gd name="connsiteX3" fmla="*/ 0 w 873302"/>
              <a:gd name="connsiteY3" fmla="*/ 34260 h 459765"/>
              <a:gd name="connsiteX4" fmla="*/ 111126 w 873302"/>
              <a:gd name="connsiteY4" fmla="*/ 214126 h 459765"/>
              <a:gd name="connsiteX5" fmla="*/ 86419 w 873302"/>
              <a:gd name="connsiteY5" fmla="*/ 271775 h 459765"/>
              <a:gd name="connsiteX6" fmla="*/ 211380 w 873302"/>
              <a:gd name="connsiteY6" fmla="*/ 329424 h 459765"/>
              <a:gd name="connsiteX7" fmla="*/ 391136 w 873302"/>
              <a:gd name="connsiteY7" fmla="*/ 278583 h 459765"/>
              <a:gd name="connsiteX8" fmla="*/ 393881 w 873302"/>
              <a:gd name="connsiteY8" fmla="*/ 459766 h 459765"/>
              <a:gd name="connsiteX9" fmla="*/ 632713 w 873302"/>
              <a:gd name="connsiteY9" fmla="*/ 459766 h 459765"/>
              <a:gd name="connsiteX10" fmla="*/ 668401 w 873302"/>
              <a:gd name="connsiteY10" fmla="*/ 403544 h 459765"/>
              <a:gd name="connsiteX11" fmla="*/ 704088 w 873302"/>
              <a:gd name="connsiteY11" fmla="*/ 424078 h 459765"/>
              <a:gd name="connsiteX12" fmla="*/ 873302 w 873302"/>
              <a:gd name="connsiteY12" fmla="*/ 338977 h 459765"/>
              <a:gd name="connsiteX13" fmla="*/ 816422 w 873302"/>
              <a:gd name="connsiteY13" fmla="*/ 309549 h 459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3302" h="459765">
                <a:moveTo>
                  <a:pt x="816422" y="309549"/>
                </a:moveTo>
                <a:lnTo>
                  <a:pt x="465805" y="127487"/>
                </a:lnTo>
                <a:lnTo>
                  <a:pt x="41178" y="0"/>
                </a:lnTo>
                <a:lnTo>
                  <a:pt x="0" y="34260"/>
                </a:lnTo>
                <a:lnTo>
                  <a:pt x="111126" y="214126"/>
                </a:lnTo>
                <a:lnTo>
                  <a:pt x="86419" y="271775"/>
                </a:lnTo>
                <a:lnTo>
                  <a:pt x="211380" y="329424"/>
                </a:lnTo>
                <a:lnTo>
                  <a:pt x="391136" y="278583"/>
                </a:lnTo>
                <a:lnTo>
                  <a:pt x="393881" y="459766"/>
                </a:lnTo>
                <a:lnTo>
                  <a:pt x="632713" y="459766"/>
                </a:lnTo>
                <a:lnTo>
                  <a:pt x="668401" y="403544"/>
                </a:lnTo>
                <a:lnTo>
                  <a:pt x="704088" y="424078"/>
                </a:lnTo>
                <a:lnTo>
                  <a:pt x="873302" y="338977"/>
                </a:lnTo>
                <a:lnTo>
                  <a:pt x="816422" y="309549"/>
                </a:lnTo>
                <a:close/>
              </a:path>
            </a:pathLst>
          </a:custGeom>
          <a:solidFill>
            <a:srgbClr val="E9E9F3"/>
          </a:solidFill>
          <a:ln w="12700" cap="flat">
            <a:solidFill>
              <a:srgbClr val="8693CC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9" name="Forma Livre: Forma 38">
            <a:extLst>
              <a:ext uri="{FF2B5EF4-FFF2-40B4-BE49-F238E27FC236}">
                <a16:creationId xmlns:a16="http://schemas.microsoft.com/office/drawing/2014/main" id="{1D15EC08-D084-92E5-220C-47289FE46A5B}"/>
              </a:ext>
            </a:extLst>
          </p:cNvPr>
          <p:cNvSpPr/>
          <p:nvPr/>
        </p:nvSpPr>
        <p:spPr>
          <a:xfrm>
            <a:off x="8463501" y="2869497"/>
            <a:ext cx="1293097" cy="1344049"/>
          </a:xfrm>
          <a:custGeom>
            <a:avLst/>
            <a:gdLst>
              <a:gd name="connsiteX0" fmla="*/ 557385 w 1293097"/>
              <a:gd name="connsiteY0" fmla="*/ 240260 h 1344049"/>
              <a:gd name="connsiteX1" fmla="*/ 396846 w 1293097"/>
              <a:gd name="connsiteY1" fmla="*/ 0 h 1344049"/>
              <a:gd name="connsiteX2" fmla="*/ 371151 w 1293097"/>
              <a:gd name="connsiteY2" fmla="*/ 168336 h 1344049"/>
              <a:gd name="connsiteX3" fmla="*/ 0 w 1293097"/>
              <a:gd name="connsiteY3" fmla="*/ 154719 h 1344049"/>
              <a:gd name="connsiteX4" fmla="*/ 21083 w 1293097"/>
              <a:gd name="connsiteY4" fmla="*/ 439012 h 1344049"/>
              <a:gd name="connsiteX5" fmla="*/ 187442 w 1293097"/>
              <a:gd name="connsiteY5" fmla="*/ 427812 h 1344049"/>
              <a:gd name="connsiteX6" fmla="*/ 179975 w 1293097"/>
              <a:gd name="connsiteY6" fmla="*/ 540804 h 1344049"/>
              <a:gd name="connsiteX7" fmla="*/ 240809 w 1293097"/>
              <a:gd name="connsiteY7" fmla="*/ 591755 h 1344049"/>
              <a:gd name="connsiteX8" fmla="*/ 112553 w 1293097"/>
              <a:gd name="connsiteY8" fmla="*/ 747243 h 1344049"/>
              <a:gd name="connsiteX9" fmla="*/ 170202 w 1293097"/>
              <a:gd name="connsiteY9" fmla="*/ 1060196 h 1344049"/>
              <a:gd name="connsiteX10" fmla="*/ 376092 w 1293097"/>
              <a:gd name="connsiteY10" fmla="*/ 1053388 h 1344049"/>
              <a:gd name="connsiteX11" fmla="*/ 365111 w 1293097"/>
              <a:gd name="connsiteY11" fmla="*/ 1163196 h 1344049"/>
              <a:gd name="connsiteX12" fmla="*/ 447467 w 1293097"/>
              <a:gd name="connsiteY12" fmla="*/ 1201628 h 1344049"/>
              <a:gd name="connsiteX13" fmla="*/ 456911 w 1293097"/>
              <a:gd name="connsiteY13" fmla="*/ 1237206 h 1344049"/>
              <a:gd name="connsiteX14" fmla="*/ 526419 w 1293097"/>
              <a:gd name="connsiteY14" fmla="*/ 1228641 h 1344049"/>
              <a:gd name="connsiteX15" fmla="*/ 645561 w 1293097"/>
              <a:gd name="connsiteY15" fmla="*/ 1159133 h 1344049"/>
              <a:gd name="connsiteX16" fmla="*/ 767228 w 1293097"/>
              <a:gd name="connsiteY16" fmla="*/ 1219966 h 1344049"/>
              <a:gd name="connsiteX17" fmla="*/ 916237 w 1293097"/>
              <a:gd name="connsiteY17" fmla="*/ 1187683 h 1344049"/>
              <a:gd name="connsiteX18" fmla="*/ 999362 w 1293097"/>
              <a:gd name="connsiteY18" fmla="*/ 1344049 h 1344049"/>
              <a:gd name="connsiteX19" fmla="*/ 955878 w 1293097"/>
              <a:gd name="connsiteY19" fmla="*/ 1164074 h 1344049"/>
              <a:gd name="connsiteX20" fmla="*/ 1025386 w 1293097"/>
              <a:gd name="connsiteY20" fmla="*/ 1053607 h 1344049"/>
              <a:gd name="connsiteX21" fmla="*/ 1217770 w 1293097"/>
              <a:gd name="connsiteY21" fmla="*/ 912065 h 1344049"/>
              <a:gd name="connsiteX22" fmla="*/ 1230398 w 1293097"/>
              <a:gd name="connsiteY22" fmla="*/ 647208 h 1344049"/>
              <a:gd name="connsiteX23" fmla="*/ 1241378 w 1293097"/>
              <a:gd name="connsiteY23" fmla="*/ 416721 h 1344049"/>
              <a:gd name="connsiteX24" fmla="*/ 1293098 w 1293097"/>
              <a:gd name="connsiteY24" fmla="*/ 300874 h 1344049"/>
              <a:gd name="connsiteX25" fmla="*/ 557385 w 1293097"/>
              <a:gd name="connsiteY25" fmla="*/ 240479 h 1344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93097" h="1344049">
                <a:moveTo>
                  <a:pt x="557385" y="240260"/>
                </a:moveTo>
                <a:lnTo>
                  <a:pt x="396846" y="0"/>
                </a:lnTo>
                <a:cubicBezTo>
                  <a:pt x="387402" y="62700"/>
                  <a:pt x="371151" y="168336"/>
                  <a:pt x="371151" y="168336"/>
                </a:cubicBezTo>
                <a:lnTo>
                  <a:pt x="0" y="154719"/>
                </a:lnTo>
                <a:lnTo>
                  <a:pt x="21083" y="439012"/>
                </a:lnTo>
                <a:lnTo>
                  <a:pt x="187442" y="427812"/>
                </a:lnTo>
                <a:lnTo>
                  <a:pt x="179975" y="540804"/>
                </a:lnTo>
                <a:lnTo>
                  <a:pt x="240809" y="591755"/>
                </a:lnTo>
                <a:lnTo>
                  <a:pt x="112553" y="747243"/>
                </a:lnTo>
                <a:lnTo>
                  <a:pt x="170202" y="1060196"/>
                </a:lnTo>
                <a:lnTo>
                  <a:pt x="376092" y="1053388"/>
                </a:lnTo>
                <a:lnTo>
                  <a:pt x="365111" y="1163196"/>
                </a:lnTo>
                <a:lnTo>
                  <a:pt x="447467" y="1201628"/>
                </a:lnTo>
                <a:lnTo>
                  <a:pt x="456911" y="1237206"/>
                </a:lnTo>
                <a:lnTo>
                  <a:pt x="526419" y="1228641"/>
                </a:lnTo>
                <a:lnTo>
                  <a:pt x="645561" y="1159133"/>
                </a:lnTo>
                <a:lnTo>
                  <a:pt x="767228" y="1219966"/>
                </a:lnTo>
                <a:lnTo>
                  <a:pt x="916237" y="1187683"/>
                </a:lnTo>
                <a:lnTo>
                  <a:pt x="999362" y="1344049"/>
                </a:lnTo>
                <a:lnTo>
                  <a:pt x="955878" y="1164074"/>
                </a:lnTo>
                <a:lnTo>
                  <a:pt x="1025386" y="1053607"/>
                </a:lnTo>
                <a:lnTo>
                  <a:pt x="1217770" y="912065"/>
                </a:lnTo>
                <a:lnTo>
                  <a:pt x="1230398" y="647208"/>
                </a:lnTo>
                <a:lnTo>
                  <a:pt x="1241378" y="416721"/>
                </a:lnTo>
                <a:lnTo>
                  <a:pt x="1293098" y="300874"/>
                </a:lnTo>
                <a:lnTo>
                  <a:pt x="557385" y="240479"/>
                </a:lnTo>
                <a:close/>
              </a:path>
            </a:pathLst>
          </a:custGeom>
          <a:solidFill>
            <a:srgbClr val="E9E9F3"/>
          </a:solidFill>
          <a:ln w="12700" cap="flat">
            <a:solidFill>
              <a:srgbClr val="8693CC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0" name="Forma Livre: Forma 39">
            <a:extLst>
              <a:ext uri="{FF2B5EF4-FFF2-40B4-BE49-F238E27FC236}">
                <a16:creationId xmlns:a16="http://schemas.microsoft.com/office/drawing/2014/main" id="{EE08E52A-4F53-8A61-200F-E7111540FF94}"/>
              </a:ext>
            </a:extLst>
          </p:cNvPr>
          <p:cNvSpPr/>
          <p:nvPr/>
        </p:nvSpPr>
        <p:spPr>
          <a:xfrm>
            <a:off x="9358436" y="5068730"/>
            <a:ext cx="603943" cy="387182"/>
          </a:xfrm>
          <a:custGeom>
            <a:avLst/>
            <a:gdLst>
              <a:gd name="connsiteX0" fmla="*/ 485461 w 603943"/>
              <a:gd name="connsiteY0" fmla="*/ 35907 h 387182"/>
              <a:gd name="connsiteX1" fmla="*/ 363794 w 603943"/>
              <a:gd name="connsiteY1" fmla="*/ 0 h 387182"/>
              <a:gd name="connsiteX2" fmla="*/ 269469 w 603943"/>
              <a:gd name="connsiteY2" fmla="*/ 53367 h 387182"/>
              <a:gd name="connsiteX3" fmla="*/ 295493 w 603943"/>
              <a:gd name="connsiteY3" fmla="*/ 79391 h 387182"/>
              <a:gd name="connsiteX4" fmla="*/ 24707 w 603943"/>
              <a:gd name="connsiteY4" fmla="*/ 34370 h 387182"/>
              <a:gd name="connsiteX5" fmla="*/ 0 w 603943"/>
              <a:gd name="connsiteY5" fmla="*/ 126060 h 387182"/>
              <a:gd name="connsiteX6" fmla="*/ 199960 w 603943"/>
              <a:gd name="connsiteY6" fmla="*/ 145166 h 387182"/>
              <a:gd name="connsiteX7" fmla="*/ 351385 w 603943"/>
              <a:gd name="connsiteY7" fmla="*/ 276826 h 387182"/>
              <a:gd name="connsiteX8" fmla="*/ 464378 w 603943"/>
              <a:gd name="connsiteY8" fmla="*/ 292968 h 387182"/>
              <a:gd name="connsiteX9" fmla="*/ 433302 w 603943"/>
              <a:gd name="connsiteY9" fmla="*/ 376092 h 387182"/>
              <a:gd name="connsiteX10" fmla="*/ 465256 w 603943"/>
              <a:gd name="connsiteY10" fmla="*/ 387183 h 387182"/>
              <a:gd name="connsiteX11" fmla="*/ 571001 w 603943"/>
              <a:gd name="connsiteY11" fmla="*/ 315808 h 387182"/>
              <a:gd name="connsiteX12" fmla="*/ 603943 w 603943"/>
              <a:gd name="connsiteY12" fmla="*/ 174375 h 387182"/>
              <a:gd name="connsiteX13" fmla="*/ 588790 w 603943"/>
              <a:gd name="connsiteY13" fmla="*/ 5600 h 387182"/>
              <a:gd name="connsiteX14" fmla="*/ 512803 w 603943"/>
              <a:gd name="connsiteY14" fmla="*/ 0 h 387182"/>
              <a:gd name="connsiteX15" fmla="*/ 485461 w 603943"/>
              <a:gd name="connsiteY15" fmla="*/ 35907 h 387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03943" h="387182">
                <a:moveTo>
                  <a:pt x="485461" y="35907"/>
                </a:moveTo>
                <a:lnTo>
                  <a:pt x="363794" y="0"/>
                </a:lnTo>
                <a:lnTo>
                  <a:pt x="269469" y="53367"/>
                </a:lnTo>
                <a:lnTo>
                  <a:pt x="295493" y="79391"/>
                </a:lnTo>
                <a:lnTo>
                  <a:pt x="24707" y="34370"/>
                </a:lnTo>
                <a:lnTo>
                  <a:pt x="0" y="126060"/>
                </a:lnTo>
                <a:lnTo>
                  <a:pt x="199960" y="145166"/>
                </a:lnTo>
                <a:lnTo>
                  <a:pt x="351385" y="276826"/>
                </a:lnTo>
                <a:lnTo>
                  <a:pt x="464378" y="292968"/>
                </a:lnTo>
                <a:lnTo>
                  <a:pt x="433302" y="376092"/>
                </a:lnTo>
                <a:lnTo>
                  <a:pt x="465256" y="387183"/>
                </a:lnTo>
                <a:lnTo>
                  <a:pt x="571001" y="315808"/>
                </a:lnTo>
                <a:lnTo>
                  <a:pt x="603943" y="174375"/>
                </a:lnTo>
                <a:lnTo>
                  <a:pt x="588790" y="5600"/>
                </a:lnTo>
                <a:lnTo>
                  <a:pt x="512803" y="0"/>
                </a:lnTo>
                <a:lnTo>
                  <a:pt x="485461" y="35907"/>
                </a:lnTo>
                <a:close/>
              </a:path>
            </a:pathLst>
          </a:custGeom>
          <a:solidFill>
            <a:srgbClr val="5E70BC"/>
          </a:solidFill>
          <a:ln w="5484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1" name="Forma Livre: Forma 40">
            <a:extLst>
              <a:ext uri="{FF2B5EF4-FFF2-40B4-BE49-F238E27FC236}">
                <a16:creationId xmlns:a16="http://schemas.microsoft.com/office/drawing/2014/main" id="{17BAFB54-27CA-3E98-BC64-6A9B4F8645F6}"/>
              </a:ext>
            </a:extLst>
          </p:cNvPr>
          <p:cNvSpPr/>
          <p:nvPr/>
        </p:nvSpPr>
        <p:spPr>
          <a:xfrm>
            <a:off x="8927440" y="5194790"/>
            <a:ext cx="896252" cy="782711"/>
          </a:xfrm>
          <a:custGeom>
            <a:avLst/>
            <a:gdLst>
              <a:gd name="connsiteX0" fmla="*/ 895374 w 896252"/>
              <a:gd name="connsiteY0" fmla="*/ 166908 h 782711"/>
              <a:gd name="connsiteX1" fmla="*/ 782381 w 896252"/>
              <a:gd name="connsiteY1" fmla="*/ 150766 h 782711"/>
              <a:gd name="connsiteX2" fmla="*/ 630956 w 896252"/>
              <a:gd name="connsiteY2" fmla="*/ 19106 h 782711"/>
              <a:gd name="connsiteX3" fmla="*/ 430996 w 896252"/>
              <a:gd name="connsiteY3" fmla="*/ 0 h 782711"/>
              <a:gd name="connsiteX4" fmla="*/ 190736 w 896252"/>
              <a:gd name="connsiteY4" fmla="*/ 140335 h 782711"/>
              <a:gd name="connsiteX5" fmla="*/ 0 w 896252"/>
              <a:gd name="connsiteY5" fmla="*/ 377739 h 782711"/>
              <a:gd name="connsiteX6" fmla="*/ 91909 w 896252"/>
              <a:gd name="connsiteY6" fmla="*/ 359950 h 782711"/>
              <a:gd name="connsiteX7" fmla="*/ 183928 w 896252"/>
              <a:gd name="connsiteY7" fmla="*/ 483484 h 782711"/>
              <a:gd name="connsiteX8" fmla="*/ 227851 w 896252"/>
              <a:gd name="connsiteY8" fmla="*/ 447797 h 782711"/>
              <a:gd name="connsiteX9" fmla="*/ 436486 w 896252"/>
              <a:gd name="connsiteY9" fmla="*/ 574076 h 782711"/>
              <a:gd name="connsiteX10" fmla="*/ 510607 w 896252"/>
              <a:gd name="connsiteY10" fmla="*/ 670158 h 782711"/>
              <a:gd name="connsiteX11" fmla="*/ 452958 w 896252"/>
              <a:gd name="connsiteY11" fmla="*/ 711336 h 782711"/>
              <a:gd name="connsiteX12" fmla="*/ 457020 w 896252"/>
              <a:gd name="connsiteY12" fmla="*/ 782711 h 782711"/>
              <a:gd name="connsiteX13" fmla="*/ 561338 w 896252"/>
              <a:gd name="connsiteY13" fmla="*/ 726380 h 782711"/>
              <a:gd name="connsiteX14" fmla="*/ 625905 w 896252"/>
              <a:gd name="connsiteY14" fmla="*/ 578139 h 782711"/>
              <a:gd name="connsiteX15" fmla="*/ 808406 w 896252"/>
              <a:gd name="connsiteY15" fmla="*/ 443624 h 782711"/>
              <a:gd name="connsiteX16" fmla="*/ 896252 w 896252"/>
              <a:gd name="connsiteY16" fmla="*/ 261123 h 782711"/>
              <a:gd name="connsiteX17" fmla="*/ 864298 w 896252"/>
              <a:gd name="connsiteY17" fmla="*/ 250033 h 782711"/>
              <a:gd name="connsiteX18" fmla="*/ 895374 w 896252"/>
              <a:gd name="connsiteY18" fmla="*/ 166908 h 782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96252" h="782711">
                <a:moveTo>
                  <a:pt x="895374" y="166908"/>
                </a:moveTo>
                <a:lnTo>
                  <a:pt x="782381" y="150766"/>
                </a:lnTo>
                <a:lnTo>
                  <a:pt x="630956" y="19106"/>
                </a:lnTo>
                <a:lnTo>
                  <a:pt x="430996" y="0"/>
                </a:lnTo>
                <a:lnTo>
                  <a:pt x="190736" y="140335"/>
                </a:lnTo>
                <a:lnTo>
                  <a:pt x="0" y="377739"/>
                </a:lnTo>
                <a:lnTo>
                  <a:pt x="91909" y="359950"/>
                </a:lnTo>
                <a:lnTo>
                  <a:pt x="183928" y="483484"/>
                </a:lnTo>
                <a:lnTo>
                  <a:pt x="227851" y="447797"/>
                </a:lnTo>
                <a:lnTo>
                  <a:pt x="436486" y="574076"/>
                </a:lnTo>
                <a:lnTo>
                  <a:pt x="510607" y="670158"/>
                </a:lnTo>
                <a:lnTo>
                  <a:pt x="452958" y="711336"/>
                </a:lnTo>
                <a:lnTo>
                  <a:pt x="457020" y="782711"/>
                </a:lnTo>
                <a:lnTo>
                  <a:pt x="561338" y="726380"/>
                </a:lnTo>
                <a:lnTo>
                  <a:pt x="625905" y="578139"/>
                </a:lnTo>
                <a:lnTo>
                  <a:pt x="808406" y="443624"/>
                </a:lnTo>
                <a:lnTo>
                  <a:pt x="896252" y="261123"/>
                </a:lnTo>
                <a:lnTo>
                  <a:pt x="864298" y="250033"/>
                </a:lnTo>
                <a:lnTo>
                  <a:pt x="895374" y="166908"/>
                </a:lnTo>
                <a:close/>
              </a:path>
            </a:pathLst>
          </a:custGeom>
          <a:solidFill>
            <a:srgbClr val="5E70BC"/>
          </a:solidFill>
          <a:ln w="5484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2" name="Forma Livre: Forma 41">
            <a:extLst>
              <a:ext uri="{FF2B5EF4-FFF2-40B4-BE49-F238E27FC236}">
                <a16:creationId xmlns:a16="http://schemas.microsoft.com/office/drawing/2014/main" id="{3E9C9254-E57D-BA59-C298-13F510F13BF2}"/>
              </a:ext>
            </a:extLst>
          </p:cNvPr>
          <p:cNvSpPr/>
          <p:nvPr/>
        </p:nvSpPr>
        <p:spPr>
          <a:xfrm>
            <a:off x="7067294" y="1743087"/>
            <a:ext cx="2010472" cy="1417291"/>
          </a:xfrm>
          <a:custGeom>
            <a:avLst/>
            <a:gdLst>
              <a:gd name="connsiteX0" fmla="*/ 807088 w 2010472"/>
              <a:gd name="connsiteY0" fmla="*/ 1417181 h 1417291"/>
              <a:gd name="connsiteX1" fmla="*/ 850023 w 2010472"/>
              <a:gd name="connsiteY1" fmla="*/ 1364254 h 1417291"/>
              <a:gd name="connsiteX2" fmla="*/ 939407 w 2010472"/>
              <a:gd name="connsiteY2" fmla="*/ 1380396 h 1417291"/>
              <a:gd name="connsiteX3" fmla="*/ 961698 w 2010472"/>
              <a:gd name="connsiteY3" fmla="*/ 1356787 h 1417291"/>
              <a:gd name="connsiteX4" fmla="*/ 1027473 w 2010472"/>
              <a:gd name="connsiteY4" fmla="*/ 1363046 h 1417291"/>
              <a:gd name="connsiteX5" fmla="*/ 1027473 w 2010472"/>
              <a:gd name="connsiteY5" fmla="*/ 1313413 h 1417291"/>
              <a:gd name="connsiteX6" fmla="*/ 1113123 w 2010472"/>
              <a:gd name="connsiteY6" fmla="*/ 1313413 h 1417291"/>
              <a:gd name="connsiteX7" fmla="*/ 1171431 w 2010472"/>
              <a:gd name="connsiteY7" fmla="*/ 1210413 h 1417291"/>
              <a:gd name="connsiteX8" fmla="*/ 1257081 w 2010472"/>
              <a:gd name="connsiteY8" fmla="*/ 1206680 h 1417291"/>
              <a:gd name="connsiteX9" fmla="*/ 1353931 w 2010472"/>
              <a:gd name="connsiteY9" fmla="*/ 1313413 h 1417291"/>
              <a:gd name="connsiteX10" fmla="*/ 1396098 w 2010472"/>
              <a:gd name="connsiteY10" fmla="*/ 1281129 h 1417291"/>
              <a:gd name="connsiteX11" fmla="*/ 1767248 w 2010472"/>
              <a:gd name="connsiteY11" fmla="*/ 1294746 h 1417291"/>
              <a:gd name="connsiteX12" fmla="*/ 1792943 w 2010472"/>
              <a:gd name="connsiteY12" fmla="*/ 1126410 h 1417291"/>
              <a:gd name="connsiteX13" fmla="*/ 1748581 w 2010472"/>
              <a:gd name="connsiteY13" fmla="*/ 1060086 h 1417291"/>
              <a:gd name="connsiteX14" fmla="*/ 2010473 w 2010472"/>
              <a:gd name="connsiteY14" fmla="*/ 523784 h 1417291"/>
              <a:gd name="connsiteX15" fmla="*/ 1831706 w 2010472"/>
              <a:gd name="connsiteY15" fmla="*/ 454276 h 1417291"/>
              <a:gd name="connsiteX16" fmla="*/ 1707513 w 2010472"/>
              <a:gd name="connsiteY16" fmla="*/ 310317 h 1417291"/>
              <a:gd name="connsiteX17" fmla="*/ 1707513 w 2010472"/>
              <a:gd name="connsiteY17" fmla="*/ 235867 h 1417291"/>
              <a:gd name="connsiteX18" fmla="*/ 1577171 w 2010472"/>
              <a:gd name="connsiteY18" fmla="*/ 240809 h 1417291"/>
              <a:gd name="connsiteX19" fmla="*/ 1533687 w 2010472"/>
              <a:gd name="connsiteY19" fmla="*/ 359950 h 1417291"/>
              <a:gd name="connsiteX20" fmla="*/ 1428162 w 2010472"/>
              <a:gd name="connsiteY20" fmla="*/ 326459 h 1417291"/>
              <a:gd name="connsiteX21" fmla="*/ 1413228 w 2010472"/>
              <a:gd name="connsiteY21" fmla="*/ 466684 h 1417291"/>
              <a:gd name="connsiteX22" fmla="*/ 1302761 w 2010472"/>
              <a:gd name="connsiteY22" fmla="*/ 376092 h 1417291"/>
              <a:gd name="connsiteX23" fmla="*/ 1281678 w 2010472"/>
              <a:gd name="connsiteY23" fmla="*/ 35907 h 1417291"/>
              <a:gd name="connsiteX24" fmla="*/ 1217440 w 2010472"/>
              <a:gd name="connsiteY24" fmla="*/ 17789 h 1417291"/>
              <a:gd name="connsiteX25" fmla="*/ 949729 w 2010472"/>
              <a:gd name="connsiteY25" fmla="*/ 181183 h 1417291"/>
              <a:gd name="connsiteX26" fmla="*/ 934575 w 2010472"/>
              <a:gd name="connsiteY26" fmla="*/ 133087 h 1417291"/>
              <a:gd name="connsiteX27" fmla="*/ 789080 w 2010472"/>
              <a:gd name="connsiteY27" fmla="*/ 171520 h 1417291"/>
              <a:gd name="connsiteX28" fmla="*/ 776781 w 2010472"/>
              <a:gd name="connsiteY28" fmla="*/ 60394 h 1417291"/>
              <a:gd name="connsiteX29" fmla="*/ 742521 w 2010472"/>
              <a:gd name="connsiteY29" fmla="*/ 0 h 1417291"/>
              <a:gd name="connsiteX30" fmla="*/ 649184 w 2010472"/>
              <a:gd name="connsiteY30" fmla="*/ 45241 h 1417291"/>
              <a:gd name="connsiteX31" fmla="*/ 646439 w 2010472"/>
              <a:gd name="connsiteY31" fmla="*/ 76866 h 1417291"/>
              <a:gd name="connsiteX32" fmla="*/ 458448 w 2010472"/>
              <a:gd name="connsiteY32" fmla="*/ 60394 h 1417291"/>
              <a:gd name="connsiteX33" fmla="*/ 474919 w 2010472"/>
              <a:gd name="connsiteY33" fmla="*/ 131770 h 1417291"/>
              <a:gd name="connsiteX34" fmla="*/ 551785 w 2010472"/>
              <a:gd name="connsiteY34" fmla="*/ 149558 h 1417291"/>
              <a:gd name="connsiteX35" fmla="*/ 564083 w 2010472"/>
              <a:gd name="connsiteY35" fmla="*/ 198972 h 1417291"/>
              <a:gd name="connsiteX36" fmla="*/ 443294 w 2010472"/>
              <a:gd name="connsiteY36" fmla="*/ 198972 h 1417291"/>
              <a:gd name="connsiteX37" fmla="*/ 443294 w 2010472"/>
              <a:gd name="connsiteY37" fmla="*/ 280010 h 1417291"/>
              <a:gd name="connsiteX38" fmla="*/ 513352 w 2010472"/>
              <a:gd name="connsiteY38" fmla="*/ 322616 h 1417291"/>
              <a:gd name="connsiteX39" fmla="*/ 491390 w 2010472"/>
              <a:gd name="connsiteY39" fmla="*/ 363794 h 1417291"/>
              <a:gd name="connsiteX40" fmla="*/ 528505 w 2010472"/>
              <a:gd name="connsiteY40" fmla="*/ 404972 h 1417291"/>
              <a:gd name="connsiteX41" fmla="*/ 454385 w 2010472"/>
              <a:gd name="connsiteY41" fmla="*/ 775574 h 1417291"/>
              <a:gd name="connsiteX42" fmla="*/ 351385 w 2010472"/>
              <a:gd name="connsiteY42" fmla="*/ 753612 h 1417291"/>
              <a:gd name="connsiteX43" fmla="*/ 306144 w 2010472"/>
              <a:gd name="connsiteY43" fmla="*/ 808516 h 1417291"/>
              <a:gd name="connsiteX44" fmla="*/ 196337 w 2010472"/>
              <a:gd name="connsiteY44" fmla="*/ 805771 h 1417291"/>
              <a:gd name="connsiteX45" fmla="*/ 109808 w 2010472"/>
              <a:gd name="connsiteY45" fmla="*/ 885381 h 1417291"/>
              <a:gd name="connsiteX46" fmla="*/ 93337 w 2010472"/>
              <a:gd name="connsiteY46" fmla="*/ 1036367 h 1417291"/>
              <a:gd name="connsiteX47" fmla="*/ 0 w 2010472"/>
              <a:gd name="connsiteY47" fmla="*/ 1067992 h 1417291"/>
              <a:gd name="connsiteX48" fmla="*/ 31625 w 2010472"/>
              <a:gd name="connsiteY48" fmla="*/ 1107743 h 1417291"/>
              <a:gd name="connsiteX49" fmla="*/ 456252 w 2010472"/>
              <a:gd name="connsiteY49" fmla="*/ 1235230 h 1417291"/>
              <a:gd name="connsiteX50" fmla="*/ 806869 w 2010472"/>
              <a:gd name="connsiteY50" fmla="*/ 1417291 h 141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010472" h="1417291">
                <a:moveTo>
                  <a:pt x="807088" y="1417181"/>
                </a:moveTo>
                <a:lnTo>
                  <a:pt x="850023" y="1364254"/>
                </a:lnTo>
                <a:lnTo>
                  <a:pt x="939407" y="1380396"/>
                </a:lnTo>
                <a:lnTo>
                  <a:pt x="961698" y="1356787"/>
                </a:lnTo>
                <a:lnTo>
                  <a:pt x="1027473" y="1363046"/>
                </a:lnTo>
                <a:lnTo>
                  <a:pt x="1027473" y="1313413"/>
                </a:lnTo>
                <a:lnTo>
                  <a:pt x="1113123" y="1313413"/>
                </a:lnTo>
                <a:lnTo>
                  <a:pt x="1171431" y="1210413"/>
                </a:lnTo>
                <a:lnTo>
                  <a:pt x="1257081" y="1206680"/>
                </a:lnTo>
                <a:lnTo>
                  <a:pt x="1353931" y="1313413"/>
                </a:lnTo>
                <a:lnTo>
                  <a:pt x="1396098" y="1281129"/>
                </a:lnTo>
                <a:lnTo>
                  <a:pt x="1767248" y="1294746"/>
                </a:lnTo>
                <a:cubicBezTo>
                  <a:pt x="1767248" y="1294746"/>
                  <a:pt x="1783500" y="1189110"/>
                  <a:pt x="1792943" y="1126410"/>
                </a:cubicBezTo>
                <a:lnTo>
                  <a:pt x="1748581" y="1060086"/>
                </a:lnTo>
                <a:lnTo>
                  <a:pt x="2010473" y="523784"/>
                </a:lnTo>
                <a:lnTo>
                  <a:pt x="1831706" y="454276"/>
                </a:lnTo>
                <a:lnTo>
                  <a:pt x="1707513" y="310317"/>
                </a:lnTo>
                <a:lnTo>
                  <a:pt x="1707513" y="235867"/>
                </a:lnTo>
                <a:lnTo>
                  <a:pt x="1577171" y="240809"/>
                </a:lnTo>
                <a:lnTo>
                  <a:pt x="1533687" y="359950"/>
                </a:lnTo>
                <a:lnTo>
                  <a:pt x="1428162" y="326459"/>
                </a:lnTo>
                <a:lnTo>
                  <a:pt x="1413228" y="466684"/>
                </a:lnTo>
                <a:lnTo>
                  <a:pt x="1302761" y="376092"/>
                </a:lnTo>
                <a:lnTo>
                  <a:pt x="1281678" y="35907"/>
                </a:lnTo>
                <a:lnTo>
                  <a:pt x="1217440" y="17789"/>
                </a:lnTo>
                <a:lnTo>
                  <a:pt x="949729" y="181183"/>
                </a:lnTo>
                <a:lnTo>
                  <a:pt x="934575" y="133087"/>
                </a:lnTo>
                <a:lnTo>
                  <a:pt x="789080" y="171520"/>
                </a:lnTo>
                <a:lnTo>
                  <a:pt x="776781" y="60394"/>
                </a:lnTo>
                <a:lnTo>
                  <a:pt x="742521" y="0"/>
                </a:lnTo>
                <a:lnTo>
                  <a:pt x="649184" y="45241"/>
                </a:lnTo>
                <a:lnTo>
                  <a:pt x="646439" y="76866"/>
                </a:lnTo>
                <a:lnTo>
                  <a:pt x="458448" y="60394"/>
                </a:lnTo>
                <a:lnTo>
                  <a:pt x="474919" y="131770"/>
                </a:lnTo>
                <a:lnTo>
                  <a:pt x="551785" y="149558"/>
                </a:lnTo>
                <a:lnTo>
                  <a:pt x="564083" y="198972"/>
                </a:lnTo>
                <a:lnTo>
                  <a:pt x="443294" y="198972"/>
                </a:lnTo>
                <a:lnTo>
                  <a:pt x="443294" y="280010"/>
                </a:lnTo>
                <a:lnTo>
                  <a:pt x="513352" y="322616"/>
                </a:lnTo>
                <a:lnTo>
                  <a:pt x="491390" y="363794"/>
                </a:lnTo>
                <a:lnTo>
                  <a:pt x="528505" y="404972"/>
                </a:lnTo>
                <a:lnTo>
                  <a:pt x="454385" y="775574"/>
                </a:lnTo>
                <a:lnTo>
                  <a:pt x="351385" y="753612"/>
                </a:lnTo>
                <a:lnTo>
                  <a:pt x="306144" y="808516"/>
                </a:lnTo>
                <a:lnTo>
                  <a:pt x="196337" y="805771"/>
                </a:lnTo>
                <a:lnTo>
                  <a:pt x="109808" y="885381"/>
                </a:lnTo>
                <a:lnTo>
                  <a:pt x="93337" y="1036367"/>
                </a:lnTo>
                <a:lnTo>
                  <a:pt x="0" y="1067992"/>
                </a:lnTo>
                <a:lnTo>
                  <a:pt x="31625" y="1107743"/>
                </a:lnTo>
                <a:lnTo>
                  <a:pt x="456252" y="1235230"/>
                </a:lnTo>
                <a:lnTo>
                  <a:pt x="806869" y="1417291"/>
                </a:lnTo>
                <a:close/>
              </a:path>
            </a:pathLst>
          </a:custGeom>
          <a:solidFill>
            <a:srgbClr val="E9E9F3"/>
          </a:solidFill>
          <a:ln w="12700" cap="flat">
            <a:solidFill>
              <a:srgbClr val="8693CC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3" name="Forma Livre: Forma 42">
            <a:extLst>
              <a:ext uri="{FF2B5EF4-FFF2-40B4-BE49-F238E27FC236}">
                <a16:creationId xmlns:a16="http://schemas.microsoft.com/office/drawing/2014/main" id="{49889889-BCC8-CB34-A1DB-6FBCBE6E634D}"/>
              </a:ext>
            </a:extLst>
          </p:cNvPr>
          <p:cNvSpPr/>
          <p:nvPr/>
        </p:nvSpPr>
        <p:spPr>
          <a:xfrm>
            <a:off x="9962050" y="3765310"/>
            <a:ext cx="132318" cy="93775"/>
          </a:xfrm>
          <a:custGeom>
            <a:avLst/>
            <a:gdLst>
              <a:gd name="connsiteX0" fmla="*/ 0 w 132318"/>
              <a:gd name="connsiteY0" fmla="*/ 0 h 93775"/>
              <a:gd name="connsiteX1" fmla="*/ 132318 w 132318"/>
              <a:gd name="connsiteY1" fmla="*/ 0 h 93775"/>
              <a:gd name="connsiteX2" fmla="*/ 132318 w 132318"/>
              <a:gd name="connsiteY2" fmla="*/ 93776 h 93775"/>
              <a:gd name="connsiteX3" fmla="*/ 0 w 132318"/>
              <a:gd name="connsiteY3" fmla="*/ 93776 h 9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318" h="93775">
                <a:moveTo>
                  <a:pt x="0" y="0"/>
                </a:moveTo>
                <a:lnTo>
                  <a:pt x="132318" y="0"/>
                </a:lnTo>
                <a:lnTo>
                  <a:pt x="132318" y="93776"/>
                </a:lnTo>
                <a:lnTo>
                  <a:pt x="0" y="93776"/>
                </a:lnTo>
                <a:close/>
              </a:path>
            </a:pathLst>
          </a:custGeom>
          <a:solidFill>
            <a:srgbClr val="5E70BC"/>
          </a:solidFill>
          <a:ln w="5484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4" name="Forma Livre: Forma 45">
            <a:extLst>
              <a:ext uri="{FF2B5EF4-FFF2-40B4-BE49-F238E27FC236}">
                <a16:creationId xmlns:a16="http://schemas.microsoft.com/office/drawing/2014/main" id="{1EE2402D-2E4F-5AE8-646E-C91C75193EE4}"/>
              </a:ext>
            </a:extLst>
          </p:cNvPr>
          <p:cNvSpPr/>
          <p:nvPr/>
        </p:nvSpPr>
        <p:spPr>
          <a:xfrm>
            <a:off x="9525014" y="1811717"/>
            <a:ext cx="80379" cy="69178"/>
          </a:xfrm>
          <a:custGeom>
            <a:avLst/>
            <a:gdLst>
              <a:gd name="connsiteX0" fmla="*/ 54575 w 80379"/>
              <a:gd name="connsiteY0" fmla="*/ 55782 h 69178"/>
              <a:gd name="connsiteX1" fmla="*/ 25366 w 80379"/>
              <a:gd name="connsiteY1" fmla="*/ 55782 h 69178"/>
              <a:gd name="connsiteX2" fmla="*/ 19985 w 80379"/>
              <a:gd name="connsiteY2" fmla="*/ 69179 h 69178"/>
              <a:gd name="connsiteX3" fmla="*/ 0 w 80379"/>
              <a:gd name="connsiteY3" fmla="*/ 69179 h 69178"/>
              <a:gd name="connsiteX4" fmla="*/ 30527 w 80379"/>
              <a:gd name="connsiteY4" fmla="*/ 0 h 69178"/>
              <a:gd name="connsiteX5" fmla="*/ 49743 w 80379"/>
              <a:gd name="connsiteY5" fmla="*/ 0 h 69178"/>
              <a:gd name="connsiteX6" fmla="*/ 80379 w 80379"/>
              <a:gd name="connsiteY6" fmla="*/ 69179 h 69178"/>
              <a:gd name="connsiteX7" fmla="*/ 60065 w 80379"/>
              <a:gd name="connsiteY7" fmla="*/ 69179 h 69178"/>
              <a:gd name="connsiteX8" fmla="*/ 54575 w 80379"/>
              <a:gd name="connsiteY8" fmla="*/ 55782 h 69178"/>
              <a:gd name="connsiteX9" fmla="*/ 48864 w 80379"/>
              <a:gd name="connsiteY9" fmla="*/ 41398 h 69178"/>
              <a:gd name="connsiteX10" fmla="*/ 39970 w 80379"/>
              <a:gd name="connsiteY10" fmla="*/ 19216 h 69178"/>
              <a:gd name="connsiteX11" fmla="*/ 31076 w 80379"/>
              <a:gd name="connsiteY11" fmla="*/ 41398 h 69178"/>
              <a:gd name="connsiteX12" fmla="*/ 48864 w 80379"/>
              <a:gd name="connsiteY12" fmla="*/ 41398 h 6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379" h="69178">
                <a:moveTo>
                  <a:pt x="54575" y="55782"/>
                </a:moveTo>
                <a:lnTo>
                  <a:pt x="25366" y="55782"/>
                </a:lnTo>
                <a:lnTo>
                  <a:pt x="19985" y="69179"/>
                </a:lnTo>
                <a:lnTo>
                  <a:pt x="0" y="69179"/>
                </a:lnTo>
                <a:lnTo>
                  <a:pt x="30527" y="0"/>
                </a:lnTo>
                <a:lnTo>
                  <a:pt x="49743" y="0"/>
                </a:lnTo>
                <a:lnTo>
                  <a:pt x="80379" y="69179"/>
                </a:lnTo>
                <a:lnTo>
                  <a:pt x="60065" y="69179"/>
                </a:lnTo>
                <a:lnTo>
                  <a:pt x="54575" y="55782"/>
                </a:lnTo>
                <a:close/>
                <a:moveTo>
                  <a:pt x="48864" y="41398"/>
                </a:moveTo>
                <a:lnTo>
                  <a:pt x="39970" y="19216"/>
                </a:lnTo>
                <a:lnTo>
                  <a:pt x="31076" y="41398"/>
                </a:lnTo>
                <a:lnTo>
                  <a:pt x="48864" y="41398"/>
                </a:lnTo>
                <a:close/>
              </a:path>
            </a:pathLst>
          </a:custGeom>
          <a:solidFill>
            <a:srgbClr val="FFFF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5" name="Forma Livre: Forma 46">
            <a:extLst>
              <a:ext uri="{FF2B5EF4-FFF2-40B4-BE49-F238E27FC236}">
                <a16:creationId xmlns:a16="http://schemas.microsoft.com/office/drawing/2014/main" id="{D97AEF4E-8355-4BBB-4C92-D18EA4A84DB0}"/>
              </a:ext>
            </a:extLst>
          </p:cNvPr>
          <p:cNvSpPr/>
          <p:nvPr/>
        </p:nvSpPr>
        <p:spPr>
          <a:xfrm>
            <a:off x="9610884" y="1811826"/>
            <a:ext cx="62370" cy="69178"/>
          </a:xfrm>
          <a:custGeom>
            <a:avLst/>
            <a:gdLst>
              <a:gd name="connsiteX0" fmla="*/ 47986 w 62370"/>
              <a:gd name="connsiteY0" fmla="*/ 3075 h 69178"/>
              <a:gd name="connsiteX1" fmla="*/ 58637 w 62370"/>
              <a:gd name="connsiteY1" fmla="*/ 11969 h 69178"/>
              <a:gd name="connsiteX2" fmla="*/ 62371 w 62370"/>
              <a:gd name="connsiteY2" fmla="*/ 25585 h 69178"/>
              <a:gd name="connsiteX3" fmla="*/ 58637 w 62370"/>
              <a:gd name="connsiteY3" fmla="*/ 39092 h 69178"/>
              <a:gd name="connsiteX4" fmla="*/ 47986 w 62370"/>
              <a:gd name="connsiteY4" fmla="*/ 47986 h 69178"/>
              <a:gd name="connsiteX5" fmla="*/ 31625 w 62370"/>
              <a:gd name="connsiteY5" fmla="*/ 51061 h 69178"/>
              <a:gd name="connsiteX6" fmla="*/ 19546 w 62370"/>
              <a:gd name="connsiteY6" fmla="*/ 51061 h 69178"/>
              <a:gd name="connsiteX7" fmla="*/ 19546 w 62370"/>
              <a:gd name="connsiteY7" fmla="*/ 69179 h 69178"/>
              <a:gd name="connsiteX8" fmla="*/ 0 w 62370"/>
              <a:gd name="connsiteY8" fmla="*/ 69179 h 69178"/>
              <a:gd name="connsiteX9" fmla="*/ 0 w 62370"/>
              <a:gd name="connsiteY9" fmla="*/ 0 h 69178"/>
              <a:gd name="connsiteX10" fmla="*/ 31625 w 62370"/>
              <a:gd name="connsiteY10" fmla="*/ 0 h 69178"/>
              <a:gd name="connsiteX11" fmla="*/ 47986 w 62370"/>
              <a:gd name="connsiteY11" fmla="*/ 3075 h 69178"/>
              <a:gd name="connsiteX12" fmla="*/ 39640 w 62370"/>
              <a:gd name="connsiteY12" fmla="*/ 33052 h 69178"/>
              <a:gd name="connsiteX13" fmla="*/ 42715 w 62370"/>
              <a:gd name="connsiteY13" fmla="*/ 25585 h 69178"/>
              <a:gd name="connsiteX14" fmla="*/ 39640 w 62370"/>
              <a:gd name="connsiteY14" fmla="*/ 18118 h 69178"/>
              <a:gd name="connsiteX15" fmla="*/ 30527 w 62370"/>
              <a:gd name="connsiteY15" fmla="*/ 15483 h 69178"/>
              <a:gd name="connsiteX16" fmla="*/ 19656 w 62370"/>
              <a:gd name="connsiteY16" fmla="*/ 15483 h 69178"/>
              <a:gd name="connsiteX17" fmla="*/ 19656 w 62370"/>
              <a:gd name="connsiteY17" fmla="*/ 35797 h 69178"/>
              <a:gd name="connsiteX18" fmla="*/ 30527 w 62370"/>
              <a:gd name="connsiteY18" fmla="*/ 35797 h 69178"/>
              <a:gd name="connsiteX19" fmla="*/ 39640 w 62370"/>
              <a:gd name="connsiteY19" fmla="*/ 33162 h 6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2370" h="69178">
                <a:moveTo>
                  <a:pt x="47986" y="3075"/>
                </a:moveTo>
                <a:cubicBezTo>
                  <a:pt x="52598" y="5161"/>
                  <a:pt x="56112" y="8126"/>
                  <a:pt x="58637" y="11969"/>
                </a:cubicBezTo>
                <a:cubicBezTo>
                  <a:pt x="61163" y="15812"/>
                  <a:pt x="62371" y="20314"/>
                  <a:pt x="62371" y="25585"/>
                </a:cubicBezTo>
                <a:cubicBezTo>
                  <a:pt x="62371" y="30856"/>
                  <a:pt x="61163" y="35358"/>
                  <a:pt x="58637" y="39092"/>
                </a:cubicBezTo>
                <a:cubicBezTo>
                  <a:pt x="56112" y="42935"/>
                  <a:pt x="52598" y="45900"/>
                  <a:pt x="47986" y="47986"/>
                </a:cubicBezTo>
                <a:cubicBezTo>
                  <a:pt x="43374" y="50072"/>
                  <a:pt x="37884" y="51061"/>
                  <a:pt x="31625" y="51061"/>
                </a:cubicBezTo>
                <a:lnTo>
                  <a:pt x="19546" y="51061"/>
                </a:lnTo>
                <a:lnTo>
                  <a:pt x="19546" y="69179"/>
                </a:lnTo>
                <a:lnTo>
                  <a:pt x="0" y="69179"/>
                </a:lnTo>
                <a:lnTo>
                  <a:pt x="0" y="0"/>
                </a:lnTo>
                <a:lnTo>
                  <a:pt x="31625" y="0"/>
                </a:lnTo>
                <a:cubicBezTo>
                  <a:pt x="37884" y="0"/>
                  <a:pt x="43374" y="988"/>
                  <a:pt x="47986" y="3075"/>
                </a:cubicBezTo>
                <a:close/>
                <a:moveTo>
                  <a:pt x="39640" y="33052"/>
                </a:moveTo>
                <a:cubicBezTo>
                  <a:pt x="41727" y="31295"/>
                  <a:pt x="42715" y="28770"/>
                  <a:pt x="42715" y="25585"/>
                </a:cubicBezTo>
                <a:cubicBezTo>
                  <a:pt x="42715" y="22401"/>
                  <a:pt x="41727" y="19875"/>
                  <a:pt x="39640" y="18118"/>
                </a:cubicBezTo>
                <a:cubicBezTo>
                  <a:pt x="37554" y="16361"/>
                  <a:pt x="34589" y="15483"/>
                  <a:pt x="30527" y="15483"/>
                </a:cubicBezTo>
                <a:lnTo>
                  <a:pt x="19656" y="15483"/>
                </a:lnTo>
                <a:lnTo>
                  <a:pt x="19656" y="35797"/>
                </a:lnTo>
                <a:lnTo>
                  <a:pt x="30527" y="35797"/>
                </a:lnTo>
                <a:cubicBezTo>
                  <a:pt x="34589" y="35797"/>
                  <a:pt x="37554" y="34919"/>
                  <a:pt x="39640" y="33162"/>
                </a:cubicBezTo>
                <a:close/>
              </a:path>
            </a:pathLst>
          </a:custGeom>
          <a:solidFill>
            <a:srgbClr val="FFFF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6" name="Forma Livre: Forma 47">
            <a:extLst>
              <a:ext uri="{FF2B5EF4-FFF2-40B4-BE49-F238E27FC236}">
                <a16:creationId xmlns:a16="http://schemas.microsoft.com/office/drawing/2014/main" id="{33AD0366-7116-F43D-734D-A902C63FE38F}"/>
              </a:ext>
            </a:extLst>
          </p:cNvPr>
          <p:cNvSpPr/>
          <p:nvPr/>
        </p:nvSpPr>
        <p:spPr>
          <a:xfrm>
            <a:off x="9739469" y="3933426"/>
            <a:ext cx="68739" cy="72033"/>
          </a:xfrm>
          <a:custGeom>
            <a:avLst/>
            <a:gdLst>
              <a:gd name="connsiteX0" fmla="*/ 49743 w 68739"/>
              <a:gd name="connsiteY0" fmla="*/ 34589 h 72033"/>
              <a:gd name="connsiteX1" fmla="*/ 67093 w 68739"/>
              <a:gd name="connsiteY1" fmla="*/ 34589 h 72033"/>
              <a:gd name="connsiteX2" fmla="*/ 67093 w 68739"/>
              <a:gd name="connsiteY2" fmla="*/ 63249 h 72033"/>
              <a:gd name="connsiteX3" fmla="*/ 53476 w 68739"/>
              <a:gd name="connsiteY3" fmla="*/ 69728 h 72033"/>
              <a:gd name="connsiteX4" fmla="*/ 38103 w 68739"/>
              <a:gd name="connsiteY4" fmla="*/ 72034 h 72033"/>
              <a:gd name="connsiteX5" fmla="*/ 18558 w 68739"/>
              <a:gd name="connsiteY5" fmla="*/ 67422 h 72033"/>
              <a:gd name="connsiteX6" fmla="*/ 4941 w 68739"/>
              <a:gd name="connsiteY6" fmla="*/ 54575 h 72033"/>
              <a:gd name="connsiteX7" fmla="*/ 0 w 68739"/>
              <a:gd name="connsiteY7" fmla="*/ 36017 h 72033"/>
              <a:gd name="connsiteX8" fmla="*/ 4941 w 68739"/>
              <a:gd name="connsiteY8" fmla="*/ 17459 h 72033"/>
              <a:gd name="connsiteX9" fmla="*/ 18667 w 68739"/>
              <a:gd name="connsiteY9" fmla="*/ 4612 h 72033"/>
              <a:gd name="connsiteX10" fmla="*/ 38543 w 68739"/>
              <a:gd name="connsiteY10" fmla="*/ 0 h 72033"/>
              <a:gd name="connsiteX11" fmla="*/ 55892 w 68739"/>
              <a:gd name="connsiteY11" fmla="*/ 3294 h 72033"/>
              <a:gd name="connsiteX12" fmla="*/ 68740 w 68739"/>
              <a:gd name="connsiteY12" fmla="*/ 12628 h 72033"/>
              <a:gd name="connsiteX13" fmla="*/ 56332 w 68739"/>
              <a:gd name="connsiteY13" fmla="*/ 23938 h 72033"/>
              <a:gd name="connsiteX14" fmla="*/ 39531 w 68739"/>
              <a:gd name="connsiteY14" fmla="*/ 16252 h 72033"/>
              <a:gd name="connsiteX15" fmla="*/ 25146 w 68739"/>
              <a:gd name="connsiteY15" fmla="*/ 21632 h 72033"/>
              <a:gd name="connsiteX16" fmla="*/ 19765 w 68739"/>
              <a:gd name="connsiteY16" fmla="*/ 36017 h 72033"/>
              <a:gd name="connsiteX17" fmla="*/ 22181 w 68739"/>
              <a:gd name="connsiteY17" fmla="*/ 46229 h 72033"/>
              <a:gd name="connsiteX18" fmla="*/ 29099 w 68739"/>
              <a:gd name="connsiteY18" fmla="*/ 53257 h 72033"/>
              <a:gd name="connsiteX19" fmla="*/ 39311 w 68739"/>
              <a:gd name="connsiteY19" fmla="*/ 55782 h 72033"/>
              <a:gd name="connsiteX20" fmla="*/ 49853 w 68739"/>
              <a:gd name="connsiteY20" fmla="*/ 53476 h 72033"/>
              <a:gd name="connsiteX21" fmla="*/ 49853 w 68739"/>
              <a:gd name="connsiteY21" fmla="*/ 34480 h 72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8739" h="72033">
                <a:moveTo>
                  <a:pt x="49743" y="34589"/>
                </a:moveTo>
                <a:lnTo>
                  <a:pt x="67093" y="34589"/>
                </a:lnTo>
                <a:lnTo>
                  <a:pt x="67093" y="63249"/>
                </a:lnTo>
                <a:cubicBezTo>
                  <a:pt x="63140" y="66104"/>
                  <a:pt x="58637" y="68301"/>
                  <a:pt x="53476" y="69728"/>
                </a:cubicBezTo>
                <a:cubicBezTo>
                  <a:pt x="48315" y="71265"/>
                  <a:pt x="43155" y="72034"/>
                  <a:pt x="38103" y="72034"/>
                </a:cubicBezTo>
                <a:cubicBezTo>
                  <a:pt x="30856" y="72034"/>
                  <a:pt x="24377" y="70497"/>
                  <a:pt x="18558" y="67422"/>
                </a:cubicBezTo>
                <a:cubicBezTo>
                  <a:pt x="12738" y="64347"/>
                  <a:pt x="8236" y="60065"/>
                  <a:pt x="4941" y="54575"/>
                </a:cubicBezTo>
                <a:cubicBezTo>
                  <a:pt x="1647" y="49084"/>
                  <a:pt x="0" y="42935"/>
                  <a:pt x="0" y="36017"/>
                </a:cubicBezTo>
                <a:cubicBezTo>
                  <a:pt x="0" y="29099"/>
                  <a:pt x="1647" y="22950"/>
                  <a:pt x="4941" y="17459"/>
                </a:cubicBezTo>
                <a:cubicBezTo>
                  <a:pt x="8236" y="11969"/>
                  <a:pt x="12848" y="7687"/>
                  <a:pt x="18667" y="4612"/>
                </a:cubicBezTo>
                <a:cubicBezTo>
                  <a:pt x="24487" y="1537"/>
                  <a:pt x="31185" y="0"/>
                  <a:pt x="38543" y="0"/>
                </a:cubicBezTo>
                <a:cubicBezTo>
                  <a:pt x="45021" y="0"/>
                  <a:pt x="50841" y="1098"/>
                  <a:pt x="55892" y="3294"/>
                </a:cubicBezTo>
                <a:cubicBezTo>
                  <a:pt x="61053" y="5490"/>
                  <a:pt x="65336" y="8565"/>
                  <a:pt x="68740" y="12628"/>
                </a:cubicBezTo>
                <a:lnTo>
                  <a:pt x="56332" y="23938"/>
                </a:lnTo>
                <a:cubicBezTo>
                  <a:pt x="51610" y="18777"/>
                  <a:pt x="46010" y="16252"/>
                  <a:pt x="39531" y="16252"/>
                </a:cubicBezTo>
                <a:cubicBezTo>
                  <a:pt x="33601" y="16252"/>
                  <a:pt x="28770" y="18008"/>
                  <a:pt x="25146" y="21632"/>
                </a:cubicBezTo>
                <a:cubicBezTo>
                  <a:pt x="21522" y="25256"/>
                  <a:pt x="19765" y="29978"/>
                  <a:pt x="19765" y="36017"/>
                </a:cubicBezTo>
                <a:cubicBezTo>
                  <a:pt x="19765" y="39860"/>
                  <a:pt x="20534" y="43264"/>
                  <a:pt x="22181" y="46229"/>
                </a:cubicBezTo>
                <a:cubicBezTo>
                  <a:pt x="23828" y="49194"/>
                  <a:pt x="26134" y="51610"/>
                  <a:pt x="29099" y="53257"/>
                </a:cubicBezTo>
                <a:cubicBezTo>
                  <a:pt x="32064" y="54904"/>
                  <a:pt x="35468" y="55782"/>
                  <a:pt x="39311" y="55782"/>
                </a:cubicBezTo>
                <a:cubicBezTo>
                  <a:pt x="43155" y="55782"/>
                  <a:pt x="46559" y="55014"/>
                  <a:pt x="49853" y="53476"/>
                </a:cubicBezTo>
                <a:lnTo>
                  <a:pt x="49853" y="34480"/>
                </a:lnTo>
                <a:close/>
              </a:path>
            </a:pathLst>
          </a:custGeom>
          <a:solidFill>
            <a:srgbClr val="FFFF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7" name="Forma Livre: Forma 48">
            <a:extLst>
              <a:ext uri="{FF2B5EF4-FFF2-40B4-BE49-F238E27FC236}">
                <a16:creationId xmlns:a16="http://schemas.microsoft.com/office/drawing/2014/main" id="{807BABB5-7F24-64BF-F897-6F6C05724DC3}"/>
              </a:ext>
            </a:extLst>
          </p:cNvPr>
          <p:cNvSpPr/>
          <p:nvPr/>
        </p:nvSpPr>
        <p:spPr>
          <a:xfrm>
            <a:off x="9815346" y="3933645"/>
            <a:ext cx="76865" cy="71814"/>
          </a:xfrm>
          <a:custGeom>
            <a:avLst/>
            <a:gdLst>
              <a:gd name="connsiteX0" fmla="*/ 18777 w 76865"/>
              <a:gd name="connsiteY0" fmla="*/ 67202 h 71814"/>
              <a:gd name="connsiteX1" fmla="*/ 5051 w 76865"/>
              <a:gd name="connsiteY1" fmla="*/ 54355 h 71814"/>
              <a:gd name="connsiteX2" fmla="*/ 0 w 76865"/>
              <a:gd name="connsiteY2" fmla="*/ 35907 h 71814"/>
              <a:gd name="connsiteX3" fmla="*/ 5051 w 76865"/>
              <a:gd name="connsiteY3" fmla="*/ 17459 h 71814"/>
              <a:gd name="connsiteX4" fmla="*/ 18777 w 76865"/>
              <a:gd name="connsiteY4" fmla="*/ 4612 h 71814"/>
              <a:gd name="connsiteX5" fmla="*/ 38433 w 76865"/>
              <a:gd name="connsiteY5" fmla="*/ 0 h 71814"/>
              <a:gd name="connsiteX6" fmla="*/ 58198 w 76865"/>
              <a:gd name="connsiteY6" fmla="*/ 4612 h 71814"/>
              <a:gd name="connsiteX7" fmla="*/ 71924 w 76865"/>
              <a:gd name="connsiteY7" fmla="*/ 17459 h 71814"/>
              <a:gd name="connsiteX8" fmla="*/ 76866 w 76865"/>
              <a:gd name="connsiteY8" fmla="*/ 35907 h 71814"/>
              <a:gd name="connsiteX9" fmla="*/ 71924 w 76865"/>
              <a:gd name="connsiteY9" fmla="*/ 54355 h 71814"/>
              <a:gd name="connsiteX10" fmla="*/ 58198 w 76865"/>
              <a:gd name="connsiteY10" fmla="*/ 67202 h 71814"/>
              <a:gd name="connsiteX11" fmla="*/ 38433 w 76865"/>
              <a:gd name="connsiteY11" fmla="*/ 71814 h 71814"/>
              <a:gd name="connsiteX12" fmla="*/ 18777 w 76865"/>
              <a:gd name="connsiteY12" fmla="*/ 67202 h 71814"/>
              <a:gd name="connsiteX13" fmla="*/ 47986 w 76865"/>
              <a:gd name="connsiteY13" fmla="*/ 53147 h 71814"/>
              <a:gd name="connsiteX14" fmla="*/ 54684 w 76865"/>
              <a:gd name="connsiteY14" fmla="*/ 46229 h 71814"/>
              <a:gd name="connsiteX15" fmla="*/ 57100 w 76865"/>
              <a:gd name="connsiteY15" fmla="*/ 35907 h 71814"/>
              <a:gd name="connsiteX16" fmla="*/ 54684 w 76865"/>
              <a:gd name="connsiteY16" fmla="*/ 25585 h 71814"/>
              <a:gd name="connsiteX17" fmla="*/ 47986 w 76865"/>
              <a:gd name="connsiteY17" fmla="*/ 18667 h 71814"/>
              <a:gd name="connsiteX18" fmla="*/ 38543 w 76865"/>
              <a:gd name="connsiteY18" fmla="*/ 16252 h 71814"/>
              <a:gd name="connsiteX19" fmla="*/ 29099 w 76865"/>
              <a:gd name="connsiteY19" fmla="*/ 18667 h 71814"/>
              <a:gd name="connsiteX20" fmla="*/ 22401 w 76865"/>
              <a:gd name="connsiteY20" fmla="*/ 25585 h 71814"/>
              <a:gd name="connsiteX21" fmla="*/ 19985 w 76865"/>
              <a:gd name="connsiteY21" fmla="*/ 35907 h 71814"/>
              <a:gd name="connsiteX22" fmla="*/ 22401 w 76865"/>
              <a:gd name="connsiteY22" fmla="*/ 46229 h 71814"/>
              <a:gd name="connsiteX23" fmla="*/ 29099 w 76865"/>
              <a:gd name="connsiteY23" fmla="*/ 53147 h 71814"/>
              <a:gd name="connsiteX24" fmla="*/ 38543 w 76865"/>
              <a:gd name="connsiteY24" fmla="*/ 55563 h 71814"/>
              <a:gd name="connsiteX25" fmla="*/ 47986 w 76865"/>
              <a:gd name="connsiteY25" fmla="*/ 53147 h 7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6865" h="71814">
                <a:moveTo>
                  <a:pt x="18777" y="67202"/>
                </a:moveTo>
                <a:cubicBezTo>
                  <a:pt x="12957" y="64128"/>
                  <a:pt x="8345" y="59845"/>
                  <a:pt x="5051" y="54355"/>
                </a:cubicBezTo>
                <a:cubicBezTo>
                  <a:pt x="1757" y="48865"/>
                  <a:pt x="0" y="42715"/>
                  <a:pt x="0" y="35907"/>
                </a:cubicBezTo>
                <a:cubicBezTo>
                  <a:pt x="0" y="29099"/>
                  <a:pt x="1647" y="22950"/>
                  <a:pt x="5051" y="17459"/>
                </a:cubicBezTo>
                <a:cubicBezTo>
                  <a:pt x="8345" y="11969"/>
                  <a:pt x="12957" y="7687"/>
                  <a:pt x="18777" y="4612"/>
                </a:cubicBezTo>
                <a:cubicBezTo>
                  <a:pt x="24597" y="1537"/>
                  <a:pt x="31185" y="0"/>
                  <a:pt x="38433" y="0"/>
                </a:cubicBezTo>
                <a:cubicBezTo>
                  <a:pt x="45680" y="0"/>
                  <a:pt x="52269" y="1537"/>
                  <a:pt x="58198" y="4612"/>
                </a:cubicBezTo>
                <a:cubicBezTo>
                  <a:pt x="64128" y="7687"/>
                  <a:pt x="68630" y="11969"/>
                  <a:pt x="71924" y="17459"/>
                </a:cubicBezTo>
                <a:cubicBezTo>
                  <a:pt x="75218" y="22950"/>
                  <a:pt x="76866" y="29099"/>
                  <a:pt x="76866" y="35907"/>
                </a:cubicBezTo>
                <a:cubicBezTo>
                  <a:pt x="76866" y="42715"/>
                  <a:pt x="75218" y="48974"/>
                  <a:pt x="71924" y="54355"/>
                </a:cubicBezTo>
                <a:cubicBezTo>
                  <a:pt x="68630" y="59736"/>
                  <a:pt x="64018" y="64128"/>
                  <a:pt x="58198" y="67202"/>
                </a:cubicBezTo>
                <a:cubicBezTo>
                  <a:pt x="52378" y="70277"/>
                  <a:pt x="45790" y="71814"/>
                  <a:pt x="38433" y="71814"/>
                </a:cubicBezTo>
                <a:cubicBezTo>
                  <a:pt x="31076" y="71814"/>
                  <a:pt x="24597" y="70277"/>
                  <a:pt x="18777" y="67202"/>
                </a:cubicBezTo>
                <a:close/>
                <a:moveTo>
                  <a:pt x="47986" y="53147"/>
                </a:moveTo>
                <a:cubicBezTo>
                  <a:pt x="50841" y="51500"/>
                  <a:pt x="53037" y="49194"/>
                  <a:pt x="54684" y="46229"/>
                </a:cubicBezTo>
                <a:cubicBezTo>
                  <a:pt x="56332" y="43264"/>
                  <a:pt x="57100" y="39750"/>
                  <a:pt x="57100" y="35907"/>
                </a:cubicBezTo>
                <a:cubicBezTo>
                  <a:pt x="57100" y="32064"/>
                  <a:pt x="56222" y="28550"/>
                  <a:pt x="54684" y="25585"/>
                </a:cubicBezTo>
                <a:cubicBezTo>
                  <a:pt x="53037" y="22620"/>
                  <a:pt x="50841" y="20314"/>
                  <a:pt x="47986" y="18667"/>
                </a:cubicBezTo>
                <a:cubicBezTo>
                  <a:pt x="45131" y="17020"/>
                  <a:pt x="41947" y="16252"/>
                  <a:pt x="38543" y="16252"/>
                </a:cubicBezTo>
                <a:cubicBezTo>
                  <a:pt x="35138" y="16252"/>
                  <a:pt x="31844" y="17130"/>
                  <a:pt x="29099" y="18667"/>
                </a:cubicBezTo>
                <a:cubicBezTo>
                  <a:pt x="26244" y="20314"/>
                  <a:pt x="24048" y="22620"/>
                  <a:pt x="22401" y="25585"/>
                </a:cubicBezTo>
                <a:cubicBezTo>
                  <a:pt x="20754" y="28550"/>
                  <a:pt x="19985" y="32064"/>
                  <a:pt x="19985" y="35907"/>
                </a:cubicBezTo>
                <a:cubicBezTo>
                  <a:pt x="19985" y="39750"/>
                  <a:pt x="20754" y="43264"/>
                  <a:pt x="22401" y="46229"/>
                </a:cubicBezTo>
                <a:cubicBezTo>
                  <a:pt x="24048" y="49194"/>
                  <a:pt x="26244" y="51500"/>
                  <a:pt x="29099" y="53147"/>
                </a:cubicBezTo>
                <a:cubicBezTo>
                  <a:pt x="31954" y="54794"/>
                  <a:pt x="35138" y="55563"/>
                  <a:pt x="38543" y="55563"/>
                </a:cubicBezTo>
                <a:cubicBezTo>
                  <a:pt x="41947" y="55563"/>
                  <a:pt x="45241" y="54794"/>
                  <a:pt x="47986" y="53147"/>
                </a:cubicBezTo>
                <a:close/>
              </a:path>
            </a:pathLst>
          </a:custGeom>
          <a:solidFill>
            <a:srgbClr val="FFFF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8" name="Forma Livre: Forma 49">
            <a:extLst>
              <a:ext uri="{FF2B5EF4-FFF2-40B4-BE49-F238E27FC236}">
                <a16:creationId xmlns:a16="http://schemas.microsoft.com/office/drawing/2014/main" id="{1433B865-AA55-637B-3360-586402D06684}"/>
              </a:ext>
            </a:extLst>
          </p:cNvPr>
          <p:cNvSpPr/>
          <p:nvPr/>
        </p:nvSpPr>
        <p:spPr>
          <a:xfrm>
            <a:off x="9949641" y="3667471"/>
            <a:ext cx="71375" cy="69398"/>
          </a:xfrm>
          <a:custGeom>
            <a:avLst/>
            <a:gdLst>
              <a:gd name="connsiteX0" fmla="*/ 0 w 71375"/>
              <a:gd name="connsiteY0" fmla="*/ 0 h 69398"/>
              <a:gd name="connsiteX1" fmla="*/ 32723 w 71375"/>
              <a:gd name="connsiteY1" fmla="*/ 0 h 69398"/>
              <a:gd name="connsiteX2" fmla="*/ 52927 w 71375"/>
              <a:gd name="connsiteY2" fmla="*/ 4283 h 69398"/>
              <a:gd name="connsiteX3" fmla="*/ 66544 w 71375"/>
              <a:gd name="connsiteY3" fmla="*/ 16361 h 69398"/>
              <a:gd name="connsiteX4" fmla="*/ 71375 w 71375"/>
              <a:gd name="connsiteY4" fmla="*/ 34699 h 69398"/>
              <a:gd name="connsiteX5" fmla="*/ 66544 w 71375"/>
              <a:gd name="connsiteY5" fmla="*/ 53037 h 69398"/>
              <a:gd name="connsiteX6" fmla="*/ 52927 w 71375"/>
              <a:gd name="connsiteY6" fmla="*/ 65116 h 69398"/>
              <a:gd name="connsiteX7" fmla="*/ 32723 w 71375"/>
              <a:gd name="connsiteY7" fmla="*/ 69399 h 69398"/>
              <a:gd name="connsiteX8" fmla="*/ 0 w 71375"/>
              <a:gd name="connsiteY8" fmla="*/ 69399 h 69398"/>
              <a:gd name="connsiteX9" fmla="*/ 0 w 71375"/>
              <a:gd name="connsiteY9" fmla="*/ 220 h 69398"/>
              <a:gd name="connsiteX10" fmla="*/ 31954 w 71375"/>
              <a:gd name="connsiteY10" fmla="*/ 53586 h 69398"/>
              <a:gd name="connsiteX11" fmla="*/ 46229 w 71375"/>
              <a:gd name="connsiteY11" fmla="*/ 48535 h 69398"/>
              <a:gd name="connsiteX12" fmla="*/ 51610 w 71375"/>
              <a:gd name="connsiteY12" fmla="*/ 34589 h 69398"/>
              <a:gd name="connsiteX13" fmla="*/ 46229 w 71375"/>
              <a:gd name="connsiteY13" fmla="*/ 20644 h 69398"/>
              <a:gd name="connsiteX14" fmla="*/ 31954 w 71375"/>
              <a:gd name="connsiteY14" fmla="*/ 15593 h 69398"/>
              <a:gd name="connsiteX15" fmla="*/ 19655 w 71375"/>
              <a:gd name="connsiteY15" fmla="*/ 15593 h 69398"/>
              <a:gd name="connsiteX16" fmla="*/ 19655 w 71375"/>
              <a:gd name="connsiteY16" fmla="*/ 53586 h 69398"/>
              <a:gd name="connsiteX17" fmla="*/ 31954 w 71375"/>
              <a:gd name="connsiteY17" fmla="*/ 53586 h 69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1375" h="69398">
                <a:moveTo>
                  <a:pt x="0" y="0"/>
                </a:moveTo>
                <a:lnTo>
                  <a:pt x="32723" y="0"/>
                </a:lnTo>
                <a:cubicBezTo>
                  <a:pt x="40299" y="0"/>
                  <a:pt x="46998" y="1428"/>
                  <a:pt x="52927" y="4283"/>
                </a:cubicBezTo>
                <a:cubicBezTo>
                  <a:pt x="58747" y="7137"/>
                  <a:pt x="63359" y="11091"/>
                  <a:pt x="66544" y="16361"/>
                </a:cubicBezTo>
                <a:cubicBezTo>
                  <a:pt x="69728" y="21632"/>
                  <a:pt x="71375" y="27672"/>
                  <a:pt x="71375" y="34699"/>
                </a:cubicBezTo>
                <a:cubicBezTo>
                  <a:pt x="71375" y="41727"/>
                  <a:pt x="69728" y="47767"/>
                  <a:pt x="66544" y="53037"/>
                </a:cubicBezTo>
                <a:cubicBezTo>
                  <a:pt x="63359" y="58308"/>
                  <a:pt x="58747" y="62261"/>
                  <a:pt x="52927" y="65116"/>
                </a:cubicBezTo>
                <a:cubicBezTo>
                  <a:pt x="47107" y="67971"/>
                  <a:pt x="40299" y="69399"/>
                  <a:pt x="32723" y="69399"/>
                </a:cubicBezTo>
                <a:lnTo>
                  <a:pt x="0" y="69399"/>
                </a:lnTo>
                <a:lnTo>
                  <a:pt x="0" y="220"/>
                </a:lnTo>
                <a:close/>
                <a:moveTo>
                  <a:pt x="31954" y="53586"/>
                </a:moveTo>
                <a:cubicBezTo>
                  <a:pt x="37884" y="53586"/>
                  <a:pt x="42605" y="51939"/>
                  <a:pt x="46229" y="48535"/>
                </a:cubicBezTo>
                <a:cubicBezTo>
                  <a:pt x="49853" y="45131"/>
                  <a:pt x="51610" y="40519"/>
                  <a:pt x="51610" y="34589"/>
                </a:cubicBezTo>
                <a:cubicBezTo>
                  <a:pt x="51610" y="28660"/>
                  <a:pt x="49853" y="24048"/>
                  <a:pt x="46229" y="20644"/>
                </a:cubicBezTo>
                <a:cubicBezTo>
                  <a:pt x="42605" y="17240"/>
                  <a:pt x="37884" y="15593"/>
                  <a:pt x="31954" y="15593"/>
                </a:cubicBezTo>
                <a:lnTo>
                  <a:pt x="19655" y="15593"/>
                </a:lnTo>
                <a:lnTo>
                  <a:pt x="19655" y="53586"/>
                </a:lnTo>
                <a:lnTo>
                  <a:pt x="31954" y="53586"/>
                </a:lnTo>
                <a:close/>
              </a:path>
            </a:pathLst>
          </a:custGeom>
          <a:solidFill>
            <a:srgbClr val="FFFF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9" name="Forma Livre: Forma 50">
            <a:extLst>
              <a:ext uri="{FF2B5EF4-FFF2-40B4-BE49-F238E27FC236}">
                <a16:creationId xmlns:a16="http://schemas.microsoft.com/office/drawing/2014/main" id="{3DA6C2BC-8A84-F2D0-CF59-0E380CC7E4A8}"/>
              </a:ext>
            </a:extLst>
          </p:cNvPr>
          <p:cNvSpPr/>
          <p:nvPr/>
        </p:nvSpPr>
        <p:spPr>
          <a:xfrm>
            <a:off x="10031338" y="3667471"/>
            <a:ext cx="54245" cy="69179"/>
          </a:xfrm>
          <a:custGeom>
            <a:avLst/>
            <a:gdLst>
              <a:gd name="connsiteX0" fmla="*/ 19546 w 54245"/>
              <a:gd name="connsiteY0" fmla="*/ 15044 h 69179"/>
              <a:gd name="connsiteX1" fmla="*/ 19546 w 54245"/>
              <a:gd name="connsiteY1" fmla="*/ 30307 h 69179"/>
              <a:gd name="connsiteX2" fmla="*/ 50073 w 54245"/>
              <a:gd name="connsiteY2" fmla="*/ 30307 h 69179"/>
              <a:gd name="connsiteX3" fmla="*/ 50073 w 54245"/>
              <a:gd name="connsiteY3" fmla="*/ 45460 h 69179"/>
              <a:gd name="connsiteX4" fmla="*/ 19546 w 54245"/>
              <a:gd name="connsiteY4" fmla="*/ 45460 h 69179"/>
              <a:gd name="connsiteX5" fmla="*/ 19546 w 54245"/>
              <a:gd name="connsiteY5" fmla="*/ 69179 h 69179"/>
              <a:gd name="connsiteX6" fmla="*/ 0 w 54245"/>
              <a:gd name="connsiteY6" fmla="*/ 69179 h 69179"/>
              <a:gd name="connsiteX7" fmla="*/ 0 w 54245"/>
              <a:gd name="connsiteY7" fmla="*/ 0 h 69179"/>
              <a:gd name="connsiteX8" fmla="*/ 54245 w 54245"/>
              <a:gd name="connsiteY8" fmla="*/ 0 h 69179"/>
              <a:gd name="connsiteX9" fmla="*/ 54245 w 54245"/>
              <a:gd name="connsiteY9" fmla="*/ 15154 h 69179"/>
              <a:gd name="connsiteX10" fmla="*/ 19546 w 54245"/>
              <a:gd name="connsiteY10" fmla="*/ 15154 h 69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245" h="69179">
                <a:moveTo>
                  <a:pt x="19546" y="15044"/>
                </a:moveTo>
                <a:lnTo>
                  <a:pt x="19546" y="30307"/>
                </a:lnTo>
                <a:lnTo>
                  <a:pt x="50073" y="30307"/>
                </a:lnTo>
                <a:lnTo>
                  <a:pt x="50073" y="45460"/>
                </a:lnTo>
                <a:lnTo>
                  <a:pt x="19546" y="45460"/>
                </a:lnTo>
                <a:lnTo>
                  <a:pt x="19546" y="69179"/>
                </a:lnTo>
                <a:lnTo>
                  <a:pt x="0" y="69179"/>
                </a:lnTo>
                <a:lnTo>
                  <a:pt x="0" y="0"/>
                </a:lnTo>
                <a:lnTo>
                  <a:pt x="54245" y="0"/>
                </a:lnTo>
                <a:lnTo>
                  <a:pt x="54245" y="15154"/>
                </a:lnTo>
                <a:lnTo>
                  <a:pt x="19546" y="15154"/>
                </a:lnTo>
                <a:close/>
              </a:path>
            </a:pathLst>
          </a:custGeom>
          <a:solidFill>
            <a:srgbClr val="FFFF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0" name="Forma Livre: Forma 51">
            <a:extLst>
              <a:ext uri="{FF2B5EF4-FFF2-40B4-BE49-F238E27FC236}">
                <a16:creationId xmlns:a16="http://schemas.microsoft.com/office/drawing/2014/main" id="{152C45FD-C14E-BC06-2398-A1030EBD7A60}"/>
              </a:ext>
            </a:extLst>
          </p:cNvPr>
          <p:cNvSpPr/>
          <p:nvPr/>
        </p:nvSpPr>
        <p:spPr>
          <a:xfrm>
            <a:off x="10423901" y="4141731"/>
            <a:ext cx="80489" cy="69179"/>
          </a:xfrm>
          <a:custGeom>
            <a:avLst/>
            <a:gdLst>
              <a:gd name="connsiteX0" fmla="*/ 62481 w 80489"/>
              <a:gd name="connsiteY0" fmla="*/ 69179 h 69179"/>
              <a:gd name="connsiteX1" fmla="*/ 62261 w 80489"/>
              <a:gd name="connsiteY1" fmla="*/ 32503 h 69179"/>
              <a:gd name="connsiteX2" fmla="*/ 44472 w 80489"/>
              <a:gd name="connsiteY2" fmla="*/ 62371 h 69179"/>
              <a:gd name="connsiteX3" fmla="*/ 35797 w 80489"/>
              <a:gd name="connsiteY3" fmla="*/ 62371 h 69179"/>
              <a:gd name="connsiteX4" fmla="*/ 18119 w 80489"/>
              <a:gd name="connsiteY4" fmla="*/ 33491 h 69179"/>
              <a:gd name="connsiteX5" fmla="*/ 18119 w 80489"/>
              <a:gd name="connsiteY5" fmla="*/ 69179 h 69179"/>
              <a:gd name="connsiteX6" fmla="*/ 0 w 80489"/>
              <a:gd name="connsiteY6" fmla="*/ 69179 h 69179"/>
              <a:gd name="connsiteX7" fmla="*/ 0 w 80489"/>
              <a:gd name="connsiteY7" fmla="*/ 0 h 69179"/>
              <a:gd name="connsiteX8" fmla="*/ 16142 w 80489"/>
              <a:gd name="connsiteY8" fmla="*/ 0 h 69179"/>
              <a:gd name="connsiteX9" fmla="*/ 40410 w 80489"/>
              <a:gd name="connsiteY9" fmla="*/ 39970 h 69179"/>
              <a:gd name="connsiteX10" fmla="*/ 64128 w 80489"/>
              <a:gd name="connsiteY10" fmla="*/ 0 h 69179"/>
              <a:gd name="connsiteX11" fmla="*/ 80270 w 80489"/>
              <a:gd name="connsiteY11" fmla="*/ 0 h 69179"/>
              <a:gd name="connsiteX12" fmla="*/ 80489 w 80489"/>
              <a:gd name="connsiteY12" fmla="*/ 69179 h 69179"/>
              <a:gd name="connsiteX13" fmla="*/ 62481 w 80489"/>
              <a:gd name="connsiteY13" fmla="*/ 69179 h 69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0489" h="69179">
                <a:moveTo>
                  <a:pt x="62481" y="69179"/>
                </a:moveTo>
                <a:lnTo>
                  <a:pt x="62261" y="32503"/>
                </a:lnTo>
                <a:lnTo>
                  <a:pt x="44472" y="62371"/>
                </a:lnTo>
                <a:lnTo>
                  <a:pt x="35797" y="62371"/>
                </a:lnTo>
                <a:lnTo>
                  <a:pt x="18119" y="33491"/>
                </a:lnTo>
                <a:lnTo>
                  <a:pt x="18119" y="69179"/>
                </a:lnTo>
                <a:lnTo>
                  <a:pt x="0" y="69179"/>
                </a:lnTo>
                <a:lnTo>
                  <a:pt x="0" y="0"/>
                </a:lnTo>
                <a:lnTo>
                  <a:pt x="16142" y="0"/>
                </a:lnTo>
                <a:lnTo>
                  <a:pt x="40410" y="39970"/>
                </a:lnTo>
                <a:lnTo>
                  <a:pt x="64128" y="0"/>
                </a:lnTo>
                <a:lnTo>
                  <a:pt x="80270" y="0"/>
                </a:lnTo>
                <a:lnTo>
                  <a:pt x="80489" y="69179"/>
                </a:lnTo>
                <a:lnTo>
                  <a:pt x="62481" y="69179"/>
                </a:lnTo>
                <a:close/>
              </a:path>
            </a:pathLst>
          </a:custGeom>
          <a:solidFill>
            <a:srgbClr val="FFFF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1" name="Forma Livre: Forma 52">
            <a:extLst>
              <a:ext uri="{FF2B5EF4-FFF2-40B4-BE49-F238E27FC236}">
                <a16:creationId xmlns:a16="http://schemas.microsoft.com/office/drawing/2014/main" id="{D6122D65-67A5-4FCB-8E0E-8382563049AC}"/>
              </a:ext>
            </a:extLst>
          </p:cNvPr>
          <p:cNvSpPr/>
          <p:nvPr/>
        </p:nvSpPr>
        <p:spPr>
          <a:xfrm>
            <a:off x="10514823" y="4140194"/>
            <a:ext cx="68739" cy="72033"/>
          </a:xfrm>
          <a:custGeom>
            <a:avLst/>
            <a:gdLst>
              <a:gd name="connsiteX0" fmla="*/ 49743 w 68739"/>
              <a:gd name="connsiteY0" fmla="*/ 34589 h 72033"/>
              <a:gd name="connsiteX1" fmla="*/ 67092 w 68739"/>
              <a:gd name="connsiteY1" fmla="*/ 34589 h 72033"/>
              <a:gd name="connsiteX2" fmla="*/ 67092 w 68739"/>
              <a:gd name="connsiteY2" fmla="*/ 63249 h 72033"/>
              <a:gd name="connsiteX3" fmla="*/ 53476 w 68739"/>
              <a:gd name="connsiteY3" fmla="*/ 69728 h 72033"/>
              <a:gd name="connsiteX4" fmla="*/ 38103 w 68739"/>
              <a:gd name="connsiteY4" fmla="*/ 72034 h 72033"/>
              <a:gd name="connsiteX5" fmla="*/ 18557 w 68739"/>
              <a:gd name="connsiteY5" fmla="*/ 67422 h 72033"/>
              <a:gd name="connsiteX6" fmla="*/ 4941 w 68739"/>
              <a:gd name="connsiteY6" fmla="*/ 54575 h 72033"/>
              <a:gd name="connsiteX7" fmla="*/ 0 w 68739"/>
              <a:gd name="connsiteY7" fmla="*/ 36017 h 72033"/>
              <a:gd name="connsiteX8" fmla="*/ 4941 w 68739"/>
              <a:gd name="connsiteY8" fmla="*/ 17459 h 72033"/>
              <a:gd name="connsiteX9" fmla="*/ 18667 w 68739"/>
              <a:gd name="connsiteY9" fmla="*/ 4612 h 72033"/>
              <a:gd name="connsiteX10" fmla="*/ 38542 w 68739"/>
              <a:gd name="connsiteY10" fmla="*/ 0 h 72033"/>
              <a:gd name="connsiteX11" fmla="*/ 55892 w 68739"/>
              <a:gd name="connsiteY11" fmla="*/ 3294 h 72033"/>
              <a:gd name="connsiteX12" fmla="*/ 68740 w 68739"/>
              <a:gd name="connsiteY12" fmla="*/ 12628 h 72033"/>
              <a:gd name="connsiteX13" fmla="*/ 56331 w 68739"/>
              <a:gd name="connsiteY13" fmla="*/ 23938 h 72033"/>
              <a:gd name="connsiteX14" fmla="*/ 39531 w 68739"/>
              <a:gd name="connsiteY14" fmla="*/ 16252 h 72033"/>
              <a:gd name="connsiteX15" fmla="*/ 25146 w 68739"/>
              <a:gd name="connsiteY15" fmla="*/ 21632 h 72033"/>
              <a:gd name="connsiteX16" fmla="*/ 19765 w 68739"/>
              <a:gd name="connsiteY16" fmla="*/ 36017 h 72033"/>
              <a:gd name="connsiteX17" fmla="*/ 22181 w 68739"/>
              <a:gd name="connsiteY17" fmla="*/ 46229 h 72033"/>
              <a:gd name="connsiteX18" fmla="*/ 29099 w 68739"/>
              <a:gd name="connsiteY18" fmla="*/ 53257 h 72033"/>
              <a:gd name="connsiteX19" fmla="*/ 39311 w 68739"/>
              <a:gd name="connsiteY19" fmla="*/ 55782 h 72033"/>
              <a:gd name="connsiteX20" fmla="*/ 49853 w 68739"/>
              <a:gd name="connsiteY20" fmla="*/ 53476 h 72033"/>
              <a:gd name="connsiteX21" fmla="*/ 49853 w 68739"/>
              <a:gd name="connsiteY21" fmla="*/ 34480 h 72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8739" h="72033">
                <a:moveTo>
                  <a:pt x="49743" y="34589"/>
                </a:moveTo>
                <a:lnTo>
                  <a:pt x="67092" y="34589"/>
                </a:lnTo>
                <a:lnTo>
                  <a:pt x="67092" y="63249"/>
                </a:lnTo>
                <a:cubicBezTo>
                  <a:pt x="63140" y="66104"/>
                  <a:pt x="58637" y="68301"/>
                  <a:pt x="53476" y="69728"/>
                </a:cubicBezTo>
                <a:cubicBezTo>
                  <a:pt x="48315" y="71265"/>
                  <a:pt x="43154" y="72034"/>
                  <a:pt x="38103" y="72034"/>
                </a:cubicBezTo>
                <a:cubicBezTo>
                  <a:pt x="30856" y="72034"/>
                  <a:pt x="24377" y="70497"/>
                  <a:pt x="18557" y="67422"/>
                </a:cubicBezTo>
                <a:cubicBezTo>
                  <a:pt x="12737" y="64347"/>
                  <a:pt x="8236" y="60065"/>
                  <a:pt x="4941" y="54575"/>
                </a:cubicBezTo>
                <a:cubicBezTo>
                  <a:pt x="1647" y="49084"/>
                  <a:pt x="0" y="42935"/>
                  <a:pt x="0" y="36017"/>
                </a:cubicBezTo>
                <a:cubicBezTo>
                  <a:pt x="0" y="29099"/>
                  <a:pt x="1647" y="22950"/>
                  <a:pt x="4941" y="17459"/>
                </a:cubicBezTo>
                <a:cubicBezTo>
                  <a:pt x="8236" y="11969"/>
                  <a:pt x="12847" y="7687"/>
                  <a:pt x="18667" y="4612"/>
                </a:cubicBezTo>
                <a:cubicBezTo>
                  <a:pt x="24487" y="1537"/>
                  <a:pt x="31185" y="0"/>
                  <a:pt x="38542" y="0"/>
                </a:cubicBezTo>
                <a:cubicBezTo>
                  <a:pt x="45021" y="0"/>
                  <a:pt x="50841" y="1098"/>
                  <a:pt x="55892" y="3294"/>
                </a:cubicBezTo>
                <a:cubicBezTo>
                  <a:pt x="61053" y="5490"/>
                  <a:pt x="65335" y="8565"/>
                  <a:pt x="68740" y="12628"/>
                </a:cubicBezTo>
                <a:lnTo>
                  <a:pt x="56331" y="23938"/>
                </a:lnTo>
                <a:cubicBezTo>
                  <a:pt x="51610" y="18777"/>
                  <a:pt x="46009" y="16252"/>
                  <a:pt x="39531" y="16252"/>
                </a:cubicBezTo>
                <a:cubicBezTo>
                  <a:pt x="33601" y="16252"/>
                  <a:pt x="28770" y="18008"/>
                  <a:pt x="25146" y="21632"/>
                </a:cubicBezTo>
                <a:cubicBezTo>
                  <a:pt x="21522" y="25256"/>
                  <a:pt x="19765" y="29978"/>
                  <a:pt x="19765" y="36017"/>
                </a:cubicBezTo>
                <a:cubicBezTo>
                  <a:pt x="19765" y="39860"/>
                  <a:pt x="20534" y="43264"/>
                  <a:pt x="22181" y="46229"/>
                </a:cubicBezTo>
                <a:cubicBezTo>
                  <a:pt x="23828" y="49194"/>
                  <a:pt x="26134" y="51610"/>
                  <a:pt x="29099" y="53257"/>
                </a:cubicBezTo>
                <a:cubicBezTo>
                  <a:pt x="32064" y="54904"/>
                  <a:pt x="35468" y="55782"/>
                  <a:pt x="39311" y="55782"/>
                </a:cubicBezTo>
                <a:cubicBezTo>
                  <a:pt x="43154" y="55782"/>
                  <a:pt x="46558" y="55014"/>
                  <a:pt x="49853" y="53476"/>
                </a:cubicBezTo>
                <a:lnTo>
                  <a:pt x="49853" y="34480"/>
                </a:lnTo>
                <a:close/>
              </a:path>
            </a:pathLst>
          </a:custGeom>
          <a:solidFill>
            <a:srgbClr val="FFFF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2" name="Forma Livre: Forma 53">
            <a:extLst>
              <a:ext uri="{FF2B5EF4-FFF2-40B4-BE49-F238E27FC236}">
                <a16:creationId xmlns:a16="http://schemas.microsoft.com/office/drawing/2014/main" id="{FEB3A3E0-25F5-1522-2689-1375FEA6C069}"/>
              </a:ext>
            </a:extLst>
          </p:cNvPr>
          <p:cNvSpPr/>
          <p:nvPr/>
        </p:nvSpPr>
        <p:spPr>
          <a:xfrm>
            <a:off x="9870360" y="4578987"/>
            <a:ext cx="59845" cy="71924"/>
          </a:xfrm>
          <a:custGeom>
            <a:avLst/>
            <a:gdLst>
              <a:gd name="connsiteX0" fmla="*/ 12847 w 59845"/>
              <a:gd name="connsiteY0" fmla="*/ 69618 h 71924"/>
              <a:gd name="connsiteX1" fmla="*/ 0 w 59845"/>
              <a:gd name="connsiteY1" fmla="*/ 64128 h 71924"/>
              <a:gd name="connsiteX2" fmla="*/ 6369 w 59845"/>
              <a:gd name="connsiteY2" fmla="*/ 49743 h 71924"/>
              <a:gd name="connsiteX3" fmla="*/ 17130 w 59845"/>
              <a:gd name="connsiteY3" fmla="*/ 54684 h 71924"/>
              <a:gd name="connsiteX4" fmla="*/ 29209 w 59845"/>
              <a:gd name="connsiteY4" fmla="*/ 56551 h 71924"/>
              <a:gd name="connsiteX5" fmla="*/ 40519 w 59845"/>
              <a:gd name="connsiteY5" fmla="*/ 50951 h 71924"/>
              <a:gd name="connsiteX6" fmla="*/ 37335 w 59845"/>
              <a:gd name="connsiteY6" fmla="*/ 46559 h 71924"/>
              <a:gd name="connsiteX7" fmla="*/ 27013 w 59845"/>
              <a:gd name="connsiteY7" fmla="*/ 43594 h 71924"/>
              <a:gd name="connsiteX8" fmla="*/ 13945 w 59845"/>
              <a:gd name="connsiteY8" fmla="*/ 39970 h 71924"/>
              <a:gd name="connsiteX9" fmla="*/ 4941 w 59845"/>
              <a:gd name="connsiteY9" fmla="*/ 33821 h 71924"/>
              <a:gd name="connsiteX10" fmla="*/ 1208 w 59845"/>
              <a:gd name="connsiteY10" fmla="*/ 22401 h 71924"/>
              <a:gd name="connsiteX11" fmla="*/ 4722 w 59845"/>
              <a:gd name="connsiteY11" fmla="*/ 10981 h 71924"/>
              <a:gd name="connsiteX12" fmla="*/ 15044 w 59845"/>
              <a:gd name="connsiteY12" fmla="*/ 2965 h 71924"/>
              <a:gd name="connsiteX13" fmla="*/ 31844 w 59845"/>
              <a:gd name="connsiteY13" fmla="*/ 0 h 71924"/>
              <a:gd name="connsiteX14" fmla="*/ 45241 w 59845"/>
              <a:gd name="connsiteY14" fmla="*/ 1537 h 71924"/>
              <a:gd name="connsiteX15" fmla="*/ 56880 w 59845"/>
              <a:gd name="connsiteY15" fmla="*/ 6040 h 71924"/>
              <a:gd name="connsiteX16" fmla="*/ 50841 w 59845"/>
              <a:gd name="connsiteY16" fmla="*/ 20534 h 71924"/>
              <a:gd name="connsiteX17" fmla="*/ 31624 w 59845"/>
              <a:gd name="connsiteY17" fmla="*/ 15154 h 71924"/>
              <a:gd name="connsiteX18" fmla="*/ 23169 w 59845"/>
              <a:gd name="connsiteY18" fmla="*/ 16911 h 71924"/>
              <a:gd name="connsiteX19" fmla="*/ 20534 w 59845"/>
              <a:gd name="connsiteY19" fmla="*/ 21413 h 71924"/>
              <a:gd name="connsiteX20" fmla="*/ 23718 w 59845"/>
              <a:gd name="connsiteY20" fmla="*/ 25585 h 71924"/>
              <a:gd name="connsiteX21" fmla="*/ 33931 w 59845"/>
              <a:gd name="connsiteY21" fmla="*/ 28440 h 71924"/>
              <a:gd name="connsiteX22" fmla="*/ 46998 w 59845"/>
              <a:gd name="connsiteY22" fmla="*/ 32064 h 71924"/>
              <a:gd name="connsiteX23" fmla="*/ 56002 w 59845"/>
              <a:gd name="connsiteY23" fmla="*/ 38213 h 71924"/>
              <a:gd name="connsiteX24" fmla="*/ 59845 w 59845"/>
              <a:gd name="connsiteY24" fmla="*/ 49633 h 71924"/>
              <a:gd name="connsiteX25" fmla="*/ 56441 w 59845"/>
              <a:gd name="connsiteY25" fmla="*/ 60944 h 71924"/>
              <a:gd name="connsiteX26" fmla="*/ 46010 w 59845"/>
              <a:gd name="connsiteY26" fmla="*/ 68959 h 71924"/>
              <a:gd name="connsiteX27" fmla="*/ 29209 w 59845"/>
              <a:gd name="connsiteY27" fmla="*/ 71924 h 71924"/>
              <a:gd name="connsiteX28" fmla="*/ 12957 w 59845"/>
              <a:gd name="connsiteY28" fmla="*/ 69838 h 7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9845" h="71924">
                <a:moveTo>
                  <a:pt x="12847" y="69618"/>
                </a:moveTo>
                <a:cubicBezTo>
                  <a:pt x="7577" y="68191"/>
                  <a:pt x="3294" y="66434"/>
                  <a:pt x="0" y="64128"/>
                </a:cubicBezTo>
                <a:lnTo>
                  <a:pt x="6369" y="49743"/>
                </a:lnTo>
                <a:cubicBezTo>
                  <a:pt x="9443" y="51829"/>
                  <a:pt x="13067" y="53476"/>
                  <a:pt x="17130" y="54684"/>
                </a:cubicBezTo>
                <a:cubicBezTo>
                  <a:pt x="21193" y="55892"/>
                  <a:pt x="25256" y="56551"/>
                  <a:pt x="29209" y="56551"/>
                </a:cubicBezTo>
                <a:cubicBezTo>
                  <a:pt x="36676" y="56551"/>
                  <a:pt x="40519" y="54684"/>
                  <a:pt x="40519" y="50951"/>
                </a:cubicBezTo>
                <a:cubicBezTo>
                  <a:pt x="40519" y="48974"/>
                  <a:pt x="39421" y="47547"/>
                  <a:pt x="37335" y="46559"/>
                </a:cubicBezTo>
                <a:cubicBezTo>
                  <a:pt x="35138" y="45570"/>
                  <a:pt x="31734" y="44582"/>
                  <a:pt x="27013" y="43594"/>
                </a:cubicBezTo>
                <a:cubicBezTo>
                  <a:pt x="21852" y="42496"/>
                  <a:pt x="17459" y="41288"/>
                  <a:pt x="13945" y="39970"/>
                </a:cubicBezTo>
                <a:cubicBezTo>
                  <a:pt x="10432" y="38653"/>
                  <a:pt x="7467" y="36676"/>
                  <a:pt x="4941" y="33821"/>
                </a:cubicBezTo>
                <a:cubicBezTo>
                  <a:pt x="2416" y="30966"/>
                  <a:pt x="1208" y="27123"/>
                  <a:pt x="1208" y="22401"/>
                </a:cubicBezTo>
                <a:cubicBezTo>
                  <a:pt x="1208" y="18228"/>
                  <a:pt x="2416" y="14385"/>
                  <a:pt x="4722" y="10981"/>
                </a:cubicBezTo>
                <a:cubicBezTo>
                  <a:pt x="7028" y="7577"/>
                  <a:pt x="10432" y="4941"/>
                  <a:pt x="15044" y="2965"/>
                </a:cubicBezTo>
                <a:cubicBezTo>
                  <a:pt x="19655" y="988"/>
                  <a:pt x="25256" y="0"/>
                  <a:pt x="31844" y="0"/>
                </a:cubicBezTo>
                <a:cubicBezTo>
                  <a:pt x="36346" y="0"/>
                  <a:pt x="40849" y="549"/>
                  <a:pt x="45241" y="1537"/>
                </a:cubicBezTo>
                <a:cubicBezTo>
                  <a:pt x="49633" y="2526"/>
                  <a:pt x="53586" y="4063"/>
                  <a:pt x="56880" y="6040"/>
                </a:cubicBezTo>
                <a:lnTo>
                  <a:pt x="50841" y="20534"/>
                </a:lnTo>
                <a:cubicBezTo>
                  <a:pt x="44253" y="17020"/>
                  <a:pt x="37884" y="15154"/>
                  <a:pt x="31624" y="15154"/>
                </a:cubicBezTo>
                <a:cubicBezTo>
                  <a:pt x="27781" y="15154"/>
                  <a:pt x="24926" y="15702"/>
                  <a:pt x="23169" y="16911"/>
                </a:cubicBezTo>
                <a:cubicBezTo>
                  <a:pt x="21412" y="18118"/>
                  <a:pt x="20534" y="19546"/>
                  <a:pt x="20534" y="21413"/>
                </a:cubicBezTo>
                <a:cubicBezTo>
                  <a:pt x="20534" y="23279"/>
                  <a:pt x="21632" y="24597"/>
                  <a:pt x="23718" y="25585"/>
                </a:cubicBezTo>
                <a:cubicBezTo>
                  <a:pt x="25805" y="26464"/>
                  <a:pt x="29209" y="27452"/>
                  <a:pt x="33931" y="28440"/>
                </a:cubicBezTo>
                <a:cubicBezTo>
                  <a:pt x="39201" y="29538"/>
                  <a:pt x="43594" y="30746"/>
                  <a:pt x="46998" y="32064"/>
                </a:cubicBezTo>
                <a:cubicBezTo>
                  <a:pt x="50402" y="33382"/>
                  <a:pt x="53476" y="35358"/>
                  <a:pt x="56002" y="38213"/>
                </a:cubicBezTo>
                <a:cubicBezTo>
                  <a:pt x="58527" y="40958"/>
                  <a:pt x="59845" y="44802"/>
                  <a:pt x="59845" y="49633"/>
                </a:cubicBezTo>
                <a:cubicBezTo>
                  <a:pt x="59845" y="53806"/>
                  <a:pt x="58747" y="57540"/>
                  <a:pt x="56441" y="60944"/>
                </a:cubicBezTo>
                <a:cubicBezTo>
                  <a:pt x="54135" y="64348"/>
                  <a:pt x="50621" y="66983"/>
                  <a:pt x="46010" y="68959"/>
                </a:cubicBezTo>
                <a:cubicBezTo>
                  <a:pt x="41397" y="70936"/>
                  <a:pt x="35797" y="71924"/>
                  <a:pt x="29209" y="71924"/>
                </a:cubicBezTo>
                <a:cubicBezTo>
                  <a:pt x="23609" y="71924"/>
                  <a:pt x="18228" y="71266"/>
                  <a:pt x="12957" y="69838"/>
                </a:cubicBezTo>
                <a:close/>
              </a:path>
            </a:pathLst>
          </a:custGeom>
          <a:solidFill>
            <a:srgbClr val="FFFF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3" name="Forma Livre: Forma 54">
            <a:extLst>
              <a:ext uri="{FF2B5EF4-FFF2-40B4-BE49-F238E27FC236}">
                <a16:creationId xmlns:a16="http://schemas.microsoft.com/office/drawing/2014/main" id="{7094F827-A521-6610-08F4-08AB61ED6041}"/>
              </a:ext>
            </a:extLst>
          </p:cNvPr>
          <p:cNvSpPr/>
          <p:nvPr/>
        </p:nvSpPr>
        <p:spPr>
          <a:xfrm>
            <a:off x="9939100" y="4580085"/>
            <a:ext cx="62371" cy="69178"/>
          </a:xfrm>
          <a:custGeom>
            <a:avLst/>
            <a:gdLst>
              <a:gd name="connsiteX0" fmla="*/ 47986 w 62371"/>
              <a:gd name="connsiteY0" fmla="*/ 3075 h 69178"/>
              <a:gd name="connsiteX1" fmla="*/ 58637 w 62371"/>
              <a:gd name="connsiteY1" fmla="*/ 11969 h 69178"/>
              <a:gd name="connsiteX2" fmla="*/ 62371 w 62371"/>
              <a:gd name="connsiteY2" fmla="*/ 25585 h 69178"/>
              <a:gd name="connsiteX3" fmla="*/ 58637 w 62371"/>
              <a:gd name="connsiteY3" fmla="*/ 39092 h 69178"/>
              <a:gd name="connsiteX4" fmla="*/ 47986 w 62371"/>
              <a:gd name="connsiteY4" fmla="*/ 47986 h 69178"/>
              <a:gd name="connsiteX5" fmla="*/ 31625 w 62371"/>
              <a:gd name="connsiteY5" fmla="*/ 51061 h 69178"/>
              <a:gd name="connsiteX6" fmla="*/ 19546 w 62371"/>
              <a:gd name="connsiteY6" fmla="*/ 51061 h 69178"/>
              <a:gd name="connsiteX7" fmla="*/ 19546 w 62371"/>
              <a:gd name="connsiteY7" fmla="*/ 69179 h 69178"/>
              <a:gd name="connsiteX8" fmla="*/ 0 w 62371"/>
              <a:gd name="connsiteY8" fmla="*/ 69179 h 69178"/>
              <a:gd name="connsiteX9" fmla="*/ 0 w 62371"/>
              <a:gd name="connsiteY9" fmla="*/ 0 h 69178"/>
              <a:gd name="connsiteX10" fmla="*/ 31625 w 62371"/>
              <a:gd name="connsiteY10" fmla="*/ 0 h 69178"/>
              <a:gd name="connsiteX11" fmla="*/ 47986 w 62371"/>
              <a:gd name="connsiteY11" fmla="*/ 3075 h 69178"/>
              <a:gd name="connsiteX12" fmla="*/ 39531 w 62371"/>
              <a:gd name="connsiteY12" fmla="*/ 33052 h 69178"/>
              <a:gd name="connsiteX13" fmla="*/ 42606 w 62371"/>
              <a:gd name="connsiteY13" fmla="*/ 25585 h 69178"/>
              <a:gd name="connsiteX14" fmla="*/ 39531 w 62371"/>
              <a:gd name="connsiteY14" fmla="*/ 18118 h 69178"/>
              <a:gd name="connsiteX15" fmla="*/ 30417 w 62371"/>
              <a:gd name="connsiteY15" fmla="*/ 15483 h 69178"/>
              <a:gd name="connsiteX16" fmla="*/ 19546 w 62371"/>
              <a:gd name="connsiteY16" fmla="*/ 15483 h 69178"/>
              <a:gd name="connsiteX17" fmla="*/ 19546 w 62371"/>
              <a:gd name="connsiteY17" fmla="*/ 35798 h 69178"/>
              <a:gd name="connsiteX18" fmla="*/ 30417 w 62371"/>
              <a:gd name="connsiteY18" fmla="*/ 35798 h 69178"/>
              <a:gd name="connsiteX19" fmla="*/ 39531 w 62371"/>
              <a:gd name="connsiteY19" fmla="*/ 33162 h 6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2371" h="69178">
                <a:moveTo>
                  <a:pt x="47986" y="3075"/>
                </a:moveTo>
                <a:cubicBezTo>
                  <a:pt x="52598" y="5161"/>
                  <a:pt x="56112" y="8126"/>
                  <a:pt x="58637" y="11969"/>
                </a:cubicBezTo>
                <a:cubicBezTo>
                  <a:pt x="61163" y="15812"/>
                  <a:pt x="62371" y="20315"/>
                  <a:pt x="62371" y="25585"/>
                </a:cubicBezTo>
                <a:cubicBezTo>
                  <a:pt x="62371" y="30856"/>
                  <a:pt x="61163" y="35358"/>
                  <a:pt x="58637" y="39092"/>
                </a:cubicBezTo>
                <a:cubicBezTo>
                  <a:pt x="56112" y="42935"/>
                  <a:pt x="52598" y="45900"/>
                  <a:pt x="47986" y="47986"/>
                </a:cubicBezTo>
                <a:cubicBezTo>
                  <a:pt x="43374" y="50072"/>
                  <a:pt x="37884" y="51061"/>
                  <a:pt x="31625" y="51061"/>
                </a:cubicBezTo>
                <a:lnTo>
                  <a:pt x="19546" y="51061"/>
                </a:lnTo>
                <a:lnTo>
                  <a:pt x="19546" y="69179"/>
                </a:lnTo>
                <a:lnTo>
                  <a:pt x="0" y="69179"/>
                </a:lnTo>
                <a:lnTo>
                  <a:pt x="0" y="0"/>
                </a:lnTo>
                <a:lnTo>
                  <a:pt x="31625" y="0"/>
                </a:lnTo>
                <a:cubicBezTo>
                  <a:pt x="37884" y="0"/>
                  <a:pt x="43374" y="988"/>
                  <a:pt x="47986" y="3075"/>
                </a:cubicBezTo>
                <a:close/>
                <a:moveTo>
                  <a:pt x="39531" y="33052"/>
                </a:moveTo>
                <a:cubicBezTo>
                  <a:pt x="41617" y="31295"/>
                  <a:pt x="42606" y="28880"/>
                  <a:pt x="42606" y="25585"/>
                </a:cubicBezTo>
                <a:cubicBezTo>
                  <a:pt x="42606" y="22291"/>
                  <a:pt x="41617" y="19875"/>
                  <a:pt x="39531" y="18118"/>
                </a:cubicBezTo>
                <a:cubicBezTo>
                  <a:pt x="37445" y="16361"/>
                  <a:pt x="34480" y="15483"/>
                  <a:pt x="30417" y="15483"/>
                </a:cubicBezTo>
                <a:lnTo>
                  <a:pt x="19546" y="15483"/>
                </a:lnTo>
                <a:lnTo>
                  <a:pt x="19546" y="35798"/>
                </a:lnTo>
                <a:lnTo>
                  <a:pt x="30417" y="35798"/>
                </a:lnTo>
                <a:cubicBezTo>
                  <a:pt x="34480" y="35798"/>
                  <a:pt x="37445" y="34919"/>
                  <a:pt x="39531" y="33162"/>
                </a:cubicBezTo>
                <a:close/>
              </a:path>
            </a:pathLst>
          </a:custGeom>
          <a:solidFill>
            <a:srgbClr val="FFFF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4" name="Forma Livre: Forma 55">
            <a:extLst>
              <a:ext uri="{FF2B5EF4-FFF2-40B4-BE49-F238E27FC236}">
                <a16:creationId xmlns:a16="http://schemas.microsoft.com/office/drawing/2014/main" id="{16CF0A4A-81A7-4792-884C-3E9BE48406B9}"/>
              </a:ext>
            </a:extLst>
          </p:cNvPr>
          <p:cNvSpPr/>
          <p:nvPr/>
        </p:nvSpPr>
        <p:spPr>
          <a:xfrm>
            <a:off x="10555891" y="4620384"/>
            <a:ext cx="63798" cy="69178"/>
          </a:xfrm>
          <a:custGeom>
            <a:avLst/>
            <a:gdLst>
              <a:gd name="connsiteX0" fmla="*/ 30197 w 63798"/>
              <a:gd name="connsiteY0" fmla="*/ 50841 h 69178"/>
              <a:gd name="connsiteX1" fmla="*/ 19546 w 63798"/>
              <a:gd name="connsiteY1" fmla="*/ 50841 h 69178"/>
              <a:gd name="connsiteX2" fmla="*/ 19546 w 63798"/>
              <a:gd name="connsiteY2" fmla="*/ 69179 h 69178"/>
              <a:gd name="connsiteX3" fmla="*/ 0 w 63798"/>
              <a:gd name="connsiteY3" fmla="*/ 69179 h 69178"/>
              <a:gd name="connsiteX4" fmla="*/ 0 w 63798"/>
              <a:gd name="connsiteY4" fmla="*/ 0 h 69178"/>
              <a:gd name="connsiteX5" fmla="*/ 31625 w 63798"/>
              <a:gd name="connsiteY5" fmla="*/ 0 h 69178"/>
              <a:gd name="connsiteX6" fmla="*/ 47986 w 63798"/>
              <a:gd name="connsiteY6" fmla="*/ 3075 h 69178"/>
              <a:gd name="connsiteX7" fmla="*/ 58637 w 63798"/>
              <a:gd name="connsiteY7" fmla="*/ 11969 h 69178"/>
              <a:gd name="connsiteX8" fmla="*/ 62371 w 63798"/>
              <a:gd name="connsiteY8" fmla="*/ 25585 h 69178"/>
              <a:gd name="connsiteX9" fmla="*/ 58857 w 63798"/>
              <a:gd name="connsiteY9" fmla="*/ 38652 h 69178"/>
              <a:gd name="connsiteX10" fmla="*/ 48864 w 63798"/>
              <a:gd name="connsiteY10" fmla="*/ 47437 h 69178"/>
              <a:gd name="connsiteX11" fmla="*/ 63798 w 63798"/>
              <a:gd name="connsiteY11" fmla="*/ 69179 h 69178"/>
              <a:gd name="connsiteX12" fmla="*/ 42825 w 63798"/>
              <a:gd name="connsiteY12" fmla="*/ 69179 h 69178"/>
              <a:gd name="connsiteX13" fmla="*/ 30307 w 63798"/>
              <a:gd name="connsiteY13" fmla="*/ 50841 h 69178"/>
              <a:gd name="connsiteX14" fmla="*/ 39531 w 63798"/>
              <a:gd name="connsiteY14" fmla="*/ 18228 h 69178"/>
              <a:gd name="connsiteX15" fmla="*/ 30417 w 63798"/>
              <a:gd name="connsiteY15" fmla="*/ 15593 h 69178"/>
              <a:gd name="connsiteX16" fmla="*/ 19546 w 63798"/>
              <a:gd name="connsiteY16" fmla="*/ 15593 h 69178"/>
              <a:gd name="connsiteX17" fmla="*/ 19546 w 63798"/>
              <a:gd name="connsiteY17" fmla="*/ 35797 h 69178"/>
              <a:gd name="connsiteX18" fmla="*/ 30417 w 63798"/>
              <a:gd name="connsiteY18" fmla="*/ 35797 h 69178"/>
              <a:gd name="connsiteX19" fmla="*/ 39531 w 63798"/>
              <a:gd name="connsiteY19" fmla="*/ 33162 h 69178"/>
              <a:gd name="connsiteX20" fmla="*/ 42606 w 63798"/>
              <a:gd name="connsiteY20" fmla="*/ 25695 h 69178"/>
              <a:gd name="connsiteX21" fmla="*/ 39531 w 63798"/>
              <a:gd name="connsiteY21" fmla="*/ 18228 h 6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3798" h="69178">
                <a:moveTo>
                  <a:pt x="30197" y="50841"/>
                </a:moveTo>
                <a:lnTo>
                  <a:pt x="19546" y="50841"/>
                </a:lnTo>
                <a:lnTo>
                  <a:pt x="19546" y="69179"/>
                </a:lnTo>
                <a:lnTo>
                  <a:pt x="0" y="69179"/>
                </a:lnTo>
                <a:lnTo>
                  <a:pt x="0" y="0"/>
                </a:lnTo>
                <a:lnTo>
                  <a:pt x="31625" y="0"/>
                </a:lnTo>
                <a:cubicBezTo>
                  <a:pt x="37884" y="0"/>
                  <a:pt x="43374" y="988"/>
                  <a:pt x="47986" y="3075"/>
                </a:cubicBezTo>
                <a:cubicBezTo>
                  <a:pt x="52598" y="5161"/>
                  <a:pt x="56112" y="8126"/>
                  <a:pt x="58637" y="11969"/>
                </a:cubicBezTo>
                <a:cubicBezTo>
                  <a:pt x="61163" y="15812"/>
                  <a:pt x="62371" y="20314"/>
                  <a:pt x="62371" y="25585"/>
                </a:cubicBezTo>
                <a:cubicBezTo>
                  <a:pt x="62371" y="30856"/>
                  <a:pt x="61163" y="34919"/>
                  <a:pt x="58857" y="38652"/>
                </a:cubicBezTo>
                <a:cubicBezTo>
                  <a:pt x="56551" y="42386"/>
                  <a:pt x="53147" y="45241"/>
                  <a:pt x="48864" y="47437"/>
                </a:cubicBezTo>
                <a:lnTo>
                  <a:pt x="63798" y="69179"/>
                </a:lnTo>
                <a:lnTo>
                  <a:pt x="42825" y="69179"/>
                </a:lnTo>
                <a:lnTo>
                  <a:pt x="30307" y="50841"/>
                </a:lnTo>
                <a:close/>
                <a:moveTo>
                  <a:pt x="39531" y="18228"/>
                </a:moveTo>
                <a:cubicBezTo>
                  <a:pt x="37445" y="16471"/>
                  <a:pt x="34480" y="15593"/>
                  <a:pt x="30417" y="15593"/>
                </a:cubicBezTo>
                <a:lnTo>
                  <a:pt x="19546" y="15593"/>
                </a:lnTo>
                <a:lnTo>
                  <a:pt x="19546" y="35797"/>
                </a:lnTo>
                <a:lnTo>
                  <a:pt x="30417" y="35797"/>
                </a:lnTo>
                <a:cubicBezTo>
                  <a:pt x="34480" y="35797"/>
                  <a:pt x="37445" y="34919"/>
                  <a:pt x="39531" y="33162"/>
                </a:cubicBezTo>
                <a:cubicBezTo>
                  <a:pt x="41617" y="31405"/>
                  <a:pt x="42606" y="28879"/>
                  <a:pt x="42606" y="25695"/>
                </a:cubicBezTo>
                <a:cubicBezTo>
                  <a:pt x="42606" y="22510"/>
                  <a:pt x="41617" y="19985"/>
                  <a:pt x="39531" y="18228"/>
                </a:cubicBezTo>
                <a:close/>
              </a:path>
            </a:pathLst>
          </a:custGeom>
          <a:solidFill>
            <a:srgbClr val="FFFF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5" name="Forma Livre: Forma 56">
            <a:extLst>
              <a:ext uri="{FF2B5EF4-FFF2-40B4-BE49-F238E27FC236}">
                <a16:creationId xmlns:a16="http://schemas.microsoft.com/office/drawing/2014/main" id="{5589A57D-37DC-828D-F112-9503A69D442A}"/>
              </a:ext>
            </a:extLst>
          </p:cNvPr>
          <p:cNvSpPr/>
          <p:nvPr/>
        </p:nvSpPr>
        <p:spPr>
          <a:xfrm>
            <a:off x="10619140" y="4620604"/>
            <a:ext cx="50621" cy="70606"/>
          </a:xfrm>
          <a:custGeom>
            <a:avLst/>
            <a:gdLst>
              <a:gd name="connsiteX0" fmla="*/ 10212 w 50621"/>
              <a:gd name="connsiteY0" fmla="*/ 67861 h 70606"/>
              <a:gd name="connsiteX1" fmla="*/ 0 w 50621"/>
              <a:gd name="connsiteY1" fmla="*/ 60284 h 70606"/>
              <a:gd name="connsiteX2" fmla="*/ 10651 w 50621"/>
              <a:gd name="connsiteY2" fmla="*/ 47657 h 70606"/>
              <a:gd name="connsiteX3" fmla="*/ 22620 w 50621"/>
              <a:gd name="connsiteY3" fmla="*/ 54904 h 70606"/>
              <a:gd name="connsiteX4" fmla="*/ 29099 w 50621"/>
              <a:gd name="connsiteY4" fmla="*/ 52378 h 70606"/>
              <a:gd name="connsiteX5" fmla="*/ 31295 w 50621"/>
              <a:gd name="connsiteY5" fmla="*/ 44911 h 70606"/>
              <a:gd name="connsiteX6" fmla="*/ 31295 w 50621"/>
              <a:gd name="connsiteY6" fmla="*/ 15154 h 70606"/>
              <a:gd name="connsiteX7" fmla="*/ 7357 w 50621"/>
              <a:gd name="connsiteY7" fmla="*/ 15154 h 70606"/>
              <a:gd name="connsiteX8" fmla="*/ 7357 w 50621"/>
              <a:gd name="connsiteY8" fmla="*/ 0 h 70606"/>
              <a:gd name="connsiteX9" fmla="*/ 50621 w 50621"/>
              <a:gd name="connsiteY9" fmla="*/ 0 h 70606"/>
              <a:gd name="connsiteX10" fmla="*/ 50621 w 50621"/>
              <a:gd name="connsiteY10" fmla="*/ 43704 h 70606"/>
              <a:gd name="connsiteX11" fmla="*/ 43813 w 50621"/>
              <a:gd name="connsiteY11" fmla="*/ 63908 h 70606"/>
              <a:gd name="connsiteX12" fmla="*/ 23938 w 50621"/>
              <a:gd name="connsiteY12" fmla="*/ 70606 h 70606"/>
              <a:gd name="connsiteX13" fmla="*/ 10102 w 50621"/>
              <a:gd name="connsiteY13" fmla="*/ 67971 h 7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621" h="70606">
                <a:moveTo>
                  <a:pt x="10212" y="67861"/>
                </a:moveTo>
                <a:cubicBezTo>
                  <a:pt x="6039" y="66104"/>
                  <a:pt x="2635" y="63579"/>
                  <a:pt x="0" y="60284"/>
                </a:cubicBezTo>
                <a:lnTo>
                  <a:pt x="10651" y="47657"/>
                </a:lnTo>
                <a:cubicBezTo>
                  <a:pt x="14385" y="52488"/>
                  <a:pt x="18338" y="54904"/>
                  <a:pt x="22620" y="54904"/>
                </a:cubicBezTo>
                <a:cubicBezTo>
                  <a:pt x="25475" y="54904"/>
                  <a:pt x="27671" y="54025"/>
                  <a:pt x="29099" y="52378"/>
                </a:cubicBezTo>
                <a:cubicBezTo>
                  <a:pt x="30527" y="50621"/>
                  <a:pt x="31295" y="48206"/>
                  <a:pt x="31295" y="44911"/>
                </a:cubicBezTo>
                <a:lnTo>
                  <a:pt x="31295" y="15154"/>
                </a:lnTo>
                <a:lnTo>
                  <a:pt x="7357" y="15154"/>
                </a:lnTo>
                <a:lnTo>
                  <a:pt x="7357" y="0"/>
                </a:lnTo>
                <a:lnTo>
                  <a:pt x="50621" y="0"/>
                </a:lnTo>
                <a:lnTo>
                  <a:pt x="50621" y="43704"/>
                </a:lnTo>
                <a:cubicBezTo>
                  <a:pt x="50621" y="52708"/>
                  <a:pt x="48315" y="59406"/>
                  <a:pt x="43813" y="63908"/>
                </a:cubicBezTo>
                <a:cubicBezTo>
                  <a:pt x="39311" y="68410"/>
                  <a:pt x="32613" y="70606"/>
                  <a:pt x="23938" y="70606"/>
                </a:cubicBezTo>
                <a:cubicBezTo>
                  <a:pt x="18887" y="70606"/>
                  <a:pt x="14275" y="69728"/>
                  <a:pt x="10102" y="67971"/>
                </a:cubicBezTo>
                <a:close/>
              </a:path>
            </a:pathLst>
          </a:custGeom>
          <a:solidFill>
            <a:srgbClr val="FFFF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6" name="Forma Livre: Forma 57">
            <a:extLst>
              <a:ext uri="{FF2B5EF4-FFF2-40B4-BE49-F238E27FC236}">
                <a16:creationId xmlns:a16="http://schemas.microsoft.com/office/drawing/2014/main" id="{28705018-7363-6B5F-E3BC-6824687571A7}"/>
              </a:ext>
            </a:extLst>
          </p:cNvPr>
          <p:cNvSpPr/>
          <p:nvPr/>
        </p:nvSpPr>
        <p:spPr>
          <a:xfrm>
            <a:off x="10847211" y="4213766"/>
            <a:ext cx="55562" cy="69178"/>
          </a:xfrm>
          <a:custGeom>
            <a:avLst/>
            <a:gdLst>
              <a:gd name="connsiteX0" fmla="*/ 55563 w 55562"/>
              <a:gd name="connsiteY0" fmla="*/ 54025 h 69178"/>
              <a:gd name="connsiteX1" fmla="*/ 55563 w 55562"/>
              <a:gd name="connsiteY1" fmla="*/ 69179 h 69178"/>
              <a:gd name="connsiteX2" fmla="*/ 0 w 55562"/>
              <a:gd name="connsiteY2" fmla="*/ 69179 h 69178"/>
              <a:gd name="connsiteX3" fmla="*/ 0 w 55562"/>
              <a:gd name="connsiteY3" fmla="*/ 0 h 69178"/>
              <a:gd name="connsiteX4" fmla="*/ 54245 w 55562"/>
              <a:gd name="connsiteY4" fmla="*/ 0 h 69178"/>
              <a:gd name="connsiteX5" fmla="*/ 54245 w 55562"/>
              <a:gd name="connsiteY5" fmla="*/ 15153 h 69178"/>
              <a:gd name="connsiteX6" fmla="*/ 19326 w 55562"/>
              <a:gd name="connsiteY6" fmla="*/ 15153 h 69178"/>
              <a:gd name="connsiteX7" fmla="*/ 19326 w 55562"/>
              <a:gd name="connsiteY7" fmla="*/ 26793 h 69178"/>
              <a:gd name="connsiteX8" fmla="*/ 50072 w 55562"/>
              <a:gd name="connsiteY8" fmla="*/ 26793 h 69178"/>
              <a:gd name="connsiteX9" fmla="*/ 50072 w 55562"/>
              <a:gd name="connsiteY9" fmla="*/ 41397 h 69178"/>
              <a:gd name="connsiteX10" fmla="*/ 19326 w 55562"/>
              <a:gd name="connsiteY10" fmla="*/ 41397 h 69178"/>
              <a:gd name="connsiteX11" fmla="*/ 19326 w 55562"/>
              <a:gd name="connsiteY11" fmla="*/ 54025 h 69178"/>
              <a:gd name="connsiteX12" fmla="*/ 55453 w 55562"/>
              <a:gd name="connsiteY12" fmla="*/ 54025 h 6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62" h="69178">
                <a:moveTo>
                  <a:pt x="55563" y="54025"/>
                </a:moveTo>
                <a:lnTo>
                  <a:pt x="55563" y="69179"/>
                </a:lnTo>
                <a:lnTo>
                  <a:pt x="0" y="69179"/>
                </a:lnTo>
                <a:lnTo>
                  <a:pt x="0" y="0"/>
                </a:lnTo>
                <a:lnTo>
                  <a:pt x="54245" y="0"/>
                </a:lnTo>
                <a:lnTo>
                  <a:pt x="54245" y="15153"/>
                </a:lnTo>
                <a:lnTo>
                  <a:pt x="19326" y="15153"/>
                </a:lnTo>
                <a:lnTo>
                  <a:pt x="19326" y="26793"/>
                </a:lnTo>
                <a:lnTo>
                  <a:pt x="50072" y="26793"/>
                </a:lnTo>
                <a:lnTo>
                  <a:pt x="50072" y="41397"/>
                </a:lnTo>
                <a:lnTo>
                  <a:pt x="19326" y="41397"/>
                </a:lnTo>
                <a:lnTo>
                  <a:pt x="19326" y="54025"/>
                </a:lnTo>
                <a:lnTo>
                  <a:pt x="55453" y="54025"/>
                </a:lnTo>
                <a:close/>
              </a:path>
            </a:pathLst>
          </a:custGeom>
          <a:solidFill>
            <a:srgbClr val="FFFF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7" name="Forma Livre: Forma 58">
            <a:extLst>
              <a:ext uri="{FF2B5EF4-FFF2-40B4-BE49-F238E27FC236}">
                <a16:creationId xmlns:a16="http://schemas.microsoft.com/office/drawing/2014/main" id="{0BC3104F-AB0E-AB05-87DB-D96487B0DF61}"/>
              </a:ext>
            </a:extLst>
          </p:cNvPr>
          <p:cNvSpPr/>
          <p:nvPr/>
        </p:nvSpPr>
        <p:spPr>
          <a:xfrm>
            <a:off x="10908813" y="4212558"/>
            <a:ext cx="59845" cy="71924"/>
          </a:xfrm>
          <a:custGeom>
            <a:avLst/>
            <a:gdLst>
              <a:gd name="connsiteX0" fmla="*/ 12848 w 59845"/>
              <a:gd name="connsiteY0" fmla="*/ 69728 h 71924"/>
              <a:gd name="connsiteX1" fmla="*/ 0 w 59845"/>
              <a:gd name="connsiteY1" fmla="*/ 64238 h 71924"/>
              <a:gd name="connsiteX2" fmla="*/ 6369 w 59845"/>
              <a:gd name="connsiteY2" fmla="*/ 49853 h 71924"/>
              <a:gd name="connsiteX3" fmla="*/ 17130 w 59845"/>
              <a:gd name="connsiteY3" fmla="*/ 54794 h 71924"/>
              <a:gd name="connsiteX4" fmla="*/ 29209 w 59845"/>
              <a:gd name="connsiteY4" fmla="*/ 56661 h 71924"/>
              <a:gd name="connsiteX5" fmla="*/ 40519 w 59845"/>
              <a:gd name="connsiteY5" fmla="*/ 51061 h 71924"/>
              <a:gd name="connsiteX6" fmla="*/ 37335 w 59845"/>
              <a:gd name="connsiteY6" fmla="*/ 46668 h 71924"/>
              <a:gd name="connsiteX7" fmla="*/ 27013 w 59845"/>
              <a:gd name="connsiteY7" fmla="*/ 43594 h 71924"/>
              <a:gd name="connsiteX8" fmla="*/ 13946 w 59845"/>
              <a:gd name="connsiteY8" fmla="*/ 39970 h 71924"/>
              <a:gd name="connsiteX9" fmla="*/ 4941 w 59845"/>
              <a:gd name="connsiteY9" fmla="*/ 33821 h 71924"/>
              <a:gd name="connsiteX10" fmla="*/ 1208 w 59845"/>
              <a:gd name="connsiteY10" fmla="*/ 22401 h 71924"/>
              <a:gd name="connsiteX11" fmla="*/ 4722 w 59845"/>
              <a:gd name="connsiteY11" fmla="*/ 10981 h 71924"/>
              <a:gd name="connsiteX12" fmla="*/ 15044 w 59845"/>
              <a:gd name="connsiteY12" fmla="*/ 2965 h 71924"/>
              <a:gd name="connsiteX13" fmla="*/ 31845 w 59845"/>
              <a:gd name="connsiteY13" fmla="*/ 0 h 71924"/>
              <a:gd name="connsiteX14" fmla="*/ 45241 w 59845"/>
              <a:gd name="connsiteY14" fmla="*/ 1537 h 71924"/>
              <a:gd name="connsiteX15" fmla="*/ 56881 w 59845"/>
              <a:gd name="connsiteY15" fmla="*/ 6039 h 71924"/>
              <a:gd name="connsiteX16" fmla="*/ 50841 w 59845"/>
              <a:gd name="connsiteY16" fmla="*/ 20534 h 71924"/>
              <a:gd name="connsiteX17" fmla="*/ 31625 w 59845"/>
              <a:gd name="connsiteY17" fmla="*/ 15154 h 71924"/>
              <a:gd name="connsiteX18" fmla="*/ 23170 w 59845"/>
              <a:gd name="connsiteY18" fmla="*/ 16911 h 71924"/>
              <a:gd name="connsiteX19" fmla="*/ 20534 w 59845"/>
              <a:gd name="connsiteY19" fmla="*/ 21413 h 71924"/>
              <a:gd name="connsiteX20" fmla="*/ 23719 w 59845"/>
              <a:gd name="connsiteY20" fmla="*/ 25585 h 71924"/>
              <a:gd name="connsiteX21" fmla="*/ 33931 w 59845"/>
              <a:gd name="connsiteY21" fmla="*/ 28440 h 71924"/>
              <a:gd name="connsiteX22" fmla="*/ 46998 w 59845"/>
              <a:gd name="connsiteY22" fmla="*/ 32064 h 71924"/>
              <a:gd name="connsiteX23" fmla="*/ 56002 w 59845"/>
              <a:gd name="connsiteY23" fmla="*/ 38213 h 71924"/>
              <a:gd name="connsiteX24" fmla="*/ 59845 w 59845"/>
              <a:gd name="connsiteY24" fmla="*/ 49633 h 71924"/>
              <a:gd name="connsiteX25" fmla="*/ 56441 w 59845"/>
              <a:gd name="connsiteY25" fmla="*/ 60943 h 71924"/>
              <a:gd name="connsiteX26" fmla="*/ 46010 w 59845"/>
              <a:gd name="connsiteY26" fmla="*/ 68959 h 71924"/>
              <a:gd name="connsiteX27" fmla="*/ 29209 w 59845"/>
              <a:gd name="connsiteY27" fmla="*/ 71924 h 71924"/>
              <a:gd name="connsiteX28" fmla="*/ 12958 w 59845"/>
              <a:gd name="connsiteY28" fmla="*/ 69838 h 7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9845" h="71924">
                <a:moveTo>
                  <a:pt x="12848" y="69728"/>
                </a:moveTo>
                <a:cubicBezTo>
                  <a:pt x="7577" y="68301"/>
                  <a:pt x="3294" y="66544"/>
                  <a:pt x="0" y="64238"/>
                </a:cubicBezTo>
                <a:lnTo>
                  <a:pt x="6369" y="49853"/>
                </a:lnTo>
                <a:cubicBezTo>
                  <a:pt x="9444" y="51939"/>
                  <a:pt x="13067" y="53586"/>
                  <a:pt x="17130" y="54794"/>
                </a:cubicBezTo>
                <a:cubicBezTo>
                  <a:pt x="21193" y="56002"/>
                  <a:pt x="25256" y="56661"/>
                  <a:pt x="29209" y="56661"/>
                </a:cubicBezTo>
                <a:cubicBezTo>
                  <a:pt x="36676" y="56661"/>
                  <a:pt x="40519" y="54794"/>
                  <a:pt x="40519" y="51061"/>
                </a:cubicBezTo>
                <a:cubicBezTo>
                  <a:pt x="40519" y="49084"/>
                  <a:pt x="39421" y="47657"/>
                  <a:pt x="37335" y="46668"/>
                </a:cubicBezTo>
                <a:cubicBezTo>
                  <a:pt x="35139" y="45680"/>
                  <a:pt x="31735" y="44692"/>
                  <a:pt x="27013" y="43594"/>
                </a:cubicBezTo>
                <a:cubicBezTo>
                  <a:pt x="21852" y="42496"/>
                  <a:pt x="17459" y="41288"/>
                  <a:pt x="13946" y="39970"/>
                </a:cubicBezTo>
                <a:cubicBezTo>
                  <a:pt x="10432" y="38652"/>
                  <a:pt x="7467" y="36676"/>
                  <a:pt x="4941" y="33821"/>
                </a:cubicBezTo>
                <a:cubicBezTo>
                  <a:pt x="2416" y="30966"/>
                  <a:pt x="1208" y="27123"/>
                  <a:pt x="1208" y="22401"/>
                </a:cubicBezTo>
                <a:cubicBezTo>
                  <a:pt x="1208" y="18228"/>
                  <a:pt x="2416" y="14385"/>
                  <a:pt x="4722" y="10981"/>
                </a:cubicBezTo>
                <a:cubicBezTo>
                  <a:pt x="7028" y="7577"/>
                  <a:pt x="10432" y="4941"/>
                  <a:pt x="15044" y="2965"/>
                </a:cubicBezTo>
                <a:cubicBezTo>
                  <a:pt x="19656" y="988"/>
                  <a:pt x="25256" y="0"/>
                  <a:pt x="31845" y="0"/>
                </a:cubicBezTo>
                <a:cubicBezTo>
                  <a:pt x="36346" y="0"/>
                  <a:pt x="40849" y="549"/>
                  <a:pt x="45241" y="1537"/>
                </a:cubicBezTo>
                <a:cubicBezTo>
                  <a:pt x="49633" y="2526"/>
                  <a:pt x="53586" y="4063"/>
                  <a:pt x="56881" y="6039"/>
                </a:cubicBezTo>
                <a:lnTo>
                  <a:pt x="50841" y="20534"/>
                </a:lnTo>
                <a:cubicBezTo>
                  <a:pt x="44253" y="17020"/>
                  <a:pt x="37884" y="15154"/>
                  <a:pt x="31625" y="15154"/>
                </a:cubicBezTo>
                <a:cubicBezTo>
                  <a:pt x="27781" y="15154"/>
                  <a:pt x="24927" y="15702"/>
                  <a:pt x="23170" y="16911"/>
                </a:cubicBezTo>
                <a:cubicBezTo>
                  <a:pt x="21413" y="18009"/>
                  <a:pt x="20534" y="19546"/>
                  <a:pt x="20534" y="21413"/>
                </a:cubicBezTo>
                <a:cubicBezTo>
                  <a:pt x="20534" y="23279"/>
                  <a:pt x="21632" y="24597"/>
                  <a:pt x="23719" y="25585"/>
                </a:cubicBezTo>
                <a:cubicBezTo>
                  <a:pt x="25805" y="26464"/>
                  <a:pt x="29209" y="27452"/>
                  <a:pt x="33931" y="28440"/>
                </a:cubicBezTo>
                <a:cubicBezTo>
                  <a:pt x="39202" y="29538"/>
                  <a:pt x="43594" y="30746"/>
                  <a:pt x="46998" y="32064"/>
                </a:cubicBezTo>
                <a:cubicBezTo>
                  <a:pt x="50402" y="33382"/>
                  <a:pt x="53477" y="35358"/>
                  <a:pt x="56002" y="38213"/>
                </a:cubicBezTo>
                <a:cubicBezTo>
                  <a:pt x="58528" y="40958"/>
                  <a:pt x="59845" y="44801"/>
                  <a:pt x="59845" y="49633"/>
                </a:cubicBezTo>
                <a:cubicBezTo>
                  <a:pt x="59845" y="53806"/>
                  <a:pt x="58747" y="57539"/>
                  <a:pt x="56441" y="60943"/>
                </a:cubicBezTo>
                <a:cubicBezTo>
                  <a:pt x="54136" y="64348"/>
                  <a:pt x="50622" y="66983"/>
                  <a:pt x="46010" y="68959"/>
                </a:cubicBezTo>
                <a:cubicBezTo>
                  <a:pt x="41398" y="70936"/>
                  <a:pt x="35797" y="71924"/>
                  <a:pt x="29209" y="71924"/>
                </a:cubicBezTo>
                <a:cubicBezTo>
                  <a:pt x="23609" y="71924"/>
                  <a:pt x="18228" y="71265"/>
                  <a:pt x="12958" y="69838"/>
                </a:cubicBezTo>
                <a:close/>
              </a:path>
            </a:pathLst>
          </a:custGeom>
          <a:solidFill>
            <a:srgbClr val="FFFF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8" name="Forma Livre: Forma 59">
            <a:extLst>
              <a:ext uri="{FF2B5EF4-FFF2-40B4-BE49-F238E27FC236}">
                <a16:creationId xmlns:a16="http://schemas.microsoft.com/office/drawing/2014/main" id="{F6EF5280-4D10-FF59-57A7-503C9B98A998}"/>
              </a:ext>
            </a:extLst>
          </p:cNvPr>
          <p:cNvSpPr/>
          <p:nvPr/>
        </p:nvSpPr>
        <p:spPr>
          <a:xfrm>
            <a:off x="9569377" y="4874260"/>
            <a:ext cx="62370" cy="69178"/>
          </a:xfrm>
          <a:custGeom>
            <a:avLst/>
            <a:gdLst>
              <a:gd name="connsiteX0" fmla="*/ 47986 w 62370"/>
              <a:gd name="connsiteY0" fmla="*/ 3184 h 69178"/>
              <a:gd name="connsiteX1" fmla="*/ 58638 w 62370"/>
              <a:gd name="connsiteY1" fmla="*/ 12079 h 69178"/>
              <a:gd name="connsiteX2" fmla="*/ 62371 w 62370"/>
              <a:gd name="connsiteY2" fmla="*/ 25695 h 69178"/>
              <a:gd name="connsiteX3" fmla="*/ 58638 w 62370"/>
              <a:gd name="connsiteY3" fmla="*/ 39201 h 69178"/>
              <a:gd name="connsiteX4" fmla="*/ 47986 w 62370"/>
              <a:gd name="connsiteY4" fmla="*/ 47986 h 69178"/>
              <a:gd name="connsiteX5" fmla="*/ 31625 w 62370"/>
              <a:gd name="connsiteY5" fmla="*/ 51061 h 69178"/>
              <a:gd name="connsiteX6" fmla="*/ 19546 w 62370"/>
              <a:gd name="connsiteY6" fmla="*/ 51061 h 69178"/>
              <a:gd name="connsiteX7" fmla="*/ 19546 w 62370"/>
              <a:gd name="connsiteY7" fmla="*/ 69179 h 69178"/>
              <a:gd name="connsiteX8" fmla="*/ 0 w 62370"/>
              <a:gd name="connsiteY8" fmla="*/ 69179 h 69178"/>
              <a:gd name="connsiteX9" fmla="*/ 0 w 62370"/>
              <a:gd name="connsiteY9" fmla="*/ 0 h 69178"/>
              <a:gd name="connsiteX10" fmla="*/ 31625 w 62370"/>
              <a:gd name="connsiteY10" fmla="*/ 0 h 69178"/>
              <a:gd name="connsiteX11" fmla="*/ 47986 w 62370"/>
              <a:gd name="connsiteY11" fmla="*/ 3075 h 69178"/>
              <a:gd name="connsiteX12" fmla="*/ 39641 w 62370"/>
              <a:gd name="connsiteY12" fmla="*/ 33052 h 69178"/>
              <a:gd name="connsiteX13" fmla="*/ 42715 w 62370"/>
              <a:gd name="connsiteY13" fmla="*/ 25585 h 69178"/>
              <a:gd name="connsiteX14" fmla="*/ 39641 w 62370"/>
              <a:gd name="connsiteY14" fmla="*/ 18118 h 69178"/>
              <a:gd name="connsiteX15" fmla="*/ 30527 w 62370"/>
              <a:gd name="connsiteY15" fmla="*/ 15483 h 69178"/>
              <a:gd name="connsiteX16" fmla="*/ 19656 w 62370"/>
              <a:gd name="connsiteY16" fmla="*/ 15483 h 69178"/>
              <a:gd name="connsiteX17" fmla="*/ 19656 w 62370"/>
              <a:gd name="connsiteY17" fmla="*/ 35688 h 69178"/>
              <a:gd name="connsiteX18" fmla="*/ 30527 w 62370"/>
              <a:gd name="connsiteY18" fmla="*/ 35688 h 69178"/>
              <a:gd name="connsiteX19" fmla="*/ 39641 w 62370"/>
              <a:gd name="connsiteY19" fmla="*/ 33052 h 6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2370" h="69178">
                <a:moveTo>
                  <a:pt x="47986" y="3184"/>
                </a:moveTo>
                <a:cubicBezTo>
                  <a:pt x="52598" y="5271"/>
                  <a:pt x="56112" y="8236"/>
                  <a:pt x="58638" y="12079"/>
                </a:cubicBezTo>
                <a:cubicBezTo>
                  <a:pt x="61163" y="15922"/>
                  <a:pt x="62371" y="20424"/>
                  <a:pt x="62371" y="25695"/>
                </a:cubicBezTo>
                <a:cubicBezTo>
                  <a:pt x="62371" y="30966"/>
                  <a:pt x="61163" y="35358"/>
                  <a:pt x="58638" y="39201"/>
                </a:cubicBezTo>
                <a:cubicBezTo>
                  <a:pt x="56112" y="43045"/>
                  <a:pt x="52598" y="46010"/>
                  <a:pt x="47986" y="47986"/>
                </a:cubicBezTo>
                <a:cubicBezTo>
                  <a:pt x="43374" y="50072"/>
                  <a:pt x="37884" y="51061"/>
                  <a:pt x="31625" y="51061"/>
                </a:cubicBezTo>
                <a:lnTo>
                  <a:pt x="19546" y="51061"/>
                </a:lnTo>
                <a:lnTo>
                  <a:pt x="19546" y="69179"/>
                </a:lnTo>
                <a:lnTo>
                  <a:pt x="0" y="69179"/>
                </a:lnTo>
                <a:lnTo>
                  <a:pt x="0" y="0"/>
                </a:lnTo>
                <a:lnTo>
                  <a:pt x="31625" y="0"/>
                </a:lnTo>
                <a:cubicBezTo>
                  <a:pt x="37884" y="0"/>
                  <a:pt x="43374" y="988"/>
                  <a:pt x="47986" y="3075"/>
                </a:cubicBezTo>
                <a:close/>
                <a:moveTo>
                  <a:pt x="39641" y="33052"/>
                </a:moveTo>
                <a:cubicBezTo>
                  <a:pt x="41727" y="31295"/>
                  <a:pt x="42715" y="28770"/>
                  <a:pt x="42715" y="25585"/>
                </a:cubicBezTo>
                <a:cubicBezTo>
                  <a:pt x="42715" y="22401"/>
                  <a:pt x="41727" y="19875"/>
                  <a:pt x="39641" y="18118"/>
                </a:cubicBezTo>
                <a:cubicBezTo>
                  <a:pt x="37554" y="16361"/>
                  <a:pt x="34590" y="15483"/>
                  <a:pt x="30527" y="15483"/>
                </a:cubicBezTo>
                <a:lnTo>
                  <a:pt x="19656" y="15483"/>
                </a:lnTo>
                <a:lnTo>
                  <a:pt x="19656" y="35688"/>
                </a:lnTo>
                <a:lnTo>
                  <a:pt x="30527" y="35688"/>
                </a:lnTo>
                <a:cubicBezTo>
                  <a:pt x="34590" y="35688"/>
                  <a:pt x="37554" y="34809"/>
                  <a:pt x="39641" y="33052"/>
                </a:cubicBezTo>
                <a:close/>
              </a:path>
            </a:pathLst>
          </a:custGeom>
          <a:solidFill>
            <a:srgbClr val="FFFF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9" name="Forma Livre: Forma 60">
            <a:extLst>
              <a:ext uri="{FF2B5EF4-FFF2-40B4-BE49-F238E27FC236}">
                <a16:creationId xmlns:a16="http://schemas.microsoft.com/office/drawing/2014/main" id="{5D81FAA4-61B2-8DB7-5B53-6F8636AC0CB5}"/>
              </a:ext>
            </a:extLst>
          </p:cNvPr>
          <p:cNvSpPr/>
          <p:nvPr/>
        </p:nvSpPr>
        <p:spPr>
          <a:xfrm>
            <a:off x="9641301" y="4874260"/>
            <a:ext cx="63798" cy="69178"/>
          </a:xfrm>
          <a:custGeom>
            <a:avLst/>
            <a:gdLst>
              <a:gd name="connsiteX0" fmla="*/ 30197 w 63798"/>
              <a:gd name="connsiteY0" fmla="*/ 50841 h 69178"/>
              <a:gd name="connsiteX1" fmla="*/ 19546 w 63798"/>
              <a:gd name="connsiteY1" fmla="*/ 50841 h 69178"/>
              <a:gd name="connsiteX2" fmla="*/ 19546 w 63798"/>
              <a:gd name="connsiteY2" fmla="*/ 69179 h 69178"/>
              <a:gd name="connsiteX3" fmla="*/ 0 w 63798"/>
              <a:gd name="connsiteY3" fmla="*/ 69179 h 69178"/>
              <a:gd name="connsiteX4" fmla="*/ 0 w 63798"/>
              <a:gd name="connsiteY4" fmla="*/ 0 h 69178"/>
              <a:gd name="connsiteX5" fmla="*/ 31625 w 63798"/>
              <a:gd name="connsiteY5" fmla="*/ 0 h 69178"/>
              <a:gd name="connsiteX6" fmla="*/ 47986 w 63798"/>
              <a:gd name="connsiteY6" fmla="*/ 3075 h 69178"/>
              <a:gd name="connsiteX7" fmla="*/ 58637 w 63798"/>
              <a:gd name="connsiteY7" fmla="*/ 11969 h 69178"/>
              <a:gd name="connsiteX8" fmla="*/ 62371 w 63798"/>
              <a:gd name="connsiteY8" fmla="*/ 25585 h 69178"/>
              <a:gd name="connsiteX9" fmla="*/ 58857 w 63798"/>
              <a:gd name="connsiteY9" fmla="*/ 38652 h 69178"/>
              <a:gd name="connsiteX10" fmla="*/ 48864 w 63798"/>
              <a:gd name="connsiteY10" fmla="*/ 47437 h 69178"/>
              <a:gd name="connsiteX11" fmla="*/ 63798 w 63798"/>
              <a:gd name="connsiteY11" fmla="*/ 69179 h 69178"/>
              <a:gd name="connsiteX12" fmla="*/ 42825 w 63798"/>
              <a:gd name="connsiteY12" fmla="*/ 69179 h 69178"/>
              <a:gd name="connsiteX13" fmla="*/ 30307 w 63798"/>
              <a:gd name="connsiteY13" fmla="*/ 50841 h 69178"/>
              <a:gd name="connsiteX14" fmla="*/ 39531 w 63798"/>
              <a:gd name="connsiteY14" fmla="*/ 18118 h 69178"/>
              <a:gd name="connsiteX15" fmla="*/ 30417 w 63798"/>
              <a:gd name="connsiteY15" fmla="*/ 15483 h 69178"/>
              <a:gd name="connsiteX16" fmla="*/ 19546 w 63798"/>
              <a:gd name="connsiteY16" fmla="*/ 15483 h 69178"/>
              <a:gd name="connsiteX17" fmla="*/ 19546 w 63798"/>
              <a:gd name="connsiteY17" fmla="*/ 35688 h 69178"/>
              <a:gd name="connsiteX18" fmla="*/ 30417 w 63798"/>
              <a:gd name="connsiteY18" fmla="*/ 35688 h 69178"/>
              <a:gd name="connsiteX19" fmla="*/ 39531 w 63798"/>
              <a:gd name="connsiteY19" fmla="*/ 33052 h 69178"/>
              <a:gd name="connsiteX20" fmla="*/ 42606 w 63798"/>
              <a:gd name="connsiteY20" fmla="*/ 25585 h 69178"/>
              <a:gd name="connsiteX21" fmla="*/ 39531 w 63798"/>
              <a:gd name="connsiteY21" fmla="*/ 18118 h 6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3798" h="69178">
                <a:moveTo>
                  <a:pt x="30197" y="50841"/>
                </a:moveTo>
                <a:lnTo>
                  <a:pt x="19546" y="50841"/>
                </a:lnTo>
                <a:lnTo>
                  <a:pt x="19546" y="69179"/>
                </a:lnTo>
                <a:lnTo>
                  <a:pt x="0" y="69179"/>
                </a:lnTo>
                <a:lnTo>
                  <a:pt x="0" y="0"/>
                </a:lnTo>
                <a:lnTo>
                  <a:pt x="31625" y="0"/>
                </a:lnTo>
                <a:cubicBezTo>
                  <a:pt x="37884" y="0"/>
                  <a:pt x="43374" y="988"/>
                  <a:pt x="47986" y="3075"/>
                </a:cubicBezTo>
                <a:cubicBezTo>
                  <a:pt x="52598" y="5161"/>
                  <a:pt x="56112" y="8126"/>
                  <a:pt x="58637" y="11969"/>
                </a:cubicBezTo>
                <a:cubicBezTo>
                  <a:pt x="61163" y="15812"/>
                  <a:pt x="62371" y="20315"/>
                  <a:pt x="62371" y="25585"/>
                </a:cubicBezTo>
                <a:cubicBezTo>
                  <a:pt x="62371" y="30856"/>
                  <a:pt x="61163" y="34919"/>
                  <a:pt x="58857" y="38652"/>
                </a:cubicBezTo>
                <a:cubicBezTo>
                  <a:pt x="56551" y="42386"/>
                  <a:pt x="53147" y="45241"/>
                  <a:pt x="48864" y="47437"/>
                </a:cubicBezTo>
                <a:lnTo>
                  <a:pt x="63798" y="69179"/>
                </a:lnTo>
                <a:lnTo>
                  <a:pt x="42825" y="69179"/>
                </a:lnTo>
                <a:lnTo>
                  <a:pt x="30307" y="50841"/>
                </a:lnTo>
                <a:close/>
                <a:moveTo>
                  <a:pt x="39531" y="18118"/>
                </a:moveTo>
                <a:cubicBezTo>
                  <a:pt x="37445" y="16361"/>
                  <a:pt x="34480" y="15483"/>
                  <a:pt x="30417" y="15483"/>
                </a:cubicBezTo>
                <a:lnTo>
                  <a:pt x="19546" y="15483"/>
                </a:lnTo>
                <a:lnTo>
                  <a:pt x="19546" y="35688"/>
                </a:lnTo>
                <a:lnTo>
                  <a:pt x="30417" y="35688"/>
                </a:lnTo>
                <a:cubicBezTo>
                  <a:pt x="34480" y="35688"/>
                  <a:pt x="37445" y="34809"/>
                  <a:pt x="39531" y="33052"/>
                </a:cubicBezTo>
                <a:cubicBezTo>
                  <a:pt x="41617" y="31295"/>
                  <a:pt x="42606" y="28770"/>
                  <a:pt x="42606" y="25585"/>
                </a:cubicBezTo>
                <a:cubicBezTo>
                  <a:pt x="42606" y="22401"/>
                  <a:pt x="41617" y="19875"/>
                  <a:pt x="39531" y="18118"/>
                </a:cubicBezTo>
                <a:close/>
              </a:path>
            </a:pathLst>
          </a:custGeom>
          <a:solidFill>
            <a:srgbClr val="FFFF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60" name="Forma Livre: Forma 61">
            <a:extLst>
              <a:ext uri="{FF2B5EF4-FFF2-40B4-BE49-F238E27FC236}">
                <a16:creationId xmlns:a16="http://schemas.microsoft.com/office/drawing/2014/main" id="{D70BC554-88DE-8E80-E756-1F82F196601C}"/>
              </a:ext>
            </a:extLst>
          </p:cNvPr>
          <p:cNvSpPr/>
          <p:nvPr/>
        </p:nvSpPr>
        <p:spPr>
          <a:xfrm>
            <a:off x="9731892" y="5193252"/>
            <a:ext cx="59845" cy="71924"/>
          </a:xfrm>
          <a:custGeom>
            <a:avLst/>
            <a:gdLst>
              <a:gd name="connsiteX0" fmla="*/ 12848 w 59845"/>
              <a:gd name="connsiteY0" fmla="*/ 69728 h 71924"/>
              <a:gd name="connsiteX1" fmla="*/ 0 w 59845"/>
              <a:gd name="connsiteY1" fmla="*/ 64238 h 71924"/>
              <a:gd name="connsiteX2" fmla="*/ 6369 w 59845"/>
              <a:gd name="connsiteY2" fmla="*/ 49853 h 71924"/>
              <a:gd name="connsiteX3" fmla="*/ 17130 w 59845"/>
              <a:gd name="connsiteY3" fmla="*/ 54794 h 71924"/>
              <a:gd name="connsiteX4" fmla="*/ 29209 w 59845"/>
              <a:gd name="connsiteY4" fmla="*/ 56661 h 71924"/>
              <a:gd name="connsiteX5" fmla="*/ 40519 w 59845"/>
              <a:gd name="connsiteY5" fmla="*/ 51061 h 71924"/>
              <a:gd name="connsiteX6" fmla="*/ 37335 w 59845"/>
              <a:gd name="connsiteY6" fmla="*/ 46668 h 71924"/>
              <a:gd name="connsiteX7" fmla="*/ 27013 w 59845"/>
              <a:gd name="connsiteY7" fmla="*/ 43594 h 71924"/>
              <a:gd name="connsiteX8" fmla="*/ 13946 w 59845"/>
              <a:gd name="connsiteY8" fmla="*/ 39970 h 71924"/>
              <a:gd name="connsiteX9" fmla="*/ 4941 w 59845"/>
              <a:gd name="connsiteY9" fmla="*/ 33821 h 71924"/>
              <a:gd name="connsiteX10" fmla="*/ 1208 w 59845"/>
              <a:gd name="connsiteY10" fmla="*/ 22401 h 71924"/>
              <a:gd name="connsiteX11" fmla="*/ 4722 w 59845"/>
              <a:gd name="connsiteY11" fmla="*/ 10981 h 71924"/>
              <a:gd name="connsiteX12" fmla="*/ 15044 w 59845"/>
              <a:gd name="connsiteY12" fmla="*/ 2965 h 71924"/>
              <a:gd name="connsiteX13" fmla="*/ 31844 w 59845"/>
              <a:gd name="connsiteY13" fmla="*/ 0 h 71924"/>
              <a:gd name="connsiteX14" fmla="*/ 45241 w 59845"/>
              <a:gd name="connsiteY14" fmla="*/ 1537 h 71924"/>
              <a:gd name="connsiteX15" fmla="*/ 56881 w 59845"/>
              <a:gd name="connsiteY15" fmla="*/ 6040 h 71924"/>
              <a:gd name="connsiteX16" fmla="*/ 50841 w 59845"/>
              <a:gd name="connsiteY16" fmla="*/ 20534 h 71924"/>
              <a:gd name="connsiteX17" fmla="*/ 31625 w 59845"/>
              <a:gd name="connsiteY17" fmla="*/ 15154 h 71924"/>
              <a:gd name="connsiteX18" fmla="*/ 23169 w 59845"/>
              <a:gd name="connsiteY18" fmla="*/ 16911 h 71924"/>
              <a:gd name="connsiteX19" fmla="*/ 20534 w 59845"/>
              <a:gd name="connsiteY19" fmla="*/ 21413 h 71924"/>
              <a:gd name="connsiteX20" fmla="*/ 23719 w 59845"/>
              <a:gd name="connsiteY20" fmla="*/ 25585 h 71924"/>
              <a:gd name="connsiteX21" fmla="*/ 33931 w 59845"/>
              <a:gd name="connsiteY21" fmla="*/ 28440 h 71924"/>
              <a:gd name="connsiteX22" fmla="*/ 46998 w 59845"/>
              <a:gd name="connsiteY22" fmla="*/ 32064 h 71924"/>
              <a:gd name="connsiteX23" fmla="*/ 56002 w 59845"/>
              <a:gd name="connsiteY23" fmla="*/ 38213 h 71924"/>
              <a:gd name="connsiteX24" fmla="*/ 59845 w 59845"/>
              <a:gd name="connsiteY24" fmla="*/ 49633 h 71924"/>
              <a:gd name="connsiteX25" fmla="*/ 56441 w 59845"/>
              <a:gd name="connsiteY25" fmla="*/ 60944 h 71924"/>
              <a:gd name="connsiteX26" fmla="*/ 46010 w 59845"/>
              <a:gd name="connsiteY26" fmla="*/ 68959 h 71924"/>
              <a:gd name="connsiteX27" fmla="*/ 29209 w 59845"/>
              <a:gd name="connsiteY27" fmla="*/ 71924 h 71924"/>
              <a:gd name="connsiteX28" fmla="*/ 12957 w 59845"/>
              <a:gd name="connsiteY28" fmla="*/ 69838 h 7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9845" h="71924">
                <a:moveTo>
                  <a:pt x="12848" y="69728"/>
                </a:moveTo>
                <a:cubicBezTo>
                  <a:pt x="7577" y="68301"/>
                  <a:pt x="3294" y="66544"/>
                  <a:pt x="0" y="64238"/>
                </a:cubicBezTo>
                <a:lnTo>
                  <a:pt x="6369" y="49853"/>
                </a:lnTo>
                <a:cubicBezTo>
                  <a:pt x="9443" y="51939"/>
                  <a:pt x="13067" y="53586"/>
                  <a:pt x="17130" y="54794"/>
                </a:cubicBezTo>
                <a:cubicBezTo>
                  <a:pt x="21193" y="56002"/>
                  <a:pt x="25256" y="56661"/>
                  <a:pt x="29209" y="56661"/>
                </a:cubicBezTo>
                <a:cubicBezTo>
                  <a:pt x="36676" y="56661"/>
                  <a:pt x="40519" y="54794"/>
                  <a:pt x="40519" y="51061"/>
                </a:cubicBezTo>
                <a:cubicBezTo>
                  <a:pt x="40519" y="49084"/>
                  <a:pt x="39421" y="47657"/>
                  <a:pt x="37335" y="46668"/>
                </a:cubicBezTo>
                <a:cubicBezTo>
                  <a:pt x="35138" y="45680"/>
                  <a:pt x="31734" y="44692"/>
                  <a:pt x="27013" y="43594"/>
                </a:cubicBezTo>
                <a:cubicBezTo>
                  <a:pt x="21852" y="42496"/>
                  <a:pt x="17459" y="41288"/>
                  <a:pt x="13946" y="39970"/>
                </a:cubicBezTo>
                <a:cubicBezTo>
                  <a:pt x="10432" y="38652"/>
                  <a:pt x="7467" y="36676"/>
                  <a:pt x="4941" y="33821"/>
                </a:cubicBezTo>
                <a:cubicBezTo>
                  <a:pt x="2416" y="30966"/>
                  <a:pt x="1208" y="27123"/>
                  <a:pt x="1208" y="22401"/>
                </a:cubicBezTo>
                <a:cubicBezTo>
                  <a:pt x="1208" y="18228"/>
                  <a:pt x="2416" y="14385"/>
                  <a:pt x="4722" y="10981"/>
                </a:cubicBezTo>
                <a:cubicBezTo>
                  <a:pt x="7028" y="7577"/>
                  <a:pt x="10432" y="4941"/>
                  <a:pt x="15044" y="2965"/>
                </a:cubicBezTo>
                <a:cubicBezTo>
                  <a:pt x="19656" y="988"/>
                  <a:pt x="25256" y="0"/>
                  <a:pt x="31844" y="0"/>
                </a:cubicBezTo>
                <a:cubicBezTo>
                  <a:pt x="36346" y="0"/>
                  <a:pt x="40849" y="549"/>
                  <a:pt x="45241" y="1537"/>
                </a:cubicBezTo>
                <a:cubicBezTo>
                  <a:pt x="49633" y="2526"/>
                  <a:pt x="53586" y="4063"/>
                  <a:pt x="56881" y="6040"/>
                </a:cubicBezTo>
                <a:lnTo>
                  <a:pt x="50841" y="20534"/>
                </a:lnTo>
                <a:cubicBezTo>
                  <a:pt x="44253" y="17020"/>
                  <a:pt x="37884" y="15154"/>
                  <a:pt x="31625" y="15154"/>
                </a:cubicBezTo>
                <a:cubicBezTo>
                  <a:pt x="27781" y="15154"/>
                  <a:pt x="24926" y="15702"/>
                  <a:pt x="23169" y="16911"/>
                </a:cubicBezTo>
                <a:cubicBezTo>
                  <a:pt x="21413" y="18009"/>
                  <a:pt x="20534" y="19546"/>
                  <a:pt x="20534" y="21413"/>
                </a:cubicBezTo>
                <a:cubicBezTo>
                  <a:pt x="20534" y="23279"/>
                  <a:pt x="21632" y="24597"/>
                  <a:pt x="23719" y="25585"/>
                </a:cubicBezTo>
                <a:cubicBezTo>
                  <a:pt x="25805" y="26464"/>
                  <a:pt x="29209" y="27452"/>
                  <a:pt x="33931" y="28440"/>
                </a:cubicBezTo>
                <a:cubicBezTo>
                  <a:pt x="39202" y="29538"/>
                  <a:pt x="43594" y="30746"/>
                  <a:pt x="46998" y="32064"/>
                </a:cubicBezTo>
                <a:cubicBezTo>
                  <a:pt x="50402" y="33382"/>
                  <a:pt x="53477" y="35358"/>
                  <a:pt x="56002" y="38213"/>
                </a:cubicBezTo>
                <a:cubicBezTo>
                  <a:pt x="58528" y="40958"/>
                  <a:pt x="59845" y="44802"/>
                  <a:pt x="59845" y="49633"/>
                </a:cubicBezTo>
                <a:cubicBezTo>
                  <a:pt x="59845" y="53806"/>
                  <a:pt x="58747" y="57539"/>
                  <a:pt x="56441" y="60944"/>
                </a:cubicBezTo>
                <a:cubicBezTo>
                  <a:pt x="54135" y="64348"/>
                  <a:pt x="50621" y="66983"/>
                  <a:pt x="46010" y="68959"/>
                </a:cubicBezTo>
                <a:cubicBezTo>
                  <a:pt x="41398" y="70936"/>
                  <a:pt x="35797" y="71924"/>
                  <a:pt x="29209" y="71924"/>
                </a:cubicBezTo>
                <a:cubicBezTo>
                  <a:pt x="23609" y="71924"/>
                  <a:pt x="18228" y="71265"/>
                  <a:pt x="12957" y="69838"/>
                </a:cubicBezTo>
                <a:close/>
              </a:path>
            </a:pathLst>
          </a:custGeom>
          <a:solidFill>
            <a:srgbClr val="FFFF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61" name="Forma Livre: Forma 62">
            <a:extLst>
              <a:ext uri="{FF2B5EF4-FFF2-40B4-BE49-F238E27FC236}">
                <a16:creationId xmlns:a16="http://schemas.microsoft.com/office/drawing/2014/main" id="{4FBEA933-858B-A144-4FCE-B4DC1FAC70A9}"/>
              </a:ext>
            </a:extLst>
          </p:cNvPr>
          <p:cNvSpPr/>
          <p:nvPr/>
        </p:nvSpPr>
        <p:spPr>
          <a:xfrm>
            <a:off x="9797118" y="5193033"/>
            <a:ext cx="67861" cy="72033"/>
          </a:xfrm>
          <a:custGeom>
            <a:avLst/>
            <a:gdLst>
              <a:gd name="connsiteX0" fmla="*/ 18558 w 67861"/>
              <a:gd name="connsiteY0" fmla="*/ 67422 h 72033"/>
              <a:gd name="connsiteX1" fmla="*/ 4941 w 67861"/>
              <a:gd name="connsiteY1" fmla="*/ 54575 h 72033"/>
              <a:gd name="connsiteX2" fmla="*/ 0 w 67861"/>
              <a:gd name="connsiteY2" fmla="*/ 36017 h 72033"/>
              <a:gd name="connsiteX3" fmla="*/ 4941 w 67861"/>
              <a:gd name="connsiteY3" fmla="*/ 17459 h 72033"/>
              <a:gd name="connsiteX4" fmla="*/ 18558 w 67861"/>
              <a:gd name="connsiteY4" fmla="*/ 4612 h 72033"/>
              <a:gd name="connsiteX5" fmla="*/ 38103 w 67861"/>
              <a:gd name="connsiteY5" fmla="*/ 0 h 72033"/>
              <a:gd name="connsiteX6" fmla="*/ 55233 w 67861"/>
              <a:gd name="connsiteY6" fmla="*/ 3404 h 72033"/>
              <a:gd name="connsiteX7" fmla="*/ 67861 w 67861"/>
              <a:gd name="connsiteY7" fmla="*/ 13067 h 72033"/>
              <a:gd name="connsiteX8" fmla="*/ 55453 w 67861"/>
              <a:gd name="connsiteY8" fmla="*/ 24377 h 72033"/>
              <a:gd name="connsiteX9" fmla="*/ 39202 w 67861"/>
              <a:gd name="connsiteY9" fmla="*/ 16251 h 72033"/>
              <a:gd name="connsiteX10" fmla="*/ 29209 w 67861"/>
              <a:gd name="connsiteY10" fmla="*/ 18777 h 72033"/>
              <a:gd name="connsiteX11" fmla="*/ 22401 w 67861"/>
              <a:gd name="connsiteY11" fmla="*/ 25695 h 72033"/>
              <a:gd name="connsiteX12" fmla="*/ 19985 w 67861"/>
              <a:gd name="connsiteY12" fmla="*/ 36017 h 72033"/>
              <a:gd name="connsiteX13" fmla="*/ 22401 w 67861"/>
              <a:gd name="connsiteY13" fmla="*/ 46339 h 72033"/>
              <a:gd name="connsiteX14" fmla="*/ 29209 w 67861"/>
              <a:gd name="connsiteY14" fmla="*/ 53257 h 72033"/>
              <a:gd name="connsiteX15" fmla="*/ 39202 w 67861"/>
              <a:gd name="connsiteY15" fmla="*/ 55782 h 72033"/>
              <a:gd name="connsiteX16" fmla="*/ 55453 w 67861"/>
              <a:gd name="connsiteY16" fmla="*/ 47657 h 72033"/>
              <a:gd name="connsiteX17" fmla="*/ 67861 w 67861"/>
              <a:gd name="connsiteY17" fmla="*/ 58967 h 72033"/>
              <a:gd name="connsiteX18" fmla="*/ 55233 w 67861"/>
              <a:gd name="connsiteY18" fmla="*/ 68630 h 72033"/>
              <a:gd name="connsiteX19" fmla="*/ 38103 w 67861"/>
              <a:gd name="connsiteY19" fmla="*/ 72034 h 72033"/>
              <a:gd name="connsiteX20" fmla="*/ 18558 w 67861"/>
              <a:gd name="connsiteY20" fmla="*/ 67422 h 72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7861" h="72033">
                <a:moveTo>
                  <a:pt x="18558" y="67422"/>
                </a:moveTo>
                <a:cubicBezTo>
                  <a:pt x="12848" y="64347"/>
                  <a:pt x="8236" y="60065"/>
                  <a:pt x="4941" y="54575"/>
                </a:cubicBezTo>
                <a:cubicBezTo>
                  <a:pt x="1647" y="49084"/>
                  <a:pt x="0" y="42935"/>
                  <a:pt x="0" y="36017"/>
                </a:cubicBezTo>
                <a:cubicBezTo>
                  <a:pt x="0" y="29099"/>
                  <a:pt x="1647" y="22950"/>
                  <a:pt x="4941" y="17459"/>
                </a:cubicBezTo>
                <a:cubicBezTo>
                  <a:pt x="8236" y="11969"/>
                  <a:pt x="12738" y="7686"/>
                  <a:pt x="18558" y="4612"/>
                </a:cubicBezTo>
                <a:cubicBezTo>
                  <a:pt x="24377" y="1537"/>
                  <a:pt x="30856" y="0"/>
                  <a:pt x="38103" y="0"/>
                </a:cubicBezTo>
                <a:cubicBezTo>
                  <a:pt x="44472" y="0"/>
                  <a:pt x="50072" y="1098"/>
                  <a:pt x="55233" y="3404"/>
                </a:cubicBezTo>
                <a:cubicBezTo>
                  <a:pt x="60285" y="5600"/>
                  <a:pt x="64567" y="8894"/>
                  <a:pt x="67861" y="13067"/>
                </a:cubicBezTo>
                <a:lnTo>
                  <a:pt x="55453" y="24377"/>
                </a:lnTo>
                <a:cubicBezTo>
                  <a:pt x="50951" y="18997"/>
                  <a:pt x="45570" y="16251"/>
                  <a:pt x="39202" y="16251"/>
                </a:cubicBezTo>
                <a:cubicBezTo>
                  <a:pt x="35468" y="16251"/>
                  <a:pt x="32064" y="17130"/>
                  <a:pt x="29209" y="18777"/>
                </a:cubicBezTo>
                <a:cubicBezTo>
                  <a:pt x="26244" y="20424"/>
                  <a:pt x="24048" y="22730"/>
                  <a:pt x="22401" y="25695"/>
                </a:cubicBezTo>
                <a:cubicBezTo>
                  <a:pt x="20754" y="28660"/>
                  <a:pt x="19985" y="32174"/>
                  <a:pt x="19985" y="36017"/>
                </a:cubicBezTo>
                <a:cubicBezTo>
                  <a:pt x="19985" y="39860"/>
                  <a:pt x="20754" y="43374"/>
                  <a:pt x="22401" y="46339"/>
                </a:cubicBezTo>
                <a:cubicBezTo>
                  <a:pt x="24048" y="49304"/>
                  <a:pt x="26244" y="51610"/>
                  <a:pt x="29209" y="53257"/>
                </a:cubicBezTo>
                <a:cubicBezTo>
                  <a:pt x="32174" y="54904"/>
                  <a:pt x="35468" y="55782"/>
                  <a:pt x="39202" y="55782"/>
                </a:cubicBezTo>
                <a:cubicBezTo>
                  <a:pt x="45570" y="55782"/>
                  <a:pt x="51061" y="53037"/>
                  <a:pt x="55453" y="47657"/>
                </a:cubicBezTo>
                <a:lnTo>
                  <a:pt x="67861" y="58967"/>
                </a:lnTo>
                <a:cubicBezTo>
                  <a:pt x="64457" y="63140"/>
                  <a:pt x="60285" y="66434"/>
                  <a:pt x="55233" y="68630"/>
                </a:cubicBezTo>
                <a:cubicBezTo>
                  <a:pt x="50182" y="70826"/>
                  <a:pt x="44472" y="72034"/>
                  <a:pt x="38103" y="72034"/>
                </a:cubicBezTo>
                <a:cubicBezTo>
                  <a:pt x="30856" y="72034"/>
                  <a:pt x="24377" y="70497"/>
                  <a:pt x="18558" y="67422"/>
                </a:cubicBezTo>
                <a:close/>
              </a:path>
            </a:pathLst>
          </a:custGeom>
          <a:solidFill>
            <a:srgbClr val="FFFF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62" name="Forma Livre: Forma 63">
            <a:extLst>
              <a:ext uri="{FF2B5EF4-FFF2-40B4-BE49-F238E27FC236}">
                <a16:creationId xmlns:a16="http://schemas.microsoft.com/office/drawing/2014/main" id="{94037306-B873-7C97-B3A0-EF79976FD9AB}"/>
              </a:ext>
            </a:extLst>
          </p:cNvPr>
          <p:cNvSpPr/>
          <p:nvPr/>
        </p:nvSpPr>
        <p:spPr>
          <a:xfrm>
            <a:off x="9353165" y="5451081"/>
            <a:ext cx="63798" cy="69178"/>
          </a:xfrm>
          <a:custGeom>
            <a:avLst/>
            <a:gdLst>
              <a:gd name="connsiteX0" fmla="*/ 30197 w 63798"/>
              <a:gd name="connsiteY0" fmla="*/ 50841 h 69178"/>
              <a:gd name="connsiteX1" fmla="*/ 19546 w 63798"/>
              <a:gd name="connsiteY1" fmla="*/ 50841 h 69178"/>
              <a:gd name="connsiteX2" fmla="*/ 19546 w 63798"/>
              <a:gd name="connsiteY2" fmla="*/ 69179 h 69178"/>
              <a:gd name="connsiteX3" fmla="*/ 0 w 63798"/>
              <a:gd name="connsiteY3" fmla="*/ 69179 h 69178"/>
              <a:gd name="connsiteX4" fmla="*/ 0 w 63798"/>
              <a:gd name="connsiteY4" fmla="*/ 0 h 69178"/>
              <a:gd name="connsiteX5" fmla="*/ 31625 w 63798"/>
              <a:gd name="connsiteY5" fmla="*/ 0 h 69178"/>
              <a:gd name="connsiteX6" fmla="*/ 47986 w 63798"/>
              <a:gd name="connsiteY6" fmla="*/ 3075 h 69178"/>
              <a:gd name="connsiteX7" fmla="*/ 58637 w 63798"/>
              <a:gd name="connsiteY7" fmla="*/ 11969 h 69178"/>
              <a:gd name="connsiteX8" fmla="*/ 62371 w 63798"/>
              <a:gd name="connsiteY8" fmla="*/ 25585 h 69178"/>
              <a:gd name="connsiteX9" fmla="*/ 58857 w 63798"/>
              <a:gd name="connsiteY9" fmla="*/ 38652 h 69178"/>
              <a:gd name="connsiteX10" fmla="*/ 48864 w 63798"/>
              <a:gd name="connsiteY10" fmla="*/ 47437 h 69178"/>
              <a:gd name="connsiteX11" fmla="*/ 63798 w 63798"/>
              <a:gd name="connsiteY11" fmla="*/ 69179 h 69178"/>
              <a:gd name="connsiteX12" fmla="*/ 42825 w 63798"/>
              <a:gd name="connsiteY12" fmla="*/ 69179 h 69178"/>
              <a:gd name="connsiteX13" fmla="*/ 30307 w 63798"/>
              <a:gd name="connsiteY13" fmla="*/ 50841 h 69178"/>
              <a:gd name="connsiteX14" fmla="*/ 39531 w 63798"/>
              <a:gd name="connsiteY14" fmla="*/ 18118 h 69178"/>
              <a:gd name="connsiteX15" fmla="*/ 30417 w 63798"/>
              <a:gd name="connsiteY15" fmla="*/ 15483 h 69178"/>
              <a:gd name="connsiteX16" fmla="*/ 19546 w 63798"/>
              <a:gd name="connsiteY16" fmla="*/ 15483 h 69178"/>
              <a:gd name="connsiteX17" fmla="*/ 19546 w 63798"/>
              <a:gd name="connsiteY17" fmla="*/ 35688 h 69178"/>
              <a:gd name="connsiteX18" fmla="*/ 30417 w 63798"/>
              <a:gd name="connsiteY18" fmla="*/ 35688 h 69178"/>
              <a:gd name="connsiteX19" fmla="*/ 39531 w 63798"/>
              <a:gd name="connsiteY19" fmla="*/ 33052 h 69178"/>
              <a:gd name="connsiteX20" fmla="*/ 42605 w 63798"/>
              <a:gd name="connsiteY20" fmla="*/ 25585 h 69178"/>
              <a:gd name="connsiteX21" fmla="*/ 39531 w 63798"/>
              <a:gd name="connsiteY21" fmla="*/ 18118 h 6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3798" h="69178">
                <a:moveTo>
                  <a:pt x="30197" y="50841"/>
                </a:moveTo>
                <a:lnTo>
                  <a:pt x="19546" y="50841"/>
                </a:lnTo>
                <a:lnTo>
                  <a:pt x="19546" y="69179"/>
                </a:lnTo>
                <a:lnTo>
                  <a:pt x="0" y="69179"/>
                </a:lnTo>
                <a:lnTo>
                  <a:pt x="0" y="0"/>
                </a:lnTo>
                <a:lnTo>
                  <a:pt x="31625" y="0"/>
                </a:lnTo>
                <a:cubicBezTo>
                  <a:pt x="37884" y="0"/>
                  <a:pt x="43374" y="988"/>
                  <a:pt x="47986" y="3075"/>
                </a:cubicBezTo>
                <a:cubicBezTo>
                  <a:pt x="52598" y="5161"/>
                  <a:pt x="56112" y="8126"/>
                  <a:pt x="58637" y="11969"/>
                </a:cubicBezTo>
                <a:cubicBezTo>
                  <a:pt x="61163" y="15812"/>
                  <a:pt x="62371" y="20315"/>
                  <a:pt x="62371" y="25585"/>
                </a:cubicBezTo>
                <a:cubicBezTo>
                  <a:pt x="62371" y="30856"/>
                  <a:pt x="61163" y="34919"/>
                  <a:pt x="58857" y="38652"/>
                </a:cubicBezTo>
                <a:cubicBezTo>
                  <a:pt x="56551" y="42386"/>
                  <a:pt x="53147" y="45241"/>
                  <a:pt x="48864" y="47437"/>
                </a:cubicBezTo>
                <a:lnTo>
                  <a:pt x="63798" y="69179"/>
                </a:lnTo>
                <a:lnTo>
                  <a:pt x="42825" y="69179"/>
                </a:lnTo>
                <a:lnTo>
                  <a:pt x="30307" y="50841"/>
                </a:lnTo>
                <a:close/>
                <a:moveTo>
                  <a:pt x="39531" y="18118"/>
                </a:moveTo>
                <a:cubicBezTo>
                  <a:pt x="37444" y="16361"/>
                  <a:pt x="34480" y="15483"/>
                  <a:pt x="30417" y="15483"/>
                </a:cubicBezTo>
                <a:lnTo>
                  <a:pt x="19546" y="15483"/>
                </a:lnTo>
                <a:lnTo>
                  <a:pt x="19546" y="35688"/>
                </a:lnTo>
                <a:lnTo>
                  <a:pt x="30417" y="35688"/>
                </a:lnTo>
                <a:cubicBezTo>
                  <a:pt x="34480" y="35688"/>
                  <a:pt x="37444" y="34809"/>
                  <a:pt x="39531" y="33052"/>
                </a:cubicBezTo>
                <a:cubicBezTo>
                  <a:pt x="41617" y="31295"/>
                  <a:pt x="42605" y="28770"/>
                  <a:pt x="42605" y="25585"/>
                </a:cubicBezTo>
                <a:cubicBezTo>
                  <a:pt x="42605" y="22401"/>
                  <a:pt x="41617" y="19875"/>
                  <a:pt x="39531" y="18118"/>
                </a:cubicBezTo>
                <a:close/>
              </a:path>
            </a:pathLst>
          </a:custGeom>
          <a:solidFill>
            <a:srgbClr val="FFFF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63" name="Forma Livre: Forma 64">
            <a:extLst>
              <a:ext uri="{FF2B5EF4-FFF2-40B4-BE49-F238E27FC236}">
                <a16:creationId xmlns:a16="http://schemas.microsoft.com/office/drawing/2014/main" id="{0B300C13-530B-379A-746E-611F2883EA37}"/>
              </a:ext>
            </a:extLst>
          </p:cNvPr>
          <p:cNvSpPr/>
          <p:nvPr/>
        </p:nvSpPr>
        <p:spPr>
          <a:xfrm>
            <a:off x="9421465" y="5449873"/>
            <a:ext cx="59845" cy="71924"/>
          </a:xfrm>
          <a:custGeom>
            <a:avLst/>
            <a:gdLst>
              <a:gd name="connsiteX0" fmla="*/ 12848 w 59845"/>
              <a:gd name="connsiteY0" fmla="*/ 69728 h 71924"/>
              <a:gd name="connsiteX1" fmla="*/ 0 w 59845"/>
              <a:gd name="connsiteY1" fmla="*/ 64238 h 71924"/>
              <a:gd name="connsiteX2" fmla="*/ 6369 w 59845"/>
              <a:gd name="connsiteY2" fmla="*/ 49853 h 71924"/>
              <a:gd name="connsiteX3" fmla="*/ 17130 w 59845"/>
              <a:gd name="connsiteY3" fmla="*/ 54794 h 71924"/>
              <a:gd name="connsiteX4" fmla="*/ 29209 w 59845"/>
              <a:gd name="connsiteY4" fmla="*/ 56661 h 71924"/>
              <a:gd name="connsiteX5" fmla="*/ 40519 w 59845"/>
              <a:gd name="connsiteY5" fmla="*/ 51061 h 71924"/>
              <a:gd name="connsiteX6" fmla="*/ 37335 w 59845"/>
              <a:gd name="connsiteY6" fmla="*/ 46668 h 71924"/>
              <a:gd name="connsiteX7" fmla="*/ 27013 w 59845"/>
              <a:gd name="connsiteY7" fmla="*/ 43594 h 71924"/>
              <a:gd name="connsiteX8" fmla="*/ 13945 w 59845"/>
              <a:gd name="connsiteY8" fmla="*/ 39970 h 71924"/>
              <a:gd name="connsiteX9" fmla="*/ 4941 w 59845"/>
              <a:gd name="connsiteY9" fmla="*/ 33821 h 71924"/>
              <a:gd name="connsiteX10" fmla="*/ 1208 w 59845"/>
              <a:gd name="connsiteY10" fmla="*/ 22401 h 71924"/>
              <a:gd name="connsiteX11" fmla="*/ 4722 w 59845"/>
              <a:gd name="connsiteY11" fmla="*/ 10981 h 71924"/>
              <a:gd name="connsiteX12" fmla="*/ 15044 w 59845"/>
              <a:gd name="connsiteY12" fmla="*/ 2965 h 71924"/>
              <a:gd name="connsiteX13" fmla="*/ 31844 w 59845"/>
              <a:gd name="connsiteY13" fmla="*/ 0 h 71924"/>
              <a:gd name="connsiteX14" fmla="*/ 45241 w 59845"/>
              <a:gd name="connsiteY14" fmla="*/ 1537 h 71924"/>
              <a:gd name="connsiteX15" fmla="*/ 56880 w 59845"/>
              <a:gd name="connsiteY15" fmla="*/ 6040 h 71924"/>
              <a:gd name="connsiteX16" fmla="*/ 50841 w 59845"/>
              <a:gd name="connsiteY16" fmla="*/ 20534 h 71924"/>
              <a:gd name="connsiteX17" fmla="*/ 31625 w 59845"/>
              <a:gd name="connsiteY17" fmla="*/ 15154 h 71924"/>
              <a:gd name="connsiteX18" fmla="*/ 23169 w 59845"/>
              <a:gd name="connsiteY18" fmla="*/ 16911 h 71924"/>
              <a:gd name="connsiteX19" fmla="*/ 20534 w 59845"/>
              <a:gd name="connsiteY19" fmla="*/ 21413 h 71924"/>
              <a:gd name="connsiteX20" fmla="*/ 23718 w 59845"/>
              <a:gd name="connsiteY20" fmla="*/ 25585 h 71924"/>
              <a:gd name="connsiteX21" fmla="*/ 33931 w 59845"/>
              <a:gd name="connsiteY21" fmla="*/ 28440 h 71924"/>
              <a:gd name="connsiteX22" fmla="*/ 46998 w 59845"/>
              <a:gd name="connsiteY22" fmla="*/ 32064 h 71924"/>
              <a:gd name="connsiteX23" fmla="*/ 56002 w 59845"/>
              <a:gd name="connsiteY23" fmla="*/ 38213 h 71924"/>
              <a:gd name="connsiteX24" fmla="*/ 59845 w 59845"/>
              <a:gd name="connsiteY24" fmla="*/ 49633 h 71924"/>
              <a:gd name="connsiteX25" fmla="*/ 56441 w 59845"/>
              <a:gd name="connsiteY25" fmla="*/ 60944 h 71924"/>
              <a:gd name="connsiteX26" fmla="*/ 46009 w 59845"/>
              <a:gd name="connsiteY26" fmla="*/ 68959 h 71924"/>
              <a:gd name="connsiteX27" fmla="*/ 29209 w 59845"/>
              <a:gd name="connsiteY27" fmla="*/ 71924 h 71924"/>
              <a:gd name="connsiteX28" fmla="*/ 12957 w 59845"/>
              <a:gd name="connsiteY28" fmla="*/ 69838 h 7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9845" h="71924">
                <a:moveTo>
                  <a:pt x="12848" y="69728"/>
                </a:moveTo>
                <a:cubicBezTo>
                  <a:pt x="7577" y="68301"/>
                  <a:pt x="3294" y="66544"/>
                  <a:pt x="0" y="64238"/>
                </a:cubicBezTo>
                <a:lnTo>
                  <a:pt x="6369" y="49853"/>
                </a:lnTo>
                <a:cubicBezTo>
                  <a:pt x="9443" y="51939"/>
                  <a:pt x="13067" y="53586"/>
                  <a:pt x="17130" y="54794"/>
                </a:cubicBezTo>
                <a:cubicBezTo>
                  <a:pt x="21193" y="56002"/>
                  <a:pt x="25256" y="56661"/>
                  <a:pt x="29209" y="56661"/>
                </a:cubicBezTo>
                <a:cubicBezTo>
                  <a:pt x="36676" y="56661"/>
                  <a:pt x="40519" y="54794"/>
                  <a:pt x="40519" y="51061"/>
                </a:cubicBezTo>
                <a:cubicBezTo>
                  <a:pt x="40519" y="49084"/>
                  <a:pt x="39421" y="47657"/>
                  <a:pt x="37335" y="46668"/>
                </a:cubicBezTo>
                <a:cubicBezTo>
                  <a:pt x="35138" y="45680"/>
                  <a:pt x="31734" y="44692"/>
                  <a:pt x="27013" y="43594"/>
                </a:cubicBezTo>
                <a:cubicBezTo>
                  <a:pt x="21852" y="42496"/>
                  <a:pt x="17459" y="41288"/>
                  <a:pt x="13945" y="39970"/>
                </a:cubicBezTo>
                <a:cubicBezTo>
                  <a:pt x="10432" y="38653"/>
                  <a:pt x="7467" y="36676"/>
                  <a:pt x="4941" y="33821"/>
                </a:cubicBezTo>
                <a:cubicBezTo>
                  <a:pt x="2416" y="30966"/>
                  <a:pt x="1208" y="27123"/>
                  <a:pt x="1208" y="22401"/>
                </a:cubicBezTo>
                <a:cubicBezTo>
                  <a:pt x="1208" y="18228"/>
                  <a:pt x="2416" y="14385"/>
                  <a:pt x="4722" y="10981"/>
                </a:cubicBezTo>
                <a:cubicBezTo>
                  <a:pt x="7028" y="7577"/>
                  <a:pt x="10432" y="4941"/>
                  <a:pt x="15044" y="2965"/>
                </a:cubicBezTo>
                <a:cubicBezTo>
                  <a:pt x="19656" y="988"/>
                  <a:pt x="25256" y="0"/>
                  <a:pt x="31844" y="0"/>
                </a:cubicBezTo>
                <a:cubicBezTo>
                  <a:pt x="36346" y="0"/>
                  <a:pt x="40848" y="549"/>
                  <a:pt x="45241" y="1537"/>
                </a:cubicBezTo>
                <a:cubicBezTo>
                  <a:pt x="49633" y="2526"/>
                  <a:pt x="53586" y="4063"/>
                  <a:pt x="56880" y="6040"/>
                </a:cubicBezTo>
                <a:lnTo>
                  <a:pt x="50841" y="20534"/>
                </a:lnTo>
                <a:cubicBezTo>
                  <a:pt x="44253" y="17020"/>
                  <a:pt x="37884" y="15154"/>
                  <a:pt x="31625" y="15154"/>
                </a:cubicBezTo>
                <a:cubicBezTo>
                  <a:pt x="27781" y="15154"/>
                  <a:pt x="24926" y="15703"/>
                  <a:pt x="23169" y="16911"/>
                </a:cubicBezTo>
                <a:cubicBezTo>
                  <a:pt x="21413" y="18009"/>
                  <a:pt x="20534" y="19546"/>
                  <a:pt x="20534" y="21413"/>
                </a:cubicBezTo>
                <a:cubicBezTo>
                  <a:pt x="20534" y="23279"/>
                  <a:pt x="21632" y="24597"/>
                  <a:pt x="23718" y="25585"/>
                </a:cubicBezTo>
                <a:cubicBezTo>
                  <a:pt x="25805" y="26464"/>
                  <a:pt x="29209" y="27452"/>
                  <a:pt x="33931" y="28440"/>
                </a:cubicBezTo>
                <a:cubicBezTo>
                  <a:pt x="39201" y="29538"/>
                  <a:pt x="43594" y="30746"/>
                  <a:pt x="46998" y="32064"/>
                </a:cubicBezTo>
                <a:cubicBezTo>
                  <a:pt x="50402" y="33382"/>
                  <a:pt x="53476" y="35358"/>
                  <a:pt x="56002" y="38213"/>
                </a:cubicBezTo>
                <a:cubicBezTo>
                  <a:pt x="58527" y="40958"/>
                  <a:pt x="59845" y="44802"/>
                  <a:pt x="59845" y="49633"/>
                </a:cubicBezTo>
                <a:cubicBezTo>
                  <a:pt x="59845" y="53806"/>
                  <a:pt x="58747" y="57540"/>
                  <a:pt x="56441" y="60944"/>
                </a:cubicBezTo>
                <a:cubicBezTo>
                  <a:pt x="54135" y="64348"/>
                  <a:pt x="50621" y="66983"/>
                  <a:pt x="46009" y="68959"/>
                </a:cubicBezTo>
                <a:cubicBezTo>
                  <a:pt x="41397" y="70936"/>
                  <a:pt x="35797" y="71924"/>
                  <a:pt x="29209" y="71924"/>
                </a:cubicBezTo>
                <a:cubicBezTo>
                  <a:pt x="23609" y="71924"/>
                  <a:pt x="18228" y="71266"/>
                  <a:pt x="12957" y="69838"/>
                </a:cubicBezTo>
                <a:close/>
              </a:path>
            </a:pathLst>
          </a:custGeom>
          <a:solidFill>
            <a:srgbClr val="FFFF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364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ângulo 30">
            <a:extLst>
              <a:ext uri="{FF2B5EF4-FFF2-40B4-BE49-F238E27FC236}">
                <a16:creationId xmlns:a16="http://schemas.microsoft.com/office/drawing/2014/main" id="{C28B4A2B-A44F-F6D7-1E1D-E05AFC9FFDDB}"/>
              </a:ext>
            </a:extLst>
          </p:cNvPr>
          <p:cNvSpPr/>
          <p:nvPr/>
        </p:nvSpPr>
        <p:spPr>
          <a:xfrm>
            <a:off x="8168111" y="2302143"/>
            <a:ext cx="3358871" cy="33874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Gráfico 29">
            <a:extLst>
              <a:ext uri="{FF2B5EF4-FFF2-40B4-BE49-F238E27FC236}">
                <a16:creationId xmlns:a16="http://schemas.microsoft.com/office/drawing/2014/main" id="{1BD80D0F-25D4-7A30-E840-3AFD6B4E7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0800000">
            <a:off x="2204905" y="2480917"/>
            <a:ext cx="684869" cy="33173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0D39D80-4E6D-C38C-EC41-FB21B45CA723}"/>
              </a:ext>
            </a:extLst>
          </p:cNvPr>
          <p:cNvSpPr/>
          <p:nvPr/>
        </p:nvSpPr>
        <p:spPr>
          <a:xfrm>
            <a:off x="642962" y="1333773"/>
            <a:ext cx="69641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285BAA"/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PRINCIPAIS AÇÕES DO COE DESDE A SUA CRIAÇÃO (02/02/2024) </a:t>
            </a: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Montserrat" panose="02000505000000020004" pitchFamily="2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0C00D2AD-7320-4573-A14B-D1D229475C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61" y="128467"/>
            <a:ext cx="1561236" cy="795745"/>
          </a:xfrm>
          <a:prstGeom prst="rect">
            <a:avLst/>
          </a:prstGeom>
        </p:spPr>
      </p:pic>
      <p:sp>
        <p:nvSpPr>
          <p:cNvPr id="482" name="Retângulo 481">
            <a:extLst>
              <a:ext uri="{FF2B5EF4-FFF2-40B4-BE49-F238E27FC236}">
                <a16:creationId xmlns:a16="http://schemas.microsoft.com/office/drawing/2014/main" id="{A7A00C07-2F1F-3FBD-E73D-1A7D5C57FF25}"/>
              </a:ext>
            </a:extLst>
          </p:cNvPr>
          <p:cNvSpPr/>
          <p:nvPr/>
        </p:nvSpPr>
        <p:spPr>
          <a:xfrm>
            <a:off x="5292181" y="3636668"/>
            <a:ext cx="1180131" cy="738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+ 30</a:t>
            </a:r>
          </a:p>
        </p:txBody>
      </p:sp>
      <p:sp>
        <p:nvSpPr>
          <p:cNvPr id="484" name="Retângulo 483">
            <a:extLst>
              <a:ext uri="{FF2B5EF4-FFF2-40B4-BE49-F238E27FC236}">
                <a16:creationId xmlns:a16="http://schemas.microsoft.com/office/drawing/2014/main" id="{FD6C98C3-7751-7A15-0B20-33ED0606A47D}"/>
              </a:ext>
            </a:extLst>
          </p:cNvPr>
          <p:cNvSpPr/>
          <p:nvPr/>
        </p:nvSpPr>
        <p:spPr>
          <a:xfrm>
            <a:off x="1788709" y="3542860"/>
            <a:ext cx="9012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 dirty="0">
                <a:ln>
                  <a:noFill/>
                </a:ln>
                <a:solidFill>
                  <a:srgbClr val="FFA200"/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 13 </a:t>
            </a:r>
          </a:p>
        </p:txBody>
      </p:sp>
      <p:sp>
        <p:nvSpPr>
          <p:cNvPr id="563" name="Retângulo 562">
            <a:extLst>
              <a:ext uri="{FF2B5EF4-FFF2-40B4-BE49-F238E27FC236}">
                <a16:creationId xmlns:a16="http://schemas.microsoft.com/office/drawing/2014/main" id="{9CC69944-7BDD-11BE-BD31-54561EBC0401}"/>
              </a:ext>
            </a:extLst>
          </p:cNvPr>
          <p:cNvSpPr/>
          <p:nvPr/>
        </p:nvSpPr>
        <p:spPr>
          <a:xfrm>
            <a:off x="4158763" y="4254138"/>
            <a:ext cx="3780736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CURSOS, WEBNÁRIOS, TREINAMENTOS E VIDEOCONFERÊNCIAS  - </a:t>
            </a:r>
            <a:b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</a:br>
            <a:r>
              <a:rPr lang="pt-BR" sz="1100" dirty="0">
                <a:solidFill>
                  <a:srgbClr val="000000">
                    <a:lumMod val="75000"/>
                    <a:lumOff val="25000"/>
                  </a:srgbClr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Mais de </a:t>
            </a:r>
            <a:r>
              <a:rPr lang="pt-BR" sz="1100" b="1" dirty="0">
                <a:solidFill>
                  <a:srgbClr val="000000">
                    <a:lumMod val="75000"/>
                    <a:lumOff val="25000"/>
                  </a:srgbClr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50 mil visualizações</a:t>
            </a:r>
          </a:p>
          <a:p>
            <a:pPr algn="ctr">
              <a:defRPr/>
            </a:pPr>
            <a:endParaRPr kumimoji="0" lang="pt-BR" sz="11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Montserrat" panose="02000505000000020004" pitchFamily="2" charset="0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Capacitação e orientação técnica a médicos, enfermeiros, técnicos de enfermagem e outros profissionais de saúde para atualização em relação a acolhimento e classificação de risco, manejo clínico, cenário epidemiológico, entre outros. </a:t>
            </a:r>
          </a:p>
        </p:txBody>
      </p:sp>
      <p:sp>
        <p:nvSpPr>
          <p:cNvPr id="564" name="Retângulo 563">
            <a:extLst>
              <a:ext uri="{FF2B5EF4-FFF2-40B4-BE49-F238E27FC236}">
                <a16:creationId xmlns:a16="http://schemas.microsoft.com/office/drawing/2014/main" id="{AA00E1EA-5D83-A2E7-1065-F1F536C4DC94}"/>
              </a:ext>
            </a:extLst>
          </p:cNvPr>
          <p:cNvSpPr/>
          <p:nvPr/>
        </p:nvSpPr>
        <p:spPr>
          <a:xfrm>
            <a:off x="412360" y="4098210"/>
            <a:ext cx="3873650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050" b="1" i="0" u="none" strike="noStrike" kern="0" cap="none" spc="0" normalizeH="0" baseline="0" noProof="0" dirty="0">
                <a:ln>
                  <a:noFill/>
                </a:ln>
                <a:solidFill>
                  <a:srgbClr val="FFA200"/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ESTADOS VISITADOS – apoio técnico </a:t>
            </a:r>
            <a:r>
              <a:rPr kumimoji="0" lang="pt-BR" sz="1050" b="1" i="1" u="none" strike="noStrike" kern="0" cap="none" spc="0" normalizeH="0" baseline="0" noProof="0" dirty="0">
                <a:ln>
                  <a:noFill/>
                </a:ln>
                <a:solidFill>
                  <a:srgbClr val="FFA200"/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in loco </a:t>
            </a:r>
            <a:r>
              <a:rPr kumimoji="0" lang="pt-BR" sz="1050" b="1" i="0" u="none" strike="noStrike" kern="0" cap="none" spc="0" normalizeH="0" baseline="0" noProof="0" dirty="0">
                <a:ln>
                  <a:noFill/>
                </a:ln>
                <a:solidFill>
                  <a:srgbClr val="FFA200"/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em serviços de saúde para auxiliar na organização de fluxos assistenciais e manejo clínico; e orientação a gestores locais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de-DE" sz="105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" panose="02000505000000020004" pitchFamily="2" charset="0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de-DE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AC, </a:t>
            </a: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AP, BA, DF, ES, GO, MG, PR, RJ, RS, SC e SP</a:t>
            </a:r>
            <a:endParaRPr kumimoji="0" lang="pt-BR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" panose="02000505000000020004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24" name="Retângulo 223">
            <a:extLst>
              <a:ext uri="{FF2B5EF4-FFF2-40B4-BE49-F238E27FC236}">
                <a16:creationId xmlns:a16="http://schemas.microsoft.com/office/drawing/2014/main" id="{AA00E1EA-5D83-A2E7-1065-F1F536C4DC94}"/>
              </a:ext>
            </a:extLst>
          </p:cNvPr>
          <p:cNvSpPr/>
          <p:nvPr/>
        </p:nvSpPr>
        <p:spPr>
          <a:xfrm>
            <a:off x="737015" y="2332920"/>
            <a:ext cx="1781908" cy="584775"/>
          </a:xfrm>
          <a:prstGeom prst="rect">
            <a:avLst/>
          </a:prstGeom>
          <a:solidFill>
            <a:srgbClr val="285BAA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MOBILIZAÇÃO NACIONAL </a:t>
            </a:r>
            <a:endParaRPr kumimoji="0" lang="de-DE" sz="1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" panose="02000505000000020004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936163" y="1910837"/>
            <a:ext cx="2497483" cy="307777"/>
          </a:xfrm>
          <a:prstGeom prst="rect">
            <a:avLst/>
          </a:prstGeom>
          <a:solidFill>
            <a:srgbClr val="285BA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Dia D em todo o país</a:t>
            </a:r>
            <a:endParaRPr kumimoji="0" lang="pt-BR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225" name="CaixaDeTexto 224"/>
          <p:cNvSpPr txBox="1"/>
          <p:nvPr/>
        </p:nvSpPr>
        <p:spPr>
          <a:xfrm>
            <a:off x="2936163" y="2302143"/>
            <a:ext cx="4528506" cy="707886"/>
          </a:xfrm>
          <a:prstGeom prst="rect">
            <a:avLst/>
          </a:prstGeom>
          <a:solidFill>
            <a:srgbClr val="285BA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Campanha nacional “Brasil unido contra a dengue, Zika e chikungunya</a:t>
            </a:r>
            <a:r>
              <a:rPr lang="pt-BR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”</a:t>
            </a:r>
            <a:r>
              <a:rPr kumimoji="0" lang="pt-BR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(veiculação em TV, rádio e redes sociais)  </a:t>
            </a:r>
            <a:endParaRPr kumimoji="0" lang="pt-BR" sz="1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2936163" y="3083460"/>
            <a:ext cx="4396622" cy="523220"/>
          </a:xfrm>
          <a:prstGeom prst="rect">
            <a:avLst/>
          </a:prstGeom>
          <a:solidFill>
            <a:srgbClr val="285BAA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Parceria MS e MEC – “Combate ao mosquito nas escolas – Brasil unido contra a dengue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8168111" y="2045939"/>
            <a:ext cx="3358871" cy="276999"/>
          </a:xfrm>
          <a:prstGeom prst="rect">
            <a:avLst/>
          </a:prstGeom>
          <a:solidFill>
            <a:srgbClr val="285B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Montserrat" panose="00000500000000000000" pitchFamily="2" charset="0"/>
              </a:rPr>
              <a:t>TRANSPARÊNCIA DOS DADOS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90420974-797C-882C-7A70-08686C0154C9}"/>
              </a:ext>
            </a:extLst>
          </p:cNvPr>
          <p:cNvCxnSpPr>
            <a:cxnSpLocks/>
          </p:cNvCxnSpPr>
          <p:nvPr/>
        </p:nvCxnSpPr>
        <p:spPr>
          <a:xfrm>
            <a:off x="737015" y="1663263"/>
            <a:ext cx="8573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" name="Gráfico 7">
            <a:extLst>
              <a:ext uri="{FF2B5EF4-FFF2-40B4-BE49-F238E27FC236}">
                <a16:creationId xmlns:a16="http://schemas.microsoft.com/office/drawing/2014/main" id="{276F4867-2B02-FFEB-A9CB-8A654A0A49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475677" y="2686889"/>
            <a:ext cx="672652" cy="646331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872286BF-DC54-EC25-B472-68DB85D86C61}"/>
              </a:ext>
            </a:extLst>
          </p:cNvPr>
          <p:cNvSpPr txBox="1"/>
          <p:nvPr/>
        </p:nvSpPr>
        <p:spPr>
          <a:xfrm>
            <a:off x="9173591" y="2425280"/>
            <a:ext cx="21247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FFA200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8</a:t>
            </a:r>
            <a:r>
              <a:rPr lang="pt-BR" dirty="0">
                <a:solidFill>
                  <a:srgbClr val="FFA200"/>
                </a:solidFill>
              </a:rPr>
              <a:t/>
            </a:r>
            <a:br>
              <a:rPr lang="pt-BR" dirty="0">
                <a:solidFill>
                  <a:srgbClr val="FFA200"/>
                </a:solidFill>
              </a:rPr>
            </a:br>
            <a:r>
              <a:rPr lang="pt-BR" sz="1000" b="1" dirty="0">
                <a:solidFill>
                  <a:srgbClr val="FFA200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COLETIVAS DE IMPRENSA SEMANAIS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D9C7658-3C1F-B2F7-FDAC-2FD2C2895A47}"/>
              </a:ext>
            </a:extLst>
          </p:cNvPr>
          <p:cNvSpPr txBox="1"/>
          <p:nvPr/>
        </p:nvSpPr>
        <p:spPr>
          <a:xfrm>
            <a:off x="9173591" y="3398704"/>
            <a:ext cx="21247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00B0F0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34</a:t>
            </a:r>
            <a:r>
              <a:rPr lang="pt-BR" dirty="0">
                <a:solidFill>
                  <a:srgbClr val="00B0F0"/>
                </a:solidFill>
              </a:rPr>
              <a:t> </a:t>
            </a:r>
            <a:br>
              <a:rPr lang="pt-BR" dirty="0">
                <a:solidFill>
                  <a:srgbClr val="00B0F0"/>
                </a:solidFill>
              </a:rPr>
            </a:br>
            <a:r>
              <a:rPr lang="pt-BR" sz="1000" b="1" dirty="0">
                <a:solidFill>
                  <a:srgbClr val="00B0F0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INFORMES DIÁRIOS DE DENGUE PUBLICADOS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5DA31B0-2455-80F0-D4A9-7F711C1F3EF2}"/>
              </a:ext>
            </a:extLst>
          </p:cNvPr>
          <p:cNvSpPr txBox="1"/>
          <p:nvPr/>
        </p:nvSpPr>
        <p:spPr>
          <a:xfrm>
            <a:off x="9173591" y="4414367"/>
            <a:ext cx="21247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92D050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11</a:t>
            </a:r>
            <a:r>
              <a:rPr lang="pt-BR" dirty="0">
                <a:solidFill>
                  <a:srgbClr val="92D050"/>
                </a:solidFill>
              </a:rPr>
              <a:t> </a:t>
            </a:r>
            <a:br>
              <a:rPr lang="pt-BR" dirty="0">
                <a:solidFill>
                  <a:srgbClr val="92D050"/>
                </a:solidFill>
              </a:rPr>
            </a:br>
            <a:r>
              <a:rPr lang="pt-BR" sz="1000" b="1" dirty="0">
                <a:solidFill>
                  <a:srgbClr val="92D050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INFORMES SEMANAIS DE DENGUE PUBLICADOS </a:t>
            </a:r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48CB00DC-43DD-99CC-53BF-608F39FED4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475677" y="4708754"/>
            <a:ext cx="765441" cy="765441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0C280984-25CA-98B0-727B-7DFD58DF5B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479130" y="3661893"/>
            <a:ext cx="761988" cy="696505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C76CD1B6-61DB-66D8-09C5-69E63265F5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2349185" y="1882278"/>
            <a:ext cx="501245" cy="501245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85295EDB-845B-E210-D5E8-3162F17649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flipV="1">
            <a:off x="2311261" y="2884203"/>
            <a:ext cx="501245" cy="50124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12360" y="5287105"/>
            <a:ext cx="367690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100" dirty="0">
                <a:solidFill>
                  <a:srgbClr val="00B050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Reuniões ampliadas com entidades de prefeituras e de Agentes de Combate às Endemias (</a:t>
            </a:r>
            <a:r>
              <a:rPr lang="pt-BR" sz="1200" dirty="0">
                <a:solidFill>
                  <a:srgbClr val="00B050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ACE</a:t>
            </a:r>
            <a:r>
              <a:rPr lang="pt-BR" sz="1100" dirty="0">
                <a:solidFill>
                  <a:srgbClr val="00B050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) e Comunitários de Saúde (</a:t>
            </a:r>
            <a:r>
              <a:rPr lang="pt-BR" sz="1200" dirty="0">
                <a:solidFill>
                  <a:srgbClr val="00B050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ASC</a:t>
            </a:r>
            <a:r>
              <a:rPr lang="pt-BR" sz="1100" dirty="0">
                <a:solidFill>
                  <a:srgbClr val="00B050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)</a:t>
            </a:r>
            <a:endParaRPr lang="pt-BR" sz="11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90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63508">
            <a:off x="8852393" y="1924667"/>
            <a:ext cx="2389849" cy="33556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6465B34-B774-41D0-8CF7-8734F127E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61" y="128467"/>
            <a:ext cx="1561236" cy="795745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9B6E89B4-F9BB-9534-CB22-D980ACC50D93}"/>
              </a:ext>
            </a:extLst>
          </p:cNvPr>
          <p:cNvSpPr/>
          <p:nvPr/>
        </p:nvSpPr>
        <p:spPr>
          <a:xfrm>
            <a:off x="642962" y="1333773"/>
            <a:ext cx="69641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b="1" noProof="0" dirty="0">
                <a:solidFill>
                  <a:srgbClr val="285BAA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PUBLICAÇÕES</a:t>
            </a: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Montserrat" panose="02000505000000020004" pitchFamily="2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89BB876F-E120-D28A-4289-DC15C2487713}"/>
              </a:ext>
            </a:extLst>
          </p:cNvPr>
          <p:cNvCxnSpPr>
            <a:cxnSpLocks/>
          </p:cNvCxnSpPr>
          <p:nvPr/>
        </p:nvCxnSpPr>
        <p:spPr>
          <a:xfrm>
            <a:off x="737015" y="1663263"/>
            <a:ext cx="8573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8326">
            <a:off x="6852057" y="2193634"/>
            <a:ext cx="2318058" cy="32332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400339">
            <a:off x="4894899" y="1874513"/>
            <a:ext cx="2111284" cy="3187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3246">
            <a:off x="2759190" y="2095253"/>
            <a:ext cx="2324530" cy="33156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165215">
            <a:off x="831667" y="2268308"/>
            <a:ext cx="2186563" cy="3130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359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âmina de Abertura e final">
  <a:themeElements>
    <a:clrScheme name="Personalizar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3F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es">
      <a:majorFont>
        <a:latin typeface="Montserra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5bacda2-fbd6-4573-9a1f-2db762a9cd5b">
      <Terms xmlns="http://schemas.microsoft.com/office/infopath/2007/PartnerControls"/>
    </lcf76f155ced4ddcb4097134ff3c332f>
    <TaxCatchAll xmlns="798dbf3a-12c2-4246-84a1-3730266efe6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5229CF39CA937439745AA840C086559" ma:contentTypeVersion="15" ma:contentTypeDescription="Crie um novo documento." ma:contentTypeScope="" ma:versionID="f3f8bf044fb71adaf0628dd8021d51e1">
  <xsd:schema xmlns:xsd="http://www.w3.org/2001/XMLSchema" xmlns:xs="http://www.w3.org/2001/XMLSchema" xmlns:p="http://schemas.microsoft.com/office/2006/metadata/properties" xmlns:ns2="798dbf3a-12c2-4246-84a1-3730266efe6b" xmlns:ns3="75bacda2-fbd6-4573-9a1f-2db762a9cd5b" targetNamespace="http://schemas.microsoft.com/office/2006/metadata/properties" ma:root="true" ma:fieldsID="bc46941ff5009fbf2d8cbbef21261338" ns2:_="" ns3:_="">
    <xsd:import namespace="798dbf3a-12c2-4246-84a1-3730266efe6b"/>
    <xsd:import namespace="75bacda2-fbd6-4573-9a1f-2db762a9cd5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8dbf3a-12c2-4246-84a1-3730266efe6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2ecb25e2-e1a6-49c2-9a7b-93526dc22832}" ma:internalName="TaxCatchAll" ma:showField="CatchAllData" ma:web="798dbf3a-12c2-4246-84a1-3730266efe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bacda2-fbd6-4573-9a1f-2db762a9cd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Marcações de imagem" ma:readOnly="false" ma:fieldId="{5cf76f15-5ced-4ddc-b409-7134ff3c332f}" ma:taxonomyMulti="true" ma:sspId="a74684cb-0130-4a03-a921-c1e1ec4a08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AB977EB-1213-4752-9C65-533544CAC7F2}">
  <ds:schemaRefs>
    <ds:schemaRef ds:uri="http://www.w3.org/XML/1998/namespace"/>
    <ds:schemaRef ds:uri="http://purl.org/dc/dcmitype/"/>
    <ds:schemaRef ds:uri="http://schemas.microsoft.com/office/2006/metadata/properties"/>
    <ds:schemaRef ds:uri="75bacda2-fbd6-4573-9a1f-2db762a9cd5b"/>
    <ds:schemaRef ds:uri="http://purl.org/dc/elements/1.1/"/>
    <ds:schemaRef ds:uri="http://purl.org/dc/terms/"/>
    <ds:schemaRef ds:uri="798dbf3a-12c2-4246-84a1-3730266efe6b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E2F6D20-D7C5-40D0-ACF6-872B300005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8dbf3a-12c2-4246-84a1-3730266efe6b"/>
    <ds:schemaRef ds:uri="75bacda2-fbd6-4573-9a1f-2db762a9cd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7F7BC01-466C-4845-9244-888DF25093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15374</TotalTime>
  <Words>1200</Words>
  <Application>Microsoft Office PowerPoint</Application>
  <PresentationFormat>Widescreen</PresentationFormat>
  <Paragraphs>313</Paragraphs>
  <Slides>22</Slides>
  <Notes>22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22</vt:i4>
      </vt:variant>
    </vt:vector>
  </HeadingPairs>
  <TitlesOfParts>
    <vt:vector size="30" baseType="lpstr">
      <vt:lpstr>Century Gothic</vt:lpstr>
      <vt:lpstr>Roboto</vt:lpstr>
      <vt:lpstr>Calibri</vt:lpstr>
      <vt:lpstr>Arial</vt:lpstr>
      <vt:lpstr>Courier New</vt:lpstr>
      <vt:lpstr>Montserrat</vt:lpstr>
      <vt:lpstr>Tema do Office</vt:lpstr>
      <vt:lpstr>Lâmina de Abertura e final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Fernanda Cabral</dc:creator>
  <cp:lastModifiedBy>José Edgard Rebouças</cp:lastModifiedBy>
  <cp:revision>309</cp:revision>
  <cp:lastPrinted>2024-03-26T20:50:11Z</cp:lastPrinted>
  <dcterms:created xsi:type="dcterms:W3CDTF">2024-02-27T15:07:56Z</dcterms:created>
  <dcterms:modified xsi:type="dcterms:W3CDTF">2024-04-25T11:09:07Z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0x01010005229CF39CA937439745AA840C086559</vt:lpwstr>
  </property>
</Properties>
</file>