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7" r:id="rId3"/>
    <p:sldMasterId id="2147483698" r:id="rId4"/>
    <p:sldMasterId id="214748369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6858000" cx="12192000"/>
  <p:notesSz cx="9982200" cy="67945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52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Google Shape;2053;n"/>
          <p:cNvSpPr txBox="1"/>
          <p:nvPr>
            <p:ph idx="2" type="hdr"/>
          </p:nvPr>
        </p:nvSpPr>
        <p:spPr>
          <a:xfrm>
            <a:off x="0" y="0"/>
            <a:ext cx="43257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4" name="Google Shape;2054;n"/>
          <p:cNvSpPr txBox="1"/>
          <p:nvPr>
            <p:ph idx="10" type="dt"/>
          </p:nvPr>
        </p:nvSpPr>
        <p:spPr>
          <a:xfrm>
            <a:off x="5654270" y="0"/>
            <a:ext cx="43257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5" name="Google Shape;2055;n"/>
          <p:cNvSpPr/>
          <p:nvPr>
            <p:ph idx="3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6" name="Google Shape;2056;n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7" name="Google Shape;2057;n"/>
          <p:cNvSpPr txBox="1"/>
          <p:nvPr>
            <p:ph idx="11" type="ftr"/>
          </p:nvPr>
        </p:nvSpPr>
        <p:spPr>
          <a:xfrm>
            <a:off x="0" y="6453596"/>
            <a:ext cx="43257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8" name="Google Shape;2058;n"/>
          <p:cNvSpPr txBox="1"/>
          <p:nvPr>
            <p:ph idx="12" type="sldNum"/>
          </p:nvPr>
        </p:nvSpPr>
        <p:spPr>
          <a:xfrm>
            <a:off x="5654270" y="6453596"/>
            <a:ext cx="4325700" cy="340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7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p1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9" name="Google Shape;2339;p1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4" name="Shape 2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5" name="Google Shape;2345;p2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6" name="Google Shape;2346;p2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0" name="Shape 2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1" name="Google Shape;2351;p3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2" name="Google Shape;2352;p3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p4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6" name="Google Shape;2386;p4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5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3" name="Google Shape;2393;p5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9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6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1" name="Google Shape;2401;p6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5" name="Shape 2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" name="Google Shape;2406;p7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7" name="Google Shape;2407;p7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0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8:notes"/>
          <p:cNvSpPr txBox="1"/>
          <p:nvPr>
            <p:ph idx="1" type="body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2" name="Google Shape;2422;p8:notes"/>
          <p:cNvSpPr/>
          <p:nvPr>
            <p:ph idx="2" type="sldImg"/>
          </p:nvPr>
        </p:nvSpPr>
        <p:spPr>
          <a:xfrm>
            <a:off x="2952750" y="849313"/>
            <a:ext cx="4076700" cy="229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de Título">
  <p:cSld name="Lâmina de Título">
    <p:spTree>
      <p:nvGrpSpPr>
        <p:cNvPr id="206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63" name="Google Shape;2063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7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2064" name="Google Shape;2064;p2"/>
          <p:cNvSpPr txBox="1"/>
          <p:nvPr>
            <p:ph type="ctrTitle"/>
          </p:nvPr>
        </p:nvSpPr>
        <p:spPr>
          <a:xfrm>
            <a:off x="2494156" y="1773039"/>
            <a:ext cx="7203600" cy="2877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6000">
                <a:solidFill>
                  <a:srgbClr val="33529E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">
  <p:cSld name="Lâmina tópicos com ícones">
    <p:spTree>
      <p:nvGrpSpPr>
        <p:cNvPr id="2100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11"/>
          <p:cNvSpPr txBox="1"/>
          <p:nvPr>
            <p:ph type="ctrTitle"/>
          </p:nvPr>
        </p:nvSpPr>
        <p:spPr>
          <a:xfrm>
            <a:off x="1281706" y="557562"/>
            <a:ext cx="9628500" cy="7137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600">
                <a:solidFill>
                  <a:srgbClr val="33529E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2" name="Google Shape;2102;p11"/>
          <p:cNvSpPr txBox="1"/>
          <p:nvPr>
            <p:ph idx="1" type="body"/>
          </p:nvPr>
        </p:nvSpPr>
        <p:spPr>
          <a:xfrm>
            <a:off x="1281706" y="3438526"/>
            <a:ext cx="38862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3" name="Google Shape;2103;p11"/>
          <p:cNvSpPr txBox="1"/>
          <p:nvPr>
            <p:ph idx="2" type="body"/>
          </p:nvPr>
        </p:nvSpPr>
        <p:spPr>
          <a:xfrm>
            <a:off x="1281706" y="4229101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4" name="Google Shape;2104;p11"/>
          <p:cNvSpPr txBox="1"/>
          <p:nvPr>
            <p:ph idx="3" type="body"/>
          </p:nvPr>
        </p:nvSpPr>
        <p:spPr>
          <a:xfrm>
            <a:off x="7024093" y="3429000"/>
            <a:ext cx="38862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5" name="Google Shape;2105;p11"/>
          <p:cNvSpPr txBox="1"/>
          <p:nvPr>
            <p:ph idx="4" type="body"/>
          </p:nvPr>
        </p:nvSpPr>
        <p:spPr>
          <a:xfrm>
            <a:off x="7024093" y="4219574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imagens">
  <p:cSld name="Lâmina tópicos com imagens">
    <p:spTree>
      <p:nvGrpSpPr>
        <p:cNvPr id="2106" name="Shape 2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7" name="Google Shape;2107;p12"/>
          <p:cNvSpPr txBox="1"/>
          <p:nvPr>
            <p:ph type="ctrTitle"/>
          </p:nvPr>
        </p:nvSpPr>
        <p:spPr>
          <a:xfrm>
            <a:off x="1281706" y="557562"/>
            <a:ext cx="9628500" cy="7137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600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8" name="Google Shape;2108;p12"/>
          <p:cNvSpPr txBox="1"/>
          <p:nvPr>
            <p:ph idx="1" type="body"/>
          </p:nvPr>
        </p:nvSpPr>
        <p:spPr>
          <a:xfrm>
            <a:off x="1281706" y="1994980"/>
            <a:ext cx="3886200" cy="4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9" name="Google Shape;2109;p12"/>
          <p:cNvSpPr txBox="1"/>
          <p:nvPr>
            <p:ph idx="2" type="body"/>
          </p:nvPr>
        </p:nvSpPr>
        <p:spPr>
          <a:xfrm>
            <a:off x="1281706" y="406667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0" name="Google Shape;2110;p12"/>
          <p:cNvSpPr/>
          <p:nvPr>
            <p:ph idx="3" type="pic"/>
          </p:nvPr>
        </p:nvSpPr>
        <p:spPr>
          <a:xfrm>
            <a:off x="1281706" y="2618562"/>
            <a:ext cx="3886200" cy="1238400"/>
          </a:xfrm>
          <a:prstGeom prst="rect">
            <a:avLst/>
          </a:prstGeom>
          <a:noFill/>
          <a:ln>
            <a:noFill/>
          </a:ln>
        </p:spPr>
      </p:sp>
      <p:sp>
        <p:nvSpPr>
          <p:cNvPr id="2111" name="Google Shape;2111;p12"/>
          <p:cNvSpPr txBox="1"/>
          <p:nvPr>
            <p:ph idx="4" type="body"/>
          </p:nvPr>
        </p:nvSpPr>
        <p:spPr>
          <a:xfrm>
            <a:off x="7024092" y="1994980"/>
            <a:ext cx="38862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2" name="Google Shape;2112;p12"/>
          <p:cNvSpPr txBox="1"/>
          <p:nvPr>
            <p:ph idx="5" type="body"/>
          </p:nvPr>
        </p:nvSpPr>
        <p:spPr>
          <a:xfrm>
            <a:off x="7024092" y="406575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3" name="Google Shape;2113;p12"/>
          <p:cNvSpPr/>
          <p:nvPr>
            <p:ph idx="6" type="pic"/>
          </p:nvPr>
        </p:nvSpPr>
        <p:spPr>
          <a:xfrm>
            <a:off x="7024092" y="2618562"/>
            <a:ext cx="3886200" cy="1238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exto com gráfico direita">
  <p:cSld name="Lâmina texto com gráfico direita"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13"/>
          <p:cNvSpPr txBox="1"/>
          <p:nvPr>
            <p:ph idx="1" type="body"/>
          </p:nvPr>
        </p:nvSpPr>
        <p:spPr>
          <a:xfrm>
            <a:off x="1059367" y="1572322"/>
            <a:ext cx="3601800" cy="14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6" name="Google Shape;2116;p13"/>
          <p:cNvSpPr txBox="1"/>
          <p:nvPr>
            <p:ph idx="2" type="body"/>
          </p:nvPr>
        </p:nvSpPr>
        <p:spPr>
          <a:xfrm>
            <a:off x="1059366" y="3429000"/>
            <a:ext cx="3601800" cy="21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7" name="Google Shape;2117;p13"/>
          <p:cNvSpPr/>
          <p:nvPr>
            <p:ph idx="3" type="chart"/>
          </p:nvPr>
        </p:nvSpPr>
        <p:spPr>
          <a:xfrm>
            <a:off x="5374888" y="769434"/>
            <a:ext cx="5553300" cy="48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ções com imagens">
  <p:cSld name="Lâmina ações com imagens">
    <p:spTree>
      <p:nvGrpSpPr>
        <p:cNvPr id="2118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Google Shape;2119;p14"/>
          <p:cNvSpPr txBox="1"/>
          <p:nvPr>
            <p:ph idx="1" type="body"/>
          </p:nvPr>
        </p:nvSpPr>
        <p:spPr>
          <a:xfrm>
            <a:off x="7991475" y="1085850"/>
            <a:ext cx="28278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0" name="Google Shape;2120;p14"/>
          <p:cNvSpPr/>
          <p:nvPr>
            <p:ph idx="2" type="pic"/>
          </p:nvPr>
        </p:nvSpPr>
        <p:spPr>
          <a:xfrm>
            <a:off x="1276350" y="0"/>
            <a:ext cx="2105100" cy="41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121" name="Google Shape;2121;p14"/>
          <p:cNvSpPr txBox="1"/>
          <p:nvPr>
            <p:ph idx="3" type="body"/>
          </p:nvPr>
        </p:nvSpPr>
        <p:spPr>
          <a:xfrm>
            <a:off x="1360706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2" name="Google Shape;2122;p14"/>
          <p:cNvSpPr txBox="1"/>
          <p:nvPr>
            <p:ph idx="4" type="body"/>
          </p:nvPr>
        </p:nvSpPr>
        <p:spPr>
          <a:xfrm>
            <a:off x="1360706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3" name="Google Shape;2123;p14"/>
          <p:cNvSpPr txBox="1"/>
          <p:nvPr>
            <p:ph idx="5" type="body"/>
          </p:nvPr>
        </p:nvSpPr>
        <p:spPr>
          <a:xfrm>
            <a:off x="3500438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4" name="Google Shape;2124;p14"/>
          <p:cNvSpPr txBox="1"/>
          <p:nvPr>
            <p:ph idx="6" type="body"/>
          </p:nvPr>
        </p:nvSpPr>
        <p:spPr>
          <a:xfrm>
            <a:off x="3500438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5" name="Google Shape;2125;p14"/>
          <p:cNvSpPr txBox="1"/>
          <p:nvPr>
            <p:ph idx="7" type="body"/>
          </p:nvPr>
        </p:nvSpPr>
        <p:spPr>
          <a:xfrm>
            <a:off x="5638800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6" name="Google Shape;2126;p14"/>
          <p:cNvSpPr txBox="1"/>
          <p:nvPr>
            <p:ph idx="8" type="body"/>
          </p:nvPr>
        </p:nvSpPr>
        <p:spPr>
          <a:xfrm>
            <a:off x="5638800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27" name="Google Shape;2127;p14"/>
          <p:cNvSpPr/>
          <p:nvPr>
            <p:ph idx="9" type="pic"/>
          </p:nvPr>
        </p:nvSpPr>
        <p:spPr>
          <a:xfrm>
            <a:off x="3381375" y="0"/>
            <a:ext cx="2105100" cy="41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128" name="Google Shape;2128;p14"/>
          <p:cNvSpPr/>
          <p:nvPr>
            <p:ph idx="13" type="pic"/>
          </p:nvPr>
        </p:nvSpPr>
        <p:spPr>
          <a:xfrm>
            <a:off x="5486400" y="0"/>
            <a:ext cx="2105100" cy="4191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ções sem imagem">
  <p:cSld name="Lâmina ações sem imagem">
    <p:spTree>
      <p:nvGrpSpPr>
        <p:cNvPr id="2129" name="Shape 2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Google Shape;2130;p15"/>
          <p:cNvSpPr txBox="1"/>
          <p:nvPr>
            <p:ph idx="1" type="body"/>
          </p:nvPr>
        </p:nvSpPr>
        <p:spPr>
          <a:xfrm>
            <a:off x="1266011" y="773613"/>
            <a:ext cx="3143400" cy="48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1" name="Google Shape;2131;p15"/>
          <p:cNvSpPr txBox="1"/>
          <p:nvPr>
            <p:ph idx="2" type="body"/>
          </p:nvPr>
        </p:nvSpPr>
        <p:spPr>
          <a:xfrm>
            <a:off x="5031959" y="773613"/>
            <a:ext cx="5383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2" name="Google Shape;2132;p15"/>
          <p:cNvSpPr txBox="1"/>
          <p:nvPr>
            <p:ph idx="3" type="body"/>
          </p:nvPr>
        </p:nvSpPr>
        <p:spPr>
          <a:xfrm>
            <a:off x="5031959" y="1300568"/>
            <a:ext cx="53832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3" name="Google Shape;2133;p15"/>
          <p:cNvSpPr txBox="1"/>
          <p:nvPr>
            <p:ph idx="4" type="body"/>
          </p:nvPr>
        </p:nvSpPr>
        <p:spPr>
          <a:xfrm>
            <a:off x="5031959" y="4535418"/>
            <a:ext cx="5383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4" name="Google Shape;2134;p15"/>
          <p:cNvSpPr txBox="1"/>
          <p:nvPr>
            <p:ph idx="5" type="body"/>
          </p:nvPr>
        </p:nvSpPr>
        <p:spPr>
          <a:xfrm>
            <a:off x="5031959" y="5062372"/>
            <a:ext cx="53832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5" name="Google Shape;2135;p15"/>
          <p:cNvSpPr txBox="1"/>
          <p:nvPr>
            <p:ph idx="6" type="body"/>
          </p:nvPr>
        </p:nvSpPr>
        <p:spPr>
          <a:xfrm>
            <a:off x="5031959" y="3281483"/>
            <a:ext cx="5383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6" name="Google Shape;2136;p15"/>
          <p:cNvSpPr txBox="1"/>
          <p:nvPr>
            <p:ph idx="7" type="body"/>
          </p:nvPr>
        </p:nvSpPr>
        <p:spPr>
          <a:xfrm>
            <a:off x="5031959" y="3808438"/>
            <a:ext cx="53832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7" name="Google Shape;2137;p15"/>
          <p:cNvSpPr txBox="1"/>
          <p:nvPr>
            <p:ph idx="8" type="body"/>
          </p:nvPr>
        </p:nvSpPr>
        <p:spPr>
          <a:xfrm>
            <a:off x="5031959" y="2027548"/>
            <a:ext cx="5383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38" name="Google Shape;2138;p15"/>
          <p:cNvSpPr txBox="1"/>
          <p:nvPr>
            <p:ph idx="9" type="body"/>
          </p:nvPr>
        </p:nvSpPr>
        <p:spPr>
          <a:xfrm>
            <a:off x="5031959" y="2554503"/>
            <a:ext cx="53832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 à direita">
  <p:cSld name="Lâmina tópicos com ícones à direita">
    <p:spTree>
      <p:nvGrpSpPr>
        <p:cNvPr id="2139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16"/>
          <p:cNvSpPr txBox="1"/>
          <p:nvPr>
            <p:ph type="ctrTitle"/>
          </p:nvPr>
        </p:nvSpPr>
        <p:spPr>
          <a:xfrm>
            <a:off x="1738312" y="557561"/>
            <a:ext cx="87153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600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1" name="Google Shape;2141;p16"/>
          <p:cNvSpPr txBox="1"/>
          <p:nvPr>
            <p:ph idx="1" type="body"/>
          </p:nvPr>
        </p:nvSpPr>
        <p:spPr>
          <a:xfrm>
            <a:off x="1738312" y="1638265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2" name="Google Shape;2142;p16"/>
          <p:cNvSpPr txBox="1"/>
          <p:nvPr>
            <p:ph idx="2" type="body"/>
          </p:nvPr>
        </p:nvSpPr>
        <p:spPr>
          <a:xfrm>
            <a:off x="1738312" y="2233734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3" name="Google Shape;2143;p16"/>
          <p:cNvSpPr txBox="1"/>
          <p:nvPr>
            <p:ph idx="3" type="body"/>
          </p:nvPr>
        </p:nvSpPr>
        <p:spPr>
          <a:xfrm>
            <a:off x="1738312" y="351492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4" name="Google Shape;2144;p16"/>
          <p:cNvSpPr txBox="1"/>
          <p:nvPr>
            <p:ph idx="4" type="body"/>
          </p:nvPr>
        </p:nvSpPr>
        <p:spPr>
          <a:xfrm>
            <a:off x="1738312" y="411039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5" name="Google Shape;2145;p16"/>
          <p:cNvSpPr txBox="1"/>
          <p:nvPr>
            <p:ph idx="5" type="body"/>
          </p:nvPr>
        </p:nvSpPr>
        <p:spPr>
          <a:xfrm>
            <a:off x="6567488" y="1638265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6" name="Google Shape;2146;p16"/>
          <p:cNvSpPr txBox="1"/>
          <p:nvPr>
            <p:ph idx="6" type="body"/>
          </p:nvPr>
        </p:nvSpPr>
        <p:spPr>
          <a:xfrm>
            <a:off x="6567488" y="2233734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7" name="Google Shape;2147;p16"/>
          <p:cNvSpPr txBox="1"/>
          <p:nvPr>
            <p:ph idx="7" type="body"/>
          </p:nvPr>
        </p:nvSpPr>
        <p:spPr>
          <a:xfrm>
            <a:off x="6567488" y="351492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48" name="Google Shape;2148;p16"/>
          <p:cNvSpPr txBox="1"/>
          <p:nvPr>
            <p:ph idx="8" type="body"/>
          </p:nvPr>
        </p:nvSpPr>
        <p:spPr>
          <a:xfrm>
            <a:off x="6567488" y="411039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 com legenda">
  <p:cSld name="Lâmina foto com legenda">
    <p:spTree>
      <p:nvGrpSpPr>
        <p:cNvPr id="2149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17"/>
          <p:cNvSpPr/>
          <p:nvPr>
            <p:ph idx="2" type="pic"/>
          </p:nvPr>
        </p:nvSpPr>
        <p:spPr>
          <a:xfrm>
            <a:off x="0" y="971550"/>
            <a:ext cx="12192000" cy="3901500"/>
          </a:xfrm>
          <a:prstGeom prst="rect">
            <a:avLst/>
          </a:prstGeom>
          <a:noFill/>
          <a:ln>
            <a:noFill/>
          </a:ln>
        </p:spPr>
      </p:sp>
      <p:sp>
        <p:nvSpPr>
          <p:cNvPr id="2151" name="Google Shape;2151;p17"/>
          <p:cNvSpPr txBox="1"/>
          <p:nvPr>
            <p:ph idx="1" type="body"/>
          </p:nvPr>
        </p:nvSpPr>
        <p:spPr>
          <a:xfrm>
            <a:off x="1059366" y="5166036"/>
            <a:ext cx="64788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s com texto de apoio">
  <p:cSld name="Lâmina fotos com texto de apoio">
    <p:spTree>
      <p:nvGrpSpPr>
        <p:cNvPr id="2152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" name="Google Shape;2153;p18"/>
          <p:cNvSpPr txBox="1"/>
          <p:nvPr>
            <p:ph idx="1" type="body"/>
          </p:nvPr>
        </p:nvSpPr>
        <p:spPr>
          <a:xfrm>
            <a:off x="1773044" y="928688"/>
            <a:ext cx="2170200" cy="4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54" name="Google Shape;2154;p18"/>
          <p:cNvSpPr/>
          <p:nvPr>
            <p:ph idx="2" type="pic"/>
          </p:nvPr>
        </p:nvSpPr>
        <p:spPr>
          <a:xfrm>
            <a:off x="8439150" y="0"/>
            <a:ext cx="3753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55" name="Google Shape;2155;p18"/>
          <p:cNvSpPr/>
          <p:nvPr>
            <p:ph idx="3" type="pic"/>
          </p:nvPr>
        </p:nvSpPr>
        <p:spPr>
          <a:xfrm>
            <a:off x="4686300" y="0"/>
            <a:ext cx="3753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 2">
  <p:cSld name="Lâmina tópicos com ícones 2">
    <p:spTree>
      <p:nvGrpSpPr>
        <p:cNvPr id="2156" name="Shape 2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7" name="Google Shape;2157;p19"/>
          <p:cNvSpPr txBox="1"/>
          <p:nvPr>
            <p:ph type="ctrTitle"/>
          </p:nvPr>
        </p:nvSpPr>
        <p:spPr>
          <a:xfrm>
            <a:off x="1190624" y="546410"/>
            <a:ext cx="9628500" cy="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8" name="Google Shape;2158;p19"/>
          <p:cNvSpPr txBox="1"/>
          <p:nvPr>
            <p:ph idx="1" type="body"/>
          </p:nvPr>
        </p:nvSpPr>
        <p:spPr>
          <a:xfrm>
            <a:off x="2134162" y="3429000"/>
            <a:ext cx="32385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59" name="Google Shape;2159;p19"/>
          <p:cNvSpPr txBox="1"/>
          <p:nvPr>
            <p:ph idx="2" type="body"/>
          </p:nvPr>
        </p:nvSpPr>
        <p:spPr>
          <a:xfrm>
            <a:off x="2134161" y="3952874"/>
            <a:ext cx="32385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0" name="Google Shape;2160;p19"/>
          <p:cNvSpPr txBox="1"/>
          <p:nvPr>
            <p:ph idx="3" type="body"/>
          </p:nvPr>
        </p:nvSpPr>
        <p:spPr>
          <a:xfrm>
            <a:off x="6821392" y="3429000"/>
            <a:ext cx="32385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1" name="Google Shape;2161;p19"/>
          <p:cNvSpPr txBox="1"/>
          <p:nvPr>
            <p:ph idx="4" type="body"/>
          </p:nvPr>
        </p:nvSpPr>
        <p:spPr>
          <a:xfrm>
            <a:off x="6821391" y="3952874"/>
            <a:ext cx="32385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gráfico de progresso">
  <p:cSld name="Lâmina gráfico de progresso">
    <p:spTree>
      <p:nvGrpSpPr>
        <p:cNvPr id="2162" name="Shape 2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3" name="Google Shape;2163;p20"/>
          <p:cNvSpPr txBox="1"/>
          <p:nvPr>
            <p:ph type="ctrTitle"/>
          </p:nvPr>
        </p:nvSpPr>
        <p:spPr>
          <a:xfrm>
            <a:off x="1190624" y="557562"/>
            <a:ext cx="96285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600">
                <a:solidFill>
                  <a:srgbClr val="33529E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4" name="Google Shape;2164;p20"/>
          <p:cNvSpPr txBox="1"/>
          <p:nvPr>
            <p:ph idx="1" type="body"/>
          </p:nvPr>
        </p:nvSpPr>
        <p:spPr>
          <a:xfrm>
            <a:off x="1190624" y="1989460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5" name="Google Shape;2165;p20"/>
          <p:cNvSpPr txBox="1"/>
          <p:nvPr>
            <p:ph idx="2" type="body"/>
          </p:nvPr>
        </p:nvSpPr>
        <p:spPr>
          <a:xfrm>
            <a:off x="1877460" y="3391863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6" name="Google Shape;2166;p20"/>
          <p:cNvSpPr txBox="1"/>
          <p:nvPr>
            <p:ph idx="3" type="body"/>
          </p:nvPr>
        </p:nvSpPr>
        <p:spPr>
          <a:xfrm>
            <a:off x="7947425" y="1989460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7" name="Google Shape;2167;p20"/>
          <p:cNvSpPr txBox="1"/>
          <p:nvPr>
            <p:ph idx="4" type="body"/>
          </p:nvPr>
        </p:nvSpPr>
        <p:spPr>
          <a:xfrm>
            <a:off x="8634261" y="3391863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8" name="Google Shape;2168;p20"/>
          <p:cNvSpPr txBox="1"/>
          <p:nvPr>
            <p:ph idx="5" type="body"/>
          </p:nvPr>
        </p:nvSpPr>
        <p:spPr>
          <a:xfrm>
            <a:off x="4565888" y="1989460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69" name="Google Shape;2169;p20"/>
          <p:cNvSpPr txBox="1"/>
          <p:nvPr>
            <p:ph idx="6" type="body"/>
          </p:nvPr>
        </p:nvSpPr>
        <p:spPr>
          <a:xfrm>
            <a:off x="5252724" y="3391863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70" name="Google Shape;2170;p20"/>
          <p:cNvSpPr txBox="1"/>
          <p:nvPr>
            <p:ph idx="7" type="body"/>
          </p:nvPr>
        </p:nvSpPr>
        <p:spPr>
          <a:xfrm>
            <a:off x="2619375" y="5222209"/>
            <a:ext cx="6858000" cy="3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1/4 imagem">
  <p:cSld name="Lâmina 1/4 imagem">
    <p:spTree>
      <p:nvGrpSpPr>
        <p:cNvPr id="2065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Google Shape;2066;p3"/>
          <p:cNvSpPr txBox="1"/>
          <p:nvPr>
            <p:ph idx="1" type="body"/>
          </p:nvPr>
        </p:nvSpPr>
        <p:spPr>
          <a:xfrm>
            <a:off x="489176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67" name="Google Shape;2067;p3"/>
          <p:cNvSpPr txBox="1"/>
          <p:nvPr>
            <p:ph idx="2" type="body"/>
          </p:nvPr>
        </p:nvSpPr>
        <p:spPr>
          <a:xfrm>
            <a:off x="489176" y="5238685"/>
            <a:ext cx="7405800" cy="8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68" name="Google Shape;2068;p3"/>
          <p:cNvSpPr txBox="1"/>
          <p:nvPr>
            <p:ph idx="3" type="body"/>
          </p:nvPr>
        </p:nvSpPr>
        <p:spPr>
          <a:xfrm>
            <a:off x="488901" y="1639230"/>
            <a:ext cx="10800000" cy="32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C303"/>
              </a:buClr>
              <a:buSzPts val="2800"/>
              <a:buFont typeface="Courier New"/>
              <a:buChar char="o"/>
              <a:defRPr b="0" i="0" sz="2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C303"/>
              </a:buClr>
              <a:buSzPts val="2400"/>
              <a:buFont typeface="Courier New"/>
              <a:buChar char="o"/>
              <a:defRPr b="0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C303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C303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C303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Personalizado">
  <p:cSld name="Layout Personalizado">
    <p:spTree>
      <p:nvGrpSpPr>
        <p:cNvPr id="2171" name="Shape 2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2" name="Google Shape;2172;p21"/>
          <p:cNvSpPr txBox="1"/>
          <p:nvPr>
            <p:ph type="title"/>
          </p:nvPr>
        </p:nvSpPr>
        <p:spPr>
          <a:xfrm>
            <a:off x="492623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173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p2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5" name="Google Shape;2175;p2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76" name="Google Shape;2176;p2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77" name="Google Shape;2177;p2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78" name="Google Shape;2178;p22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de Abertura">
  <p:cSld name="Lâmina de Abertura"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0" name="Google Shape;2180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1" name="Google Shape;2181;p23"/>
          <p:cNvSpPr txBox="1"/>
          <p:nvPr>
            <p:ph type="title"/>
          </p:nvPr>
        </p:nvSpPr>
        <p:spPr>
          <a:xfrm>
            <a:off x="2540875" y="2324784"/>
            <a:ext cx="71103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540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182" name="Google Shape;2182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de Título">
  <p:cSld name="Lâmina de Título">
    <p:spTree>
      <p:nvGrpSpPr>
        <p:cNvPr id="2188" name="Shape 2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9" name="Google Shape;2189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90" name="Google Shape;219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1" name="Google Shape;2191;p25"/>
          <p:cNvSpPr txBox="1"/>
          <p:nvPr>
            <p:ph type="ctrTitle"/>
          </p:nvPr>
        </p:nvSpPr>
        <p:spPr>
          <a:xfrm>
            <a:off x="1494993" y="1847419"/>
            <a:ext cx="8344800" cy="26202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CF00"/>
              </a:buClr>
              <a:buSzPts val="6000"/>
              <a:buFont typeface="Montserrat"/>
              <a:buNone/>
              <a:defRPr b="1" sz="6000">
                <a:solidFill>
                  <a:srgbClr val="03CF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spa com imagem">
  <p:cSld name="Lâmina aspa com imagem">
    <p:spTree>
      <p:nvGrpSpPr>
        <p:cNvPr id="2192" name="Shape 2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3" name="Google Shape;2193;p2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194" name="Google Shape;2194;p26"/>
          <p:cNvSpPr txBox="1"/>
          <p:nvPr>
            <p:ph idx="1" type="body"/>
          </p:nvPr>
        </p:nvSpPr>
        <p:spPr>
          <a:xfrm>
            <a:off x="1276350" y="1085850"/>
            <a:ext cx="9639300" cy="40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95" name="Google Shape;2195;p26"/>
          <p:cNvSpPr txBox="1"/>
          <p:nvPr>
            <p:ph idx="3" type="body"/>
          </p:nvPr>
        </p:nvSpPr>
        <p:spPr>
          <a:xfrm>
            <a:off x="1781175" y="5286375"/>
            <a:ext cx="913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cxnSp>
        <p:nvCxnSpPr>
          <p:cNvPr id="2196" name="Google Shape;2196;p26"/>
          <p:cNvCxnSpPr>
            <a:stCxn id="2195" idx="1"/>
          </p:cNvCxnSpPr>
          <p:nvPr/>
        </p:nvCxnSpPr>
        <p:spPr>
          <a:xfrm rot="10800000">
            <a:off x="1276275" y="5486475"/>
            <a:ext cx="504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p26"/>
          <p:cNvCxnSpPr/>
          <p:nvPr/>
        </p:nvCxnSpPr>
        <p:spPr>
          <a:xfrm>
            <a:off x="1276350" y="5991225"/>
            <a:ext cx="9639300" cy="0"/>
          </a:xfrm>
          <a:prstGeom prst="straightConnector1">
            <a:avLst/>
          </a:prstGeom>
          <a:noFill/>
          <a:ln cap="rnd" cmpd="sng" w="9525">
            <a:solidFill>
              <a:srgbClr val="03CF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p26"/>
          <p:cNvSpPr txBox="1"/>
          <p:nvPr/>
        </p:nvSpPr>
        <p:spPr>
          <a:xfrm>
            <a:off x="552450" y="295275"/>
            <a:ext cx="10488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183EFF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endParaRPr/>
          </a:p>
        </p:txBody>
      </p:sp>
      <p:sp>
        <p:nvSpPr>
          <p:cNvPr id="2199" name="Google Shape;2199;p26"/>
          <p:cNvSpPr txBox="1"/>
          <p:nvPr/>
        </p:nvSpPr>
        <p:spPr>
          <a:xfrm rot="10800000">
            <a:off x="10591686" y="3201450"/>
            <a:ext cx="10488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0C0C0C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spa sem imagem">
  <p:cSld name="Lâmina aspa sem imagem">
    <p:spTree>
      <p:nvGrpSpPr>
        <p:cNvPr id="2200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27"/>
          <p:cNvSpPr txBox="1"/>
          <p:nvPr>
            <p:ph idx="1" type="body"/>
          </p:nvPr>
        </p:nvSpPr>
        <p:spPr>
          <a:xfrm>
            <a:off x="1276350" y="1085850"/>
            <a:ext cx="9639300" cy="40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02" name="Google Shape;2202;p27"/>
          <p:cNvSpPr txBox="1"/>
          <p:nvPr>
            <p:ph idx="2" type="body"/>
          </p:nvPr>
        </p:nvSpPr>
        <p:spPr>
          <a:xfrm>
            <a:off x="1276350" y="5286375"/>
            <a:ext cx="963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03" name="Google Shape;2203;p27"/>
          <p:cNvSpPr txBox="1"/>
          <p:nvPr/>
        </p:nvSpPr>
        <p:spPr>
          <a:xfrm>
            <a:off x="552450" y="295275"/>
            <a:ext cx="10488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183EFF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endParaRPr/>
          </a:p>
        </p:txBody>
      </p:sp>
      <p:sp>
        <p:nvSpPr>
          <p:cNvPr id="2204" name="Google Shape;2204;p27"/>
          <p:cNvSpPr txBox="1"/>
          <p:nvPr/>
        </p:nvSpPr>
        <p:spPr>
          <a:xfrm rot="10800000">
            <a:off x="10591686" y="3201450"/>
            <a:ext cx="10488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1/2 imagem">
  <p:cSld name="Lâmina 1/2 imagem"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28"/>
          <p:cNvSpPr txBox="1"/>
          <p:nvPr>
            <p:ph idx="1" type="body"/>
          </p:nvPr>
        </p:nvSpPr>
        <p:spPr>
          <a:xfrm>
            <a:off x="1276351" y="1085850"/>
            <a:ext cx="3886200" cy="3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07" name="Google Shape;2207;p28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08" name="Google Shape;2208;p28"/>
          <p:cNvSpPr txBox="1"/>
          <p:nvPr>
            <p:ph idx="3" type="body"/>
          </p:nvPr>
        </p:nvSpPr>
        <p:spPr>
          <a:xfrm>
            <a:off x="1276351" y="4765931"/>
            <a:ext cx="3886200" cy="11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1/4 imagem">
  <p:cSld name="Lâmina 1/4 imagem">
    <p:spTree>
      <p:nvGrpSpPr>
        <p:cNvPr id="2209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29"/>
          <p:cNvSpPr txBox="1"/>
          <p:nvPr>
            <p:ph idx="1" type="body"/>
          </p:nvPr>
        </p:nvSpPr>
        <p:spPr>
          <a:xfrm>
            <a:off x="1144271" y="394971"/>
            <a:ext cx="8548500" cy="13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11" name="Google Shape;2211;p29"/>
          <p:cNvSpPr txBox="1"/>
          <p:nvPr>
            <p:ph idx="2" type="body"/>
          </p:nvPr>
        </p:nvSpPr>
        <p:spPr>
          <a:xfrm>
            <a:off x="1144271" y="5330476"/>
            <a:ext cx="6099900" cy="11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12" name="Google Shape;2212;p29"/>
          <p:cNvSpPr txBox="1"/>
          <p:nvPr>
            <p:ph idx="3" type="body"/>
          </p:nvPr>
        </p:nvSpPr>
        <p:spPr>
          <a:xfrm>
            <a:off x="1144272" y="2078959"/>
            <a:ext cx="8549100" cy="29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CF00"/>
              </a:buClr>
              <a:buSzPts val="2800"/>
              <a:buFont typeface="Courier New"/>
              <a:buChar char="o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400"/>
              <a:buFont typeface="Courier New"/>
              <a:buChar char="o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exto com gráfico esquerda">
  <p:cSld name="Lâmina texto com gráfico esquerda">
    <p:spTree>
      <p:nvGrpSpPr>
        <p:cNvPr id="2213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30"/>
          <p:cNvSpPr txBox="1"/>
          <p:nvPr>
            <p:ph idx="1" type="body"/>
          </p:nvPr>
        </p:nvSpPr>
        <p:spPr>
          <a:xfrm>
            <a:off x="6933011" y="1085850"/>
            <a:ext cx="38862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15" name="Google Shape;2215;p30"/>
          <p:cNvSpPr txBox="1"/>
          <p:nvPr>
            <p:ph idx="2" type="body"/>
          </p:nvPr>
        </p:nvSpPr>
        <p:spPr>
          <a:xfrm>
            <a:off x="6933011" y="2619375"/>
            <a:ext cx="3886200" cy="32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16" name="Google Shape;2216;p30"/>
          <p:cNvSpPr/>
          <p:nvPr>
            <p:ph idx="3" type="pic"/>
          </p:nvPr>
        </p:nvSpPr>
        <p:spPr>
          <a:xfrm>
            <a:off x="925975" y="1085850"/>
            <a:ext cx="5359200" cy="4812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 com texto">
  <p:cSld name="Lâmina foto com texto">
    <p:spTree>
      <p:nvGrpSpPr>
        <p:cNvPr id="2217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p31"/>
          <p:cNvSpPr txBox="1"/>
          <p:nvPr>
            <p:ph idx="1" type="body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19" name="Google Shape;2219;p31"/>
          <p:cNvSpPr/>
          <p:nvPr>
            <p:ph idx="2" type="pic"/>
          </p:nvPr>
        </p:nvSpPr>
        <p:spPr>
          <a:xfrm>
            <a:off x="0" y="1924050"/>
            <a:ext cx="6096000" cy="364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20" name="Google Shape;2220;p31"/>
          <p:cNvSpPr txBox="1"/>
          <p:nvPr>
            <p:ph idx="3" type="body"/>
          </p:nvPr>
        </p:nvSpPr>
        <p:spPr>
          <a:xfrm>
            <a:off x="6933011" y="3910474"/>
            <a:ext cx="3886200" cy="16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4"/>
          <p:cNvSpPr txBox="1"/>
          <p:nvPr>
            <p:ph type="title"/>
          </p:nvPr>
        </p:nvSpPr>
        <p:spPr>
          <a:xfrm>
            <a:off x="492623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1" name="Google Shape;2071;p4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72" name="Google Shape;2072;p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73" name="Google Shape;2073;p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74" name="Google Shape;2074;p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">
  <p:cSld name="Lâmina tópicos com ícones">
    <p:spTree>
      <p:nvGrpSpPr>
        <p:cNvPr id="222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32"/>
          <p:cNvSpPr txBox="1"/>
          <p:nvPr>
            <p:ph type="ctrTitle"/>
          </p:nvPr>
        </p:nvSpPr>
        <p:spPr>
          <a:xfrm>
            <a:off x="1190624" y="1092728"/>
            <a:ext cx="9628500" cy="96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Montserrat"/>
              <a:buNone/>
              <a:defRPr b="1" sz="4400">
                <a:solidFill>
                  <a:srgbClr val="183E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3" name="Google Shape;2223;p32"/>
          <p:cNvSpPr txBox="1"/>
          <p:nvPr>
            <p:ph idx="1" type="body"/>
          </p:nvPr>
        </p:nvSpPr>
        <p:spPr>
          <a:xfrm>
            <a:off x="1190624" y="3767446"/>
            <a:ext cx="38862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24" name="Google Shape;2224;p32"/>
          <p:cNvSpPr txBox="1"/>
          <p:nvPr>
            <p:ph idx="2" type="body"/>
          </p:nvPr>
        </p:nvSpPr>
        <p:spPr>
          <a:xfrm>
            <a:off x="1190624" y="4558021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25" name="Google Shape;2225;p32"/>
          <p:cNvSpPr txBox="1"/>
          <p:nvPr>
            <p:ph idx="3" type="body"/>
          </p:nvPr>
        </p:nvSpPr>
        <p:spPr>
          <a:xfrm>
            <a:off x="6933011" y="3767446"/>
            <a:ext cx="38862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26" name="Google Shape;2226;p32"/>
          <p:cNvSpPr txBox="1"/>
          <p:nvPr>
            <p:ph idx="4" type="body"/>
          </p:nvPr>
        </p:nvSpPr>
        <p:spPr>
          <a:xfrm>
            <a:off x="6933011" y="455802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imagens">
  <p:cSld name="Lâmina tópicos com imagens">
    <p:spTree>
      <p:nvGrpSpPr>
        <p:cNvPr id="2227" name="Shape 2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8" name="Google Shape;2228;p33"/>
          <p:cNvSpPr txBox="1"/>
          <p:nvPr>
            <p:ph type="ctrTitle"/>
          </p:nvPr>
        </p:nvSpPr>
        <p:spPr>
          <a:xfrm>
            <a:off x="1190624" y="1092728"/>
            <a:ext cx="9628500" cy="96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Montserrat"/>
              <a:buNone/>
              <a:defRPr b="1" sz="4400">
                <a:solidFill>
                  <a:srgbClr val="183E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9" name="Google Shape;2229;p33"/>
          <p:cNvSpPr txBox="1"/>
          <p:nvPr>
            <p:ph idx="1" type="body"/>
          </p:nvPr>
        </p:nvSpPr>
        <p:spPr>
          <a:xfrm>
            <a:off x="1190624" y="3143556"/>
            <a:ext cx="3886200" cy="4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0" name="Google Shape;2230;p33"/>
          <p:cNvSpPr txBox="1"/>
          <p:nvPr>
            <p:ph idx="2" type="body"/>
          </p:nvPr>
        </p:nvSpPr>
        <p:spPr>
          <a:xfrm>
            <a:off x="1190624" y="5215246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1" name="Google Shape;2231;p33"/>
          <p:cNvSpPr/>
          <p:nvPr>
            <p:ph idx="3" type="pic"/>
          </p:nvPr>
        </p:nvSpPr>
        <p:spPr>
          <a:xfrm>
            <a:off x="1190624" y="3767138"/>
            <a:ext cx="3886200" cy="1238400"/>
          </a:xfrm>
          <a:prstGeom prst="rect">
            <a:avLst/>
          </a:prstGeom>
          <a:noFill/>
          <a:ln>
            <a:noFill/>
          </a:ln>
        </p:spPr>
      </p:sp>
      <p:sp>
        <p:nvSpPr>
          <p:cNvPr id="2232" name="Google Shape;2232;p33"/>
          <p:cNvSpPr txBox="1"/>
          <p:nvPr>
            <p:ph idx="4" type="body"/>
          </p:nvPr>
        </p:nvSpPr>
        <p:spPr>
          <a:xfrm>
            <a:off x="6933010" y="3143556"/>
            <a:ext cx="38862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3" name="Google Shape;2233;p33"/>
          <p:cNvSpPr txBox="1"/>
          <p:nvPr>
            <p:ph idx="5" type="body"/>
          </p:nvPr>
        </p:nvSpPr>
        <p:spPr>
          <a:xfrm>
            <a:off x="6933010" y="5215246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4" name="Google Shape;2234;p33"/>
          <p:cNvSpPr/>
          <p:nvPr>
            <p:ph idx="6" type="pic"/>
          </p:nvPr>
        </p:nvSpPr>
        <p:spPr>
          <a:xfrm>
            <a:off x="6933010" y="3767138"/>
            <a:ext cx="3886200" cy="1238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exto com gráfico direita">
  <p:cSld name="Lâmina texto com gráfico direita">
    <p:spTree>
      <p:nvGrpSpPr>
        <p:cNvPr id="2235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34"/>
          <p:cNvSpPr txBox="1"/>
          <p:nvPr>
            <p:ph idx="1" type="body"/>
          </p:nvPr>
        </p:nvSpPr>
        <p:spPr>
          <a:xfrm>
            <a:off x="1000124" y="2457451"/>
            <a:ext cx="3886200" cy="11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7" name="Google Shape;2237;p34"/>
          <p:cNvSpPr txBox="1"/>
          <p:nvPr>
            <p:ph idx="2" type="body"/>
          </p:nvPr>
        </p:nvSpPr>
        <p:spPr>
          <a:xfrm>
            <a:off x="1000124" y="3857625"/>
            <a:ext cx="3886200" cy="13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38" name="Google Shape;2238;p34"/>
          <p:cNvSpPr/>
          <p:nvPr>
            <p:ph idx="3" type="chart"/>
          </p:nvPr>
        </p:nvSpPr>
        <p:spPr>
          <a:xfrm>
            <a:off x="5723336" y="1085850"/>
            <a:ext cx="5095800" cy="48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ções com imagens">
  <p:cSld name="Lâmina ações com imagens">
    <p:spTree>
      <p:nvGrpSpPr>
        <p:cNvPr id="2239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35"/>
          <p:cNvSpPr txBox="1"/>
          <p:nvPr>
            <p:ph idx="1" type="body"/>
          </p:nvPr>
        </p:nvSpPr>
        <p:spPr>
          <a:xfrm>
            <a:off x="7991475" y="1085850"/>
            <a:ext cx="28278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1" name="Google Shape;2241;p35"/>
          <p:cNvSpPr/>
          <p:nvPr>
            <p:ph idx="2" type="pic"/>
          </p:nvPr>
        </p:nvSpPr>
        <p:spPr>
          <a:xfrm>
            <a:off x="1276350" y="0"/>
            <a:ext cx="2105100" cy="41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242" name="Google Shape;2242;p35"/>
          <p:cNvSpPr txBox="1"/>
          <p:nvPr>
            <p:ph idx="3" type="body"/>
          </p:nvPr>
        </p:nvSpPr>
        <p:spPr>
          <a:xfrm>
            <a:off x="1360706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3" name="Google Shape;2243;p35"/>
          <p:cNvSpPr txBox="1"/>
          <p:nvPr>
            <p:ph idx="4" type="body"/>
          </p:nvPr>
        </p:nvSpPr>
        <p:spPr>
          <a:xfrm>
            <a:off x="1360706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4" name="Google Shape;2244;p35"/>
          <p:cNvSpPr txBox="1"/>
          <p:nvPr>
            <p:ph idx="5" type="body"/>
          </p:nvPr>
        </p:nvSpPr>
        <p:spPr>
          <a:xfrm>
            <a:off x="3500438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5" name="Google Shape;2245;p35"/>
          <p:cNvSpPr txBox="1"/>
          <p:nvPr>
            <p:ph idx="6" type="body"/>
          </p:nvPr>
        </p:nvSpPr>
        <p:spPr>
          <a:xfrm>
            <a:off x="3500438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6" name="Google Shape;2246;p35"/>
          <p:cNvSpPr txBox="1"/>
          <p:nvPr>
            <p:ph idx="7" type="body"/>
          </p:nvPr>
        </p:nvSpPr>
        <p:spPr>
          <a:xfrm>
            <a:off x="5638800" y="4466196"/>
            <a:ext cx="18573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7" name="Google Shape;2247;p35"/>
          <p:cNvSpPr txBox="1"/>
          <p:nvPr>
            <p:ph idx="8" type="body"/>
          </p:nvPr>
        </p:nvSpPr>
        <p:spPr>
          <a:xfrm>
            <a:off x="5638800" y="5256771"/>
            <a:ext cx="18573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48" name="Google Shape;2248;p35"/>
          <p:cNvSpPr/>
          <p:nvPr>
            <p:ph idx="9" type="pic"/>
          </p:nvPr>
        </p:nvSpPr>
        <p:spPr>
          <a:xfrm>
            <a:off x="3381375" y="0"/>
            <a:ext cx="2105100" cy="4191000"/>
          </a:xfrm>
          <a:prstGeom prst="rect">
            <a:avLst/>
          </a:prstGeom>
          <a:noFill/>
          <a:ln>
            <a:noFill/>
          </a:ln>
        </p:spPr>
      </p:sp>
      <p:sp>
        <p:nvSpPr>
          <p:cNvPr id="2249" name="Google Shape;2249;p35"/>
          <p:cNvSpPr/>
          <p:nvPr>
            <p:ph idx="13" type="pic"/>
          </p:nvPr>
        </p:nvSpPr>
        <p:spPr>
          <a:xfrm>
            <a:off x="5486400" y="0"/>
            <a:ext cx="2105100" cy="4191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ções sem imagem">
  <p:cSld name="Lâmina ações sem imagem">
    <p:spTree>
      <p:nvGrpSpPr>
        <p:cNvPr id="2250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2" name="Google Shape;225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3" name="Google Shape;2253;p36"/>
          <p:cNvSpPr txBox="1"/>
          <p:nvPr>
            <p:ph idx="1" type="body"/>
          </p:nvPr>
        </p:nvSpPr>
        <p:spPr>
          <a:xfrm>
            <a:off x="1957388" y="1085850"/>
            <a:ext cx="3143400" cy="48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4" name="Google Shape;2254;p36"/>
          <p:cNvSpPr txBox="1"/>
          <p:nvPr>
            <p:ph idx="2" type="body"/>
          </p:nvPr>
        </p:nvSpPr>
        <p:spPr>
          <a:xfrm>
            <a:off x="5723336" y="1085850"/>
            <a:ext cx="50958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5" name="Google Shape;2255;p36"/>
          <p:cNvSpPr txBox="1"/>
          <p:nvPr>
            <p:ph idx="3" type="body"/>
          </p:nvPr>
        </p:nvSpPr>
        <p:spPr>
          <a:xfrm>
            <a:off x="5723336" y="1612805"/>
            <a:ext cx="5095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6" name="Google Shape;2256;p36"/>
          <p:cNvSpPr txBox="1"/>
          <p:nvPr>
            <p:ph idx="4" type="body"/>
          </p:nvPr>
        </p:nvSpPr>
        <p:spPr>
          <a:xfrm>
            <a:off x="5723336" y="4847655"/>
            <a:ext cx="50958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7" name="Google Shape;2257;p36"/>
          <p:cNvSpPr txBox="1"/>
          <p:nvPr>
            <p:ph idx="5" type="body"/>
          </p:nvPr>
        </p:nvSpPr>
        <p:spPr>
          <a:xfrm>
            <a:off x="5723336" y="5374609"/>
            <a:ext cx="5095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8" name="Google Shape;2258;p36"/>
          <p:cNvSpPr txBox="1"/>
          <p:nvPr>
            <p:ph idx="6" type="body"/>
          </p:nvPr>
        </p:nvSpPr>
        <p:spPr>
          <a:xfrm>
            <a:off x="5723336" y="3593720"/>
            <a:ext cx="50958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59" name="Google Shape;2259;p36"/>
          <p:cNvSpPr txBox="1"/>
          <p:nvPr>
            <p:ph idx="7" type="body"/>
          </p:nvPr>
        </p:nvSpPr>
        <p:spPr>
          <a:xfrm>
            <a:off x="5723336" y="4120675"/>
            <a:ext cx="5095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0" name="Google Shape;2260;p36"/>
          <p:cNvSpPr txBox="1"/>
          <p:nvPr>
            <p:ph idx="8" type="body"/>
          </p:nvPr>
        </p:nvSpPr>
        <p:spPr>
          <a:xfrm>
            <a:off x="5723336" y="2339785"/>
            <a:ext cx="50958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1" name="Google Shape;2261;p36"/>
          <p:cNvSpPr txBox="1"/>
          <p:nvPr>
            <p:ph idx="9" type="body"/>
          </p:nvPr>
        </p:nvSpPr>
        <p:spPr>
          <a:xfrm>
            <a:off x="5723336" y="2866740"/>
            <a:ext cx="50958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 à direita">
  <p:cSld name="Lâmina tópicos com ícones à direita"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37"/>
          <p:cNvSpPr txBox="1"/>
          <p:nvPr>
            <p:ph type="ctrTitle"/>
          </p:nvPr>
        </p:nvSpPr>
        <p:spPr>
          <a:xfrm>
            <a:off x="1190625" y="797453"/>
            <a:ext cx="8715300" cy="6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Montserrat"/>
              <a:buNone/>
              <a:defRPr b="1" sz="4400">
                <a:solidFill>
                  <a:srgbClr val="183E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4" name="Google Shape;2264;p37"/>
          <p:cNvSpPr txBox="1"/>
          <p:nvPr>
            <p:ph idx="1" type="body"/>
          </p:nvPr>
        </p:nvSpPr>
        <p:spPr>
          <a:xfrm>
            <a:off x="1190625" y="265302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5" name="Google Shape;2265;p37"/>
          <p:cNvSpPr txBox="1"/>
          <p:nvPr>
            <p:ph idx="2" type="body"/>
          </p:nvPr>
        </p:nvSpPr>
        <p:spPr>
          <a:xfrm>
            <a:off x="1190625" y="324849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6" name="Google Shape;2266;p37"/>
          <p:cNvSpPr txBox="1"/>
          <p:nvPr>
            <p:ph idx="3" type="body"/>
          </p:nvPr>
        </p:nvSpPr>
        <p:spPr>
          <a:xfrm>
            <a:off x="1190625" y="446277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7" name="Google Shape;2267;p37"/>
          <p:cNvSpPr txBox="1"/>
          <p:nvPr>
            <p:ph idx="4" type="body"/>
          </p:nvPr>
        </p:nvSpPr>
        <p:spPr>
          <a:xfrm>
            <a:off x="1190625" y="505824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8" name="Google Shape;2268;p37"/>
          <p:cNvSpPr txBox="1"/>
          <p:nvPr>
            <p:ph idx="5" type="body"/>
          </p:nvPr>
        </p:nvSpPr>
        <p:spPr>
          <a:xfrm>
            <a:off x="6019801" y="265302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69" name="Google Shape;2269;p37"/>
          <p:cNvSpPr txBox="1"/>
          <p:nvPr>
            <p:ph idx="6" type="body"/>
          </p:nvPr>
        </p:nvSpPr>
        <p:spPr>
          <a:xfrm>
            <a:off x="6019801" y="324849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70" name="Google Shape;2270;p37"/>
          <p:cNvSpPr txBox="1"/>
          <p:nvPr>
            <p:ph idx="7" type="body"/>
          </p:nvPr>
        </p:nvSpPr>
        <p:spPr>
          <a:xfrm>
            <a:off x="6019801" y="4462771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71" name="Google Shape;2271;p37"/>
          <p:cNvSpPr txBox="1"/>
          <p:nvPr>
            <p:ph idx="8" type="body"/>
          </p:nvPr>
        </p:nvSpPr>
        <p:spPr>
          <a:xfrm>
            <a:off x="6019801" y="5058240"/>
            <a:ext cx="38862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 com legenda">
  <p:cSld name="Lâmina foto com legenda">
    <p:spTree>
      <p:nvGrpSpPr>
        <p:cNvPr id="2272" name="Shape 2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" name="Google Shape;2273;p38"/>
          <p:cNvSpPr/>
          <p:nvPr>
            <p:ph idx="2" type="pic"/>
          </p:nvPr>
        </p:nvSpPr>
        <p:spPr>
          <a:xfrm>
            <a:off x="0" y="971550"/>
            <a:ext cx="12192000" cy="4600500"/>
          </a:xfrm>
          <a:prstGeom prst="rect">
            <a:avLst/>
          </a:prstGeom>
          <a:noFill/>
          <a:ln>
            <a:noFill/>
          </a:ln>
        </p:spPr>
      </p:sp>
      <p:sp>
        <p:nvSpPr>
          <p:cNvPr id="2274" name="Google Shape;2274;p38"/>
          <p:cNvSpPr txBox="1"/>
          <p:nvPr>
            <p:ph idx="1" type="body"/>
          </p:nvPr>
        </p:nvSpPr>
        <p:spPr>
          <a:xfrm>
            <a:off x="3567113" y="5667840"/>
            <a:ext cx="50577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s com texto de apoio">
  <p:cSld name="Lâmina fotos com texto de apoio">
    <p:spTree>
      <p:nvGrpSpPr>
        <p:cNvPr id="2275" name="Shape 2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6" name="Google Shape;2276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77" name="Google Shape;2277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8" name="Google Shape;2278;p39"/>
          <p:cNvSpPr txBox="1"/>
          <p:nvPr>
            <p:ph idx="1" type="body"/>
          </p:nvPr>
        </p:nvSpPr>
        <p:spPr>
          <a:xfrm>
            <a:off x="1843088" y="928688"/>
            <a:ext cx="2100300" cy="49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79" name="Google Shape;2279;p39"/>
          <p:cNvSpPr/>
          <p:nvPr>
            <p:ph idx="2" type="pic"/>
          </p:nvPr>
        </p:nvSpPr>
        <p:spPr>
          <a:xfrm>
            <a:off x="8143875" y="0"/>
            <a:ext cx="3753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80" name="Google Shape;2280;p39"/>
          <p:cNvSpPr/>
          <p:nvPr>
            <p:ph idx="3" type="pic"/>
          </p:nvPr>
        </p:nvSpPr>
        <p:spPr>
          <a:xfrm>
            <a:off x="4391025" y="0"/>
            <a:ext cx="3753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ópicos com ícones 2">
  <p:cSld name="Lâmina tópicos com ícones 2">
    <p:spTree>
      <p:nvGrpSpPr>
        <p:cNvPr id="228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2" name="Google Shape;2282;p40"/>
          <p:cNvSpPr txBox="1"/>
          <p:nvPr>
            <p:ph type="ctrTitle"/>
          </p:nvPr>
        </p:nvSpPr>
        <p:spPr>
          <a:xfrm>
            <a:off x="1190624" y="1092728"/>
            <a:ext cx="9628500" cy="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Montserrat"/>
              <a:buNone/>
              <a:defRPr b="1" sz="4400">
                <a:solidFill>
                  <a:srgbClr val="183E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3" name="Google Shape;2283;p40"/>
          <p:cNvSpPr txBox="1"/>
          <p:nvPr>
            <p:ph idx="1" type="body"/>
          </p:nvPr>
        </p:nvSpPr>
        <p:spPr>
          <a:xfrm>
            <a:off x="1654660" y="3767446"/>
            <a:ext cx="32385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84" name="Google Shape;2284;p40"/>
          <p:cNvSpPr txBox="1"/>
          <p:nvPr>
            <p:ph idx="2" type="body"/>
          </p:nvPr>
        </p:nvSpPr>
        <p:spPr>
          <a:xfrm>
            <a:off x="1654659" y="4291320"/>
            <a:ext cx="32385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85" name="Google Shape;2285;p40"/>
          <p:cNvSpPr txBox="1"/>
          <p:nvPr>
            <p:ph idx="3" type="body"/>
          </p:nvPr>
        </p:nvSpPr>
        <p:spPr>
          <a:xfrm>
            <a:off x="6988660" y="3767446"/>
            <a:ext cx="32385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86" name="Google Shape;2286;p40"/>
          <p:cNvSpPr txBox="1"/>
          <p:nvPr>
            <p:ph idx="4" type="body"/>
          </p:nvPr>
        </p:nvSpPr>
        <p:spPr>
          <a:xfrm>
            <a:off x="6988659" y="4291320"/>
            <a:ext cx="32385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gráfico de progresso">
  <p:cSld name="Lâmina gráfico de progresso">
    <p:spTree>
      <p:nvGrpSpPr>
        <p:cNvPr id="2287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41"/>
          <p:cNvSpPr txBox="1"/>
          <p:nvPr>
            <p:ph type="ctrTitle"/>
          </p:nvPr>
        </p:nvSpPr>
        <p:spPr>
          <a:xfrm>
            <a:off x="1190624" y="1092728"/>
            <a:ext cx="9628500" cy="64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Montserrat"/>
              <a:buNone/>
              <a:defRPr b="1" sz="4400">
                <a:solidFill>
                  <a:srgbClr val="183E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9" name="Google Shape;2289;p41"/>
          <p:cNvSpPr txBox="1"/>
          <p:nvPr>
            <p:ph idx="1" type="body"/>
          </p:nvPr>
        </p:nvSpPr>
        <p:spPr>
          <a:xfrm>
            <a:off x="1190624" y="2803499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0" name="Google Shape;2290;p41"/>
          <p:cNvSpPr txBox="1"/>
          <p:nvPr>
            <p:ph idx="2" type="body"/>
          </p:nvPr>
        </p:nvSpPr>
        <p:spPr>
          <a:xfrm>
            <a:off x="1877460" y="4205902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1" name="Google Shape;2291;p41"/>
          <p:cNvSpPr txBox="1"/>
          <p:nvPr>
            <p:ph idx="3" type="body"/>
          </p:nvPr>
        </p:nvSpPr>
        <p:spPr>
          <a:xfrm>
            <a:off x="7947425" y="2803499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2" name="Google Shape;2292;p41"/>
          <p:cNvSpPr txBox="1"/>
          <p:nvPr>
            <p:ph idx="4" type="body"/>
          </p:nvPr>
        </p:nvSpPr>
        <p:spPr>
          <a:xfrm>
            <a:off x="8634261" y="4205902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3" name="Google Shape;2293;p41"/>
          <p:cNvSpPr txBox="1"/>
          <p:nvPr>
            <p:ph idx="5" type="body"/>
          </p:nvPr>
        </p:nvSpPr>
        <p:spPr>
          <a:xfrm>
            <a:off x="4565888" y="2803499"/>
            <a:ext cx="2871900" cy="2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4" name="Google Shape;2294;p41"/>
          <p:cNvSpPr txBox="1"/>
          <p:nvPr>
            <p:ph idx="6" type="body"/>
          </p:nvPr>
        </p:nvSpPr>
        <p:spPr>
          <a:xfrm>
            <a:off x="5252724" y="4205902"/>
            <a:ext cx="1498200" cy="3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295" name="Google Shape;2295;p41"/>
          <p:cNvSpPr txBox="1"/>
          <p:nvPr>
            <p:ph idx="7" type="body"/>
          </p:nvPr>
        </p:nvSpPr>
        <p:spPr>
          <a:xfrm>
            <a:off x="2619375" y="5222209"/>
            <a:ext cx="68580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inal">
  <p:cSld name="Lâmina Fin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75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de Abertura">
  <p:cSld name="Lâmina de Abertura">
    <p:spTree>
      <p:nvGrpSpPr>
        <p:cNvPr id="2296" name="Shape 2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7" name="Google Shape;229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8" name="Google Shape;2298;p42"/>
          <p:cNvSpPr txBox="1"/>
          <p:nvPr>
            <p:ph type="title"/>
          </p:nvPr>
        </p:nvSpPr>
        <p:spPr>
          <a:xfrm>
            <a:off x="2540875" y="2324784"/>
            <a:ext cx="71103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5400"/>
              <a:buFont typeface="Montserrat"/>
              <a:buNone/>
              <a:defRPr b="1" sz="540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299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4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1" name="Google Shape;2301;p43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02" name="Google Shape;2302;p4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03" name="Google Shape;2303;p4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04" name="Google Shape;2304;p43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2305" name="Shape 2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6" name="Google Shape;2306;p4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6000"/>
              <a:buFont typeface="Montserrat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7" name="Google Shape;2307;p4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08" name="Google Shape;2308;p4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09" name="Google Shape;2309;p4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10" name="Google Shape;2310;p44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de Abertura">
  <p:cSld name="Lâmina de Abertura"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3" name="Google Shape;2313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p46"/>
          <p:cNvSpPr txBox="1"/>
          <p:nvPr>
            <p:ph type="title"/>
          </p:nvPr>
        </p:nvSpPr>
        <p:spPr>
          <a:xfrm>
            <a:off x="2540875" y="2324784"/>
            <a:ext cx="71103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54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315" name="Google Shape;2315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inal">
  <p:cSld name="Lâmina Final">
    <p:spTree>
      <p:nvGrpSpPr>
        <p:cNvPr id="2316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7" name="Google Shape;2317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7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1/4 imagem">
  <p:cSld name="Lâmina 1/4 imagem">
    <p:spTree>
      <p:nvGrpSpPr>
        <p:cNvPr id="2318" name="Shape 2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9" name="Google Shape;2319;p48"/>
          <p:cNvSpPr txBox="1"/>
          <p:nvPr>
            <p:ph idx="1" type="body"/>
          </p:nvPr>
        </p:nvSpPr>
        <p:spPr>
          <a:xfrm>
            <a:off x="1144271" y="394971"/>
            <a:ext cx="8548500" cy="13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0" name="Google Shape;2320;p48"/>
          <p:cNvSpPr txBox="1"/>
          <p:nvPr>
            <p:ph idx="2" type="body"/>
          </p:nvPr>
        </p:nvSpPr>
        <p:spPr>
          <a:xfrm>
            <a:off x="1144271" y="5330476"/>
            <a:ext cx="6099900" cy="11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1" name="Google Shape;2321;p48"/>
          <p:cNvSpPr txBox="1"/>
          <p:nvPr>
            <p:ph idx="3" type="body"/>
          </p:nvPr>
        </p:nvSpPr>
        <p:spPr>
          <a:xfrm>
            <a:off x="1144272" y="2078959"/>
            <a:ext cx="8549100" cy="29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CF00"/>
              </a:buClr>
              <a:buSzPts val="2800"/>
              <a:buFont typeface="Courier New"/>
              <a:buChar char="o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400"/>
              <a:buFont typeface="Courier New"/>
              <a:buChar char="o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000"/>
              <a:buFont typeface="Courier New"/>
              <a:buChar char="o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9"/>
          <p:cNvSpPr txBox="1"/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4" name="Google Shape;2324;p49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5" name="Google Shape;2325;p49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6" name="Google Shape;2326;p49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7" name="Google Shape;2327;p49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âmina de Abertura">
  <p:cSld name="1_Lâmina de Abertura">
    <p:spTree>
      <p:nvGrpSpPr>
        <p:cNvPr id="2328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9" name="Google Shape;2329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0" name="Google Shape;2330;p50"/>
          <p:cNvSpPr txBox="1"/>
          <p:nvPr>
            <p:ph type="title"/>
          </p:nvPr>
        </p:nvSpPr>
        <p:spPr>
          <a:xfrm>
            <a:off x="2540875" y="2324784"/>
            <a:ext cx="71103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54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âmina Final">
  <p:cSld name="1_Lâmina Final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Lâmina 1/2 imagem">
  <p:cSld name="1_Lâmina 1/2 imagem">
    <p:spTree>
      <p:nvGrpSpPr>
        <p:cNvPr id="2332" name="Shape 2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3" name="Google Shape;2333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4" name="Google Shape;2334;p52"/>
          <p:cNvSpPr txBox="1"/>
          <p:nvPr>
            <p:ph idx="1" type="body"/>
          </p:nvPr>
        </p:nvSpPr>
        <p:spPr>
          <a:xfrm>
            <a:off x="1276351" y="1085850"/>
            <a:ext cx="3886200" cy="34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35" name="Google Shape;2335;p52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336" name="Google Shape;2336;p52"/>
          <p:cNvSpPr txBox="1"/>
          <p:nvPr>
            <p:ph idx="3" type="body"/>
          </p:nvPr>
        </p:nvSpPr>
        <p:spPr>
          <a:xfrm>
            <a:off x="1276351" y="4765931"/>
            <a:ext cx="3886200" cy="11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spa com imagem">
  <p:cSld name="Lâmina aspa com imagem">
    <p:spTree>
      <p:nvGrpSpPr>
        <p:cNvPr id="2076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77" name="Google Shape;2077;p6"/>
          <p:cNvCxnSpPr/>
          <p:nvPr/>
        </p:nvCxnSpPr>
        <p:spPr>
          <a:xfrm rot="10800000">
            <a:off x="1276275" y="5486400"/>
            <a:ext cx="5049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078" name="Google Shape;2078;p6"/>
          <p:cNvSpPr txBox="1"/>
          <p:nvPr/>
        </p:nvSpPr>
        <p:spPr>
          <a:xfrm>
            <a:off x="168192" y="-122753"/>
            <a:ext cx="12492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79" name="Google Shape;2079;p6"/>
          <p:cNvSpPr txBox="1"/>
          <p:nvPr/>
        </p:nvSpPr>
        <p:spPr>
          <a:xfrm rot="10800000">
            <a:off x="10785760" y="3124178"/>
            <a:ext cx="12492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80" name="Google Shape;2080;p6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81" name="Google Shape;2081;p6"/>
          <p:cNvSpPr txBox="1"/>
          <p:nvPr>
            <p:ph idx="1" type="body"/>
          </p:nvPr>
        </p:nvSpPr>
        <p:spPr>
          <a:xfrm>
            <a:off x="1276350" y="1085850"/>
            <a:ext cx="9639300" cy="40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82" name="Google Shape;2082;p6"/>
          <p:cNvSpPr txBox="1"/>
          <p:nvPr>
            <p:ph idx="3" type="body"/>
          </p:nvPr>
        </p:nvSpPr>
        <p:spPr>
          <a:xfrm>
            <a:off x="1781175" y="5286375"/>
            <a:ext cx="9134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aspa sem imagem">
  <p:cSld name="Lâmina aspa sem imagem">
    <p:spTree>
      <p:nvGrpSpPr>
        <p:cNvPr id="2083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Google Shape;2084;p7"/>
          <p:cNvSpPr txBox="1"/>
          <p:nvPr/>
        </p:nvSpPr>
        <p:spPr>
          <a:xfrm>
            <a:off x="407487" y="295275"/>
            <a:ext cx="12492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85" name="Google Shape;2085;p7"/>
          <p:cNvSpPr txBox="1"/>
          <p:nvPr/>
        </p:nvSpPr>
        <p:spPr>
          <a:xfrm rot="10800000">
            <a:off x="10536403" y="3324369"/>
            <a:ext cx="1249200" cy="26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6600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086" name="Google Shape;2086;p7"/>
          <p:cNvSpPr txBox="1"/>
          <p:nvPr>
            <p:ph idx="1" type="body"/>
          </p:nvPr>
        </p:nvSpPr>
        <p:spPr>
          <a:xfrm>
            <a:off x="1276350" y="1085850"/>
            <a:ext cx="9639300" cy="40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87" name="Google Shape;2087;p7"/>
          <p:cNvSpPr txBox="1"/>
          <p:nvPr>
            <p:ph idx="2" type="body"/>
          </p:nvPr>
        </p:nvSpPr>
        <p:spPr>
          <a:xfrm>
            <a:off x="1276350" y="5286375"/>
            <a:ext cx="963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1/2 imagem">
  <p:cSld name="Lâmina 1/2 imagem">
    <p:spTree>
      <p:nvGrpSpPr>
        <p:cNvPr id="2088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8"/>
          <p:cNvSpPr txBox="1"/>
          <p:nvPr>
            <p:ph idx="1" type="body"/>
          </p:nvPr>
        </p:nvSpPr>
        <p:spPr>
          <a:xfrm>
            <a:off x="1059366" y="1085851"/>
            <a:ext cx="4315500" cy="30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90" name="Google Shape;2090;p8"/>
          <p:cNvSpPr/>
          <p:nvPr>
            <p:ph idx="2" type="pic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091" name="Google Shape;2091;p8"/>
          <p:cNvSpPr txBox="1"/>
          <p:nvPr>
            <p:ph idx="3" type="body"/>
          </p:nvPr>
        </p:nvSpPr>
        <p:spPr>
          <a:xfrm>
            <a:off x="1059366" y="4449338"/>
            <a:ext cx="4315500" cy="11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texto com gráfico esquerda">
  <p:cSld name="Lâmina texto com gráfico esquerda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3" name="Google Shape;2093;p9"/>
          <p:cNvSpPr txBox="1"/>
          <p:nvPr>
            <p:ph idx="1" type="body"/>
          </p:nvPr>
        </p:nvSpPr>
        <p:spPr>
          <a:xfrm>
            <a:off x="6341996" y="1085850"/>
            <a:ext cx="4798200" cy="8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94" name="Google Shape;2094;p9"/>
          <p:cNvSpPr txBox="1"/>
          <p:nvPr>
            <p:ph idx="2" type="body"/>
          </p:nvPr>
        </p:nvSpPr>
        <p:spPr>
          <a:xfrm>
            <a:off x="6341996" y="2219093"/>
            <a:ext cx="4798200" cy="3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95" name="Google Shape;2095;p9"/>
          <p:cNvSpPr/>
          <p:nvPr>
            <p:ph idx="3" type="pic"/>
          </p:nvPr>
        </p:nvSpPr>
        <p:spPr>
          <a:xfrm>
            <a:off x="491077" y="1085850"/>
            <a:ext cx="5359200" cy="450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âmina foto com texto">
  <p:cSld name="Lâmina foto com texto"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0"/>
          <p:cNvSpPr txBox="1"/>
          <p:nvPr>
            <p:ph idx="1" type="body"/>
          </p:nvPr>
        </p:nvSpPr>
        <p:spPr>
          <a:xfrm>
            <a:off x="6821499" y="1285062"/>
            <a:ext cx="4318500" cy="9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529E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98" name="Google Shape;2098;p10"/>
          <p:cNvSpPr/>
          <p:nvPr>
            <p:ph idx="2" type="pic"/>
          </p:nvPr>
        </p:nvSpPr>
        <p:spPr>
          <a:xfrm>
            <a:off x="0" y="557561"/>
            <a:ext cx="6096000" cy="5029200"/>
          </a:xfrm>
          <a:prstGeom prst="rect">
            <a:avLst/>
          </a:prstGeom>
          <a:noFill/>
          <a:ln>
            <a:noFill/>
          </a:ln>
        </p:spPr>
      </p:sp>
      <p:sp>
        <p:nvSpPr>
          <p:cNvPr id="2099" name="Google Shape;2099;p10"/>
          <p:cNvSpPr txBox="1"/>
          <p:nvPr>
            <p:ph idx="3" type="body"/>
          </p:nvPr>
        </p:nvSpPr>
        <p:spPr>
          <a:xfrm>
            <a:off x="6821500" y="2509024"/>
            <a:ext cx="4318500" cy="30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83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A383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32.xml"/><Relationship Id="rId24" Type="http://schemas.openxmlformats.org/officeDocument/2006/relationships/theme" Target="../theme/theme4.xml"/><Relationship Id="rId12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42.xml"/><Relationship Id="rId1" Type="http://schemas.openxmlformats.org/officeDocument/2006/relationships/image" Target="../media/image5.png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8.xml"/><Relationship Id="rId6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p1"/>
          <p:cNvSpPr txBox="1"/>
          <p:nvPr>
            <p:ph type="title"/>
          </p:nvPr>
        </p:nvSpPr>
        <p:spPr>
          <a:xfrm>
            <a:off x="492623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183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4" name="Google Shape;2184;p24"/>
          <p:cNvSpPr/>
          <p:nvPr/>
        </p:nvSpPr>
        <p:spPr>
          <a:xfrm>
            <a:off x="1728788" y="0"/>
            <a:ext cx="10463100" cy="68580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85" name="Google Shape;218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6" name="Google Shape;2186;p2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000"/>
              <a:buFont typeface="Montserrat"/>
              <a:buNone/>
              <a:defRPr b="1" i="0" sz="4000" u="none" cap="none" strike="noStrik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2187" name="Google Shape;218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37402" y="6016675"/>
            <a:ext cx="3335498" cy="60320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iki.saude.gov.br/e-SUSREGULACAO/index.php/P%C3%A1gina_principal" TargetMode="External"/><Relationship Id="rId4" Type="http://schemas.openxmlformats.org/officeDocument/2006/relationships/hyperlink" Target="https://wiki.saude.gov.br/regulacao" TargetMode="External"/><Relationship Id="rId5" Type="http://schemas.openxmlformats.org/officeDocument/2006/relationships/hyperlink" Target="mailto:cgra@saude.gov.br" TargetMode="External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0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53"/>
          <p:cNvSpPr txBox="1"/>
          <p:nvPr/>
        </p:nvSpPr>
        <p:spPr>
          <a:xfrm>
            <a:off x="8490857" y="4275116"/>
            <a:ext cx="259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rgbClr val="2F5496"/>
                </a:solidFill>
                <a:highlight>
                  <a:srgbClr val="F5F5F5"/>
                </a:highlight>
                <a:latin typeface="Roboto"/>
                <a:ea typeface="Roboto"/>
                <a:cs typeface="Roboto"/>
                <a:sym typeface="Roboto"/>
              </a:rPr>
              <a:t>Brasília, 25/04/2024</a:t>
            </a:r>
            <a:endParaRPr b="1" sz="1800">
              <a:solidFill>
                <a:srgbClr val="2F5496"/>
              </a:solidFill>
              <a:highlight>
                <a:srgbClr val="F5F5F5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2" name="Google Shape;2342;p53"/>
          <p:cNvSpPr txBox="1"/>
          <p:nvPr/>
        </p:nvSpPr>
        <p:spPr>
          <a:xfrm>
            <a:off x="2086346" y="2316801"/>
            <a:ext cx="8544000" cy="83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 u="none">
                <a:solidFill>
                  <a:srgbClr val="2F5496"/>
                </a:solidFill>
                <a:latin typeface="Roboto"/>
                <a:ea typeface="Roboto"/>
                <a:cs typeface="Roboto"/>
                <a:sym typeface="Roboto"/>
              </a:rPr>
              <a:t>CAPTAÇÃO DE FILAS</a:t>
            </a:r>
            <a:endParaRPr b="0" sz="1800" u="none">
              <a:solidFill>
                <a:srgbClr val="2F549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43" name="Google Shape;2343;p53"/>
          <p:cNvPicPr preferRelativeResize="0"/>
          <p:nvPr/>
        </p:nvPicPr>
        <p:blipFill rotWithShape="1">
          <a:blip r:embed="rId3">
            <a:alphaModFix/>
          </a:blip>
          <a:srcRect b="36442" l="2843" r="2063" t="30418"/>
          <a:stretch/>
        </p:blipFill>
        <p:spPr>
          <a:xfrm>
            <a:off x="1350090" y="4458194"/>
            <a:ext cx="3900464" cy="1209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p54"/>
          <p:cNvSpPr txBox="1"/>
          <p:nvPr>
            <p:ph idx="1" type="body"/>
          </p:nvPr>
        </p:nvSpPr>
        <p:spPr>
          <a:xfrm>
            <a:off x="489176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529E"/>
              </a:buClr>
              <a:buSzPts val="3600"/>
              <a:buNone/>
            </a:pPr>
            <a:r>
              <a:rPr lang="pt-BR">
                <a:latin typeface="Montserrat"/>
                <a:ea typeface="Montserrat"/>
                <a:cs typeface="Montserrat"/>
                <a:sym typeface="Montserrat"/>
              </a:rPr>
              <a:t>Justificativa </a:t>
            </a:r>
            <a:endParaRPr/>
          </a:p>
        </p:txBody>
      </p:sp>
      <p:sp>
        <p:nvSpPr>
          <p:cNvPr id="2349" name="Google Shape;2349;p54"/>
          <p:cNvSpPr txBox="1"/>
          <p:nvPr>
            <p:ph idx="3" type="body"/>
          </p:nvPr>
        </p:nvSpPr>
        <p:spPr>
          <a:xfrm>
            <a:off x="375249" y="1275006"/>
            <a:ext cx="10923900" cy="3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Necessidade premente de captação de informações sobre a demanda para a atenção especializada no país e sobre as filas/listas de espera para identificação dos vazios assistenciais ou dificuldades na gestão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Desafios na informação sobre as filas/listas de espera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C303"/>
              </a:buClr>
              <a:buSzPts val="2000"/>
              <a:buFont typeface="Courier New"/>
              <a:buChar char="o"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Controle manual e sistemas diferentes: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Centrais que não utilizam sistemas de regulação. </a:t>
            </a:r>
            <a:endParaRPr sz="16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Problemas na integração e captação de filas provenientes de outros sistemas, tanto em nível local, quanto nacional.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Ocorrência de multi-filas, com ocorrências do mesmo usuário em várias filas no mesmo estado.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C303"/>
              </a:buClr>
              <a:buSzPts val="2000"/>
              <a:buFont typeface="Courier New"/>
              <a:buChar char="o"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Baixa cobertura do SISREG:</a:t>
            </a:r>
            <a:endParaRPr b="1" sz="20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Apenas 30% da população nacional tem acesso regulado pelo SISREG;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Mesmo com oferta do e-SUS Regulação, implementação no território demandará tempo, em função da complexidade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C303"/>
              </a:buClr>
              <a:buSzPts val="2000"/>
              <a:buFont typeface="Courier New"/>
              <a:buChar char="o"/>
            </a:pP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Instituição de Modelo de Informação recente e sem obrigatoriedade de envio</a:t>
            </a:r>
            <a:endParaRPr b="1"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o"/>
            </a:pPr>
            <a:r>
              <a:rPr lang="pt-BR" sz="1600">
                <a:latin typeface="Arial"/>
                <a:ea typeface="Arial"/>
                <a:cs typeface="Arial"/>
                <a:sym typeface="Arial"/>
              </a:rPr>
              <a:t>Publicação do Modelo de Informação da Regulação Assistencial (MIRA) pela Portaria conjunta SAES/SEIDIGI nº 3, de 18 de abril de 2023</a:t>
            </a:r>
            <a:endParaRPr/>
          </a:p>
          <a:p>
            <a:pPr indent="-1270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3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p55"/>
          <p:cNvSpPr txBox="1"/>
          <p:nvPr>
            <p:ph idx="1" type="body"/>
          </p:nvPr>
        </p:nvSpPr>
        <p:spPr>
          <a:xfrm>
            <a:off x="508226" y="1360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529E"/>
              </a:buClr>
              <a:buSzPts val="3600"/>
              <a:buNone/>
            </a:pPr>
            <a:r>
              <a:rPr lang="pt-BR">
                <a:latin typeface="Montserrat"/>
                <a:ea typeface="Montserrat"/>
                <a:cs typeface="Montserrat"/>
                <a:sym typeface="Montserrat"/>
              </a:rPr>
              <a:t>Linha do tempo</a:t>
            </a:r>
            <a:endParaRPr/>
          </a:p>
        </p:txBody>
      </p:sp>
      <p:cxnSp>
        <p:nvCxnSpPr>
          <p:cNvPr id="2355" name="Google Shape;2355;p55"/>
          <p:cNvCxnSpPr/>
          <p:nvPr/>
        </p:nvCxnSpPr>
        <p:spPr>
          <a:xfrm flipH="1" rot="10800000">
            <a:off x="287991" y="3422260"/>
            <a:ext cx="11761800" cy="4500"/>
          </a:xfrm>
          <a:prstGeom prst="straightConnector1">
            <a:avLst/>
          </a:prstGeom>
          <a:noFill/>
          <a:ln cap="flat" cmpd="sng" w="5715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56" name="Google Shape;2356;p55"/>
          <p:cNvSpPr/>
          <p:nvPr/>
        </p:nvSpPr>
        <p:spPr>
          <a:xfrm>
            <a:off x="233238" y="3360458"/>
            <a:ext cx="125400" cy="125400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183E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7" name="Google Shape;2357;p55"/>
          <p:cNvSpPr/>
          <p:nvPr/>
        </p:nvSpPr>
        <p:spPr>
          <a:xfrm>
            <a:off x="742717" y="3364007"/>
            <a:ext cx="125400" cy="125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8" name="Google Shape;2358;p55"/>
          <p:cNvSpPr/>
          <p:nvPr/>
        </p:nvSpPr>
        <p:spPr>
          <a:xfrm>
            <a:off x="1572540" y="3355041"/>
            <a:ext cx="125400" cy="125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9" name="Google Shape;2359;p55"/>
          <p:cNvSpPr/>
          <p:nvPr/>
        </p:nvSpPr>
        <p:spPr>
          <a:xfrm>
            <a:off x="2324277" y="3355039"/>
            <a:ext cx="125400" cy="125400"/>
          </a:xfrm>
          <a:prstGeom prst="ellipse">
            <a:avLst/>
          </a:prstGeom>
          <a:solidFill>
            <a:schemeClr val="accent6"/>
          </a:solidFill>
          <a:ln cap="flat" cmpd="sng" w="12700">
            <a:solidFill>
              <a:srgbClr val="517E3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0" name="Google Shape;2360;p55"/>
          <p:cNvSpPr txBox="1"/>
          <p:nvPr/>
        </p:nvSpPr>
        <p:spPr>
          <a:xfrm>
            <a:off x="2242297" y="1620279"/>
            <a:ext cx="76290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Publicação do Modelo de Informação da Regulação Assistencial (MIRA)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PORTARIA CONJUNTA SAES/SEIDIGI Nº 3, DE 18 DE ABRIL DE 2023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1" name="Google Shape;2361;p55"/>
          <p:cNvSpPr/>
          <p:nvPr/>
        </p:nvSpPr>
        <p:spPr>
          <a:xfrm>
            <a:off x="1259952" y="928061"/>
            <a:ext cx="73221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 Nacional de Redução das Filas de Cirurgias Eletivas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PORTARIA GM/MS Nº 90, DE 3 DE FEVEREIRO DE 2023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62" name="Google Shape;2362;p55"/>
          <p:cNvCxnSpPr>
            <a:stCxn id="2357" idx="0"/>
            <a:endCxn id="2361" idx="1"/>
          </p:cNvCxnSpPr>
          <p:nvPr/>
        </p:nvCxnSpPr>
        <p:spPr>
          <a:xfrm rot="-5400000">
            <a:off x="30217" y="2134307"/>
            <a:ext cx="2004900" cy="454500"/>
          </a:xfrm>
          <a:prstGeom prst="bent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363" name="Google Shape;2363;p55"/>
          <p:cNvCxnSpPr>
            <a:stCxn id="2358" idx="0"/>
            <a:endCxn id="2360" idx="1"/>
          </p:cNvCxnSpPr>
          <p:nvPr/>
        </p:nvCxnSpPr>
        <p:spPr>
          <a:xfrm rot="-5400000">
            <a:off x="1217640" y="2330241"/>
            <a:ext cx="1442400" cy="607200"/>
          </a:xfrm>
          <a:prstGeom prst="bent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364" name="Google Shape;2364;p55"/>
          <p:cNvCxnSpPr>
            <a:stCxn id="2359" idx="0"/>
          </p:cNvCxnSpPr>
          <p:nvPr/>
        </p:nvCxnSpPr>
        <p:spPr>
          <a:xfrm rot="-5400000">
            <a:off x="2349777" y="2691739"/>
            <a:ext cx="700500" cy="626100"/>
          </a:xfrm>
          <a:prstGeom prst="bent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65" name="Google Shape;2365;p55"/>
          <p:cNvSpPr txBox="1"/>
          <p:nvPr/>
        </p:nvSpPr>
        <p:spPr>
          <a:xfrm>
            <a:off x="3002732" y="2421777"/>
            <a:ext cx="76614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Inicialização do Captação de Filas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 de 2023 - Parceria com o Estado de Goiás no desenvolvimento do sistema de captação de filas 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6" name="Google Shape;2366;p55"/>
          <p:cNvSpPr txBox="1"/>
          <p:nvPr/>
        </p:nvSpPr>
        <p:spPr>
          <a:xfrm>
            <a:off x="2588798" y="3907888"/>
            <a:ext cx="34698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Entregue o primeiro protótipo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Nov de 2023 - testes internos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7" name="Google Shape;2367;p55"/>
          <p:cNvSpPr/>
          <p:nvPr/>
        </p:nvSpPr>
        <p:spPr>
          <a:xfrm>
            <a:off x="131978" y="3000899"/>
            <a:ext cx="746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2023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8" name="Google Shape;2368;p55"/>
          <p:cNvSpPr/>
          <p:nvPr/>
        </p:nvSpPr>
        <p:spPr>
          <a:xfrm>
            <a:off x="6785442" y="3364007"/>
            <a:ext cx="125400" cy="125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69" name="Google Shape;2369;p55"/>
          <p:cNvCxnSpPr>
            <a:stCxn id="2368" idx="4"/>
          </p:cNvCxnSpPr>
          <p:nvPr/>
        </p:nvCxnSpPr>
        <p:spPr>
          <a:xfrm rot="5400000">
            <a:off x="6194742" y="3513707"/>
            <a:ext cx="677700" cy="629100"/>
          </a:xfrm>
          <a:prstGeom prst="bentConnector3">
            <a:avLst>
              <a:gd fmla="val 10108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70" name="Google Shape;2370;p55"/>
          <p:cNvSpPr/>
          <p:nvPr/>
        </p:nvSpPr>
        <p:spPr>
          <a:xfrm>
            <a:off x="7066388" y="3359352"/>
            <a:ext cx="125400" cy="125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1" name="Google Shape;2371;p55"/>
          <p:cNvSpPr txBox="1"/>
          <p:nvPr/>
        </p:nvSpPr>
        <p:spPr>
          <a:xfrm>
            <a:off x="742036" y="4749183"/>
            <a:ext cx="6720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Apresentação no GT IeSD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Dez de 2023 - Definição de parceiros e prazos para realizar testes</a:t>
            </a:r>
            <a:endParaRPr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2" name="Google Shape;2372;p55"/>
          <p:cNvSpPr txBox="1"/>
          <p:nvPr/>
        </p:nvSpPr>
        <p:spPr>
          <a:xfrm>
            <a:off x="8096582" y="4459970"/>
            <a:ext cx="39891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Homologação no GT IeSD 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05/04/2024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73" name="Google Shape;2373;p55"/>
          <p:cNvCxnSpPr>
            <a:stCxn id="2370" idx="4"/>
          </p:cNvCxnSpPr>
          <p:nvPr/>
        </p:nvCxnSpPr>
        <p:spPr>
          <a:xfrm rot="5400000">
            <a:off x="5794838" y="3566502"/>
            <a:ext cx="1416000" cy="1252500"/>
          </a:xfrm>
          <a:prstGeom prst="bentConnector3">
            <a:avLst>
              <a:gd fmla="val 100161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74" name="Google Shape;2374;p55"/>
          <p:cNvSpPr txBox="1"/>
          <p:nvPr/>
        </p:nvSpPr>
        <p:spPr>
          <a:xfrm>
            <a:off x="283006" y="5373497"/>
            <a:ext cx="62145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Realização de Piloto</a:t>
            </a:r>
            <a:endParaRPr b="1"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Jan e Fev de 2024 - testes e revisão de funcionalidades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Participação: AM, MG, SC, RR, Biguaçu, Parintins</a:t>
            </a:r>
            <a:endParaRPr/>
          </a:p>
        </p:txBody>
      </p:sp>
      <p:sp>
        <p:nvSpPr>
          <p:cNvPr id="2375" name="Google Shape;2375;p55"/>
          <p:cNvSpPr/>
          <p:nvPr/>
        </p:nvSpPr>
        <p:spPr>
          <a:xfrm>
            <a:off x="7904801" y="3361765"/>
            <a:ext cx="125400" cy="125400"/>
          </a:xfrm>
          <a:prstGeom prst="ellipse">
            <a:avLst/>
          </a:prstGeom>
          <a:solidFill>
            <a:srgbClr val="FFFF00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76" name="Google Shape;2376;p55"/>
          <p:cNvCxnSpPr/>
          <p:nvPr/>
        </p:nvCxnSpPr>
        <p:spPr>
          <a:xfrm flipH="1">
            <a:off x="2919155" y="3497167"/>
            <a:ext cx="5048400" cy="2078700"/>
          </a:xfrm>
          <a:prstGeom prst="bent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77" name="Google Shape;2377;p55"/>
          <p:cNvSpPr/>
          <p:nvPr/>
        </p:nvSpPr>
        <p:spPr>
          <a:xfrm>
            <a:off x="7424395" y="3360458"/>
            <a:ext cx="125400" cy="125400"/>
          </a:xfrm>
          <a:prstGeom prst="ellipse">
            <a:avLst/>
          </a:prstGeom>
          <a:solidFill>
            <a:srgbClr val="FF0000"/>
          </a:solidFill>
          <a:ln cap="flat" cmpd="sng" w="12700">
            <a:solidFill>
              <a:srgbClr val="183E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8" name="Google Shape;2378;p55"/>
          <p:cNvSpPr/>
          <p:nvPr/>
        </p:nvSpPr>
        <p:spPr>
          <a:xfrm>
            <a:off x="7087125" y="3005902"/>
            <a:ext cx="822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2024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9" name="Google Shape;2379;p55"/>
          <p:cNvSpPr txBox="1"/>
          <p:nvPr/>
        </p:nvSpPr>
        <p:spPr>
          <a:xfrm>
            <a:off x="8028459" y="3817503"/>
            <a:ext cx="25773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Finalização do Piloto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Março de 2024 </a:t>
            </a:r>
            <a:endParaRPr sz="11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0" name="Google Shape;2380;p55"/>
          <p:cNvSpPr/>
          <p:nvPr/>
        </p:nvSpPr>
        <p:spPr>
          <a:xfrm>
            <a:off x="8347872" y="3370354"/>
            <a:ext cx="125400" cy="125400"/>
          </a:xfrm>
          <a:prstGeom prst="ellipse">
            <a:avLst/>
          </a:prstGeom>
          <a:solidFill>
            <a:srgbClr val="FFFF00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381" name="Google Shape;2381;p55"/>
          <p:cNvCxnSpPr>
            <a:stCxn id="2380" idx="4"/>
          </p:cNvCxnSpPr>
          <p:nvPr/>
        </p:nvCxnSpPr>
        <p:spPr>
          <a:xfrm>
            <a:off x="8410572" y="3495754"/>
            <a:ext cx="0" cy="324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382" name="Google Shape;2382;p55"/>
          <p:cNvCxnSpPr/>
          <p:nvPr/>
        </p:nvCxnSpPr>
        <p:spPr>
          <a:xfrm>
            <a:off x="9311170" y="3426587"/>
            <a:ext cx="19800" cy="1086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83" name="Google Shape;2383;p55"/>
          <p:cNvSpPr/>
          <p:nvPr/>
        </p:nvSpPr>
        <p:spPr>
          <a:xfrm>
            <a:off x="9260567" y="3361765"/>
            <a:ext cx="125400" cy="125400"/>
          </a:xfrm>
          <a:prstGeom prst="ellipse">
            <a:avLst/>
          </a:prstGeom>
          <a:solidFill>
            <a:srgbClr val="FFFF00"/>
          </a:solidFill>
          <a:ln cap="flat" cmpd="sng" w="12700">
            <a:solidFill>
              <a:srgbClr val="002D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7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Google Shape;2388;p56"/>
          <p:cNvSpPr txBox="1"/>
          <p:nvPr>
            <p:ph idx="1" type="body"/>
          </p:nvPr>
        </p:nvSpPr>
        <p:spPr>
          <a:xfrm>
            <a:off x="489176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529E"/>
              </a:buClr>
              <a:buSzPts val="3600"/>
              <a:buNone/>
            </a:pPr>
            <a:r>
              <a:rPr lang="pt-BR">
                <a:latin typeface="Montserrat"/>
                <a:ea typeface="Montserrat"/>
                <a:cs typeface="Montserrat"/>
                <a:sym typeface="Montserrat"/>
              </a:rPr>
              <a:t>Captação de Filas - Características</a:t>
            </a:r>
            <a:endParaRPr/>
          </a:p>
        </p:txBody>
      </p:sp>
      <p:sp>
        <p:nvSpPr>
          <p:cNvPr id="2389" name="Google Shape;2389;p56"/>
          <p:cNvSpPr txBox="1"/>
          <p:nvPr>
            <p:ph idx="3" type="body"/>
          </p:nvPr>
        </p:nvSpPr>
        <p:spPr>
          <a:xfrm>
            <a:off x="400072" y="1717762"/>
            <a:ext cx="7320000" cy="33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o"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Segurança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 e controle de acesso via GOV.BR;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Escopo simples: registro e captação de filas em 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município não informatizado ou sem sistema de informação para regulação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;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Perfis de acesso: federal, estadual e municipal;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Inserção de solicitações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diretamente no sistema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ou  por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meio de arquivo;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Envio pode ser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centralizado por município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 ou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estado 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ou por unidade que realize os registros, desde que autorizada pelo gestor;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Visualização</a:t>
            </a:r>
            <a:r>
              <a:rPr lang="pt-BR" sz="1800">
                <a:latin typeface="Arial"/>
                <a:ea typeface="Arial"/>
                <a:cs typeface="Arial"/>
                <a:sym typeface="Arial"/>
              </a:rPr>
              <a:t> de todas as filas enviadas em um </a:t>
            </a: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único local;</a:t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o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Ferramenta transitória que facilitará a implementação do e-SUS Regulação.</a:t>
            </a:r>
            <a:br>
              <a:rPr lang="pt-BR" sz="1800"/>
            </a:br>
            <a:endParaRPr sz="1800"/>
          </a:p>
        </p:txBody>
      </p:sp>
      <p:pic>
        <p:nvPicPr>
          <p:cNvPr descr="Fila de atendimento única" id="2390" name="Google Shape;239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3094" y="2327116"/>
            <a:ext cx="3815627" cy="3507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4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5" name="Google Shape;2395;p57"/>
          <p:cNvSpPr txBox="1"/>
          <p:nvPr>
            <p:ph idx="1" type="body"/>
          </p:nvPr>
        </p:nvSpPr>
        <p:spPr>
          <a:xfrm>
            <a:off x="489176" y="555171"/>
            <a:ext cx="108000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529E"/>
              </a:buClr>
              <a:buSzPts val="3600"/>
              <a:buNone/>
            </a:pPr>
            <a:r>
              <a:rPr lang="pt-BR">
                <a:latin typeface="Montserrat"/>
                <a:ea typeface="Montserrat"/>
                <a:cs typeface="Montserrat"/>
                <a:sym typeface="Montserrat"/>
              </a:rPr>
              <a:t>Telas</a:t>
            </a:r>
            <a:endParaRPr/>
          </a:p>
        </p:txBody>
      </p:sp>
      <p:pic>
        <p:nvPicPr>
          <p:cNvPr descr="Interface gráfica do usuário, Aplicativo, Email&#10;&#10;Descrição gerada automaticamente" id="2396" name="Google Shape;239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2862" y="1489364"/>
            <a:ext cx="6874327" cy="42652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Ícone&#10;&#10;Descrição gerada automaticamente" id="2397" name="Google Shape;239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4819" y="1274989"/>
            <a:ext cx="7831528" cy="10917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ce gráfica do usuário, Aplicativo&#10;&#10;Descrição gerada automaticamente" id="2398" name="Google Shape;2398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6410" y="2815008"/>
            <a:ext cx="3607130" cy="2920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58"/>
          <p:cNvSpPr txBox="1"/>
          <p:nvPr>
            <p:ph type="title"/>
          </p:nvPr>
        </p:nvSpPr>
        <p:spPr>
          <a:xfrm>
            <a:off x="1264519" y="594755"/>
            <a:ext cx="42489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Perspectivas</a:t>
            </a:r>
            <a:endParaRPr/>
          </a:p>
        </p:txBody>
      </p:sp>
      <p:sp>
        <p:nvSpPr>
          <p:cNvPr id="2404" name="Google Shape;2404;p58"/>
          <p:cNvSpPr txBox="1"/>
          <p:nvPr/>
        </p:nvSpPr>
        <p:spPr>
          <a:xfrm>
            <a:off x="762001" y="1494312"/>
            <a:ext cx="10653300" cy="36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Apoio para implantação inicial e suporte – foco inicial nas adesões ao PMAE</a:t>
            </a:r>
            <a:endParaRPr sz="2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Finalização da integração com a RNDS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Finalização e disponibilização do E-SUS regulação - para substituição ao SISREG e novas adesões (previsão jul/2024)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pt-BR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Simplificação no fluxo de cadastramento das duas ferramentas passando a ser via cadastros dos FMS e FES no FNS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Pactuação tripartite de envio (fluxos, prazos e sistemática) dos dados de regulação, incluindo sistemas próprios (via RNDS)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pt-BR"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Revisão do MIRA 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8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59"/>
          <p:cNvSpPr txBox="1"/>
          <p:nvPr>
            <p:ph idx="1" type="body"/>
          </p:nvPr>
        </p:nvSpPr>
        <p:spPr>
          <a:xfrm>
            <a:off x="465634" y="1570241"/>
            <a:ext cx="4754400" cy="5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WIKI- Manual Captação de Filas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2410" name="Google Shape;2410;p59"/>
          <p:cNvSpPr txBox="1"/>
          <p:nvPr>
            <p:ph idx="2" type="body"/>
          </p:nvPr>
        </p:nvSpPr>
        <p:spPr>
          <a:xfrm>
            <a:off x="312471" y="2138486"/>
            <a:ext cx="5486400" cy="17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e-SUSREGULACAO (saude.gov.br)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>
                <a:solidFill>
                  <a:schemeClr val="dk1"/>
                </a:solidFill>
              </a:rPr>
              <a:t>Ferramenta utilizada pelo Ministério da Saúde, que possibilita aos usuários do Captação de Filas obter informações para entender o uso, a configuração do sistema e as suas características.</a:t>
            </a:r>
            <a:endParaRPr/>
          </a:p>
        </p:txBody>
      </p:sp>
      <p:sp>
        <p:nvSpPr>
          <p:cNvPr id="2411" name="Google Shape;2411;p59"/>
          <p:cNvSpPr txBox="1"/>
          <p:nvPr/>
        </p:nvSpPr>
        <p:spPr>
          <a:xfrm>
            <a:off x="7597083" y="1569929"/>
            <a:ext cx="28431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CF00"/>
              </a:buClr>
              <a:buSzPts val="2400"/>
              <a:buFont typeface="Arial"/>
              <a:buNone/>
            </a:pPr>
            <a:r>
              <a:rPr b="1" lang="pt-BR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WIKI-Regulação</a:t>
            </a:r>
            <a:endParaRPr b="1"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2" name="Google Shape;2412;p59"/>
          <p:cNvSpPr txBox="1"/>
          <p:nvPr/>
        </p:nvSpPr>
        <p:spPr>
          <a:xfrm>
            <a:off x="6171519" y="2130461"/>
            <a:ext cx="5961600" cy="17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pt-BR" sz="2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https://wiki.saude.gov.br/regulacao</a:t>
            </a:r>
            <a:r>
              <a:rPr b="1" lang="pt-BR" sz="1800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 b="1" sz="1800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pt-BR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Elaborado com o escopo de compartilhar com gestores públicos, profissionais da saúde, bem como demais interessados, conhecimentos e informações pertinentes ao tema da regulação da saúde, no âmbito do Sistema Único de Saúde (SUS). </a:t>
            </a:r>
            <a:endParaRPr/>
          </a:p>
        </p:txBody>
      </p:sp>
      <p:sp>
        <p:nvSpPr>
          <p:cNvPr id="2413" name="Google Shape;2413;p59"/>
          <p:cNvSpPr txBox="1"/>
          <p:nvPr/>
        </p:nvSpPr>
        <p:spPr>
          <a:xfrm>
            <a:off x="4229953" y="4096742"/>
            <a:ext cx="3886200" cy="41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CF00"/>
              </a:buClr>
              <a:buSzPts val="3200"/>
              <a:buFont typeface="Arial"/>
              <a:buNone/>
            </a:pPr>
            <a:r>
              <a:rPr b="1" lang="pt-BR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E-mail / Telefone</a:t>
            </a:r>
            <a:endParaRPr b="1"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4" name="Google Shape;2414;p59"/>
          <p:cNvSpPr txBox="1"/>
          <p:nvPr/>
        </p:nvSpPr>
        <p:spPr>
          <a:xfrm>
            <a:off x="1278382" y="4725429"/>
            <a:ext cx="9487800" cy="8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Canais de comunicação utilizados pela CGRA, para manter-se em permanente contato com os gestores e operadores do sistema nos estados e municípios.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lang="pt-BR" sz="14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cgra@saude.gov.br</a:t>
            </a:r>
            <a:endParaRPr b="0"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pt-BR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61 3315 5872/5843/5802</a:t>
            </a:r>
            <a:endParaRPr/>
          </a:p>
        </p:txBody>
      </p:sp>
      <p:pic>
        <p:nvPicPr>
          <p:cNvPr id="2415" name="Google Shape;2415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3584" y="1360755"/>
            <a:ext cx="571349" cy="57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6" name="Google Shape;2416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31380" y="1360755"/>
            <a:ext cx="571349" cy="57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7" name="Google Shape;2417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8673" y="4592057"/>
            <a:ext cx="571349" cy="571349"/>
          </a:xfrm>
          <a:prstGeom prst="rect">
            <a:avLst/>
          </a:prstGeom>
          <a:noFill/>
          <a:ln>
            <a:noFill/>
          </a:ln>
        </p:spPr>
      </p:pic>
      <p:sp>
        <p:nvSpPr>
          <p:cNvPr id="2418" name="Google Shape;2418;p59"/>
          <p:cNvSpPr txBox="1"/>
          <p:nvPr/>
        </p:nvSpPr>
        <p:spPr>
          <a:xfrm>
            <a:off x="114300" y="155141"/>
            <a:ext cx="816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lt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01</a:t>
            </a:r>
            <a:endParaRPr sz="400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</p:txBody>
      </p:sp>
      <p:sp>
        <p:nvSpPr>
          <p:cNvPr id="2419" name="Google Shape;2419;p59"/>
          <p:cNvSpPr/>
          <p:nvPr/>
        </p:nvSpPr>
        <p:spPr>
          <a:xfrm>
            <a:off x="605147" y="240891"/>
            <a:ext cx="6781800" cy="53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33529E"/>
                </a:solidFill>
                <a:latin typeface="Arial"/>
                <a:ea typeface="Arial"/>
                <a:cs typeface="Arial"/>
                <a:sym typeface="Arial"/>
              </a:rPr>
              <a:t>Apoio e Suporte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3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Lâmina de Aber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