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97" r:id="rId3"/>
    <p:sldMasterId id="2147483698" r:id="rId4"/>
    <p:sldMasterId id="214748369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y="6858000" cx="12192000"/>
  <p:notesSz cx="9982200" cy="67945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5" Type="http://schemas.openxmlformats.org/officeDocument/2006/relationships/slideMaster" Target="slideMasters/slideMaster3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052" name="Shape 20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Google Shape;2053;n"/>
          <p:cNvSpPr txBox="1"/>
          <p:nvPr>
            <p:ph idx="2" type="hdr"/>
          </p:nvPr>
        </p:nvSpPr>
        <p:spPr>
          <a:xfrm>
            <a:off x="0" y="0"/>
            <a:ext cx="4325700" cy="34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54" name="Google Shape;2054;n"/>
          <p:cNvSpPr txBox="1"/>
          <p:nvPr>
            <p:ph idx="10" type="dt"/>
          </p:nvPr>
        </p:nvSpPr>
        <p:spPr>
          <a:xfrm>
            <a:off x="5654270" y="0"/>
            <a:ext cx="4325700" cy="34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55" name="Google Shape;2055;n"/>
          <p:cNvSpPr/>
          <p:nvPr>
            <p:ph idx="3" type="sldImg"/>
          </p:nvPr>
        </p:nvSpPr>
        <p:spPr>
          <a:xfrm>
            <a:off x="2952750" y="849313"/>
            <a:ext cx="4076700" cy="2293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56" name="Google Shape;2056;n"/>
          <p:cNvSpPr txBox="1"/>
          <p:nvPr>
            <p:ph idx="1" type="body"/>
          </p:nvPr>
        </p:nvSpPr>
        <p:spPr>
          <a:xfrm>
            <a:off x="998220" y="3269853"/>
            <a:ext cx="7985700" cy="267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57" name="Google Shape;2057;n"/>
          <p:cNvSpPr txBox="1"/>
          <p:nvPr>
            <p:ph idx="11" type="ftr"/>
          </p:nvPr>
        </p:nvSpPr>
        <p:spPr>
          <a:xfrm>
            <a:off x="0" y="6453596"/>
            <a:ext cx="4325700" cy="340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58" name="Google Shape;2058;n"/>
          <p:cNvSpPr txBox="1"/>
          <p:nvPr>
            <p:ph idx="12" type="sldNum"/>
          </p:nvPr>
        </p:nvSpPr>
        <p:spPr>
          <a:xfrm>
            <a:off x="5654270" y="6453596"/>
            <a:ext cx="4325700" cy="340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7" name="Shape 2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8" name="Google Shape;2338;p1:notes"/>
          <p:cNvSpPr txBox="1"/>
          <p:nvPr>
            <p:ph idx="1" type="body"/>
          </p:nvPr>
        </p:nvSpPr>
        <p:spPr>
          <a:xfrm>
            <a:off x="998220" y="3269853"/>
            <a:ext cx="7985700" cy="2675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9" name="Google Shape;2339;p1:notes"/>
          <p:cNvSpPr/>
          <p:nvPr>
            <p:ph idx="2" type="sldImg"/>
          </p:nvPr>
        </p:nvSpPr>
        <p:spPr>
          <a:xfrm>
            <a:off x="2952750" y="849313"/>
            <a:ext cx="4076700" cy="2293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4" name="Shape 2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5" name="Google Shape;2345;p2:notes"/>
          <p:cNvSpPr txBox="1"/>
          <p:nvPr>
            <p:ph idx="1" type="body"/>
          </p:nvPr>
        </p:nvSpPr>
        <p:spPr>
          <a:xfrm>
            <a:off x="998220" y="3269853"/>
            <a:ext cx="7985700" cy="2675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6" name="Google Shape;2346;p2:notes"/>
          <p:cNvSpPr/>
          <p:nvPr>
            <p:ph idx="2" type="sldImg"/>
          </p:nvPr>
        </p:nvSpPr>
        <p:spPr>
          <a:xfrm>
            <a:off x="2952750" y="849313"/>
            <a:ext cx="4076700" cy="2293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0" name="Shape 2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1" name="Google Shape;2351;p3:notes"/>
          <p:cNvSpPr txBox="1"/>
          <p:nvPr>
            <p:ph idx="1" type="body"/>
          </p:nvPr>
        </p:nvSpPr>
        <p:spPr>
          <a:xfrm>
            <a:off x="998220" y="3269853"/>
            <a:ext cx="7985700" cy="2675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2" name="Google Shape;2352;p3:notes"/>
          <p:cNvSpPr/>
          <p:nvPr>
            <p:ph idx="2" type="sldImg"/>
          </p:nvPr>
        </p:nvSpPr>
        <p:spPr>
          <a:xfrm>
            <a:off x="2952750" y="849313"/>
            <a:ext cx="4076700" cy="2293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4" name="Shape 2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" name="Google Shape;2385;p4:notes"/>
          <p:cNvSpPr txBox="1"/>
          <p:nvPr>
            <p:ph idx="1" type="body"/>
          </p:nvPr>
        </p:nvSpPr>
        <p:spPr>
          <a:xfrm>
            <a:off x="998220" y="3269853"/>
            <a:ext cx="7985700" cy="2675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6" name="Google Shape;2386;p4:notes"/>
          <p:cNvSpPr/>
          <p:nvPr>
            <p:ph idx="2" type="sldImg"/>
          </p:nvPr>
        </p:nvSpPr>
        <p:spPr>
          <a:xfrm>
            <a:off x="2952750" y="849313"/>
            <a:ext cx="4076700" cy="2293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1" name="Shape 2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2" name="Google Shape;2392;p5:notes"/>
          <p:cNvSpPr txBox="1"/>
          <p:nvPr>
            <p:ph idx="1" type="body"/>
          </p:nvPr>
        </p:nvSpPr>
        <p:spPr>
          <a:xfrm>
            <a:off x="998220" y="3269853"/>
            <a:ext cx="7985700" cy="2675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3" name="Google Shape;2393;p5:notes"/>
          <p:cNvSpPr/>
          <p:nvPr>
            <p:ph idx="2" type="sldImg"/>
          </p:nvPr>
        </p:nvSpPr>
        <p:spPr>
          <a:xfrm>
            <a:off x="2952750" y="849313"/>
            <a:ext cx="4076700" cy="2293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9" name="Shape 2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0" name="Google Shape;2400;p6:notes"/>
          <p:cNvSpPr txBox="1"/>
          <p:nvPr>
            <p:ph idx="1" type="body"/>
          </p:nvPr>
        </p:nvSpPr>
        <p:spPr>
          <a:xfrm>
            <a:off x="998220" y="3269853"/>
            <a:ext cx="7985700" cy="2675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1" name="Google Shape;2401;p6:notes"/>
          <p:cNvSpPr/>
          <p:nvPr>
            <p:ph idx="2" type="sldImg"/>
          </p:nvPr>
        </p:nvSpPr>
        <p:spPr>
          <a:xfrm>
            <a:off x="2952750" y="849313"/>
            <a:ext cx="4076700" cy="2293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5" name="Shape 2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" name="Google Shape;2406;p7:notes"/>
          <p:cNvSpPr txBox="1"/>
          <p:nvPr>
            <p:ph idx="1" type="body"/>
          </p:nvPr>
        </p:nvSpPr>
        <p:spPr>
          <a:xfrm>
            <a:off x="998220" y="3269853"/>
            <a:ext cx="7985700" cy="2675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7" name="Google Shape;2407;p7:notes"/>
          <p:cNvSpPr/>
          <p:nvPr>
            <p:ph idx="2" type="sldImg"/>
          </p:nvPr>
        </p:nvSpPr>
        <p:spPr>
          <a:xfrm>
            <a:off x="2952750" y="849313"/>
            <a:ext cx="4076700" cy="2293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0" name="Shape 2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1" name="Google Shape;2421;p8:notes"/>
          <p:cNvSpPr txBox="1"/>
          <p:nvPr>
            <p:ph idx="1" type="body"/>
          </p:nvPr>
        </p:nvSpPr>
        <p:spPr>
          <a:xfrm>
            <a:off x="998220" y="3269853"/>
            <a:ext cx="7985700" cy="2675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2" name="Google Shape;2422;p8:notes"/>
          <p:cNvSpPr/>
          <p:nvPr>
            <p:ph idx="2" type="sldImg"/>
          </p:nvPr>
        </p:nvSpPr>
        <p:spPr>
          <a:xfrm>
            <a:off x="2952750" y="849313"/>
            <a:ext cx="4076700" cy="2293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7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png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png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9.png"/><Relationship Id="rId3" Type="http://schemas.openxmlformats.org/officeDocument/2006/relationships/image" Target="../media/image4.png"/></Relationships>
</file>

<file path=ppt/slideLayouts/_rels/slideLayout4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0.png"/></Relationships>
</file>

<file path=ppt/slideLayouts/_rels/slideLayout4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4.png"/></Relationships>
</file>

<file path=ppt/slideLayouts/_rels/slideLayout4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/Relationships>
</file>

<file path=ppt/slideLayouts/_rels/slideLayout4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8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de Título">
  <p:cSld name="Lâmina de Título">
    <p:spTree>
      <p:nvGrpSpPr>
        <p:cNvPr id="2061" name="Shape 20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2" name="Google Shape;2062;p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063" name="Google Shape;2063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1997" cy="6857998"/>
          </a:xfrm>
          <a:prstGeom prst="rect">
            <a:avLst/>
          </a:prstGeom>
          <a:noFill/>
          <a:ln>
            <a:noFill/>
          </a:ln>
        </p:spPr>
      </p:pic>
      <p:sp>
        <p:nvSpPr>
          <p:cNvPr id="2064" name="Google Shape;2064;p2"/>
          <p:cNvSpPr txBox="1"/>
          <p:nvPr>
            <p:ph type="ctrTitle"/>
          </p:nvPr>
        </p:nvSpPr>
        <p:spPr>
          <a:xfrm>
            <a:off x="2494156" y="1773039"/>
            <a:ext cx="7203600" cy="2877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6000">
                <a:solidFill>
                  <a:srgbClr val="33529E"/>
                </a:solidFill>
              </a:defRPr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tópicos com ícones">
  <p:cSld name="Lâmina tópicos com ícones">
    <p:spTree>
      <p:nvGrpSpPr>
        <p:cNvPr id="2100" name="Shape 2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1" name="Google Shape;2101;p11"/>
          <p:cNvSpPr txBox="1"/>
          <p:nvPr>
            <p:ph type="ctrTitle"/>
          </p:nvPr>
        </p:nvSpPr>
        <p:spPr>
          <a:xfrm>
            <a:off x="1281706" y="557562"/>
            <a:ext cx="9628500" cy="7137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3600">
                <a:solidFill>
                  <a:srgbClr val="33529E"/>
                </a:solidFill>
              </a:defRPr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02" name="Google Shape;2102;p11"/>
          <p:cNvSpPr txBox="1"/>
          <p:nvPr>
            <p:ph idx="1" type="body"/>
          </p:nvPr>
        </p:nvSpPr>
        <p:spPr>
          <a:xfrm>
            <a:off x="1281706" y="3438526"/>
            <a:ext cx="38862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03" name="Google Shape;2103;p11"/>
          <p:cNvSpPr txBox="1"/>
          <p:nvPr>
            <p:ph idx="2" type="body"/>
          </p:nvPr>
        </p:nvSpPr>
        <p:spPr>
          <a:xfrm>
            <a:off x="1281706" y="4229101"/>
            <a:ext cx="38862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04" name="Google Shape;2104;p11"/>
          <p:cNvSpPr txBox="1"/>
          <p:nvPr>
            <p:ph idx="3" type="body"/>
          </p:nvPr>
        </p:nvSpPr>
        <p:spPr>
          <a:xfrm>
            <a:off x="7024093" y="3429000"/>
            <a:ext cx="3886200" cy="66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05" name="Google Shape;2105;p11"/>
          <p:cNvSpPr txBox="1"/>
          <p:nvPr>
            <p:ph idx="4" type="body"/>
          </p:nvPr>
        </p:nvSpPr>
        <p:spPr>
          <a:xfrm>
            <a:off x="7024093" y="4219574"/>
            <a:ext cx="38862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tópicos com imagens">
  <p:cSld name="Lâmina tópicos com imagens">
    <p:spTree>
      <p:nvGrpSpPr>
        <p:cNvPr id="2106" name="Shape 2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7" name="Google Shape;2107;p12"/>
          <p:cNvSpPr txBox="1"/>
          <p:nvPr>
            <p:ph type="ctrTitle"/>
          </p:nvPr>
        </p:nvSpPr>
        <p:spPr>
          <a:xfrm>
            <a:off x="1281706" y="557562"/>
            <a:ext cx="9628500" cy="7137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3600" strike="noStrike">
                <a:solidFill>
                  <a:srgbClr val="33529E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08" name="Google Shape;2108;p12"/>
          <p:cNvSpPr txBox="1"/>
          <p:nvPr>
            <p:ph idx="1" type="body"/>
          </p:nvPr>
        </p:nvSpPr>
        <p:spPr>
          <a:xfrm>
            <a:off x="1281706" y="1994980"/>
            <a:ext cx="3886200" cy="41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09" name="Google Shape;2109;p12"/>
          <p:cNvSpPr txBox="1"/>
          <p:nvPr>
            <p:ph idx="2" type="body"/>
          </p:nvPr>
        </p:nvSpPr>
        <p:spPr>
          <a:xfrm>
            <a:off x="1281706" y="4066670"/>
            <a:ext cx="38862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10" name="Google Shape;2110;p12"/>
          <p:cNvSpPr/>
          <p:nvPr>
            <p:ph idx="3" type="pic"/>
          </p:nvPr>
        </p:nvSpPr>
        <p:spPr>
          <a:xfrm>
            <a:off x="1281706" y="2618562"/>
            <a:ext cx="3886200" cy="1238400"/>
          </a:xfrm>
          <a:prstGeom prst="rect">
            <a:avLst/>
          </a:prstGeom>
          <a:noFill/>
          <a:ln>
            <a:noFill/>
          </a:ln>
        </p:spPr>
      </p:sp>
      <p:sp>
        <p:nvSpPr>
          <p:cNvPr id="2111" name="Google Shape;2111;p12"/>
          <p:cNvSpPr txBox="1"/>
          <p:nvPr>
            <p:ph idx="4" type="body"/>
          </p:nvPr>
        </p:nvSpPr>
        <p:spPr>
          <a:xfrm>
            <a:off x="7024092" y="1994980"/>
            <a:ext cx="3886200" cy="4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12" name="Google Shape;2112;p12"/>
          <p:cNvSpPr txBox="1"/>
          <p:nvPr>
            <p:ph idx="5" type="body"/>
          </p:nvPr>
        </p:nvSpPr>
        <p:spPr>
          <a:xfrm>
            <a:off x="7024092" y="4065750"/>
            <a:ext cx="38862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13" name="Google Shape;2113;p12"/>
          <p:cNvSpPr/>
          <p:nvPr>
            <p:ph idx="6" type="pic"/>
          </p:nvPr>
        </p:nvSpPr>
        <p:spPr>
          <a:xfrm>
            <a:off x="7024092" y="2618562"/>
            <a:ext cx="3886200" cy="1238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texto com gráfico direita">
  <p:cSld name="Lâmina texto com gráfico direita">
    <p:spTree>
      <p:nvGrpSpPr>
        <p:cNvPr id="2114" name="Shape 2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5" name="Google Shape;2115;p13"/>
          <p:cNvSpPr txBox="1"/>
          <p:nvPr>
            <p:ph idx="1" type="body"/>
          </p:nvPr>
        </p:nvSpPr>
        <p:spPr>
          <a:xfrm>
            <a:off x="1059367" y="1572322"/>
            <a:ext cx="3601800" cy="143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3529E"/>
              </a:buClr>
              <a:buSzPts val="3600"/>
              <a:buFont typeface="Arial"/>
              <a:buNone/>
              <a:defRPr b="1" i="0" sz="3600" u="none" cap="none" strike="noStrike">
                <a:solidFill>
                  <a:srgbClr val="33529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16" name="Google Shape;2116;p13"/>
          <p:cNvSpPr txBox="1"/>
          <p:nvPr>
            <p:ph idx="2" type="body"/>
          </p:nvPr>
        </p:nvSpPr>
        <p:spPr>
          <a:xfrm>
            <a:off x="1059366" y="3429000"/>
            <a:ext cx="3601800" cy="21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17" name="Google Shape;2117;p13"/>
          <p:cNvSpPr/>
          <p:nvPr>
            <p:ph idx="3" type="chart"/>
          </p:nvPr>
        </p:nvSpPr>
        <p:spPr>
          <a:xfrm>
            <a:off x="5374888" y="769434"/>
            <a:ext cx="5553300" cy="48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ações com imagens">
  <p:cSld name="Lâmina ações com imagens">
    <p:spTree>
      <p:nvGrpSpPr>
        <p:cNvPr id="2118" name="Shape 2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" name="Google Shape;2119;p14"/>
          <p:cNvSpPr txBox="1"/>
          <p:nvPr>
            <p:ph idx="1" type="body"/>
          </p:nvPr>
        </p:nvSpPr>
        <p:spPr>
          <a:xfrm>
            <a:off x="7991475" y="1085850"/>
            <a:ext cx="2827800" cy="44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3529E"/>
              </a:buClr>
              <a:buSzPts val="3600"/>
              <a:buFont typeface="Arial"/>
              <a:buNone/>
              <a:defRPr b="1" i="0" sz="3600" u="none" cap="none" strike="noStrike">
                <a:solidFill>
                  <a:srgbClr val="33529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20" name="Google Shape;2120;p14"/>
          <p:cNvSpPr/>
          <p:nvPr>
            <p:ph idx="2" type="pic"/>
          </p:nvPr>
        </p:nvSpPr>
        <p:spPr>
          <a:xfrm>
            <a:off x="1276350" y="0"/>
            <a:ext cx="2105100" cy="4191000"/>
          </a:xfrm>
          <a:prstGeom prst="rect">
            <a:avLst/>
          </a:prstGeom>
          <a:noFill/>
          <a:ln>
            <a:noFill/>
          </a:ln>
        </p:spPr>
      </p:sp>
      <p:sp>
        <p:nvSpPr>
          <p:cNvPr id="2121" name="Google Shape;2121;p14"/>
          <p:cNvSpPr txBox="1"/>
          <p:nvPr>
            <p:ph idx="3" type="body"/>
          </p:nvPr>
        </p:nvSpPr>
        <p:spPr>
          <a:xfrm>
            <a:off x="1360706" y="4466196"/>
            <a:ext cx="1857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22" name="Google Shape;2122;p14"/>
          <p:cNvSpPr txBox="1"/>
          <p:nvPr>
            <p:ph idx="4" type="body"/>
          </p:nvPr>
        </p:nvSpPr>
        <p:spPr>
          <a:xfrm>
            <a:off x="1360706" y="5256771"/>
            <a:ext cx="18573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23" name="Google Shape;2123;p14"/>
          <p:cNvSpPr txBox="1"/>
          <p:nvPr>
            <p:ph idx="5" type="body"/>
          </p:nvPr>
        </p:nvSpPr>
        <p:spPr>
          <a:xfrm>
            <a:off x="3500438" y="4466196"/>
            <a:ext cx="1857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24" name="Google Shape;2124;p14"/>
          <p:cNvSpPr txBox="1"/>
          <p:nvPr>
            <p:ph idx="6" type="body"/>
          </p:nvPr>
        </p:nvSpPr>
        <p:spPr>
          <a:xfrm>
            <a:off x="3500438" y="5256771"/>
            <a:ext cx="18573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25" name="Google Shape;2125;p14"/>
          <p:cNvSpPr txBox="1"/>
          <p:nvPr>
            <p:ph idx="7" type="body"/>
          </p:nvPr>
        </p:nvSpPr>
        <p:spPr>
          <a:xfrm>
            <a:off x="5638800" y="4466196"/>
            <a:ext cx="1857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26" name="Google Shape;2126;p14"/>
          <p:cNvSpPr txBox="1"/>
          <p:nvPr>
            <p:ph idx="8" type="body"/>
          </p:nvPr>
        </p:nvSpPr>
        <p:spPr>
          <a:xfrm>
            <a:off x="5638800" y="5256771"/>
            <a:ext cx="18573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27" name="Google Shape;2127;p14"/>
          <p:cNvSpPr/>
          <p:nvPr>
            <p:ph idx="9" type="pic"/>
          </p:nvPr>
        </p:nvSpPr>
        <p:spPr>
          <a:xfrm>
            <a:off x="3381375" y="0"/>
            <a:ext cx="2105100" cy="4191000"/>
          </a:xfrm>
          <a:prstGeom prst="rect">
            <a:avLst/>
          </a:prstGeom>
          <a:noFill/>
          <a:ln>
            <a:noFill/>
          </a:ln>
        </p:spPr>
      </p:sp>
      <p:sp>
        <p:nvSpPr>
          <p:cNvPr id="2128" name="Google Shape;2128;p14"/>
          <p:cNvSpPr/>
          <p:nvPr>
            <p:ph idx="13" type="pic"/>
          </p:nvPr>
        </p:nvSpPr>
        <p:spPr>
          <a:xfrm>
            <a:off x="5486400" y="0"/>
            <a:ext cx="2105100" cy="4191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ações sem imagem">
  <p:cSld name="Lâmina ações sem imagem">
    <p:spTree>
      <p:nvGrpSpPr>
        <p:cNvPr id="2129" name="Shape 2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0" name="Google Shape;2130;p15"/>
          <p:cNvSpPr txBox="1"/>
          <p:nvPr>
            <p:ph idx="1" type="body"/>
          </p:nvPr>
        </p:nvSpPr>
        <p:spPr>
          <a:xfrm>
            <a:off x="1266011" y="773613"/>
            <a:ext cx="3143400" cy="481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3529E"/>
              </a:buClr>
              <a:buSzPts val="3600"/>
              <a:buFont typeface="Arial"/>
              <a:buNone/>
              <a:defRPr b="1" i="0" sz="3600" u="none" cap="none" strike="noStrike">
                <a:solidFill>
                  <a:srgbClr val="33529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31" name="Google Shape;2131;p15"/>
          <p:cNvSpPr txBox="1"/>
          <p:nvPr>
            <p:ph idx="2" type="body"/>
          </p:nvPr>
        </p:nvSpPr>
        <p:spPr>
          <a:xfrm>
            <a:off x="5031959" y="773613"/>
            <a:ext cx="53832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32" name="Google Shape;2132;p15"/>
          <p:cNvSpPr txBox="1"/>
          <p:nvPr>
            <p:ph idx="3" type="body"/>
          </p:nvPr>
        </p:nvSpPr>
        <p:spPr>
          <a:xfrm>
            <a:off x="5031959" y="1300568"/>
            <a:ext cx="53832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33" name="Google Shape;2133;p15"/>
          <p:cNvSpPr txBox="1"/>
          <p:nvPr>
            <p:ph idx="4" type="body"/>
          </p:nvPr>
        </p:nvSpPr>
        <p:spPr>
          <a:xfrm>
            <a:off x="5031959" y="4535418"/>
            <a:ext cx="53832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34" name="Google Shape;2134;p15"/>
          <p:cNvSpPr txBox="1"/>
          <p:nvPr>
            <p:ph idx="5" type="body"/>
          </p:nvPr>
        </p:nvSpPr>
        <p:spPr>
          <a:xfrm>
            <a:off x="5031959" y="5062372"/>
            <a:ext cx="53832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35" name="Google Shape;2135;p15"/>
          <p:cNvSpPr txBox="1"/>
          <p:nvPr>
            <p:ph idx="6" type="body"/>
          </p:nvPr>
        </p:nvSpPr>
        <p:spPr>
          <a:xfrm>
            <a:off x="5031959" y="3281483"/>
            <a:ext cx="53832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36" name="Google Shape;2136;p15"/>
          <p:cNvSpPr txBox="1"/>
          <p:nvPr>
            <p:ph idx="7" type="body"/>
          </p:nvPr>
        </p:nvSpPr>
        <p:spPr>
          <a:xfrm>
            <a:off x="5031959" y="3808438"/>
            <a:ext cx="53832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37" name="Google Shape;2137;p15"/>
          <p:cNvSpPr txBox="1"/>
          <p:nvPr>
            <p:ph idx="8" type="body"/>
          </p:nvPr>
        </p:nvSpPr>
        <p:spPr>
          <a:xfrm>
            <a:off x="5031959" y="2027548"/>
            <a:ext cx="53832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38" name="Google Shape;2138;p15"/>
          <p:cNvSpPr txBox="1"/>
          <p:nvPr>
            <p:ph idx="9" type="body"/>
          </p:nvPr>
        </p:nvSpPr>
        <p:spPr>
          <a:xfrm>
            <a:off x="5031959" y="2554503"/>
            <a:ext cx="53832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tópicos com ícones à direita">
  <p:cSld name="Lâmina tópicos com ícones à direita">
    <p:spTree>
      <p:nvGrpSpPr>
        <p:cNvPr id="2139" name="Shape 2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" name="Google Shape;2140;p16"/>
          <p:cNvSpPr txBox="1"/>
          <p:nvPr>
            <p:ph type="ctrTitle"/>
          </p:nvPr>
        </p:nvSpPr>
        <p:spPr>
          <a:xfrm>
            <a:off x="1738312" y="557561"/>
            <a:ext cx="8715300" cy="71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3600">
                <a:solidFill>
                  <a:srgbClr val="33529E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41" name="Google Shape;2141;p16"/>
          <p:cNvSpPr txBox="1"/>
          <p:nvPr>
            <p:ph idx="1" type="body"/>
          </p:nvPr>
        </p:nvSpPr>
        <p:spPr>
          <a:xfrm>
            <a:off x="1738312" y="1638265"/>
            <a:ext cx="3886200" cy="41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2200"/>
              <a:buFont typeface="Arial"/>
              <a:buNone/>
              <a:defRPr b="1" i="0" sz="22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42" name="Google Shape;2142;p16"/>
          <p:cNvSpPr txBox="1"/>
          <p:nvPr>
            <p:ph idx="2" type="body"/>
          </p:nvPr>
        </p:nvSpPr>
        <p:spPr>
          <a:xfrm>
            <a:off x="1738312" y="2233734"/>
            <a:ext cx="38862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43" name="Google Shape;2143;p16"/>
          <p:cNvSpPr txBox="1"/>
          <p:nvPr>
            <p:ph idx="3" type="body"/>
          </p:nvPr>
        </p:nvSpPr>
        <p:spPr>
          <a:xfrm>
            <a:off x="1738312" y="3514921"/>
            <a:ext cx="3886200" cy="41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2200"/>
              <a:buFont typeface="Arial"/>
              <a:buNone/>
              <a:defRPr b="1" i="0" sz="22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44" name="Google Shape;2144;p16"/>
          <p:cNvSpPr txBox="1"/>
          <p:nvPr>
            <p:ph idx="4" type="body"/>
          </p:nvPr>
        </p:nvSpPr>
        <p:spPr>
          <a:xfrm>
            <a:off x="1738312" y="4110390"/>
            <a:ext cx="38862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45" name="Google Shape;2145;p16"/>
          <p:cNvSpPr txBox="1"/>
          <p:nvPr>
            <p:ph idx="5" type="body"/>
          </p:nvPr>
        </p:nvSpPr>
        <p:spPr>
          <a:xfrm>
            <a:off x="6567488" y="1638265"/>
            <a:ext cx="3886200" cy="41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2200"/>
              <a:buFont typeface="Arial"/>
              <a:buNone/>
              <a:defRPr b="1" i="0" sz="22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46" name="Google Shape;2146;p16"/>
          <p:cNvSpPr txBox="1"/>
          <p:nvPr>
            <p:ph idx="6" type="body"/>
          </p:nvPr>
        </p:nvSpPr>
        <p:spPr>
          <a:xfrm>
            <a:off x="6567488" y="2233734"/>
            <a:ext cx="38862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47" name="Google Shape;2147;p16"/>
          <p:cNvSpPr txBox="1"/>
          <p:nvPr>
            <p:ph idx="7" type="body"/>
          </p:nvPr>
        </p:nvSpPr>
        <p:spPr>
          <a:xfrm>
            <a:off x="6567488" y="3514921"/>
            <a:ext cx="3886200" cy="41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2200"/>
              <a:buFont typeface="Arial"/>
              <a:buNone/>
              <a:defRPr b="1" i="0" sz="22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48" name="Google Shape;2148;p16"/>
          <p:cNvSpPr txBox="1"/>
          <p:nvPr>
            <p:ph idx="8" type="body"/>
          </p:nvPr>
        </p:nvSpPr>
        <p:spPr>
          <a:xfrm>
            <a:off x="6567488" y="4110390"/>
            <a:ext cx="38862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foto com legenda">
  <p:cSld name="Lâmina foto com legenda">
    <p:spTree>
      <p:nvGrpSpPr>
        <p:cNvPr id="2149" name="Shape 2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" name="Google Shape;2150;p17"/>
          <p:cNvSpPr/>
          <p:nvPr>
            <p:ph idx="2" type="pic"/>
          </p:nvPr>
        </p:nvSpPr>
        <p:spPr>
          <a:xfrm>
            <a:off x="0" y="971550"/>
            <a:ext cx="12192000" cy="3901500"/>
          </a:xfrm>
          <a:prstGeom prst="rect">
            <a:avLst/>
          </a:prstGeom>
          <a:noFill/>
          <a:ln>
            <a:noFill/>
          </a:ln>
        </p:spPr>
      </p:sp>
      <p:sp>
        <p:nvSpPr>
          <p:cNvPr id="2151" name="Google Shape;2151;p17"/>
          <p:cNvSpPr txBox="1"/>
          <p:nvPr>
            <p:ph idx="1" type="body"/>
          </p:nvPr>
        </p:nvSpPr>
        <p:spPr>
          <a:xfrm>
            <a:off x="1059366" y="5166036"/>
            <a:ext cx="6478800" cy="62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fotos com texto de apoio">
  <p:cSld name="Lâmina fotos com texto de apoio">
    <p:spTree>
      <p:nvGrpSpPr>
        <p:cNvPr id="2152" name="Shape 2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3" name="Google Shape;2153;p18"/>
          <p:cNvSpPr txBox="1"/>
          <p:nvPr>
            <p:ph idx="1" type="body"/>
          </p:nvPr>
        </p:nvSpPr>
        <p:spPr>
          <a:xfrm>
            <a:off x="1773044" y="928688"/>
            <a:ext cx="2170200" cy="496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54" name="Google Shape;2154;p18"/>
          <p:cNvSpPr/>
          <p:nvPr>
            <p:ph idx="2" type="pic"/>
          </p:nvPr>
        </p:nvSpPr>
        <p:spPr>
          <a:xfrm>
            <a:off x="8439150" y="0"/>
            <a:ext cx="3753000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2155" name="Google Shape;2155;p18"/>
          <p:cNvSpPr/>
          <p:nvPr>
            <p:ph idx="3" type="pic"/>
          </p:nvPr>
        </p:nvSpPr>
        <p:spPr>
          <a:xfrm>
            <a:off x="4686300" y="0"/>
            <a:ext cx="3753000" cy="6858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tópicos com ícones 2">
  <p:cSld name="Lâmina tópicos com ícones 2">
    <p:spTree>
      <p:nvGrpSpPr>
        <p:cNvPr id="2156" name="Shape 2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7" name="Google Shape;2157;p19"/>
          <p:cNvSpPr txBox="1"/>
          <p:nvPr>
            <p:ph type="ctrTitle"/>
          </p:nvPr>
        </p:nvSpPr>
        <p:spPr>
          <a:xfrm>
            <a:off x="1190624" y="546410"/>
            <a:ext cx="9628500" cy="7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58" name="Google Shape;2158;p19"/>
          <p:cNvSpPr txBox="1"/>
          <p:nvPr>
            <p:ph idx="1" type="body"/>
          </p:nvPr>
        </p:nvSpPr>
        <p:spPr>
          <a:xfrm>
            <a:off x="2134162" y="3429000"/>
            <a:ext cx="3238500" cy="38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2200"/>
              <a:buFont typeface="Arial"/>
              <a:buNone/>
              <a:defRPr b="1" i="0" sz="22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59" name="Google Shape;2159;p19"/>
          <p:cNvSpPr txBox="1"/>
          <p:nvPr>
            <p:ph idx="2" type="body"/>
          </p:nvPr>
        </p:nvSpPr>
        <p:spPr>
          <a:xfrm>
            <a:off x="2134161" y="3952874"/>
            <a:ext cx="32385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60" name="Google Shape;2160;p19"/>
          <p:cNvSpPr txBox="1"/>
          <p:nvPr>
            <p:ph idx="3" type="body"/>
          </p:nvPr>
        </p:nvSpPr>
        <p:spPr>
          <a:xfrm>
            <a:off x="6821392" y="3429000"/>
            <a:ext cx="3238500" cy="38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2200"/>
              <a:buFont typeface="Arial"/>
              <a:buNone/>
              <a:defRPr b="1" i="0" sz="22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61" name="Google Shape;2161;p19"/>
          <p:cNvSpPr txBox="1"/>
          <p:nvPr>
            <p:ph idx="4" type="body"/>
          </p:nvPr>
        </p:nvSpPr>
        <p:spPr>
          <a:xfrm>
            <a:off x="6821391" y="3952874"/>
            <a:ext cx="32385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gráfico de progresso">
  <p:cSld name="Lâmina gráfico de progresso">
    <p:spTree>
      <p:nvGrpSpPr>
        <p:cNvPr id="2162" name="Shape 2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3" name="Google Shape;2163;p20"/>
          <p:cNvSpPr txBox="1"/>
          <p:nvPr>
            <p:ph type="ctrTitle"/>
          </p:nvPr>
        </p:nvSpPr>
        <p:spPr>
          <a:xfrm>
            <a:off x="1190624" y="557562"/>
            <a:ext cx="9628500" cy="71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3600">
                <a:solidFill>
                  <a:srgbClr val="33529E"/>
                </a:solidFill>
              </a:defRPr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64" name="Google Shape;2164;p20"/>
          <p:cNvSpPr txBox="1"/>
          <p:nvPr>
            <p:ph idx="1" type="body"/>
          </p:nvPr>
        </p:nvSpPr>
        <p:spPr>
          <a:xfrm>
            <a:off x="1190624" y="1989460"/>
            <a:ext cx="2871900" cy="28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65" name="Google Shape;2165;p20"/>
          <p:cNvSpPr txBox="1"/>
          <p:nvPr>
            <p:ph idx="2" type="body"/>
          </p:nvPr>
        </p:nvSpPr>
        <p:spPr>
          <a:xfrm>
            <a:off x="1877460" y="3391863"/>
            <a:ext cx="1498200" cy="38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66" name="Google Shape;2166;p20"/>
          <p:cNvSpPr txBox="1"/>
          <p:nvPr>
            <p:ph idx="3" type="body"/>
          </p:nvPr>
        </p:nvSpPr>
        <p:spPr>
          <a:xfrm>
            <a:off x="7947425" y="1989460"/>
            <a:ext cx="2871900" cy="28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67" name="Google Shape;2167;p20"/>
          <p:cNvSpPr txBox="1"/>
          <p:nvPr>
            <p:ph idx="4" type="body"/>
          </p:nvPr>
        </p:nvSpPr>
        <p:spPr>
          <a:xfrm>
            <a:off x="8634261" y="3391863"/>
            <a:ext cx="1498200" cy="38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68" name="Google Shape;2168;p20"/>
          <p:cNvSpPr txBox="1"/>
          <p:nvPr>
            <p:ph idx="5" type="body"/>
          </p:nvPr>
        </p:nvSpPr>
        <p:spPr>
          <a:xfrm>
            <a:off x="4565888" y="1989460"/>
            <a:ext cx="2871900" cy="28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69" name="Google Shape;2169;p20"/>
          <p:cNvSpPr txBox="1"/>
          <p:nvPr>
            <p:ph idx="6" type="body"/>
          </p:nvPr>
        </p:nvSpPr>
        <p:spPr>
          <a:xfrm>
            <a:off x="5252724" y="3391863"/>
            <a:ext cx="1498200" cy="38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70" name="Google Shape;2170;p20"/>
          <p:cNvSpPr txBox="1"/>
          <p:nvPr>
            <p:ph idx="7" type="body"/>
          </p:nvPr>
        </p:nvSpPr>
        <p:spPr>
          <a:xfrm>
            <a:off x="2619375" y="5222209"/>
            <a:ext cx="6858000" cy="36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1/4 imagem">
  <p:cSld name="Lâmina 1/4 imagem">
    <p:spTree>
      <p:nvGrpSpPr>
        <p:cNvPr id="2065" name="Shape 2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6" name="Google Shape;2066;p3"/>
          <p:cNvSpPr txBox="1"/>
          <p:nvPr>
            <p:ph idx="1" type="body"/>
          </p:nvPr>
        </p:nvSpPr>
        <p:spPr>
          <a:xfrm>
            <a:off x="489176" y="555171"/>
            <a:ext cx="10800000" cy="71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3529E"/>
              </a:buClr>
              <a:buSzPts val="3600"/>
              <a:buFont typeface="Arial"/>
              <a:buNone/>
              <a:defRPr b="1" i="0" sz="3600" u="none" cap="none" strike="noStrike">
                <a:solidFill>
                  <a:srgbClr val="33529E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067" name="Google Shape;2067;p3"/>
          <p:cNvSpPr txBox="1"/>
          <p:nvPr>
            <p:ph idx="2" type="body"/>
          </p:nvPr>
        </p:nvSpPr>
        <p:spPr>
          <a:xfrm>
            <a:off x="489176" y="5238685"/>
            <a:ext cx="7405800" cy="84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068" name="Google Shape;2068;p3"/>
          <p:cNvSpPr txBox="1"/>
          <p:nvPr>
            <p:ph idx="3" type="body"/>
          </p:nvPr>
        </p:nvSpPr>
        <p:spPr>
          <a:xfrm>
            <a:off x="488901" y="1639230"/>
            <a:ext cx="10800000" cy="32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7C303"/>
              </a:buClr>
              <a:buSzPts val="2800"/>
              <a:buFont typeface="Courier New"/>
              <a:buChar char="o"/>
              <a:defRPr b="0" i="0" sz="28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7C303"/>
              </a:buClr>
              <a:buSzPts val="2400"/>
              <a:buFont typeface="Courier New"/>
              <a:buChar char="o"/>
              <a:defRPr b="0" i="0" sz="24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7C303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7C303"/>
              </a:buClr>
              <a:buSzPts val="1800"/>
              <a:buFont typeface="Courier New"/>
              <a:buChar char="o"/>
              <a:defRPr b="0" i="0" sz="18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7C303"/>
              </a:buClr>
              <a:buSzPts val="1800"/>
              <a:buFont typeface="Courier New"/>
              <a:buChar char="o"/>
              <a:defRPr b="0" i="0" sz="18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yout Personalizado">
  <p:cSld name="Layout Personalizado">
    <p:spTree>
      <p:nvGrpSpPr>
        <p:cNvPr id="2171" name="Shape 2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2" name="Google Shape;2172;p21"/>
          <p:cNvSpPr txBox="1"/>
          <p:nvPr>
            <p:ph type="title"/>
          </p:nvPr>
        </p:nvSpPr>
        <p:spPr>
          <a:xfrm>
            <a:off x="492623" y="555171"/>
            <a:ext cx="10800000" cy="71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2173" name="Shape 2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4" name="Google Shape;2174;p22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75" name="Google Shape;2175;p22"/>
          <p:cNvSpPr txBox="1"/>
          <p:nvPr>
            <p:ph idx="1" type="subTitle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76" name="Google Shape;2176;p22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77" name="Google Shape;2177;p22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78" name="Google Shape;2178;p22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de Abertura">
  <p:cSld name="Lâmina de Abertura">
    <p:spTree>
      <p:nvGrpSpPr>
        <p:cNvPr id="2179" name="Shape 2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80" name="Google Shape;2180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81" name="Google Shape;2181;p23"/>
          <p:cNvSpPr txBox="1"/>
          <p:nvPr>
            <p:ph type="title"/>
          </p:nvPr>
        </p:nvSpPr>
        <p:spPr>
          <a:xfrm>
            <a:off x="2540875" y="2324784"/>
            <a:ext cx="7110300" cy="15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5400">
                <a:solidFill>
                  <a:srgbClr val="183E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2182" name="Google Shape;2182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de Título">
  <p:cSld name="Lâmina de Título">
    <p:spTree>
      <p:nvGrpSpPr>
        <p:cNvPr id="2188" name="Shape 2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9" name="Google Shape;2189;p2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190" name="Google Shape;2190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91" name="Google Shape;2191;p25"/>
          <p:cNvSpPr txBox="1"/>
          <p:nvPr>
            <p:ph type="ctrTitle"/>
          </p:nvPr>
        </p:nvSpPr>
        <p:spPr>
          <a:xfrm>
            <a:off x="1494993" y="1847419"/>
            <a:ext cx="8344800" cy="26202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3CF00"/>
              </a:buClr>
              <a:buSzPts val="6000"/>
              <a:buFont typeface="Montserrat"/>
              <a:buNone/>
              <a:defRPr b="1" sz="6000">
                <a:solidFill>
                  <a:srgbClr val="03CF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aspa com imagem">
  <p:cSld name="Lâmina aspa com imagem">
    <p:spTree>
      <p:nvGrpSpPr>
        <p:cNvPr id="2192" name="Shape 2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3" name="Google Shape;2193;p26"/>
          <p:cNvSpPr/>
          <p:nvPr>
            <p:ph idx="2" type="pic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2194" name="Google Shape;2194;p26"/>
          <p:cNvSpPr txBox="1"/>
          <p:nvPr>
            <p:ph idx="1" type="body"/>
          </p:nvPr>
        </p:nvSpPr>
        <p:spPr>
          <a:xfrm>
            <a:off x="1276350" y="1085850"/>
            <a:ext cx="9639300" cy="407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0C0C"/>
              </a:buClr>
              <a:buSzPts val="3600"/>
              <a:buFont typeface="Arial"/>
              <a:buNone/>
              <a:defRPr b="1" i="0" sz="3600" u="none" cap="none" strike="noStrike">
                <a:solidFill>
                  <a:srgbClr val="0C0C0C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195" name="Google Shape;2195;p26"/>
          <p:cNvSpPr txBox="1"/>
          <p:nvPr>
            <p:ph idx="3" type="body"/>
          </p:nvPr>
        </p:nvSpPr>
        <p:spPr>
          <a:xfrm>
            <a:off x="1781175" y="5286375"/>
            <a:ext cx="9134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0C0C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0C0C0C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cxnSp>
        <p:nvCxnSpPr>
          <p:cNvPr id="2196" name="Google Shape;2196;p26"/>
          <p:cNvCxnSpPr>
            <a:stCxn id="2195" idx="1"/>
          </p:cNvCxnSpPr>
          <p:nvPr/>
        </p:nvCxnSpPr>
        <p:spPr>
          <a:xfrm rot="10800000">
            <a:off x="1276275" y="5486475"/>
            <a:ext cx="504900" cy="0"/>
          </a:xfrm>
          <a:prstGeom prst="straightConnector1">
            <a:avLst/>
          </a:prstGeom>
          <a:noFill/>
          <a:ln cap="flat" cmpd="sng" w="9525">
            <a:solidFill>
              <a:srgbClr val="595959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197" name="Google Shape;2197;p26"/>
          <p:cNvCxnSpPr/>
          <p:nvPr/>
        </p:nvCxnSpPr>
        <p:spPr>
          <a:xfrm>
            <a:off x="1276350" y="5991225"/>
            <a:ext cx="9639300" cy="0"/>
          </a:xfrm>
          <a:prstGeom prst="straightConnector1">
            <a:avLst/>
          </a:prstGeom>
          <a:noFill/>
          <a:ln cap="rnd" cmpd="sng" w="9525">
            <a:solidFill>
              <a:srgbClr val="03CF0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198" name="Google Shape;2198;p26"/>
          <p:cNvSpPr txBox="1"/>
          <p:nvPr/>
        </p:nvSpPr>
        <p:spPr>
          <a:xfrm>
            <a:off x="552450" y="295275"/>
            <a:ext cx="1048800" cy="26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6600">
                <a:solidFill>
                  <a:srgbClr val="183EFF"/>
                </a:solidFill>
                <a:latin typeface="Roboto"/>
                <a:ea typeface="Roboto"/>
                <a:cs typeface="Roboto"/>
                <a:sym typeface="Roboto"/>
              </a:rPr>
              <a:t>“</a:t>
            </a:r>
            <a:endParaRPr/>
          </a:p>
        </p:txBody>
      </p:sp>
      <p:sp>
        <p:nvSpPr>
          <p:cNvPr id="2199" name="Google Shape;2199;p26"/>
          <p:cNvSpPr txBox="1"/>
          <p:nvPr/>
        </p:nvSpPr>
        <p:spPr>
          <a:xfrm rot="10800000">
            <a:off x="10591686" y="3201450"/>
            <a:ext cx="1048800" cy="26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6600">
                <a:solidFill>
                  <a:srgbClr val="0C0C0C"/>
                </a:solidFill>
                <a:latin typeface="Roboto"/>
                <a:ea typeface="Roboto"/>
                <a:cs typeface="Roboto"/>
                <a:sym typeface="Roboto"/>
              </a:rPr>
              <a:t>“</a:t>
            </a:r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aspa sem imagem">
  <p:cSld name="Lâmina aspa sem imagem">
    <p:spTree>
      <p:nvGrpSpPr>
        <p:cNvPr id="2200" name="Shape 2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" name="Google Shape;2201;p27"/>
          <p:cNvSpPr txBox="1"/>
          <p:nvPr>
            <p:ph idx="1" type="body"/>
          </p:nvPr>
        </p:nvSpPr>
        <p:spPr>
          <a:xfrm>
            <a:off x="1276350" y="1085850"/>
            <a:ext cx="9639300" cy="407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02" name="Google Shape;2202;p27"/>
          <p:cNvSpPr txBox="1"/>
          <p:nvPr>
            <p:ph idx="2" type="body"/>
          </p:nvPr>
        </p:nvSpPr>
        <p:spPr>
          <a:xfrm>
            <a:off x="1276350" y="5286375"/>
            <a:ext cx="9639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03" name="Google Shape;2203;p27"/>
          <p:cNvSpPr txBox="1"/>
          <p:nvPr/>
        </p:nvSpPr>
        <p:spPr>
          <a:xfrm>
            <a:off x="552450" y="295275"/>
            <a:ext cx="1048800" cy="26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6600">
                <a:solidFill>
                  <a:srgbClr val="183EFF"/>
                </a:solidFill>
                <a:latin typeface="Roboto"/>
                <a:ea typeface="Roboto"/>
                <a:cs typeface="Roboto"/>
                <a:sym typeface="Roboto"/>
              </a:rPr>
              <a:t>“</a:t>
            </a:r>
            <a:endParaRPr/>
          </a:p>
        </p:txBody>
      </p:sp>
      <p:sp>
        <p:nvSpPr>
          <p:cNvPr id="2204" name="Google Shape;2204;p27"/>
          <p:cNvSpPr txBox="1"/>
          <p:nvPr/>
        </p:nvSpPr>
        <p:spPr>
          <a:xfrm rot="10800000">
            <a:off x="10591686" y="3201450"/>
            <a:ext cx="1048800" cy="26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6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“</a:t>
            </a:r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1/2 imagem">
  <p:cSld name="Lâmina 1/2 imagem">
    <p:spTree>
      <p:nvGrpSpPr>
        <p:cNvPr id="2205" name="Shape 2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6" name="Google Shape;2206;p28"/>
          <p:cNvSpPr txBox="1"/>
          <p:nvPr>
            <p:ph idx="1" type="body"/>
          </p:nvPr>
        </p:nvSpPr>
        <p:spPr>
          <a:xfrm>
            <a:off x="1276351" y="1085850"/>
            <a:ext cx="3886200" cy="347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83EFF"/>
              </a:buClr>
              <a:buSzPts val="3600"/>
              <a:buFont typeface="Arial"/>
              <a:buNone/>
              <a:defRPr b="1" i="0" sz="3600" u="none" cap="none" strike="noStrike">
                <a:solidFill>
                  <a:srgbClr val="183E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07" name="Google Shape;2207;p28"/>
          <p:cNvSpPr/>
          <p:nvPr>
            <p:ph idx="2" type="pic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2208" name="Google Shape;2208;p28"/>
          <p:cNvSpPr txBox="1"/>
          <p:nvPr>
            <p:ph idx="3" type="body"/>
          </p:nvPr>
        </p:nvSpPr>
        <p:spPr>
          <a:xfrm>
            <a:off x="1276351" y="4765931"/>
            <a:ext cx="3886200" cy="113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1/4 imagem">
  <p:cSld name="Lâmina 1/4 imagem">
    <p:spTree>
      <p:nvGrpSpPr>
        <p:cNvPr id="2209" name="Shape 2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0" name="Google Shape;2210;p29"/>
          <p:cNvSpPr txBox="1"/>
          <p:nvPr>
            <p:ph idx="1" type="body"/>
          </p:nvPr>
        </p:nvSpPr>
        <p:spPr>
          <a:xfrm>
            <a:off x="1144271" y="394971"/>
            <a:ext cx="8548500" cy="13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83EFF"/>
              </a:buClr>
              <a:buSzPts val="3600"/>
              <a:buFont typeface="Arial"/>
              <a:buNone/>
              <a:defRPr b="1" i="0" sz="3600" u="none" cap="none" strike="noStrike">
                <a:solidFill>
                  <a:srgbClr val="183E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11" name="Google Shape;2211;p29"/>
          <p:cNvSpPr txBox="1"/>
          <p:nvPr>
            <p:ph idx="2" type="body"/>
          </p:nvPr>
        </p:nvSpPr>
        <p:spPr>
          <a:xfrm>
            <a:off x="1144271" y="5330476"/>
            <a:ext cx="6099900" cy="113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12" name="Google Shape;2212;p29"/>
          <p:cNvSpPr txBox="1"/>
          <p:nvPr>
            <p:ph idx="3" type="body"/>
          </p:nvPr>
        </p:nvSpPr>
        <p:spPr>
          <a:xfrm>
            <a:off x="1144272" y="2078959"/>
            <a:ext cx="8549100" cy="29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3CF00"/>
              </a:buClr>
              <a:buSzPts val="2800"/>
              <a:buFont typeface="Courier New"/>
              <a:buChar char="o"/>
              <a:defRPr b="0" i="0" sz="2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3CF00"/>
              </a:buClr>
              <a:buSzPts val="2400"/>
              <a:buFont typeface="Courier New"/>
              <a:buChar char="o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3CF00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3CF00"/>
              </a:buClr>
              <a:buSzPts val="1800"/>
              <a:buFont typeface="Courier New"/>
              <a:buChar char="o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3CF00"/>
              </a:buClr>
              <a:buSzPts val="1800"/>
              <a:buFont typeface="Courier New"/>
              <a:buChar char="o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texto com gráfico esquerda">
  <p:cSld name="Lâmina texto com gráfico esquerda">
    <p:spTree>
      <p:nvGrpSpPr>
        <p:cNvPr id="2213" name="Shape 2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4" name="Google Shape;2214;p30"/>
          <p:cNvSpPr txBox="1"/>
          <p:nvPr>
            <p:ph idx="1" type="body"/>
          </p:nvPr>
        </p:nvSpPr>
        <p:spPr>
          <a:xfrm>
            <a:off x="6933011" y="1085850"/>
            <a:ext cx="3886200" cy="12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83EFF"/>
              </a:buClr>
              <a:buSzPts val="3600"/>
              <a:buFont typeface="Arial"/>
              <a:buNone/>
              <a:defRPr b="1" i="0" sz="3600" u="none" cap="none" strike="noStrike">
                <a:solidFill>
                  <a:srgbClr val="183E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15" name="Google Shape;2215;p30"/>
          <p:cNvSpPr txBox="1"/>
          <p:nvPr>
            <p:ph idx="2" type="body"/>
          </p:nvPr>
        </p:nvSpPr>
        <p:spPr>
          <a:xfrm>
            <a:off x="6933011" y="2619375"/>
            <a:ext cx="3886200" cy="32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16" name="Google Shape;2216;p30"/>
          <p:cNvSpPr/>
          <p:nvPr>
            <p:ph idx="3" type="pic"/>
          </p:nvPr>
        </p:nvSpPr>
        <p:spPr>
          <a:xfrm>
            <a:off x="925975" y="1085850"/>
            <a:ext cx="5359200" cy="48126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foto com texto">
  <p:cSld name="Lâmina foto com texto">
    <p:spTree>
      <p:nvGrpSpPr>
        <p:cNvPr id="2217" name="Shape 2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8" name="Google Shape;2218;p31"/>
          <p:cNvSpPr txBox="1"/>
          <p:nvPr>
            <p:ph idx="1" type="body"/>
          </p:nvPr>
        </p:nvSpPr>
        <p:spPr>
          <a:xfrm>
            <a:off x="6933011" y="1924050"/>
            <a:ext cx="38862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83EFF"/>
              </a:buClr>
              <a:buSzPts val="3600"/>
              <a:buFont typeface="Arial"/>
              <a:buNone/>
              <a:defRPr b="1" i="0" sz="3600" u="none" cap="none" strike="noStrike">
                <a:solidFill>
                  <a:srgbClr val="183E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19" name="Google Shape;2219;p31"/>
          <p:cNvSpPr/>
          <p:nvPr>
            <p:ph idx="2" type="pic"/>
          </p:nvPr>
        </p:nvSpPr>
        <p:spPr>
          <a:xfrm>
            <a:off x="0" y="1924050"/>
            <a:ext cx="6096000" cy="3648000"/>
          </a:xfrm>
          <a:prstGeom prst="rect">
            <a:avLst/>
          </a:prstGeom>
          <a:noFill/>
          <a:ln>
            <a:noFill/>
          </a:ln>
        </p:spPr>
      </p:sp>
      <p:sp>
        <p:nvSpPr>
          <p:cNvPr id="2220" name="Google Shape;2220;p31"/>
          <p:cNvSpPr txBox="1"/>
          <p:nvPr>
            <p:ph idx="3" type="body"/>
          </p:nvPr>
        </p:nvSpPr>
        <p:spPr>
          <a:xfrm>
            <a:off x="6933011" y="3910474"/>
            <a:ext cx="3886200" cy="16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069" name="Shape 2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0" name="Google Shape;2070;p4"/>
          <p:cNvSpPr txBox="1"/>
          <p:nvPr>
            <p:ph type="title"/>
          </p:nvPr>
        </p:nvSpPr>
        <p:spPr>
          <a:xfrm>
            <a:off x="492623" y="555171"/>
            <a:ext cx="10800000" cy="71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71" name="Google Shape;2071;p4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072" name="Google Shape;2072;p4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073" name="Google Shape;2073;p4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074" name="Google Shape;2074;p4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tópicos com ícones">
  <p:cSld name="Lâmina tópicos com ícones">
    <p:spTree>
      <p:nvGrpSpPr>
        <p:cNvPr id="2221" name="Shape 2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" name="Google Shape;2222;p32"/>
          <p:cNvSpPr txBox="1"/>
          <p:nvPr>
            <p:ph type="ctrTitle"/>
          </p:nvPr>
        </p:nvSpPr>
        <p:spPr>
          <a:xfrm>
            <a:off x="1190624" y="1092728"/>
            <a:ext cx="9628500" cy="9648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83EFF"/>
              </a:buClr>
              <a:buSzPts val="4400"/>
              <a:buFont typeface="Montserrat"/>
              <a:buNone/>
              <a:defRPr b="1" sz="4400">
                <a:solidFill>
                  <a:srgbClr val="183E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23" name="Google Shape;2223;p32"/>
          <p:cNvSpPr txBox="1"/>
          <p:nvPr>
            <p:ph idx="1" type="body"/>
          </p:nvPr>
        </p:nvSpPr>
        <p:spPr>
          <a:xfrm>
            <a:off x="1190624" y="3767446"/>
            <a:ext cx="38862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59595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24" name="Google Shape;2224;p32"/>
          <p:cNvSpPr txBox="1"/>
          <p:nvPr>
            <p:ph idx="2" type="body"/>
          </p:nvPr>
        </p:nvSpPr>
        <p:spPr>
          <a:xfrm>
            <a:off x="1190624" y="4558021"/>
            <a:ext cx="38862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25" name="Google Shape;2225;p32"/>
          <p:cNvSpPr txBox="1"/>
          <p:nvPr>
            <p:ph idx="3" type="body"/>
          </p:nvPr>
        </p:nvSpPr>
        <p:spPr>
          <a:xfrm>
            <a:off x="6933011" y="3767446"/>
            <a:ext cx="3886200" cy="66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59595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26" name="Google Shape;2226;p32"/>
          <p:cNvSpPr txBox="1"/>
          <p:nvPr>
            <p:ph idx="4" type="body"/>
          </p:nvPr>
        </p:nvSpPr>
        <p:spPr>
          <a:xfrm>
            <a:off x="6933011" y="4558020"/>
            <a:ext cx="38862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tópicos com imagens">
  <p:cSld name="Lâmina tópicos com imagens">
    <p:spTree>
      <p:nvGrpSpPr>
        <p:cNvPr id="2227" name="Shape 2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8" name="Google Shape;2228;p33"/>
          <p:cNvSpPr txBox="1"/>
          <p:nvPr>
            <p:ph type="ctrTitle"/>
          </p:nvPr>
        </p:nvSpPr>
        <p:spPr>
          <a:xfrm>
            <a:off x="1190624" y="1092728"/>
            <a:ext cx="9628500" cy="9648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83EFF"/>
              </a:buClr>
              <a:buSzPts val="4400"/>
              <a:buFont typeface="Montserrat"/>
              <a:buNone/>
              <a:defRPr b="1" sz="4400">
                <a:solidFill>
                  <a:srgbClr val="183E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29" name="Google Shape;2229;p33"/>
          <p:cNvSpPr txBox="1"/>
          <p:nvPr>
            <p:ph idx="1" type="body"/>
          </p:nvPr>
        </p:nvSpPr>
        <p:spPr>
          <a:xfrm>
            <a:off x="1190624" y="3143556"/>
            <a:ext cx="3886200" cy="41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59595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30" name="Google Shape;2230;p33"/>
          <p:cNvSpPr txBox="1"/>
          <p:nvPr>
            <p:ph idx="2" type="body"/>
          </p:nvPr>
        </p:nvSpPr>
        <p:spPr>
          <a:xfrm>
            <a:off x="1190624" y="5215246"/>
            <a:ext cx="38862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31" name="Google Shape;2231;p33"/>
          <p:cNvSpPr/>
          <p:nvPr>
            <p:ph idx="3" type="pic"/>
          </p:nvPr>
        </p:nvSpPr>
        <p:spPr>
          <a:xfrm>
            <a:off x="1190624" y="3767138"/>
            <a:ext cx="3886200" cy="1238400"/>
          </a:xfrm>
          <a:prstGeom prst="rect">
            <a:avLst/>
          </a:prstGeom>
          <a:noFill/>
          <a:ln>
            <a:noFill/>
          </a:ln>
        </p:spPr>
      </p:sp>
      <p:sp>
        <p:nvSpPr>
          <p:cNvPr id="2232" name="Google Shape;2232;p33"/>
          <p:cNvSpPr txBox="1"/>
          <p:nvPr>
            <p:ph idx="4" type="body"/>
          </p:nvPr>
        </p:nvSpPr>
        <p:spPr>
          <a:xfrm>
            <a:off x="6933010" y="3143556"/>
            <a:ext cx="3886200" cy="4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59595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33" name="Google Shape;2233;p33"/>
          <p:cNvSpPr txBox="1"/>
          <p:nvPr>
            <p:ph idx="5" type="body"/>
          </p:nvPr>
        </p:nvSpPr>
        <p:spPr>
          <a:xfrm>
            <a:off x="6933010" y="5215246"/>
            <a:ext cx="38862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34" name="Google Shape;2234;p33"/>
          <p:cNvSpPr/>
          <p:nvPr>
            <p:ph idx="6" type="pic"/>
          </p:nvPr>
        </p:nvSpPr>
        <p:spPr>
          <a:xfrm>
            <a:off x="6933010" y="3767138"/>
            <a:ext cx="3886200" cy="1238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texto com gráfico direita">
  <p:cSld name="Lâmina texto com gráfico direita">
    <p:spTree>
      <p:nvGrpSpPr>
        <p:cNvPr id="2235" name="Shape 2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6" name="Google Shape;2236;p34"/>
          <p:cNvSpPr txBox="1"/>
          <p:nvPr>
            <p:ph idx="1" type="body"/>
          </p:nvPr>
        </p:nvSpPr>
        <p:spPr>
          <a:xfrm>
            <a:off x="1000124" y="2457451"/>
            <a:ext cx="3886200" cy="112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83EFF"/>
              </a:buClr>
              <a:buSzPts val="3600"/>
              <a:buFont typeface="Arial"/>
              <a:buNone/>
              <a:defRPr b="1" i="0" sz="3600" u="none" cap="none" strike="noStrike">
                <a:solidFill>
                  <a:srgbClr val="183E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37" name="Google Shape;2237;p34"/>
          <p:cNvSpPr txBox="1"/>
          <p:nvPr>
            <p:ph idx="2" type="body"/>
          </p:nvPr>
        </p:nvSpPr>
        <p:spPr>
          <a:xfrm>
            <a:off x="1000124" y="3857625"/>
            <a:ext cx="3886200" cy="13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38" name="Google Shape;2238;p34"/>
          <p:cNvSpPr/>
          <p:nvPr>
            <p:ph idx="3" type="chart"/>
          </p:nvPr>
        </p:nvSpPr>
        <p:spPr>
          <a:xfrm>
            <a:off x="5723336" y="1085850"/>
            <a:ext cx="5095800" cy="481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ações com imagens">
  <p:cSld name="Lâmina ações com imagens">
    <p:spTree>
      <p:nvGrpSpPr>
        <p:cNvPr id="2239" name="Shape 2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0" name="Google Shape;2240;p35"/>
          <p:cNvSpPr txBox="1"/>
          <p:nvPr>
            <p:ph idx="1" type="body"/>
          </p:nvPr>
        </p:nvSpPr>
        <p:spPr>
          <a:xfrm>
            <a:off x="7991475" y="1085850"/>
            <a:ext cx="2827800" cy="44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83EFF"/>
              </a:buClr>
              <a:buSzPts val="3600"/>
              <a:buFont typeface="Arial"/>
              <a:buNone/>
              <a:defRPr b="1" i="0" sz="3600" u="none" cap="none" strike="noStrike">
                <a:solidFill>
                  <a:srgbClr val="183E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41" name="Google Shape;2241;p35"/>
          <p:cNvSpPr/>
          <p:nvPr>
            <p:ph idx="2" type="pic"/>
          </p:nvPr>
        </p:nvSpPr>
        <p:spPr>
          <a:xfrm>
            <a:off x="1276350" y="0"/>
            <a:ext cx="2105100" cy="4191000"/>
          </a:xfrm>
          <a:prstGeom prst="rect">
            <a:avLst/>
          </a:prstGeom>
          <a:noFill/>
          <a:ln>
            <a:noFill/>
          </a:ln>
        </p:spPr>
      </p:sp>
      <p:sp>
        <p:nvSpPr>
          <p:cNvPr id="2242" name="Google Shape;2242;p35"/>
          <p:cNvSpPr txBox="1"/>
          <p:nvPr>
            <p:ph idx="3" type="body"/>
          </p:nvPr>
        </p:nvSpPr>
        <p:spPr>
          <a:xfrm>
            <a:off x="1360706" y="4466196"/>
            <a:ext cx="1857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26262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43" name="Google Shape;2243;p35"/>
          <p:cNvSpPr txBox="1"/>
          <p:nvPr>
            <p:ph idx="4" type="body"/>
          </p:nvPr>
        </p:nvSpPr>
        <p:spPr>
          <a:xfrm>
            <a:off x="1360706" y="5256771"/>
            <a:ext cx="18573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44" name="Google Shape;2244;p35"/>
          <p:cNvSpPr txBox="1"/>
          <p:nvPr>
            <p:ph idx="5" type="body"/>
          </p:nvPr>
        </p:nvSpPr>
        <p:spPr>
          <a:xfrm>
            <a:off x="3500438" y="4466196"/>
            <a:ext cx="1857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26262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45" name="Google Shape;2245;p35"/>
          <p:cNvSpPr txBox="1"/>
          <p:nvPr>
            <p:ph idx="6" type="body"/>
          </p:nvPr>
        </p:nvSpPr>
        <p:spPr>
          <a:xfrm>
            <a:off x="3500438" y="5256771"/>
            <a:ext cx="18573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46" name="Google Shape;2246;p35"/>
          <p:cNvSpPr txBox="1"/>
          <p:nvPr>
            <p:ph idx="7" type="body"/>
          </p:nvPr>
        </p:nvSpPr>
        <p:spPr>
          <a:xfrm>
            <a:off x="5638800" y="4466196"/>
            <a:ext cx="1857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262626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47" name="Google Shape;2247;p35"/>
          <p:cNvSpPr txBox="1"/>
          <p:nvPr>
            <p:ph idx="8" type="body"/>
          </p:nvPr>
        </p:nvSpPr>
        <p:spPr>
          <a:xfrm>
            <a:off x="5638800" y="5256771"/>
            <a:ext cx="18573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48" name="Google Shape;2248;p35"/>
          <p:cNvSpPr/>
          <p:nvPr>
            <p:ph idx="9" type="pic"/>
          </p:nvPr>
        </p:nvSpPr>
        <p:spPr>
          <a:xfrm>
            <a:off x="3381375" y="0"/>
            <a:ext cx="2105100" cy="4191000"/>
          </a:xfrm>
          <a:prstGeom prst="rect">
            <a:avLst/>
          </a:prstGeom>
          <a:noFill/>
          <a:ln>
            <a:noFill/>
          </a:ln>
        </p:spPr>
      </p:sp>
      <p:sp>
        <p:nvSpPr>
          <p:cNvPr id="2249" name="Google Shape;2249;p35"/>
          <p:cNvSpPr/>
          <p:nvPr>
            <p:ph idx="13" type="pic"/>
          </p:nvPr>
        </p:nvSpPr>
        <p:spPr>
          <a:xfrm>
            <a:off x="5486400" y="0"/>
            <a:ext cx="2105100" cy="4191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ações sem imagem">
  <p:cSld name="Lâmina ações sem imagem">
    <p:spTree>
      <p:nvGrpSpPr>
        <p:cNvPr id="2250" name="Shape 2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1" name="Google Shape;2251;p3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252" name="Google Shape;2252;p3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53" name="Google Shape;2253;p36"/>
          <p:cNvSpPr txBox="1"/>
          <p:nvPr>
            <p:ph idx="1" type="body"/>
          </p:nvPr>
        </p:nvSpPr>
        <p:spPr>
          <a:xfrm>
            <a:off x="1957388" y="1085850"/>
            <a:ext cx="3143400" cy="481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83EFF"/>
              </a:buClr>
              <a:buSzPts val="3600"/>
              <a:buFont typeface="Arial"/>
              <a:buNone/>
              <a:defRPr b="1" i="0" sz="3600" u="none" cap="none" strike="noStrike">
                <a:solidFill>
                  <a:srgbClr val="183E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54" name="Google Shape;2254;p36"/>
          <p:cNvSpPr txBox="1"/>
          <p:nvPr>
            <p:ph idx="2" type="body"/>
          </p:nvPr>
        </p:nvSpPr>
        <p:spPr>
          <a:xfrm>
            <a:off x="5723336" y="1085850"/>
            <a:ext cx="50958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59595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55" name="Google Shape;2255;p36"/>
          <p:cNvSpPr txBox="1"/>
          <p:nvPr>
            <p:ph idx="3" type="body"/>
          </p:nvPr>
        </p:nvSpPr>
        <p:spPr>
          <a:xfrm>
            <a:off x="5723336" y="1612805"/>
            <a:ext cx="50958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56" name="Google Shape;2256;p36"/>
          <p:cNvSpPr txBox="1"/>
          <p:nvPr>
            <p:ph idx="4" type="body"/>
          </p:nvPr>
        </p:nvSpPr>
        <p:spPr>
          <a:xfrm>
            <a:off x="5723336" y="4847655"/>
            <a:ext cx="50958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59595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57" name="Google Shape;2257;p36"/>
          <p:cNvSpPr txBox="1"/>
          <p:nvPr>
            <p:ph idx="5" type="body"/>
          </p:nvPr>
        </p:nvSpPr>
        <p:spPr>
          <a:xfrm>
            <a:off x="5723336" y="5374609"/>
            <a:ext cx="50958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58" name="Google Shape;2258;p36"/>
          <p:cNvSpPr txBox="1"/>
          <p:nvPr>
            <p:ph idx="6" type="body"/>
          </p:nvPr>
        </p:nvSpPr>
        <p:spPr>
          <a:xfrm>
            <a:off x="5723336" y="3593720"/>
            <a:ext cx="50958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59595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59" name="Google Shape;2259;p36"/>
          <p:cNvSpPr txBox="1"/>
          <p:nvPr>
            <p:ph idx="7" type="body"/>
          </p:nvPr>
        </p:nvSpPr>
        <p:spPr>
          <a:xfrm>
            <a:off x="5723336" y="4120675"/>
            <a:ext cx="50958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60" name="Google Shape;2260;p36"/>
          <p:cNvSpPr txBox="1"/>
          <p:nvPr>
            <p:ph idx="8" type="body"/>
          </p:nvPr>
        </p:nvSpPr>
        <p:spPr>
          <a:xfrm>
            <a:off x="5723336" y="2339785"/>
            <a:ext cx="50958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59595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61" name="Google Shape;2261;p36"/>
          <p:cNvSpPr txBox="1"/>
          <p:nvPr>
            <p:ph idx="9" type="body"/>
          </p:nvPr>
        </p:nvSpPr>
        <p:spPr>
          <a:xfrm>
            <a:off x="5723336" y="2866740"/>
            <a:ext cx="50958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tópicos com ícones à direita">
  <p:cSld name="Lâmina tópicos com ícones à direita">
    <p:spTree>
      <p:nvGrpSpPr>
        <p:cNvPr id="2262" name="Shape 2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" name="Google Shape;2263;p37"/>
          <p:cNvSpPr txBox="1"/>
          <p:nvPr>
            <p:ph type="ctrTitle"/>
          </p:nvPr>
        </p:nvSpPr>
        <p:spPr>
          <a:xfrm>
            <a:off x="1190625" y="797453"/>
            <a:ext cx="8715300" cy="69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83EFF"/>
              </a:buClr>
              <a:buSzPts val="4400"/>
              <a:buFont typeface="Montserrat"/>
              <a:buNone/>
              <a:defRPr b="1" sz="4400">
                <a:solidFill>
                  <a:srgbClr val="183E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64" name="Google Shape;2264;p37"/>
          <p:cNvSpPr txBox="1"/>
          <p:nvPr>
            <p:ph idx="1" type="body"/>
          </p:nvPr>
        </p:nvSpPr>
        <p:spPr>
          <a:xfrm>
            <a:off x="1190625" y="2653021"/>
            <a:ext cx="3886200" cy="41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59595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65" name="Google Shape;2265;p37"/>
          <p:cNvSpPr txBox="1"/>
          <p:nvPr>
            <p:ph idx="2" type="body"/>
          </p:nvPr>
        </p:nvSpPr>
        <p:spPr>
          <a:xfrm>
            <a:off x="1190625" y="3248490"/>
            <a:ext cx="38862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66" name="Google Shape;2266;p37"/>
          <p:cNvSpPr txBox="1"/>
          <p:nvPr>
            <p:ph idx="3" type="body"/>
          </p:nvPr>
        </p:nvSpPr>
        <p:spPr>
          <a:xfrm>
            <a:off x="1190625" y="4462771"/>
            <a:ext cx="3886200" cy="41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59595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67" name="Google Shape;2267;p37"/>
          <p:cNvSpPr txBox="1"/>
          <p:nvPr>
            <p:ph idx="4" type="body"/>
          </p:nvPr>
        </p:nvSpPr>
        <p:spPr>
          <a:xfrm>
            <a:off x="1190625" y="5058240"/>
            <a:ext cx="38862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68" name="Google Shape;2268;p37"/>
          <p:cNvSpPr txBox="1"/>
          <p:nvPr>
            <p:ph idx="5" type="body"/>
          </p:nvPr>
        </p:nvSpPr>
        <p:spPr>
          <a:xfrm>
            <a:off x="6019801" y="2653021"/>
            <a:ext cx="3886200" cy="41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59595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69" name="Google Shape;2269;p37"/>
          <p:cNvSpPr txBox="1"/>
          <p:nvPr>
            <p:ph idx="6" type="body"/>
          </p:nvPr>
        </p:nvSpPr>
        <p:spPr>
          <a:xfrm>
            <a:off x="6019801" y="3248490"/>
            <a:ext cx="38862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70" name="Google Shape;2270;p37"/>
          <p:cNvSpPr txBox="1"/>
          <p:nvPr>
            <p:ph idx="7" type="body"/>
          </p:nvPr>
        </p:nvSpPr>
        <p:spPr>
          <a:xfrm>
            <a:off x="6019801" y="4462771"/>
            <a:ext cx="3886200" cy="41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59595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71" name="Google Shape;2271;p37"/>
          <p:cNvSpPr txBox="1"/>
          <p:nvPr>
            <p:ph idx="8" type="body"/>
          </p:nvPr>
        </p:nvSpPr>
        <p:spPr>
          <a:xfrm>
            <a:off x="6019801" y="5058240"/>
            <a:ext cx="38862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foto com legenda">
  <p:cSld name="Lâmina foto com legenda">
    <p:spTree>
      <p:nvGrpSpPr>
        <p:cNvPr id="2272" name="Shape 2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" name="Google Shape;2273;p38"/>
          <p:cNvSpPr/>
          <p:nvPr>
            <p:ph idx="2" type="pic"/>
          </p:nvPr>
        </p:nvSpPr>
        <p:spPr>
          <a:xfrm>
            <a:off x="0" y="971550"/>
            <a:ext cx="12192000" cy="4600500"/>
          </a:xfrm>
          <a:prstGeom prst="rect">
            <a:avLst/>
          </a:prstGeom>
          <a:noFill/>
          <a:ln>
            <a:noFill/>
          </a:ln>
        </p:spPr>
      </p:sp>
      <p:sp>
        <p:nvSpPr>
          <p:cNvPr id="2274" name="Google Shape;2274;p38"/>
          <p:cNvSpPr txBox="1"/>
          <p:nvPr>
            <p:ph idx="1" type="body"/>
          </p:nvPr>
        </p:nvSpPr>
        <p:spPr>
          <a:xfrm>
            <a:off x="3567113" y="5667840"/>
            <a:ext cx="5057700" cy="62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fotos com texto de apoio">
  <p:cSld name="Lâmina fotos com texto de apoio">
    <p:spTree>
      <p:nvGrpSpPr>
        <p:cNvPr id="2275" name="Shape 2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6" name="Google Shape;2276;p3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277" name="Google Shape;2277;p3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78" name="Google Shape;2278;p39"/>
          <p:cNvSpPr txBox="1"/>
          <p:nvPr>
            <p:ph idx="1" type="body"/>
          </p:nvPr>
        </p:nvSpPr>
        <p:spPr>
          <a:xfrm>
            <a:off x="1843088" y="928688"/>
            <a:ext cx="2100300" cy="496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79" name="Google Shape;2279;p39"/>
          <p:cNvSpPr/>
          <p:nvPr>
            <p:ph idx="2" type="pic"/>
          </p:nvPr>
        </p:nvSpPr>
        <p:spPr>
          <a:xfrm>
            <a:off x="8143875" y="0"/>
            <a:ext cx="3753000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2280" name="Google Shape;2280;p39"/>
          <p:cNvSpPr/>
          <p:nvPr>
            <p:ph idx="3" type="pic"/>
          </p:nvPr>
        </p:nvSpPr>
        <p:spPr>
          <a:xfrm>
            <a:off x="4391025" y="0"/>
            <a:ext cx="3753000" cy="6858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tópicos com ícones 2">
  <p:cSld name="Lâmina tópicos com ícones 2">
    <p:spTree>
      <p:nvGrpSpPr>
        <p:cNvPr id="2281" name="Shape 2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2" name="Google Shape;2282;p40"/>
          <p:cNvSpPr txBox="1"/>
          <p:nvPr>
            <p:ph type="ctrTitle"/>
          </p:nvPr>
        </p:nvSpPr>
        <p:spPr>
          <a:xfrm>
            <a:off x="1190624" y="1092728"/>
            <a:ext cx="9628500" cy="64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83EFF"/>
              </a:buClr>
              <a:buSzPts val="4400"/>
              <a:buFont typeface="Montserrat"/>
              <a:buNone/>
              <a:defRPr b="1" sz="4400">
                <a:solidFill>
                  <a:srgbClr val="183E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83" name="Google Shape;2283;p40"/>
          <p:cNvSpPr txBox="1"/>
          <p:nvPr>
            <p:ph idx="1" type="body"/>
          </p:nvPr>
        </p:nvSpPr>
        <p:spPr>
          <a:xfrm>
            <a:off x="1654660" y="3767446"/>
            <a:ext cx="3238500" cy="38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59595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84" name="Google Shape;2284;p40"/>
          <p:cNvSpPr txBox="1"/>
          <p:nvPr>
            <p:ph idx="2" type="body"/>
          </p:nvPr>
        </p:nvSpPr>
        <p:spPr>
          <a:xfrm>
            <a:off x="1654659" y="4291320"/>
            <a:ext cx="32385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85" name="Google Shape;2285;p40"/>
          <p:cNvSpPr txBox="1"/>
          <p:nvPr>
            <p:ph idx="3" type="body"/>
          </p:nvPr>
        </p:nvSpPr>
        <p:spPr>
          <a:xfrm>
            <a:off x="6988660" y="3767446"/>
            <a:ext cx="3238500" cy="38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59595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86" name="Google Shape;2286;p40"/>
          <p:cNvSpPr txBox="1"/>
          <p:nvPr>
            <p:ph idx="4" type="body"/>
          </p:nvPr>
        </p:nvSpPr>
        <p:spPr>
          <a:xfrm>
            <a:off x="6988659" y="4291320"/>
            <a:ext cx="32385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gráfico de progresso">
  <p:cSld name="Lâmina gráfico de progresso">
    <p:spTree>
      <p:nvGrpSpPr>
        <p:cNvPr id="2287" name="Shape 2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8" name="Google Shape;2288;p41"/>
          <p:cNvSpPr txBox="1"/>
          <p:nvPr>
            <p:ph type="ctrTitle"/>
          </p:nvPr>
        </p:nvSpPr>
        <p:spPr>
          <a:xfrm>
            <a:off x="1190624" y="1092728"/>
            <a:ext cx="9628500" cy="64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83EFF"/>
              </a:buClr>
              <a:buSzPts val="4400"/>
              <a:buFont typeface="Montserrat"/>
              <a:buNone/>
              <a:defRPr b="1" sz="4400">
                <a:solidFill>
                  <a:srgbClr val="183E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89" name="Google Shape;2289;p41"/>
          <p:cNvSpPr txBox="1"/>
          <p:nvPr>
            <p:ph idx="1" type="body"/>
          </p:nvPr>
        </p:nvSpPr>
        <p:spPr>
          <a:xfrm>
            <a:off x="1190624" y="2803499"/>
            <a:ext cx="2871900" cy="28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59595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90" name="Google Shape;2290;p41"/>
          <p:cNvSpPr txBox="1"/>
          <p:nvPr>
            <p:ph idx="2" type="body"/>
          </p:nvPr>
        </p:nvSpPr>
        <p:spPr>
          <a:xfrm>
            <a:off x="1877460" y="4205902"/>
            <a:ext cx="1498200" cy="38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59595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91" name="Google Shape;2291;p41"/>
          <p:cNvSpPr txBox="1"/>
          <p:nvPr>
            <p:ph idx="3" type="body"/>
          </p:nvPr>
        </p:nvSpPr>
        <p:spPr>
          <a:xfrm>
            <a:off x="7947425" y="2803499"/>
            <a:ext cx="2871900" cy="28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59595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92" name="Google Shape;2292;p41"/>
          <p:cNvSpPr txBox="1"/>
          <p:nvPr>
            <p:ph idx="4" type="body"/>
          </p:nvPr>
        </p:nvSpPr>
        <p:spPr>
          <a:xfrm>
            <a:off x="8634261" y="4205902"/>
            <a:ext cx="1498200" cy="38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59595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93" name="Google Shape;2293;p41"/>
          <p:cNvSpPr txBox="1"/>
          <p:nvPr>
            <p:ph idx="5" type="body"/>
          </p:nvPr>
        </p:nvSpPr>
        <p:spPr>
          <a:xfrm>
            <a:off x="4565888" y="2803499"/>
            <a:ext cx="2871900" cy="28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59595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94" name="Google Shape;2294;p41"/>
          <p:cNvSpPr txBox="1"/>
          <p:nvPr>
            <p:ph idx="6" type="body"/>
          </p:nvPr>
        </p:nvSpPr>
        <p:spPr>
          <a:xfrm>
            <a:off x="5252724" y="4205902"/>
            <a:ext cx="1498200" cy="38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59595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95" name="Google Shape;2295;p41"/>
          <p:cNvSpPr txBox="1"/>
          <p:nvPr>
            <p:ph idx="7" type="body"/>
          </p:nvPr>
        </p:nvSpPr>
        <p:spPr>
          <a:xfrm>
            <a:off x="2619375" y="5222209"/>
            <a:ext cx="6858000" cy="7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Final">
  <p:cSld name="Lâmina Final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075" name="Shape 207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de Abertura">
  <p:cSld name="Lâmina de Abertura">
    <p:spTree>
      <p:nvGrpSpPr>
        <p:cNvPr id="2296" name="Shape 2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97" name="Google Shape;2297;p4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98" name="Google Shape;2298;p42"/>
          <p:cNvSpPr txBox="1"/>
          <p:nvPr>
            <p:ph type="title"/>
          </p:nvPr>
        </p:nvSpPr>
        <p:spPr>
          <a:xfrm>
            <a:off x="2540875" y="2324784"/>
            <a:ext cx="7110300" cy="15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83EFF"/>
              </a:buClr>
              <a:buSzPts val="5400"/>
              <a:buFont typeface="Montserrat"/>
              <a:buNone/>
              <a:defRPr b="1" sz="5400">
                <a:solidFill>
                  <a:srgbClr val="183E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299" name="Shape 2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0" name="Google Shape;2300;p43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83EFF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01" name="Google Shape;2301;p43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302" name="Google Shape;2302;p43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303" name="Google Shape;2303;p43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304" name="Google Shape;2304;p43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2305" name="Shape 2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6" name="Google Shape;2306;p44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83EFF"/>
              </a:buClr>
              <a:buSzPts val="6000"/>
              <a:buFont typeface="Montserrat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07" name="Google Shape;2307;p44"/>
          <p:cNvSpPr txBox="1"/>
          <p:nvPr>
            <p:ph idx="1" type="subTitle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308" name="Google Shape;2308;p44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309" name="Google Shape;2309;p44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310" name="Google Shape;2310;p44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de Abertura">
  <p:cSld name="Lâmina de Abertura">
    <p:spTree>
      <p:nvGrpSpPr>
        <p:cNvPr id="2312" name="Shape 2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3" name="Google Shape;2313;p4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14" name="Google Shape;2314;p46"/>
          <p:cNvSpPr txBox="1"/>
          <p:nvPr>
            <p:ph type="title"/>
          </p:nvPr>
        </p:nvSpPr>
        <p:spPr>
          <a:xfrm>
            <a:off x="2540875" y="2324784"/>
            <a:ext cx="7110300" cy="15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33529E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id="2315" name="Google Shape;2315;p4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Final">
  <p:cSld name="Lâmina Final">
    <p:spTree>
      <p:nvGrpSpPr>
        <p:cNvPr id="2316" name="Shape 2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7" name="Google Shape;2317;p4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1997" cy="68579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1/4 imagem">
  <p:cSld name="Lâmina 1/4 imagem">
    <p:spTree>
      <p:nvGrpSpPr>
        <p:cNvPr id="2318" name="Shape 2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9" name="Google Shape;2319;p48"/>
          <p:cNvSpPr txBox="1"/>
          <p:nvPr>
            <p:ph idx="1" type="body"/>
          </p:nvPr>
        </p:nvSpPr>
        <p:spPr>
          <a:xfrm>
            <a:off x="1144271" y="394971"/>
            <a:ext cx="8548500" cy="13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83EFF"/>
              </a:buClr>
              <a:buSzPts val="3600"/>
              <a:buFont typeface="Arial"/>
              <a:buNone/>
              <a:defRPr b="1" i="0" sz="3600" u="none" cap="none" strike="noStrike">
                <a:solidFill>
                  <a:srgbClr val="183E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20" name="Google Shape;2320;p48"/>
          <p:cNvSpPr txBox="1"/>
          <p:nvPr>
            <p:ph idx="2" type="body"/>
          </p:nvPr>
        </p:nvSpPr>
        <p:spPr>
          <a:xfrm>
            <a:off x="1144271" y="5330476"/>
            <a:ext cx="6099900" cy="113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21" name="Google Shape;2321;p48"/>
          <p:cNvSpPr txBox="1"/>
          <p:nvPr>
            <p:ph idx="3" type="body"/>
          </p:nvPr>
        </p:nvSpPr>
        <p:spPr>
          <a:xfrm>
            <a:off x="1144272" y="2078959"/>
            <a:ext cx="8549100" cy="29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3CF00"/>
              </a:buClr>
              <a:buSzPts val="2800"/>
              <a:buFont typeface="Courier New"/>
              <a:buChar char="o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3CF00"/>
              </a:buClr>
              <a:buSzPts val="2400"/>
              <a:buFont typeface="Courier New"/>
              <a:buChar char="o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3CF00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3CF00"/>
              </a:buClr>
              <a:buSzPts val="1800"/>
              <a:buFont typeface="Courier New"/>
              <a:buChar char="o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3CF00"/>
              </a:buClr>
              <a:buSzPts val="1800"/>
              <a:buFont typeface="Courier New"/>
              <a:buChar char="o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322" name="Shape 2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3" name="Google Shape;2323;p49"/>
          <p:cNvSpPr txBox="1"/>
          <p:nvPr>
            <p:ph type="title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24" name="Google Shape;2324;p49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25" name="Google Shape;2325;p49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26" name="Google Shape;2326;p49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27" name="Google Shape;2327;p49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Lâmina de Abertura">
  <p:cSld name="1_Lâmina de Abertura">
    <p:spTree>
      <p:nvGrpSpPr>
        <p:cNvPr id="2328" name="Shape 2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29" name="Google Shape;2329;p5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30" name="Google Shape;2330;p50"/>
          <p:cNvSpPr txBox="1"/>
          <p:nvPr>
            <p:ph type="title"/>
          </p:nvPr>
        </p:nvSpPr>
        <p:spPr>
          <a:xfrm>
            <a:off x="2540875" y="2324784"/>
            <a:ext cx="7110300" cy="15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183E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Lâmina Final">
  <p:cSld name="1_Lâmina Final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331" name="Shape 23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Lâmina 1/2 imagem">
  <p:cSld name="1_Lâmina 1/2 imagem">
    <p:spTree>
      <p:nvGrpSpPr>
        <p:cNvPr id="2332" name="Shape 2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3" name="Google Shape;2333;p5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34" name="Google Shape;2334;p52"/>
          <p:cNvSpPr txBox="1"/>
          <p:nvPr>
            <p:ph idx="1" type="body"/>
          </p:nvPr>
        </p:nvSpPr>
        <p:spPr>
          <a:xfrm>
            <a:off x="1276351" y="1085850"/>
            <a:ext cx="3886200" cy="347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83EFF"/>
              </a:buClr>
              <a:buSzPts val="3600"/>
              <a:buFont typeface="Arial"/>
              <a:buNone/>
              <a:defRPr b="1" i="0" sz="3600" u="none" cap="none" strike="noStrike">
                <a:solidFill>
                  <a:srgbClr val="183E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35" name="Google Shape;2335;p52"/>
          <p:cNvSpPr/>
          <p:nvPr>
            <p:ph idx="2" type="pic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2336" name="Google Shape;2336;p52"/>
          <p:cNvSpPr txBox="1"/>
          <p:nvPr>
            <p:ph idx="3" type="body"/>
          </p:nvPr>
        </p:nvSpPr>
        <p:spPr>
          <a:xfrm>
            <a:off x="1276351" y="4765931"/>
            <a:ext cx="3886200" cy="113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aspa com imagem">
  <p:cSld name="Lâmina aspa com imagem">
    <p:spTree>
      <p:nvGrpSpPr>
        <p:cNvPr id="2076" name="Shape 2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77" name="Google Shape;2077;p6"/>
          <p:cNvCxnSpPr/>
          <p:nvPr/>
        </p:nvCxnSpPr>
        <p:spPr>
          <a:xfrm rot="10800000">
            <a:off x="1276275" y="5486400"/>
            <a:ext cx="504900" cy="0"/>
          </a:xfrm>
          <a:prstGeom prst="straightConnector1">
            <a:avLst/>
          </a:prstGeom>
          <a:noFill/>
          <a:ln cap="flat" cmpd="sng" w="9525">
            <a:solidFill>
              <a:srgbClr val="595959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078" name="Google Shape;2078;p6"/>
          <p:cNvSpPr txBox="1"/>
          <p:nvPr/>
        </p:nvSpPr>
        <p:spPr>
          <a:xfrm>
            <a:off x="168192" y="-122753"/>
            <a:ext cx="1249200" cy="26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6600">
                <a:solidFill>
                  <a:srgbClr val="33529E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2079" name="Google Shape;2079;p6"/>
          <p:cNvSpPr txBox="1"/>
          <p:nvPr/>
        </p:nvSpPr>
        <p:spPr>
          <a:xfrm rot="10800000">
            <a:off x="10785760" y="3124178"/>
            <a:ext cx="1249200" cy="26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6600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2080" name="Google Shape;2080;p6"/>
          <p:cNvSpPr/>
          <p:nvPr>
            <p:ph idx="2" type="pic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2081" name="Google Shape;2081;p6"/>
          <p:cNvSpPr txBox="1"/>
          <p:nvPr>
            <p:ph idx="1" type="body"/>
          </p:nvPr>
        </p:nvSpPr>
        <p:spPr>
          <a:xfrm>
            <a:off x="1276350" y="1085850"/>
            <a:ext cx="9639300" cy="407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3600"/>
              <a:buFont typeface="Arial"/>
              <a:buNone/>
              <a:defRPr b="1" i="0" sz="36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082" name="Google Shape;2082;p6"/>
          <p:cNvSpPr txBox="1"/>
          <p:nvPr>
            <p:ph idx="3" type="body"/>
          </p:nvPr>
        </p:nvSpPr>
        <p:spPr>
          <a:xfrm>
            <a:off x="1781175" y="5286375"/>
            <a:ext cx="9134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aspa sem imagem">
  <p:cSld name="Lâmina aspa sem imagem">
    <p:spTree>
      <p:nvGrpSpPr>
        <p:cNvPr id="2083" name="Shape 20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4" name="Google Shape;2084;p7"/>
          <p:cNvSpPr txBox="1"/>
          <p:nvPr/>
        </p:nvSpPr>
        <p:spPr>
          <a:xfrm>
            <a:off x="407487" y="295275"/>
            <a:ext cx="1249200" cy="26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6600">
                <a:solidFill>
                  <a:srgbClr val="33529E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2085" name="Google Shape;2085;p7"/>
          <p:cNvSpPr txBox="1"/>
          <p:nvPr/>
        </p:nvSpPr>
        <p:spPr>
          <a:xfrm rot="10800000">
            <a:off x="10536403" y="3324369"/>
            <a:ext cx="1249200" cy="26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6600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2086" name="Google Shape;2086;p7"/>
          <p:cNvSpPr txBox="1"/>
          <p:nvPr>
            <p:ph idx="1" type="body"/>
          </p:nvPr>
        </p:nvSpPr>
        <p:spPr>
          <a:xfrm>
            <a:off x="1276350" y="1085850"/>
            <a:ext cx="9639300" cy="407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3600"/>
              <a:buFont typeface="Arial"/>
              <a:buNone/>
              <a:defRPr b="0" i="0" sz="36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087" name="Google Shape;2087;p7"/>
          <p:cNvSpPr txBox="1"/>
          <p:nvPr>
            <p:ph idx="2" type="body"/>
          </p:nvPr>
        </p:nvSpPr>
        <p:spPr>
          <a:xfrm>
            <a:off x="1276350" y="5286375"/>
            <a:ext cx="9639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1/2 imagem">
  <p:cSld name="Lâmina 1/2 imagem">
    <p:spTree>
      <p:nvGrpSpPr>
        <p:cNvPr id="2088" name="Shape 20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9" name="Google Shape;2089;p8"/>
          <p:cNvSpPr txBox="1"/>
          <p:nvPr>
            <p:ph idx="1" type="body"/>
          </p:nvPr>
        </p:nvSpPr>
        <p:spPr>
          <a:xfrm>
            <a:off x="1059366" y="1085851"/>
            <a:ext cx="4315500" cy="30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3529E"/>
              </a:buClr>
              <a:buSzPts val="3600"/>
              <a:buFont typeface="Arial"/>
              <a:buNone/>
              <a:defRPr b="1" i="0" sz="3600" u="none" cap="none" strike="noStrike">
                <a:solidFill>
                  <a:srgbClr val="33529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090" name="Google Shape;2090;p8"/>
          <p:cNvSpPr/>
          <p:nvPr>
            <p:ph idx="2" type="pic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2091" name="Google Shape;2091;p8"/>
          <p:cNvSpPr txBox="1"/>
          <p:nvPr>
            <p:ph idx="3" type="body"/>
          </p:nvPr>
        </p:nvSpPr>
        <p:spPr>
          <a:xfrm>
            <a:off x="1059366" y="4449338"/>
            <a:ext cx="4315500" cy="113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texto com gráfico esquerda">
  <p:cSld name="Lâmina texto com gráfico esquerda">
    <p:spTree>
      <p:nvGrpSpPr>
        <p:cNvPr id="2092" name="Shape 20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3" name="Google Shape;2093;p9"/>
          <p:cNvSpPr txBox="1"/>
          <p:nvPr>
            <p:ph idx="1" type="body"/>
          </p:nvPr>
        </p:nvSpPr>
        <p:spPr>
          <a:xfrm>
            <a:off x="6341996" y="1085850"/>
            <a:ext cx="4798200" cy="8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3529E"/>
              </a:buClr>
              <a:buSzPts val="3600"/>
              <a:buFont typeface="Arial"/>
              <a:buNone/>
              <a:defRPr b="1" i="0" sz="3600" u="none" cap="none" strike="noStrike">
                <a:solidFill>
                  <a:srgbClr val="33529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094" name="Google Shape;2094;p9"/>
          <p:cNvSpPr txBox="1"/>
          <p:nvPr>
            <p:ph idx="2" type="body"/>
          </p:nvPr>
        </p:nvSpPr>
        <p:spPr>
          <a:xfrm>
            <a:off x="6341996" y="2219093"/>
            <a:ext cx="4798200" cy="336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095" name="Google Shape;2095;p9"/>
          <p:cNvSpPr/>
          <p:nvPr>
            <p:ph idx="3" type="pic"/>
          </p:nvPr>
        </p:nvSpPr>
        <p:spPr>
          <a:xfrm>
            <a:off x="491077" y="1085850"/>
            <a:ext cx="5359200" cy="45009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âmina foto com texto">
  <p:cSld name="Lâmina foto com texto">
    <p:spTree>
      <p:nvGrpSpPr>
        <p:cNvPr id="2096" name="Shape 20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7" name="Google Shape;2097;p10"/>
          <p:cNvSpPr txBox="1"/>
          <p:nvPr>
            <p:ph idx="1" type="body"/>
          </p:nvPr>
        </p:nvSpPr>
        <p:spPr>
          <a:xfrm>
            <a:off x="6821499" y="1285062"/>
            <a:ext cx="4318500" cy="92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3529E"/>
              </a:buClr>
              <a:buSzPts val="3600"/>
              <a:buFont typeface="Arial"/>
              <a:buNone/>
              <a:defRPr b="1" i="0" sz="3600" u="none" cap="none" strike="noStrike">
                <a:solidFill>
                  <a:srgbClr val="33529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098" name="Google Shape;2098;p10"/>
          <p:cNvSpPr/>
          <p:nvPr>
            <p:ph idx="2" type="pic"/>
          </p:nvPr>
        </p:nvSpPr>
        <p:spPr>
          <a:xfrm>
            <a:off x="0" y="557561"/>
            <a:ext cx="6096000" cy="5029200"/>
          </a:xfrm>
          <a:prstGeom prst="rect">
            <a:avLst/>
          </a:prstGeom>
          <a:noFill/>
          <a:ln>
            <a:noFill/>
          </a:ln>
        </p:spPr>
      </p:sp>
      <p:sp>
        <p:nvSpPr>
          <p:cNvPr id="2099" name="Google Shape;2099;p10"/>
          <p:cNvSpPr txBox="1"/>
          <p:nvPr>
            <p:ph idx="3" type="body"/>
          </p:nvPr>
        </p:nvSpPr>
        <p:spPr>
          <a:xfrm>
            <a:off x="6821500" y="2509024"/>
            <a:ext cx="4318500" cy="30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3A3838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10.xml"/><Relationship Id="rId22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9.xml"/><Relationship Id="rId21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12.xml"/><Relationship Id="rId24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23" Type="http://schemas.openxmlformats.org/officeDocument/2006/relationships/slideLayout" Target="../slideLayouts/slideLayout22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4.xml"/><Relationship Id="rId19" Type="http://schemas.openxmlformats.org/officeDocument/2006/relationships/slideLayout" Target="../slideLayouts/slideLayout18.xml"/><Relationship Id="rId6" Type="http://schemas.openxmlformats.org/officeDocument/2006/relationships/slideLayout" Target="../slideLayouts/slideLayout5.xml"/><Relationship Id="rId18" Type="http://schemas.openxmlformats.org/officeDocument/2006/relationships/slideLayout" Target="../slideLayouts/slideLayout17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30.xml"/><Relationship Id="rId22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29.xml"/><Relationship Id="rId21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32.xml"/><Relationship Id="rId24" Type="http://schemas.openxmlformats.org/officeDocument/2006/relationships/theme" Target="../theme/theme4.xml"/><Relationship Id="rId12" Type="http://schemas.openxmlformats.org/officeDocument/2006/relationships/slideLayout" Target="../slideLayouts/slideLayout31.xml"/><Relationship Id="rId23" Type="http://schemas.openxmlformats.org/officeDocument/2006/relationships/slideLayout" Target="../slideLayouts/slideLayout42.xml"/><Relationship Id="rId1" Type="http://schemas.openxmlformats.org/officeDocument/2006/relationships/image" Target="../media/image5.png"/><Relationship Id="rId2" Type="http://schemas.openxmlformats.org/officeDocument/2006/relationships/image" Target="../media/image4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3.xml"/><Relationship Id="rId17" Type="http://schemas.openxmlformats.org/officeDocument/2006/relationships/slideLayout" Target="../slideLayouts/slideLayout36.xml"/><Relationship Id="rId16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4.xml"/><Relationship Id="rId19" Type="http://schemas.openxmlformats.org/officeDocument/2006/relationships/slideLayout" Target="../slideLayouts/slideLayout38.xml"/><Relationship Id="rId6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7.xml"/><Relationship Id="rId7" Type="http://schemas.openxmlformats.org/officeDocument/2006/relationships/slideLayout" Target="../slideLayouts/slideLayout26.xml"/><Relationship Id="rId8" Type="http://schemas.openxmlformats.org/officeDocument/2006/relationships/slideLayout" Target="../slideLayouts/slideLayout27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4.xml"/><Relationship Id="rId3" Type="http://schemas.openxmlformats.org/officeDocument/2006/relationships/slideLayout" Target="../slideLayouts/slideLayout45.xml"/><Relationship Id="rId4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7.xml"/><Relationship Id="rId6" Type="http://schemas.openxmlformats.org/officeDocument/2006/relationships/slideLayout" Target="../slideLayouts/slideLayout48.xml"/><Relationship Id="rId7" Type="http://schemas.openxmlformats.org/officeDocument/2006/relationships/slideLayout" Target="../slideLayouts/slideLayout49.xml"/><Relationship Id="rId8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2059" name="Shape 20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Google Shape;2060;p1"/>
          <p:cNvSpPr txBox="1"/>
          <p:nvPr>
            <p:ph type="title"/>
          </p:nvPr>
        </p:nvSpPr>
        <p:spPr>
          <a:xfrm>
            <a:off x="492623" y="555171"/>
            <a:ext cx="10800000" cy="71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33529E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183EF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183EF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183EF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183EF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183EFF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183EFF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183EFF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183EFF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  <p:sldLayoutId id="2147483666" r:id="rId20"/>
    <p:sldLayoutId id="2147483667" r:id="rId21"/>
    <p:sldLayoutId id="2147483668" r:id="rId22"/>
    <p:sldLayoutId id="2147483669" r:id="rId2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2183" name="Shape 2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4" name="Google Shape;2184;p24"/>
          <p:cNvSpPr/>
          <p:nvPr/>
        </p:nvSpPr>
        <p:spPr>
          <a:xfrm>
            <a:off x="1728788" y="0"/>
            <a:ext cx="10463100" cy="68580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185" name="Google Shape;2185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86" name="Google Shape;2186;p24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83EFF"/>
              </a:buClr>
              <a:buSzPts val="4000"/>
              <a:buFont typeface="Montserrat"/>
              <a:buNone/>
              <a:defRPr b="1" i="0" sz="4000" u="none" cap="none" strike="noStrike">
                <a:solidFill>
                  <a:srgbClr val="183E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pic>
        <p:nvPicPr>
          <p:cNvPr id="2187" name="Google Shape;2187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437402" y="6016675"/>
            <a:ext cx="3335498" cy="603201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  <p:sldLayoutId id="2147483685" r:id="rId19"/>
    <p:sldLayoutId id="2147483686" r:id="rId20"/>
    <p:sldLayoutId id="2147483687" r:id="rId21"/>
    <p:sldLayoutId id="2147483688" r:id="rId22"/>
    <p:sldLayoutId id="2147483689" r:id="rId2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311" name="Shape 23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iki.saude.gov.br/e-SUSREGULACAO/index.php/P%C3%A1gina_principal" TargetMode="External"/><Relationship Id="rId4" Type="http://schemas.openxmlformats.org/officeDocument/2006/relationships/hyperlink" Target="https://wiki.saude.gov.br/regulacao" TargetMode="External"/><Relationship Id="rId5" Type="http://schemas.openxmlformats.org/officeDocument/2006/relationships/hyperlink" Target="mailto:cgra@saude.gov.br" TargetMode="External"/><Relationship Id="rId6" Type="http://schemas.openxmlformats.org/officeDocument/2006/relationships/image" Target="../media/image16.png"/><Relationship Id="rId7" Type="http://schemas.openxmlformats.org/officeDocument/2006/relationships/image" Target="../media/image1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0" name="Shape 2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1" name="Google Shape;2341;p53"/>
          <p:cNvSpPr txBox="1"/>
          <p:nvPr/>
        </p:nvSpPr>
        <p:spPr>
          <a:xfrm>
            <a:off x="8490857" y="4275116"/>
            <a:ext cx="2592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800" u="none" cap="none" strike="noStrike">
                <a:solidFill>
                  <a:srgbClr val="2F5496"/>
                </a:solidFill>
                <a:highlight>
                  <a:srgbClr val="F5F5F5"/>
                </a:highlight>
                <a:latin typeface="Roboto"/>
                <a:ea typeface="Roboto"/>
                <a:cs typeface="Roboto"/>
                <a:sym typeface="Roboto"/>
              </a:rPr>
              <a:t>Brasília, 25/04/2024</a:t>
            </a:r>
            <a:endParaRPr b="1" sz="1800">
              <a:solidFill>
                <a:srgbClr val="2F5496"/>
              </a:solidFill>
              <a:highlight>
                <a:srgbClr val="F5F5F5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42" name="Google Shape;2342;p53"/>
          <p:cNvSpPr txBox="1"/>
          <p:nvPr/>
        </p:nvSpPr>
        <p:spPr>
          <a:xfrm>
            <a:off x="2086346" y="2316801"/>
            <a:ext cx="8544000" cy="831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800" u="none">
                <a:solidFill>
                  <a:srgbClr val="2F5496"/>
                </a:solidFill>
                <a:latin typeface="Roboto"/>
                <a:ea typeface="Roboto"/>
                <a:cs typeface="Roboto"/>
                <a:sym typeface="Roboto"/>
              </a:rPr>
              <a:t>CAPTAÇÃO DE FILAS</a:t>
            </a:r>
            <a:endParaRPr b="0" sz="1800" u="none">
              <a:solidFill>
                <a:srgbClr val="2F549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343" name="Google Shape;2343;p53"/>
          <p:cNvPicPr preferRelativeResize="0"/>
          <p:nvPr/>
        </p:nvPicPr>
        <p:blipFill rotWithShape="1">
          <a:blip r:embed="rId3">
            <a:alphaModFix/>
          </a:blip>
          <a:srcRect b="36442" l="2843" r="2063" t="30418"/>
          <a:stretch/>
        </p:blipFill>
        <p:spPr>
          <a:xfrm>
            <a:off x="1350090" y="4458194"/>
            <a:ext cx="3900464" cy="12093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7" name="Shape 2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8" name="Google Shape;2348;p54"/>
          <p:cNvSpPr txBox="1"/>
          <p:nvPr>
            <p:ph idx="1" type="body"/>
          </p:nvPr>
        </p:nvSpPr>
        <p:spPr>
          <a:xfrm>
            <a:off x="489176" y="555171"/>
            <a:ext cx="10800000" cy="71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529E"/>
              </a:buClr>
              <a:buSzPts val="3600"/>
              <a:buNone/>
            </a:pPr>
            <a:r>
              <a:rPr lang="pt-BR">
                <a:latin typeface="Montserrat"/>
                <a:ea typeface="Montserrat"/>
                <a:cs typeface="Montserrat"/>
                <a:sym typeface="Montserrat"/>
              </a:rPr>
              <a:t>Justificativa </a:t>
            </a:r>
            <a:endParaRPr/>
          </a:p>
        </p:txBody>
      </p:sp>
      <p:sp>
        <p:nvSpPr>
          <p:cNvPr id="2349" name="Google Shape;2349;p54"/>
          <p:cNvSpPr txBox="1"/>
          <p:nvPr>
            <p:ph idx="3" type="body"/>
          </p:nvPr>
        </p:nvSpPr>
        <p:spPr>
          <a:xfrm>
            <a:off x="375249" y="1275006"/>
            <a:ext cx="10923900" cy="3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 sz="1800">
                <a:latin typeface="Arial"/>
                <a:ea typeface="Arial"/>
                <a:cs typeface="Arial"/>
                <a:sym typeface="Arial"/>
              </a:rPr>
              <a:t>Necessidade premente de captação de informações sobre a demanda para a atenção especializada no país e sobre as filas/listas de espera para identificação dos vazios assistenciais ou dificuldades na gestão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b="1" lang="pt-BR" sz="2000">
                <a:latin typeface="Arial"/>
                <a:ea typeface="Arial"/>
                <a:cs typeface="Arial"/>
                <a:sym typeface="Arial"/>
              </a:rPr>
              <a:t>Desafios na informação sobre as filas/listas de espera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7C303"/>
              </a:buClr>
              <a:buSzPts val="2000"/>
              <a:buFont typeface="Courier New"/>
              <a:buChar char="o"/>
            </a:pPr>
            <a:r>
              <a:rPr b="1" lang="pt-BR" sz="2000">
                <a:latin typeface="Arial"/>
                <a:ea typeface="Arial"/>
                <a:cs typeface="Arial"/>
                <a:sym typeface="Arial"/>
              </a:rPr>
              <a:t>Controle manual e sistemas diferentes: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Char char="o"/>
            </a:pPr>
            <a:r>
              <a:rPr lang="pt-BR" sz="1600">
                <a:latin typeface="Arial"/>
                <a:ea typeface="Arial"/>
                <a:cs typeface="Arial"/>
                <a:sym typeface="Arial"/>
              </a:rPr>
              <a:t>Centrais que não utilizam sistemas de regulação. </a:t>
            </a:r>
            <a:endParaRPr sz="160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Char char="o"/>
            </a:pPr>
            <a:r>
              <a:rPr lang="pt-BR" sz="1600">
                <a:latin typeface="Arial"/>
                <a:ea typeface="Arial"/>
                <a:cs typeface="Arial"/>
                <a:sym typeface="Arial"/>
              </a:rPr>
              <a:t>Problemas na integração e captação de filas provenientes de outros sistemas, tanto em nível local, quanto nacional.</a:t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Char char="o"/>
            </a:pPr>
            <a:r>
              <a:rPr lang="pt-BR" sz="1600">
                <a:latin typeface="Arial"/>
                <a:ea typeface="Arial"/>
                <a:cs typeface="Arial"/>
                <a:sym typeface="Arial"/>
              </a:rPr>
              <a:t>Ocorrência de multi-filas, com ocorrências do mesmo usuário em várias filas no mesmo estado.</a:t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7C303"/>
              </a:buClr>
              <a:buSzPts val="2000"/>
              <a:buFont typeface="Courier New"/>
              <a:buChar char="o"/>
            </a:pPr>
            <a:r>
              <a:rPr b="1" lang="pt-BR" sz="2000">
                <a:latin typeface="Arial"/>
                <a:ea typeface="Arial"/>
                <a:cs typeface="Arial"/>
                <a:sym typeface="Arial"/>
              </a:rPr>
              <a:t>Baixa cobertura do SISREG:</a:t>
            </a:r>
            <a:endParaRPr b="1" sz="2000">
              <a:latin typeface="Arial"/>
              <a:ea typeface="Arial"/>
              <a:cs typeface="Arial"/>
              <a:sym typeface="Arial"/>
            </a:endParaRPr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Char char="o"/>
            </a:pPr>
            <a:r>
              <a:rPr lang="pt-BR" sz="1600">
                <a:latin typeface="Arial"/>
                <a:ea typeface="Arial"/>
                <a:cs typeface="Arial"/>
                <a:sym typeface="Arial"/>
              </a:rPr>
              <a:t>Apenas 30% da população nacional tem acesso regulado pelo SISREG;</a:t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Char char="o"/>
            </a:pPr>
            <a:r>
              <a:rPr lang="pt-BR" sz="1600">
                <a:latin typeface="Arial"/>
                <a:ea typeface="Arial"/>
                <a:cs typeface="Arial"/>
                <a:sym typeface="Arial"/>
              </a:rPr>
              <a:t>Mesmo com oferta do e-SUS Regulação, implementação no território demandará tempo, em função da complexidade</a:t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7C303"/>
              </a:buClr>
              <a:buSzPts val="2000"/>
              <a:buFont typeface="Courier New"/>
              <a:buChar char="o"/>
            </a:pPr>
            <a:r>
              <a:rPr b="1" lang="pt-BR" sz="2000">
                <a:latin typeface="Arial"/>
                <a:ea typeface="Arial"/>
                <a:cs typeface="Arial"/>
                <a:sym typeface="Arial"/>
              </a:rPr>
              <a:t>Instituição de Modelo de Informação recente e sem obrigatoriedade de envio</a:t>
            </a:r>
            <a:endParaRPr b="1" sz="200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Char char="o"/>
            </a:pPr>
            <a:r>
              <a:rPr lang="pt-BR" sz="1600">
                <a:latin typeface="Arial"/>
                <a:ea typeface="Arial"/>
                <a:cs typeface="Arial"/>
                <a:sym typeface="Arial"/>
              </a:rPr>
              <a:t>Publicação do Modelo de Informação da Regulação Assistencial (MIRA) pela Portaria conjunta SAES/SEIDIGI nº 3, de 18 de abril de 2023</a:t>
            </a:r>
            <a:endParaRPr/>
          </a:p>
          <a:p>
            <a:pPr indent="-1270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sz="1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3" name="Shape 2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4" name="Google Shape;2354;p55"/>
          <p:cNvSpPr txBox="1"/>
          <p:nvPr>
            <p:ph idx="1" type="body"/>
          </p:nvPr>
        </p:nvSpPr>
        <p:spPr>
          <a:xfrm>
            <a:off x="508226" y="136071"/>
            <a:ext cx="10800000" cy="71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529E"/>
              </a:buClr>
              <a:buSzPts val="3600"/>
              <a:buNone/>
            </a:pPr>
            <a:r>
              <a:rPr lang="pt-BR">
                <a:latin typeface="Montserrat"/>
                <a:ea typeface="Montserrat"/>
                <a:cs typeface="Montserrat"/>
                <a:sym typeface="Montserrat"/>
              </a:rPr>
              <a:t>Linha do tempo</a:t>
            </a:r>
            <a:endParaRPr/>
          </a:p>
        </p:txBody>
      </p:sp>
      <p:cxnSp>
        <p:nvCxnSpPr>
          <p:cNvPr id="2355" name="Google Shape;2355;p55"/>
          <p:cNvCxnSpPr/>
          <p:nvPr/>
        </p:nvCxnSpPr>
        <p:spPr>
          <a:xfrm flipH="1" rot="10800000">
            <a:off x="287991" y="3422260"/>
            <a:ext cx="11761800" cy="4500"/>
          </a:xfrm>
          <a:prstGeom prst="straightConnector1">
            <a:avLst/>
          </a:prstGeom>
          <a:noFill/>
          <a:ln cap="flat" cmpd="sng" w="57150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2356" name="Google Shape;2356;p55"/>
          <p:cNvSpPr/>
          <p:nvPr/>
        </p:nvSpPr>
        <p:spPr>
          <a:xfrm>
            <a:off x="233238" y="3360458"/>
            <a:ext cx="125400" cy="125400"/>
          </a:xfrm>
          <a:prstGeom prst="ellipse">
            <a:avLst/>
          </a:prstGeom>
          <a:solidFill>
            <a:srgbClr val="FF0000"/>
          </a:solidFill>
          <a:ln cap="flat" cmpd="sng" w="12700">
            <a:solidFill>
              <a:srgbClr val="183E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57" name="Google Shape;2357;p55"/>
          <p:cNvSpPr/>
          <p:nvPr/>
        </p:nvSpPr>
        <p:spPr>
          <a:xfrm>
            <a:off x="742717" y="3364007"/>
            <a:ext cx="125400" cy="125400"/>
          </a:xfrm>
          <a:prstGeom prst="ellipse">
            <a:avLst/>
          </a:prstGeom>
          <a:solidFill>
            <a:schemeClr val="accent1"/>
          </a:solidFill>
          <a:ln cap="flat" cmpd="sng" w="12700">
            <a:solidFill>
              <a:srgbClr val="002DB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58" name="Google Shape;2358;p55"/>
          <p:cNvSpPr/>
          <p:nvPr/>
        </p:nvSpPr>
        <p:spPr>
          <a:xfrm>
            <a:off x="1572540" y="3355041"/>
            <a:ext cx="125400" cy="125400"/>
          </a:xfrm>
          <a:prstGeom prst="ellipse">
            <a:avLst/>
          </a:prstGeom>
          <a:solidFill>
            <a:schemeClr val="accent1"/>
          </a:solidFill>
          <a:ln cap="flat" cmpd="sng" w="12700">
            <a:solidFill>
              <a:srgbClr val="002DB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59" name="Google Shape;2359;p55"/>
          <p:cNvSpPr/>
          <p:nvPr/>
        </p:nvSpPr>
        <p:spPr>
          <a:xfrm>
            <a:off x="2324277" y="3355039"/>
            <a:ext cx="125400" cy="125400"/>
          </a:xfrm>
          <a:prstGeom prst="ellipse">
            <a:avLst/>
          </a:prstGeom>
          <a:solidFill>
            <a:schemeClr val="accent6"/>
          </a:solidFill>
          <a:ln cap="flat" cmpd="sng" w="12700">
            <a:solidFill>
              <a:srgbClr val="517E3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60" name="Google Shape;2360;p55"/>
          <p:cNvSpPr txBox="1"/>
          <p:nvPr/>
        </p:nvSpPr>
        <p:spPr>
          <a:xfrm>
            <a:off x="2242297" y="1620279"/>
            <a:ext cx="7629000" cy="5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Publicação do Modelo de Informação da Regulação Assistencial (MIRA)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PORTARIA CONJUNTA SAES/SEIDIGI Nº 3, DE 18 DE ABRIL DE 2023</a:t>
            </a:r>
            <a:endParaRPr sz="14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61" name="Google Shape;2361;p55"/>
          <p:cNvSpPr/>
          <p:nvPr/>
        </p:nvSpPr>
        <p:spPr>
          <a:xfrm>
            <a:off x="1259952" y="928061"/>
            <a:ext cx="73221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Programa Nacional de Redução das Filas de Cirurgias Eletivas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PORTARIA GM/MS Nº 90, DE 3 DE FEVEREIRO DE 2023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2362" name="Google Shape;2362;p55"/>
          <p:cNvCxnSpPr>
            <a:stCxn id="2357" idx="0"/>
            <a:endCxn id="2361" idx="1"/>
          </p:cNvCxnSpPr>
          <p:nvPr/>
        </p:nvCxnSpPr>
        <p:spPr>
          <a:xfrm rot="-5400000">
            <a:off x="30217" y="2134307"/>
            <a:ext cx="2004900" cy="454500"/>
          </a:xfrm>
          <a:prstGeom prst="bentConnector2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2363" name="Google Shape;2363;p55"/>
          <p:cNvCxnSpPr>
            <a:stCxn id="2358" idx="0"/>
            <a:endCxn id="2360" idx="1"/>
          </p:cNvCxnSpPr>
          <p:nvPr/>
        </p:nvCxnSpPr>
        <p:spPr>
          <a:xfrm rot="-5400000">
            <a:off x="1217640" y="2330241"/>
            <a:ext cx="1442400" cy="607200"/>
          </a:xfrm>
          <a:prstGeom prst="bentConnector2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2364" name="Google Shape;2364;p55"/>
          <p:cNvCxnSpPr>
            <a:stCxn id="2359" idx="0"/>
          </p:cNvCxnSpPr>
          <p:nvPr/>
        </p:nvCxnSpPr>
        <p:spPr>
          <a:xfrm rot="-5400000">
            <a:off x="2349777" y="2691739"/>
            <a:ext cx="700500" cy="626100"/>
          </a:xfrm>
          <a:prstGeom prst="bentConnector2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2365" name="Google Shape;2365;p55"/>
          <p:cNvSpPr txBox="1"/>
          <p:nvPr/>
        </p:nvSpPr>
        <p:spPr>
          <a:xfrm>
            <a:off x="3002732" y="2421777"/>
            <a:ext cx="7661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Inicialização do Captação de Filas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Jul de 2023 - Parceria com o Estado de Goiás no desenvolvimento do sistema de captação de filas </a:t>
            </a:r>
            <a:endParaRPr sz="14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66" name="Google Shape;2366;p55"/>
          <p:cNvSpPr txBox="1"/>
          <p:nvPr/>
        </p:nvSpPr>
        <p:spPr>
          <a:xfrm>
            <a:off x="2588798" y="3907888"/>
            <a:ext cx="3469800" cy="5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Entregue o primeiro protótipo</a:t>
            </a:r>
            <a:endParaRPr b="1"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Nov de 2023 - testes internos</a:t>
            </a:r>
            <a:endParaRPr sz="14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67" name="Google Shape;2367;p55"/>
          <p:cNvSpPr/>
          <p:nvPr/>
        </p:nvSpPr>
        <p:spPr>
          <a:xfrm>
            <a:off x="131978" y="3000899"/>
            <a:ext cx="7461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2023</a:t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68" name="Google Shape;2368;p55"/>
          <p:cNvSpPr/>
          <p:nvPr/>
        </p:nvSpPr>
        <p:spPr>
          <a:xfrm>
            <a:off x="6785442" y="3364007"/>
            <a:ext cx="125400" cy="125400"/>
          </a:xfrm>
          <a:prstGeom prst="ellipse">
            <a:avLst/>
          </a:prstGeom>
          <a:solidFill>
            <a:schemeClr val="accent1"/>
          </a:solidFill>
          <a:ln cap="flat" cmpd="sng" w="12700">
            <a:solidFill>
              <a:srgbClr val="002DB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2369" name="Google Shape;2369;p55"/>
          <p:cNvCxnSpPr>
            <a:stCxn id="2368" idx="4"/>
          </p:cNvCxnSpPr>
          <p:nvPr/>
        </p:nvCxnSpPr>
        <p:spPr>
          <a:xfrm rot="5400000">
            <a:off x="6194742" y="3513707"/>
            <a:ext cx="677700" cy="629100"/>
          </a:xfrm>
          <a:prstGeom prst="bentConnector3">
            <a:avLst>
              <a:gd fmla="val 101080" name="adj1"/>
            </a:avLst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2370" name="Google Shape;2370;p55"/>
          <p:cNvSpPr/>
          <p:nvPr/>
        </p:nvSpPr>
        <p:spPr>
          <a:xfrm>
            <a:off x="7066388" y="3359352"/>
            <a:ext cx="125400" cy="125400"/>
          </a:xfrm>
          <a:prstGeom prst="ellipse">
            <a:avLst/>
          </a:prstGeom>
          <a:solidFill>
            <a:schemeClr val="accent1"/>
          </a:solidFill>
          <a:ln cap="flat" cmpd="sng" w="12700">
            <a:solidFill>
              <a:srgbClr val="002DB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71" name="Google Shape;2371;p55"/>
          <p:cNvSpPr txBox="1"/>
          <p:nvPr/>
        </p:nvSpPr>
        <p:spPr>
          <a:xfrm>
            <a:off x="742036" y="4749183"/>
            <a:ext cx="6720900" cy="5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Apresentação no GT IeSD</a:t>
            </a:r>
            <a:endParaRPr b="1"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Dez de 2023 - Definição de parceiros e prazos para realizar testes</a:t>
            </a:r>
            <a:endParaRPr sz="14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72" name="Google Shape;2372;p55"/>
          <p:cNvSpPr txBox="1"/>
          <p:nvPr/>
        </p:nvSpPr>
        <p:spPr>
          <a:xfrm>
            <a:off x="8096582" y="4459970"/>
            <a:ext cx="3989100" cy="5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Homologação no GT IeSD </a:t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05/04/2024</a:t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2373" name="Google Shape;2373;p55"/>
          <p:cNvCxnSpPr>
            <a:stCxn id="2370" idx="4"/>
          </p:cNvCxnSpPr>
          <p:nvPr/>
        </p:nvCxnSpPr>
        <p:spPr>
          <a:xfrm rot="5400000">
            <a:off x="5794838" y="3566502"/>
            <a:ext cx="1416000" cy="1252500"/>
          </a:xfrm>
          <a:prstGeom prst="bentConnector3">
            <a:avLst>
              <a:gd fmla="val 100161" name="adj1"/>
            </a:avLst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2374" name="Google Shape;2374;p55"/>
          <p:cNvSpPr txBox="1"/>
          <p:nvPr/>
        </p:nvSpPr>
        <p:spPr>
          <a:xfrm>
            <a:off x="283006" y="5373497"/>
            <a:ext cx="62145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Realização de Piloto</a:t>
            </a:r>
            <a:endParaRPr b="1"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Jan e Fev de 2024 - testes e revisão de funcionalidades</a:t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Participação: AM, MG, SC, RR, Biguaçu, Parintins</a:t>
            </a:r>
            <a:endParaRPr/>
          </a:p>
        </p:txBody>
      </p:sp>
      <p:sp>
        <p:nvSpPr>
          <p:cNvPr id="2375" name="Google Shape;2375;p55"/>
          <p:cNvSpPr/>
          <p:nvPr/>
        </p:nvSpPr>
        <p:spPr>
          <a:xfrm>
            <a:off x="7904801" y="3361765"/>
            <a:ext cx="125400" cy="125400"/>
          </a:xfrm>
          <a:prstGeom prst="ellipse">
            <a:avLst/>
          </a:prstGeom>
          <a:solidFill>
            <a:srgbClr val="FFFF00"/>
          </a:solidFill>
          <a:ln cap="flat" cmpd="sng" w="12700">
            <a:solidFill>
              <a:srgbClr val="002DB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2376" name="Google Shape;2376;p55"/>
          <p:cNvCxnSpPr/>
          <p:nvPr/>
        </p:nvCxnSpPr>
        <p:spPr>
          <a:xfrm flipH="1">
            <a:off x="2919155" y="3497167"/>
            <a:ext cx="5048400" cy="2078700"/>
          </a:xfrm>
          <a:prstGeom prst="bentConnector2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2377" name="Google Shape;2377;p55"/>
          <p:cNvSpPr/>
          <p:nvPr/>
        </p:nvSpPr>
        <p:spPr>
          <a:xfrm>
            <a:off x="7424395" y="3360458"/>
            <a:ext cx="125400" cy="125400"/>
          </a:xfrm>
          <a:prstGeom prst="ellipse">
            <a:avLst/>
          </a:prstGeom>
          <a:solidFill>
            <a:srgbClr val="FF0000"/>
          </a:solidFill>
          <a:ln cap="flat" cmpd="sng" w="12700">
            <a:solidFill>
              <a:srgbClr val="183E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78" name="Google Shape;2378;p55"/>
          <p:cNvSpPr/>
          <p:nvPr/>
        </p:nvSpPr>
        <p:spPr>
          <a:xfrm>
            <a:off x="7087125" y="3005902"/>
            <a:ext cx="822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2024</a:t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79" name="Google Shape;2379;p55"/>
          <p:cNvSpPr txBox="1"/>
          <p:nvPr/>
        </p:nvSpPr>
        <p:spPr>
          <a:xfrm>
            <a:off x="8028459" y="3817503"/>
            <a:ext cx="2577300" cy="5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Finalização do Piloto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Março de 2024 </a:t>
            </a:r>
            <a:endParaRPr sz="11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80" name="Google Shape;2380;p55"/>
          <p:cNvSpPr/>
          <p:nvPr/>
        </p:nvSpPr>
        <p:spPr>
          <a:xfrm>
            <a:off x="8347872" y="3370354"/>
            <a:ext cx="125400" cy="125400"/>
          </a:xfrm>
          <a:prstGeom prst="ellipse">
            <a:avLst/>
          </a:prstGeom>
          <a:solidFill>
            <a:srgbClr val="FFFF00"/>
          </a:solidFill>
          <a:ln cap="flat" cmpd="sng" w="12700">
            <a:solidFill>
              <a:srgbClr val="002DB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2381" name="Google Shape;2381;p55"/>
          <p:cNvCxnSpPr>
            <a:stCxn id="2380" idx="4"/>
          </p:cNvCxnSpPr>
          <p:nvPr/>
        </p:nvCxnSpPr>
        <p:spPr>
          <a:xfrm>
            <a:off x="8410572" y="3495754"/>
            <a:ext cx="0" cy="3246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2382" name="Google Shape;2382;p55"/>
          <p:cNvCxnSpPr/>
          <p:nvPr/>
        </p:nvCxnSpPr>
        <p:spPr>
          <a:xfrm>
            <a:off x="9311170" y="3426587"/>
            <a:ext cx="19800" cy="10866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2383" name="Google Shape;2383;p55"/>
          <p:cNvSpPr/>
          <p:nvPr/>
        </p:nvSpPr>
        <p:spPr>
          <a:xfrm>
            <a:off x="9260567" y="3361765"/>
            <a:ext cx="125400" cy="125400"/>
          </a:xfrm>
          <a:prstGeom prst="ellipse">
            <a:avLst/>
          </a:prstGeom>
          <a:solidFill>
            <a:srgbClr val="FFFF00"/>
          </a:solidFill>
          <a:ln cap="flat" cmpd="sng" w="12700">
            <a:solidFill>
              <a:srgbClr val="002DB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7" name="Shape 2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8" name="Google Shape;2388;p56"/>
          <p:cNvSpPr txBox="1"/>
          <p:nvPr>
            <p:ph idx="1" type="body"/>
          </p:nvPr>
        </p:nvSpPr>
        <p:spPr>
          <a:xfrm>
            <a:off x="489176" y="555171"/>
            <a:ext cx="10800000" cy="71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529E"/>
              </a:buClr>
              <a:buSzPts val="3600"/>
              <a:buNone/>
            </a:pPr>
            <a:r>
              <a:rPr lang="pt-BR">
                <a:latin typeface="Montserrat"/>
                <a:ea typeface="Montserrat"/>
                <a:cs typeface="Montserrat"/>
                <a:sym typeface="Montserrat"/>
              </a:rPr>
              <a:t>Captação de Filas - Características</a:t>
            </a:r>
            <a:endParaRPr/>
          </a:p>
        </p:txBody>
      </p:sp>
      <p:sp>
        <p:nvSpPr>
          <p:cNvPr id="2389" name="Google Shape;2389;p56"/>
          <p:cNvSpPr txBox="1"/>
          <p:nvPr>
            <p:ph idx="3" type="body"/>
          </p:nvPr>
        </p:nvSpPr>
        <p:spPr>
          <a:xfrm>
            <a:off x="400072" y="1717762"/>
            <a:ext cx="7320000" cy="339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1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o"/>
            </a:pPr>
            <a:r>
              <a:rPr b="1" lang="pt-BR" sz="1800">
                <a:latin typeface="Arial"/>
                <a:ea typeface="Arial"/>
                <a:cs typeface="Arial"/>
                <a:sym typeface="Arial"/>
              </a:rPr>
              <a:t>Segurança</a:t>
            </a:r>
            <a:r>
              <a:rPr lang="pt-BR" sz="1800">
                <a:latin typeface="Arial"/>
                <a:ea typeface="Arial"/>
                <a:cs typeface="Arial"/>
                <a:sym typeface="Arial"/>
              </a:rPr>
              <a:t> e controle de acesso via GOV.BR;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</a:pPr>
            <a:r>
              <a:rPr lang="pt-BR" sz="1800">
                <a:latin typeface="Arial"/>
                <a:ea typeface="Arial"/>
                <a:cs typeface="Arial"/>
                <a:sym typeface="Arial"/>
              </a:rPr>
              <a:t>Escopo simples: registro e captação de filas em </a:t>
            </a:r>
            <a:r>
              <a:rPr b="1" lang="pt-BR" sz="1800">
                <a:latin typeface="Arial"/>
                <a:ea typeface="Arial"/>
                <a:cs typeface="Arial"/>
                <a:sym typeface="Arial"/>
              </a:rPr>
              <a:t>município não informatizado ou sem sistema de informação para regulação</a:t>
            </a:r>
            <a:r>
              <a:rPr lang="pt-BR" sz="1800">
                <a:latin typeface="Arial"/>
                <a:ea typeface="Arial"/>
                <a:cs typeface="Arial"/>
                <a:sym typeface="Arial"/>
              </a:rPr>
              <a:t>;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</a:pPr>
            <a:r>
              <a:rPr lang="pt-BR" sz="1800">
                <a:latin typeface="Arial"/>
                <a:ea typeface="Arial"/>
                <a:cs typeface="Arial"/>
                <a:sym typeface="Arial"/>
              </a:rPr>
              <a:t>Perfis de acesso: federal, estadual e municipal;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</a:pPr>
            <a:r>
              <a:rPr lang="pt-BR" sz="1800">
                <a:latin typeface="Arial"/>
                <a:ea typeface="Arial"/>
                <a:cs typeface="Arial"/>
                <a:sym typeface="Arial"/>
              </a:rPr>
              <a:t>Inserção de solicitações </a:t>
            </a:r>
            <a:r>
              <a:rPr b="1" lang="pt-BR" sz="1800">
                <a:latin typeface="Arial"/>
                <a:ea typeface="Arial"/>
                <a:cs typeface="Arial"/>
                <a:sym typeface="Arial"/>
              </a:rPr>
              <a:t>diretamente no sistema</a:t>
            </a:r>
            <a:r>
              <a:rPr lang="pt-BR" sz="1800">
                <a:latin typeface="Arial"/>
                <a:ea typeface="Arial"/>
                <a:cs typeface="Arial"/>
                <a:sym typeface="Arial"/>
              </a:rPr>
              <a:t> ou  por </a:t>
            </a:r>
            <a:r>
              <a:rPr b="1" lang="pt-BR" sz="1800">
                <a:latin typeface="Arial"/>
                <a:ea typeface="Arial"/>
                <a:cs typeface="Arial"/>
                <a:sym typeface="Arial"/>
              </a:rPr>
              <a:t>meio de arquivo;</a:t>
            </a: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</a:pPr>
            <a:r>
              <a:rPr lang="pt-BR" sz="1800">
                <a:latin typeface="Arial"/>
                <a:ea typeface="Arial"/>
                <a:cs typeface="Arial"/>
                <a:sym typeface="Arial"/>
              </a:rPr>
              <a:t>Envio pode ser </a:t>
            </a:r>
            <a:r>
              <a:rPr b="1" lang="pt-BR" sz="1800">
                <a:latin typeface="Arial"/>
                <a:ea typeface="Arial"/>
                <a:cs typeface="Arial"/>
                <a:sym typeface="Arial"/>
              </a:rPr>
              <a:t>centralizado por município</a:t>
            </a:r>
            <a:r>
              <a:rPr lang="pt-BR" sz="1800">
                <a:latin typeface="Arial"/>
                <a:ea typeface="Arial"/>
                <a:cs typeface="Arial"/>
                <a:sym typeface="Arial"/>
              </a:rPr>
              <a:t> ou </a:t>
            </a:r>
            <a:r>
              <a:rPr b="1" lang="pt-BR" sz="1800">
                <a:latin typeface="Arial"/>
                <a:ea typeface="Arial"/>
                <a:cs typeface="Arial"/>
                <a:sym typeface="Arial"/>
              </a:rPr>
              <a:t>estado </a:t>
            </a:r>
            <a:r>
              <a:rPr lang="pt-BR" sz="1800">
                <a:latin typeface="Arial"/>
                <a:ea typeface="Arial"/>
                <a:cs typeface="Arial"/>
                <a:sym typeface="Arial"/>
              </a:rPr>
              <a:t>ou por unidade que realize os registros, desde que autorizada pelo gestor;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</a:pPr>
            <a:r>
              <a:rPr b="1" lang="pt-BR" sz="1800">
                <a:latin typeface="Arial"/>
                <a:ea typeface="Arial"/>
                <a:cs typeface="Arial"/>
                <a:sym typeface="Arial"/>
              </a:rPr>
              <a:t>Visualização</a:t>
            </a:r>
            <a:r>
              <a:rPr lang="pt-BR" sz="1800">
                <a:latin typeface="Arial"/>
                <a:ea typeface="Arial"/>
                <a:cs typeface="Arial"/>
                <a:sym typeface="Arial"/>
              </a:rPr>
              <a:t> de todas as filas enviadas em um </a:t>
            </a:r>
            <a:r>
              <a:rPr b="1" lang="pt-BR" sz="1800">
                <a:latin typeface="Arial"/>
                <a:ea typeface="Arial"/>
                <a:cs typeface="Arial"/>
                <a:sym typeface="Arial"/>
              </a:rPr>
              <a:t>único local;</a:t>
            </a: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</a:pPr>
            <a:r>
              <a:rPr lang="pt-BR" sz="1800">
                <a:latin typeface="Arial"/>
                <a:ea typeface="Arial"/>
                <a:cs typeface="Arial"/>
                <a:sym typeface="Arial"/>
              </a:rPr>
              <a:t>Ferramenta transitória que facilitará a implementação do e-SUS Regulação.</a:t>
            </a:r>
            <a:br>
              <a:rPr lang="pt-BR" sz="1800"/>
            </a:br>
            <a:endParaRPr sz="1800"/>
          </a:p>
        </p:txBody>
      </p:sp>
      <p:pic>
        <p:nvPicPr>
          <p:cNvPr descr="Fila de atendimento única" id="2390" name="Google Shape;2390;p5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03094" y="2327116"/>
            <a:ext cx="3815627" cy="3507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4" name="Shape 2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5" name="Google Shape;2395;p57"/>
          <p:cNvSpPr txBox="1"/>
          <p:nvPr>
            <p:ph idx="1" type="body"/>
          </p:nvPr>
        </p:nvSpPr>
        <p:spPr>
          <a:xfrm>
            <a:off x="489176" y="555171"/>
            <a:ext cx="10800000" cy="71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529E"/>
              </a:buClr>
              <a:buSzPts val="3600"/>
              <a:buNone/>
            </a:pPr>
            <a:r>
              <a:rPr lang="pt-BR">
                <a:latin typeface="Montserrat"/>
                <a:ea typeface="Montserrat"/>
                <a:cs typeface="Montserrat"/>
                <a:sym typeface="Montserrat"/>
              </a:rPr>
              <a:t>Telas</a:t>
            </a:r>
            <a:endParaRPr/>
          </a:p>
        </p:txBody>
      </p:sp>
      <p:pic>
        <p:nvPicPr>
          <p:cNvPr descr="Interface gráfica do usuário, Aplicativo, Email&#10;&#10;Descrição gerada automaticamente" id="2396" name="Google Shape;2396;p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32862" y="1489364"/>
            <a:ext cx="6874327" cy="42652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ma imagem contendo Ícone&#10;&#10;Descrição gerada automaticamente" id="2397" name="Google Shape;2397;p5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4819" y="1274989"/>
            <a:ext cx="7831528" cy="109178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nterface gráfica do usuário, Aplicativo&#10;&#10;Descrição gerada automaticamente" id="2398" name="Google Shape;2398;p5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56410" y="2815008"/>
            <a:ext cx="3607130" cy="29202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2" name="Shape 2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3" name="Google Shape;2403;p58"/>
          <p:cNvSpPr txBox="1"/>
          <p:nvPr>
            <p:ph type="title"/>
          </p:nvPr>
        </p:nvSpPr>
        <p:spPr>
          <a:xfrm>
            <a:off x="1264519" y="594755"/>
            <a:ext cx="4248900" cy="71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latin typeface="Arial"/>
                <a:ea typeface="Arial"/>
                <a:cs typeface="Arial"/>
                <a:sym typeface="Arial"/>
              </a:rPr>
              <a:t>Perspectivas</a:t>
            </a:r>
            <a:endParaRPr/>
          </a:p>
        </p:txBody>
      </p:sp>
      <p:sp>
        <p:nvSpPr>
          <p:cNvPr id="2404" name="Google Shape;2404;p58"/>
          <p:cNvSpPr txBox="1"/>
          <p:nvPr/>
        </p:nvSpPr>
        <p:spPr>
          <a:xfrm>
            <a:off x="762001" y="1494312"/>
            <a:ext cx="10653300" cy="36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pt-BR"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Apoio para implantação inicial e suporte – foco inicial nas adesões ao PMAE</a:t>
            </a:r>
            <a:endParaRPr sz="24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pt-BR"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Finalização da integração com a RNDS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pt-BR"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Finalização e disponibilização do E-SUS regulação - para substituição ao SISREG e novas adesões (previsão jul/2024)</a:t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pt-BR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Simplificação no fluxo de cadastramento das duas ferramentas passando a ser via cadastros dos FMS e FES no FNS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pt-BR"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Pactuação tripartite de envio (fluxos, prazos e sistemática) dos dados de regulação, incluindo sistemas próprios (via RNDS)</a:t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pt-BR"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Revisão do MIRA </a:t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8" name="Shape 2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9" name="Google Shape;2409;p59"/>
          <p:cNvSpPr txBox="1"/>
          <p:nvPr>
            <p:ph idx="1" type="body"/>
          </p:nvPr>
        </p:nvSpPr>
        <p:spPr>
          <a:xfrm>
            <a:off x="465634" y="1570241"/>
            <a:ext cx="4754400" cy="5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BR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WIKI- Manual Captação de Filas</a:t>
            </a:r>
            <a:endParaRPr sz="2400">
              <a:solidFill>
                <a:schemeClr val="dk1"/>
              </a:solidFill>
            </a:endParaRPr>
          </a:p>
        </p:txBody>
      </p:sp>
      <p:sp>
        <p:nvSpPr>
          <p:cNvPr id="2410" name="Google Shape;2410;p59"/>
          <p:cNvSpPr txBox="1"/>
          <p:nvPr>
            <p:ph idx="2" type="body"/>
          </p:nvPr>
        </p:nvSpPr>
        <p:spPr>
          <a:xfrm>
            <a:off x="312471" y="2138486"/>
            <a:ext cx="5486400" cy="175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pt-BR" u="sng">
                <a:solidFill>
                  <a:schemeClr val="hlink"/>
                </a:solidFill>
                <a:hlinkClick r:id="rId3"/>
              </a:rPr>
              <a:t>e-SUSREGULACAO (saude.gov.br)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pt-BR">
                <a:solidFill>
                  <a:schemeClr val="dk1"/>
                </a:solidFill>
              </a:rPr>
              <a:t>Ferramenta utilizada pelo Ministério da Saúde, que possibilita aos usuários do Captação de Filas obter informações para entender o uso, a configuração do sistema e as suas características.</a:t>
            </a:r>
            <a:endParaRPr/>
          </a:p>
        </p:txBody>
      </p:sp>
      <p:sp>
        <p:nvSpPr>
          <p:cNvPr id="2411" name="Google Shape;2411;p59"/>
          <p:cNvSpPr txBox="1"/>
          <p:nvPr/>
        </p:nvSpPr>
        <p:spPr>
          <a:xfrm>
            <a:off x="7597083" y="1569929"/>
            <a:ext cx="2843100" cy="42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3CF00"/>
              </a:buClr>
              <a:buSzPts val="2400"/>
              <a:buFont typeface="Arial"/>
              <a:buNone/>
            </a:pPr>
            <a:r>
              <a:rPr b="1" lang="pt-BR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WIKI-Regulação</a:t>
            </a:r>
            <a:endParaRPr b="1" sz="24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412" name="Google Shape;2412;p59"/>
          <p:cNvSpPr txBox="1"/>
          <p:nvPr/>
        </p:nvSpPr>
        <p:spPr>
          <a:xfrm>
            <a:off x="6171519" y="2130461"/>
            <a:ext cx="5961600" cy="175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None/>
            </a:pPr>
            <a:r>
              <a:rPr b="1" lang="pt-BR" sz="20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4"/>
              </a:rPr>
              <a:t>https://wiki.saude.gov.br/regulacao</a:t>
            </a:r>
            <a:r>
              <a:rPr b="1" lang="pt-BR" sz="1800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rPr>
              <a:t> </a:t>
            </a:r>
            <a:endParaRPr b="1" sz="1800">
              <a:solidFill>
                <a:schemeClr val="accen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lang="pt-BR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Elaborado com o escopo de compartilhar com gestores públicos, profissionais da saúde, bem como demais interessados, conhecimentos e informações pertinentes ao tema da regulação da saúde, no âmbito do Sistema Único de Saúde (SUS). </a:t>
            </a:r>
            <a:endParaRPr/>
          </a:p>
        </p:txBody>
      </p:sp>
      <p:sp>
        <p:nvSpPr>
          <p:cNvPr id="2413" name="Google Shape;2413;p59"/>
          <p:cNvSpPr txBox="1"/>
          <p:nvPr/>
        </p:nvSpPr>
        <p:spPr>
          <a:xfrm>
            <a:off x="4229953" y="4096742"/>
            <a:ext cx="3886200" cy="41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3CF00"/>
              </a:buClr>
              <a:buSzPts val="3200"/>
              <a:buFont typeface="Arial"/>
              <a:buNone/>
            </a:pPr>
            <a:r>
              <a:rPr b="1" lang="pt-BR" sz="32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E-mail / Telefone</a:t>
            </a:r>
            <a:endParaRPr b="1" sz="32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414" name="Google Shape;2414;p59"/>
          <p:cNvSpPr txBox="1"/>
          <p:nvPr/>
        </p:nvSpPr>
        <p:spPr>
          <a:xfrm>
            <a:off x="1278382" y="4725429"/>
            <a:ext cx="94878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lang="pt-BR" sz="1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Canais de comunicação utilizados pela CGRA, para manter-se em permanente contato com os gestores e operadores do sistema nos estados e municípios.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lang="pt-BR" sz="14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5"/>
              </a:rPr>
              <a:t>cgra@saude.gov.br</a:t>
            </a:r>
            <a:endParaRPr b="0" sz="14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lang="pt-BR" sz="1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61 3315 5872/5843/5802</a:t>
            </a:r>
            <a:endParaRPr/>
          </a:p>
        </p:txBody>
      </p:sp>
      <p:pic>
        <p:nvPicPr>
          <p:cNvPr id="2415" name="Google Shape;2415;p5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13584" y="1360755"/>
            <a:ext cx="571349" cy="5713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6" name="Google Shape;2416;p5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031380" y="1360755"/>
            <a:ext cx="571349" cy="5713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7" name="Google Shape;2417;p5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88673" y="4592057"/>
            <a:ext cx="571349" cy="571349"/>
          </a:xfrm>
          <a:prstGeom prst="rect">
            <a:avLst/>
          </a:prstGeom>
          <a:noFill/>
          <a:ln>
            <a:noFill/>
          </a:ln>
        </p:spPr>
      </p:pic>
      <p:sp>
        <p:nvSpPr>
          <p:cNvPr id="2418" name="Google Shape;2418;p59"/>
          <p:cNvSpPr txBox="1"/>
          <p:nvPr/>
        </p:nvSpPr>
        <p:spPr>
          <a:xfrm>
            <a:off x="114300" y="155141"/>
            <a:ext cx="8163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01</a:t>
            </a:r>
            <a:endParaRPr sz="4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419" name="Google Shape;2419;p59"/>
          <p:cNvSpPr/>
          <p:nvPr/>
        </p:nvSpPr>
        <p:spPr>
          <a:xfrm>
            <a:off x="605147" y="240891"/>
            <a:ext cx="6781800" cy="53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200">
                <a:solidFill>
                  <a:srgbClr val="33529E"/>
                </a:solidFill>
                <a:latin typeface="Arial"/>
                <a:ea typeface="Arial"/>
                <a:cs typeface="Arial"/>
                <a:sym typeface="Arial"/>
              </a:rPr>
              <a:t>Apoio e Suporte</a:t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3" name="Shape 24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Lâmina de Abertura e final">
  <a:themeElements>
    <a:clrScheme name="Personalizar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13FFE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Lâmina de Abertur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Lâmina de Abertura e final">
  <a:themeElements>
    <a:clrScheme name="Personalizar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13FFE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