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sldIdLst>
    <p:sldId id="256" r:id="rId5"/>
    <p:sldId id="257" r:id="rId6"/>
    <p:sldId id="273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74" r:id="rId16"/>
    <p:sldId id="268" r:id="rId17"/>
    <p:sldId id="270" r:id="rId18"/>
    <p:sldId id="271" r:id="rId19"/>
    <p:sldId id="275" r:id="rId20"/>
  </p:sldIdLst>
  <p:sldSz cx="9753600" cy="5851525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8EFB3DA-AC49-4EB2-9975-8525B9451BE6}" v="10" dt="2025-10-16T18:30:20.33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129" d="100"/>
          <a:sy n="129" d="100"/>
        </p:scale>
        <p:origin x="894" y="90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microsoft.com/office/2015/10/relationships/revisionInfo" Target="revisionInfo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aulo Giovanni Carro" userId="7c246736-14b9-4de3-8280-a665eb025488" providerId="ADAL" clId="{C8EFB3DA-AC49-4EB2-9975-8525B9451BE6}"/>
    <pc:docChg chg="undo custSel delSld modSld">
      <pc:chgData name="Paulo Giovanni Carro" userId="7c246736-14b9-4de3-8280-a665eb025488" providerId="ADAL" clId="{C8EFB3DA-AC49-4EB2-9975-8525B9451BE6}" dt="2025-10-20T13:11:48.193" v="661" actId="20577"/>
      <pc:docMkLst>
        <pc:docMk/>
      </pc:docMkLst>
      <pc:sldChg chg="modSp mod">
        <pc:chgData name="Paulo Giovanni Carro" userId="7c246736-14b9-4de3-8280-a665eb025488" providerId="ADAL" clId="{C8EFB3DA-AC49-4EB2-9975-8525B9451BE6}" dt="2025-10-20T13:05:46.289" v="660" actId="20577"/>
        <pc:sldMkLst>
          <pc:docMk/>
          <pc:sldMk cId="3073304149" sldId="258"/>
        </pc:sldMkLst>
        <pc:spChg chg="mod">
          <ac:chgData name="Paulo Giovanni Carro" userId="7c246736-14b9-4de3-8280-a665eb025488" providerId="ADAL" clId="{C8EFB3DA-AC49-4EB2-9975-8525B9451BE6}" dt="2025-10-20T13:05:46.289" v="660" actId="20577"/>
          <ac:spMkLst>
            <pc:docMk/>
            <pc:sldMk cId="3073304149" sldId="258"/>
            <ac:spMk id="2" creationId="{022C00CF-595D-4116-9E2E-E12D15A2C7B4}"/>
          </ac:spMkLst>
        </pc:spChg>
      </pc:sldChg>
      <pc:sldChg chg="modSp mod">
        <pc:chgData name="Paulo Giovanni Carro" userId="7c246736-14b9-4de3-8280-a665eb025488" providerId="ADAL" clId="{C8EFB3DA-AC49-4EB2-9975-8525B9451BE6}" dt="2025-10-16T18:35:20.048" v="642" actId="20577"/>
        <pc:sldMkLst>
          <pc:docMk/>
          <pc:sldMk cId="1449752067" sldId="261"/>
        </pc:sldMkLst>
        <pc:spChg chg="mod">
          <ac:chgData name="Paulo Giovanni Carro" userId="7c246736-14b9-4de3-8280-a665eb025488" providerId="ADAL" clId="{C8EFB3DA-AC49-4EB2-9975-8525B9451BE6}" dt="2025-10-16T18:35:20.048" v="642" actId="20577"/>
          <ac:spMkLst>
            <pc:docMk/>
            <pc:sldMk cId="1449752067" sldId="261"/>
            <ac:spMk id="2" creationId="{022C00CF-595D-4116-9E2E-E12D15A2C7B4}"/>
          </ac:spMkLst>
        </pc:spChg>
      </pc:sldChg>
      <pc:sldChg chg="modSp mod">
        <pc:chgData name="Paulo Giovanni Carro" userId="7c246736-14b9-4de3-8280-a665eb025488" providerId="ADAL" clId="{C8EFB3DA-AC49-4EB2-9975-8525B9451BE6}" dt="2025-10-16T15:18:58.447" v="515" actId="1076"/>
        <pc:sldMkLst>
          <pc:docMk/>
          <pc:sldMk cId="2011955317" sldId="265"/>
        </pc:sldMkLst>
        <pc:spChg chg="mod">
          <ac:chgData name="Paulo Giovanni Carro" userId="7c246736-14b9-4de3-8280-a665eb025488" providerId="ADAL" clId="{C8EFB3DA-AC49-4EB2-9975-8525B9451BE6}" dt="2025-10-16T15:18:33.876" v="514"/>
          <ac:spMkLst>
            <pc:docMk/>
            <pc:sldMk cId="2011955317" sldId="265"/>
            <ac:spMk id="2" creationId="{022C00CF-595D-4116-9E2E-E12D15A2C7B4}"/>
          </ac:spMkLst>
        </pc:spChg>
        <pc:picChg chg="mod">
          <ac:chgData name="Paulo Giovanni Carro" userId="7c246736-14b9-4de3-8280-a665eb025488" providerId="ADAL" clId="{C8EFB3DA-AC49-4EB2-9975-8525B9451BE6}" dt="2025-10-16T15:18:58.447" v="515" actId="1076"/>
          <ac:picMkLst>
            <pc:docMk/>
            <pc:sldMk cId="2011955317" sldId="265"/>
            <ac:picMk id="5" creationId="{88F4EF03-CD18-6875-B8E9-BE14B29C56AE}"/>
          </ac:picMkLst>
        </pc:picChg>
      </pc:sldChg>
      <pc:sldChg chg="addSp delSp modSp mod">
        <pc:chgData name="Paulo Giovanni Carro" userId="7c246736-14b9-4de3-8280-a665eb025488" providerId="ADAL" clId="{C8EFB3DA-AC49-4EB2-9975-8525B9451BE6}" dt="2025-10-16T18:41:05.960" v="643" actId="20577"/>
        <pc:sldMkLst>
          <pc:docMk/>
          <pc:sldMk cId="1931474953" sldId="268"/>
        </pc:sldMkLst>
        <pc:spChg chg="mod">
          <ac:chgData name="Paulo Giovanni Carro" userId="7c246736-14b9-4de3-8280-a665eb025488" providerId="ADAL" clId="{C8EFB3DA-AC49-4EB2-9975-8525B9451BE6}" dt="2025-10-16T18:41:05.960" v="643" actId="20577"/>
          <ac:spMkLst>
            <pc:docMk/>
            <pc:sldMk cId="1931474953" sldId="268"/>
            <ac:spMk id="2" creationId="{022C00CF-595D-4116-9E2E-E12D15A2C7B4}"/>
          </ac:spMkLst>
        </pc:spChg>
        <pc:picChg chg="add mod">
          <ac:chgData name="Paulo Giovanni Carro" userId="7c246736-14b9-4de3-8280-a665eb025488" providerId="ADAL" clId="{C8EFB3DA-AC49-4EB2-9975-8525B9451BE6}" dt="2025-10-16T15:17:27.951" v="485" actId="1076"/>
          <ac:picMkLst>
            <pc:docMk/>
            <pc:sldMk cId="1931474953" sldId="268"/>
            <ac:picMk id="4" creationId="{B1405D25-35CA-F663-9076-D210576FA311}"/>
          </ac:picMkLst>
        </pc:picChg>
        <pc:picChg chg="add mod">
          <ac:chgData name="Paulo Giovanni Carro" userId="7c246736-14b9-4de3-8280-a665eb025488" providerId="ADAL" clId="{C8EFB3DA-AC49-4EB2-9975-8525B9451BE6}" dt="2025-10-16T15:17:31.482" v="486" actId="1076"/>
          <ac:picMkLst>
            <pc:docMk/>
            <pc:sldMk cId="1931474953" sldId="268"/>
            <ac:picMk id="6" creationId="{6EAECF13-F77B-F1DE-66AE-B9E0D6B4193B}"/>
          </ac:picMkLst>
        </pc:picChg>
        <pc:picChg chg="add mod">
          <ac:chgData name="Paulo Giovanni Carro" userId="7c246736-14b9-4de3-8280-a665eb025488" providerId="ADAL" clId="{C8EFB3DA-AC49-4EB2-9975-8525B9451BE6}" dt="2025-10-16T15:18:19.158" v="513" actId="1076"/>
          <ac:picMkLst>
            <pc:docMk/>
            <pc:sldMk cId="1931474953" sldId="268"/>
            <ac:picMk id="8" creationId="{EAB6F239-AE97-ED33-9DA3-125176CEC4D0}"/>
          </ac:picMkLst>
        </pc:picChg>
      </pc:sldChg>
      <pc:sldChg chg="delSp del mod">
        <pc:chgData name="Paulo Giovanni Carro" userId="7c246736-14b9-4de3-8280-a665eb025488" providerId="ADAL" clId="{C8EFB3DA-AC49-4EB2-9975-8525B9451BE6}" dt="2025-10-16T15:15:37.796" v="466" actId="2696"/>
        <pc:sldMkLst>
          <pc:docMk/>
          <pc:sldMk cId="1758681341" sldId="269"/>
        </pc:sldMkLst>
      </pc:sldChg>
      <pc:sldChg chg="modSp mod">
        <pc:chgData name="Paulo Giovanni Carro" userId="7c246736-14b9-4de3-8280-a665eb025488" providerId="ADAL" clId="{C8EFB3DA-AC49-4EB2-9975-8525B9451BE6}" dt="2025-10-20T13:11:48.193" v="661" actId="20577"/>
        <pc:sldMkLst>
          <pc:docMk/>
          <pc:sldMk cId="603153344" sldId="271"/>
        </pc:sldMkLst>
        <pc:spChg chg="mod">
          <ac:chgData name="Paulo Giovanni Carro" userId="7c246736-14b9-4de3-8280-a665eb025488" providerId="ADAL" clId="{C8EFB3DA-AC49-4EB2-9975-8525B9451BE6}" dt="2025-10-20T13:11:48.193" v="661" actId="20577"/>
          <ac:spMkLst>
            <pc:docMk/>
            <pc:sldMk cId="603153344" sldId="271"/>
            <ac:spMk id="7" creationId="{ACA90B85-E49F-6530-2DDB-B593C2E7677E}"/>
          </ac:spMkLst>
        </pc:spChg>
        <pc:picChg chg="mod">
          <ac:chgData name="Paulo Giovanni Carro" userId="7c246736-14b9-4de3-8280-a665eb025488" providerId="ADAL" clId="{C8EFB3DA-AC49-4EB2-9975-8525B9451BE6}" dt="2025-10-16T15:25:54.285" v="563" actId="1076"/>
          <ac:picMkLst>
            <pc:docMk/>
            <pc:sldMk cId="603153344" sldId="271"/>
            <ac:picMk id="5" creationId="{3F2CF7D1-FD88-3276-8BD1-CBC333E063DB}"/>
          </ac:picMkLst>
        </pc:picChg>
      </pc:sldChg>
      <pc:sldChg chg="modSp mod">
        <pc:chgData name="Paulo Giovanni Carro" userId="7c246736-14b9-4de3-8280-a665eb025488" providerId="ADAL" clId="{C8EFB3DA-AC49-4EB2-9975-8525B9451BE6}" dt="2025-10-20T13:04:50.610" v="647" actId="6549"/>
        <pc:sldMkLst>
          <pc:docMk/>
          <pc:sldMk cId="2967434057" sldId="273"/>
        </pc:sldMkLst>
        <pc:spChg chg="mod">
          <ac:chgData name="Paulo Giovanni Carro" userId="7c246736-14b9-4de3-8280-a665eb025488" providerId="ADAL" clId="{C8EFB3DA-AC49-4EB2-9975-8525B9451BE6}" dt="2025-10-20T13:04:50.610" v="647" actId="6549"/>
          <ac:spMkLst>
            <pc:docMk/>
            <pc:sldMk cId="2967434057" sldId="273"/>
            <ac:spMk id="2" creationId="{022C00CF-595D-4116-9E2E-E12D15A2C7B4}"/>
          </ac:spMkLst>
        </pc:spChg>
      </pc:sldChg>
      <pc:sldChg chg="addSp delSp modSp mod">
        <pc:chgData name="Paulo Giovanni Carro" userId="7c246736-14b9-4de3-8280-a665eb025488" providerId="ADAL" clId="{C8EFB3DA-AC49-4EB2-9975-8525B9451BE6}" dt="2025-10-16T15:19:54.179" v="521" actId="6549"/>
        <pc:sldMkLst>
          <pc:docMk/>
          <pc:sldMk cId="1588366477" sldId="274"/>
        </pc:sldMkLst>
        <pc:spChg chg="mod">
          <ac:chgData name="Paulo Giovanni Carro" userId="7c246736-14b9-4de3-8280-a665eb025488" providerId="ADAL" clId="{C8EFB3DA-AC49-4EB2-9975-8525B9451BE6}" dt="2025-10-16T15:19:54.179" v="521" actId="6549"/>
          <ac:spMkLst>
            <pc:docMk/>
            <pc:sldMk cId="1588366477" sldId="274"/>
            <ac:spMk id="2" creationId="{022C00CF-595D-4116-9E2E-E12D15A2C7B4}"/>
          </ac:spMkLst>
        </pc:spChg>
        <pc:picChg chg="add mod">
          <ac:chgData name="Paulo Giovanni Carro" userId="7c246736-14b9-4de3-8280-a665eb025488" providerId="ADAL" clId="{C8EFB3DA-AC49-4EB2-9975-8525B9451BE6}" dt="2025-10-16T15:12:18.245" v="309" actId="1076"/>
          <ac:picMkLst>
            <pc:docMk/>
            <pc:sldMk cId="1588366477" sldId="274"/>
            <ac:picMk id="5" creationId="{032A3D19-154F-C7F5-EF7C-0C5DEA311FD1}"/>
          </ac:picMkLst>
        </pc:picChg>
      </pc:sldChg>
    </pc:docChg>
  </pc:docChgLst>
  <pc:docChgLst>
    <pc:chgData name="Paulo Giovanni Carro" userId="7c246736-14b9-4de3-8280-a665eb025488" providerId="ADAL" clId="{45A26BED-AB50-4193-9CE9-C4F83F2DA963}"/>
    <pc:docChg chg="undo custSel modSld">
      <pc:chgData name="Paulo Giovanni Carro" userId="7c246736-14b9-4de3-8280-a665eb025488" providerId="ADAL" clId="{45A26BED-AB50-4193-9CE9-C4F83F2DA963}" dt="2025-09-23T13:35:08.801" v="278" actId="20577"/>
      <pc:docMkLst>
        <pc:docMk/>
      </pc:docMkLst>
      <pc:sldChg chg="modSp mod">
        <pc:chgData name="Paulo Giovanni Carro" userId="7c246736-14b9-4de3-8280-a665eb025488" providerId="ADAL" clId="{45A26BED-AB50-4193-9CE9-C4F83F2DA963}" dt="2025-09-23T13:32:15.769" v="245" actId="20577"/>
        <pc:sldMkLst>
          <pc:docMk/>
          <pc:sldMk cId="3766055359" sldId="259"/>
        </pc:sldMkLst>
        <pc:spChg chg="mod">
          <ac:chgData name="Paulo Giovanni Carro" userId="7c246736-14b9-4de3-8280-a665eb025488" providerId="ADAL" clId="{45A26BED-AB50-4193-9CE9-C4F83F2DA963}" dt="2025-09-23T13:32:15.769" v="245" actId="20577"/>
          <ac:spMkLst>
            <pc:docMk/>
            <pc:sldMk cId="3766055359" sldId="259"/>
            <ac:spMk id="2" creationId="{022C00CF-595D-4116-9E2E-E12D15A2C7B4}"/>
          </ac:spMkLst>
        </pc:spChg>
      </pc:sldChg>
      <pc:sldChg chg="modSp mod">
        <pc:chgData name="Paulo Giovanni Carro" userId="7c246736-14b9-4de3-8280-a665eb025488" providerId="ADAL" clId="{45A26BED-AB50-4193-9CE9-C4F83F2DA963}" dt="2025-09-23T13:32:28.976" v="249" actId="20577"/>
        <pc:sldMkLst>
          <pc:docMk/>
          <pc:sldMk cId="1449752067" sldId="261"/>
        </pc:sldMkLst>
        <pc:spChg chg="mod">
          <ac:chgData name="Paulo Giovanni Carro" userId="7c246736-14b9-4de3-8280-a665eb025488" providerId="ADAL" clId="{45A26BED-AB50-4193-9CE9-C4F83F2DA963}" dt="2025-09-23T13:32:28.976" v="249" actId="20577"/>
          <ac:spMkLst>
            <pc:docMk/>
            <pc:sldMk cId="1449752067" sldId="261"/>
            <ac:spMk id="8" creationId="{96702116-8534-F2A1-42D1-BE2C12069F9A}"/>
          </ac:spMkLst>
        </pc:spChg>
      </pc:sldChg>
      <pc:sldChg chg="modSp mod">
        <pc:chgData name="Paulo Giovanni Carro" userId="7c246736-14b9-4de3-8280-a665eb025488" providerId="ADAL" clId="{45A26BED-AB50-4193-9CE9-C4F83F2DA963}" dt="2025-09-23T13:33:15.994" v="269" actId="403"/>
        <pc:sldMkLst>
          <pc:docMk/>
          <pc:sldMk cId="4216243839" sldId="262"/>
        </pc:sldMkLst>
        <pc:spChg chg="mod">
          <ac:chgData name="Paulo Giovanni Carro" userId="7c246736-14b9-4de3-8280-a665eb025488" providerId="ADAL" clId="{45A26BED-AB50-4193-9CE9-C4F83F2DA963}" dt="2025-09-23T13:33:15.994" v="269" actId="403"/>
          <ac:spMkLst>
            <pc:docMk/>
            <pc:sldMk cId="4216243839" sldId="262"/>
            <ac:spMk id="2" creationId="{022C00CF-595D-4116-9E2E-E12D15A2C7B4}"/>
          </ac:spMkLst>
        </pc:spChg>
      </pc:sldChg>
      <pc:sldChg chg="modSp mod">
        <pc:chgData name="Paulo Giovanni Carro" userId="7c246736-14b9-4de3-8280-a665eb025488" providerId="ADAL" clId="{45A26BED-AB50-4193-9CE9-C4F83F2DA963}" dt="2025-09-23T13:33:05.730" v="268" actId="403"/>
        <pc:sldMkLst>
          <pc:docMk/>
          <pc:sldMk cId="2440402925" sldId="264"/>
        </pc:sldMkLst>
        <pc:spChg chg="mod">
          <ac:chgData name="Paulo Giovanni Carro" userId="7c246736-14b9-4de3-8280-a665eb025488" providerId="ADAL" clId="{45A26BED-AB50-4193-9CE9-C4F83F2DA963}" dt="2025-09-23T13:33:05.730" v="268" actId="403"/>
          <ac:spMkLst>
            <pc:docMk/>
            <pc:sldMk cId="2440402925" sldId="264"/>
            <ac:spMk id="2" creationId="{022C00CF-595D-4116-9E2E-E12D15A2C7B4}"/>
          </ac:spMkLst>
        </pc:spChg>
      </pc:sldChg>
      <pc:sldChg chg="modSp mod">
        <pc:chgData name="Paulo Giovanni Carro" userId="7c246736-14b9-4de3-8280-a665eb025488" providerId="ADAL" clId="{45A26BED-AB50-4193-9CE9-C4F83F2DA963}" dt="2025-09-23T13:34:54.144" v="277" actId="20577"/>
        <pc:sldMkLst>
          <pc:docMk/>
          <pc:sldMk cId="603153344" sldId="271"/>
        </pc:sldMkLst>
        <pc:spChg chg="mod">
          <ac:chgData name="Paulo Giovanni Carro" userId="7c246736-14b9-4de3-8280-a665eb025488" providerId="ADAL" clId="{45A26BED-AB50-4193-9CE9-C4F83F2DA963}" dt="2025-09-23T13:34:39.426" v="270" actId="20577"/>
          <ac:spMkLst>
            <pc:docMk/>
            <pc:sldMk cId="603153344" sldId="271"/>
            <ac:spMk id="2" creationId="{022C00CF-595D-4116-9E2E-E12D15A2C7B4}"/>
          </ac:spMkLst>
        </pc:spChg>
        <pc:spChg chg="mod">
          <ac:chgData name="Paulo Giovanni Carro" userId="7c246736-14b9-4de3-8280-a665eb025488" providerId="ADAL" clId="{45A26BED-AB50-4193-9CE9-C4F83F2DA963}" dt="2025-09-23T13:34:54.144" v="277" actId="20577"/>
          <ac:spMkLst>
            <pc:docMk/>
            <pc:sldMk cId="603153344" sldId="271"/>
            <ac:spMk id="7" creationId="{ACA90B85-E49F-6530-2DDB-B593C2E7677E}"/>
          </ac:spMkLst>
        </pc:spChg>
      </pc:sldChg>
      <pc:sldChg chg="modSp mod">
        <pc:chgData name="Paulo Giovanni Carro" userId="7c246736-14b9-4de3-8280-a665eb025488" providerId="ADAL" clId="{45A26BED-AB50-4193-9CE9-C4F83F2DA963}" dt="2025-09-23T13:31:42.299" v="244" actId="1037"/>
        <pc:sldMkLst>
          <pc:docMk/>
          <pc:sldMk cId="2967434057" sldId="273"/>
        </pc:sldMkLst>
        <pc:spChg chg="mod">
          <ac:chgData name="Paulo Giovanni Carro" userId="7c246736-14b9-4de3-8280-a665eb025488" providerId="ADAL" clId="{45A26BED-AB50-4193-9CE9-C4F83F2DA963}" dt="2025-09-23T13:31:42.299" v="244" actId="1037"/>
          <ac:spMkLst>
            <pc:docMk/>
            <pc:sldMk cId="2967434057" sldId="273"/>
            <ac:spMk id="2" creationId="{022C00CF-595D-4116-9E2E-E12D15A2C7B4}"/>
          </ac:spMkLst>
        </pc:spChg>
      </pc:sldChg>
      <pc:sldChg chg="modSp mod">
        <pc:chgData name="Paulo Giovanni Carro" userId="7c246736-14b9-4de3-8280-a665eb025488" providerId="ADAL" clId="{45A26BED-AB50-4193-9CE9-C4F83F2DA963}" dt="2025-09-23T13:35:08.801" v="278" actId="20577"/>
        <pc:sldMkLst>
          <pc:docMk/>
          <pc:sldMk cId="3079574601" sldId="275"/>
        </pc:sldMkLst>
        <pc:spChg chg="mod">
          <ac:chgData name="Paulo Giovanni Carro" userId="7c246736-14b9-4de3-8280-a665eb025488" providerId="ADAL" clId="{45A26BED-AB50-4193-9CE9-C4F83F2DA963}" dt="2025-09-23T13:35:08.801" v="278" actId="20577"/>
          <ac:spMkLst>
            <pc:docMk/>
            <pc:sldMk cId="3079574601" sldId="275"/>
            <ac:spMk id="2" creationId="{022C00CF-595D-4116-9E2E-E12D15A2C7B4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19200" y="957646"/>
            <a:ext cx="7315200" cy="2037198"/>
          </a:xfrm>
        </p:spPr>
        <p:txBody>
          <a:bodyPr anchor="b"/>
          <a:lstStyle>
            <a:lvl1pPr algn="ctr">
              <a:defRPr sz="4800"/>
            </a:lvl1pPr>
          </a:lstStyle>
          <a:p>
            <a:r>
              <a:rPr lang="pt-BR"/>
              <a:t>Clique para editar o título Mestre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9200" y="3073405"/>
            <a:ext cx="7315200" cy="1412764"/>
          </a:xfrm>
        </p:spPr>
        <p:txBody>
          <a:bodyPr/>
          <a:lstStyle>
            <a:lvl1pPr marL="0" indent="0" algn="ctr">
              <a:buNone/>
              <a:defRPr sz="1920"/>
            </a:lvl1pPr>
            <a:lvl2pPr marL="365760" indent="0" algn="ctr">
              <a:buNone/>
              <a:defRPr sz="1600"/>
            </a:lvl2pPr>
            <a:lvl3pPr marL="731520" indent="0" algn="ctr">
              <a:buNone/>
              <a:defRPr sz="1440"/>
            </a:lvl3pPr>
            <a:lvl4pPr marL="1097280" indent="0" algn="ctr">
              <a:buNone/>
              <a:defRPr sz="1280"/>
            </a:lvl4pPr>
            <a:lvl5pPr marL="1463040" indent="0" algn="ctr">
              <a:buNone/>
              <a:defRPr sz="1280"/>
            </a:lvl5pPr>
            <a:lvl6pPr marL="1828800" indent="0" algn="ctr">
              <a:buNone/>
              <a:defRPr sz="1280"/>
            </a:lvl6pPr>
            <a:lvl7pPr marL="2194560" indent="0" algn="ctr">
              <a:buNone/>
              <a:defRPr sz="1280"/>
            </a:lvl7pPr>
            <a:lvl8pPr marL="2560320" indent="0" algn="ctr">
              <a:buNone/>
              <a:defRPr sz="1280"/>
            </a:lvl8pPr>
            <a:lvl9pPr marL="2926080" indent="0" algn="ctr">
              <a:buNone/>
              <a:defRPr sz="1280"/>
            </a:lvl9pPr>
          </a:lstStyle>
          <a:p>
            <a:r>
              <a:rPr lang="pt-BR"/>
              <a:t>Clique para editar o estilo do subtítulo Mestre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926867-FD9D-47EA-93E2-48DF948016A4}" type="datetimeFigureOut">
              <a:rPr lang="pt-BR" smtClean="0"/>
              <a:t>20/10/2025</a:t>
            </a:fld>
            <a:endParaRPr lang="pt-BR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B3BEA2-E21D-472C-A1E0-4A6C49FAD814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9696864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926867-FD9D-47EA-93E2-48DF948016A4}" type="datetimeFigureOut">
              <a:rPr lang="pt-BR" smtClean="0"/>
              <a:t>20/10/2025</a:t>
            </a:fld>
            <a:endParaRPr lang="pt-BR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B3BEA2-E21D-472C-A1E0-4A6C49FAD814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7035069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5480" y="1458819"/>
            <a:ext cx="8412480" cy="2434071"/>
          </a:xfrm>
        </p:spPr>
        <p:txBody>
          <a:bodyPr anchor="b"/>
          <a:lstStyle>
            <a:lvl1pPr>
              <a:defRPr sz="4800"/>
            </a:lvl1pPr>
          </a:lstStyle>
          <a:p>
            <a:r>
              <a:rPr lang="pt-BR"/>
              <a:t>Clique para editar o título Mestre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5480" y="3915917"/>
            <a:ext cx="8412480" cy="1280021"/>
          </a:xfrm>
        </p:spPr>
        <p:txBody>
          <a:bodyPr/>
          <a:lstStyle>
            <a:lvl1pPr marL="0" indent="0">
              <a:buNone/>
              <a:defRPr sz="1920">
                <a:solidFill>
                  <a:schemeClr val="tx1">
                    <a:tint val="75000"/>
                  </a:schemeClr>
                </a:solidFill>
              </a:defRPr>
            </a:lvl1pPr>
            <a:lvl2pPr marL="36576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731520" indent="0">
              <a:buNone/>
              <a:defRPr sz="1440">
                <a:solidFill>
                  <a:schemeClr val="tx1">
                    <a:tint val="75000"/>
                  </a:schemeClr>
                </a:solidFill>
              </a:defRPr>
            </a:lvl3pPr>
            <a:lvl4pPr marL="1097280" indent="0">
              <a:buNone/>
              <a:defRPr sz="1280">
                <a:solidFill>
                  <a:schemeClr val="tx1">
                    <a:tint val="75000"/>
                  </a:schemeClr>
                </a:solidFill>
              </a:defRPr>
            </a:lvl4pPr>
            <a:lvl5pPr marL="1463040" indent="0">
              <a:buNone/>
              <a:defRPr sz="1280">
                <a:solidFill>
                  <a:schemeClr val="tx1">
                    <a:tint val="75000"/>
                  </a:schemeClr>
                </a:solidFill>
              </a:defRPr>
            </a:lvl5pPr>
            <a:lvl6pPr marL="1828800" indent="0">
              <a:buNone/>
              <a:defRPr sz="1280">
                <a:solidFill>
                  <a:schemeClr val="tx1">
                    <a:tint val="75000"/>
                  </a:schemeClr>
                </a:solidFill>
              </a:defRPr>
            </a:lvl6pPr>
            <a:lvl7pPr marL="2194560" indent="0">
              <a:buNone/>
              <a:defRPr sz="1280">
                <a:solidFill>
                  <a:schemeClr val="tx1">
                    <a:tint val="75000"/>
                  </a:schemeClr>
                </a:solidFill>
              </a:defRPr>
            </a:lvl7pPr>
            <a:lvl8pPr marL="2560320" indent="0">
              <a:buNone/>
              <a:defRPr sz="1280">
                <a:solidFill>
                  <a:schemeClr val="tx1">
                    <a:tint val="75000"/>
                  </a:schemeClr>
                </a:solidFill>
              </a:defRPr>
            </a:lvl8pPr>
            <a:lvl9pPr marL="2926080" indent="0">
              <a:buNone/>
              <a:defRPr sz="128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926867-FD9D-47EA-93E2-48DF948016A4}" type="datetimeFigureOut">
              <a:rPr lang="pt-BR" smtClean="0"/>
              <a:t>20/10/2025</a:t>
            </a:fld>
            <a:endParaRPr lang="pt-BR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B3BEA2-E21D-472C-A1E0-4A6C49FAD814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7198135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uas Partes d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0560" y="1557698"/>
            <a:ext cx="4145280" cy="3712739"/>
          </a:xfrm>
        </p:spPr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37760" y="1557698"/>
            <a:ext cx="4145280" cy="3712739"/>
          </a:xfrm>
        </p:spPr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926867-FD9D-47EA-93E2-48DF948016A4}" type="datetimeFigureOut">
              <a:rPr lang="pt-BR" smtClean="0"/>
              <a:t>20/10/2025</a:t>
            </a:fld>
            <a:endParaRPr lang="pt-BR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B3BEA2-E21D-472C-A1E0-4A6C49FAD814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7793952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1830" y="311540"/>
            <a:ext cx="8412480" cy="1131024"/>
          </a:xfrm>
        </p:spPr>
        <p:txBody>
          <a:bodyPr/>
          <a:lstStyle/>
          <a:p>
            <a:r>
              <a:rPr lang="pt-BR"/>
              <a:t>Clique para editar o título Mestre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1831" y="1434437"/>
            <a:ext cx="4126230" cy="702995"/>
          </a:xfrm>
        </p:spPr>
        <p:txBody>
          <a:bodyPr anchor="b"/>
          <a:lstStyle>
            <a:lvl1pPr marL="0" indent="0">
              <a:buNone/>
              <a:defRPr sz="1920" b="1"/>
            </a:lvl1pPr>
            <a:lvl2pPr marL="365760" indent="0">
              <a:buNone/>
              <a:defRPr sz="1600" b="1"/>
            </a:lvl2pPr>
            <a:lvl3pPr marL="731520" indent="0">
              <a:buNone/>
              <a:defRPr sz="1440" b="1"/>
            </a:lvl3pPr>
            <a:lvl4pPr marL="1097280" indent="0">
              <a:buNone/>
              <a:defRPr sz="1280" b="1"/>
            </a:lvl4pPr>
            <a:lvl5pPr marL="1463040" indent="0">
              <a:buNone/>
              <a:defRPr sz="1280" b="1"/>
            </a:lvl5pPr>
            <a:lvl6pPr marL="1828800" indent="0">
              <a:buNone/>
              <a:defRPr sz="1280" b="1"/>
            </a:lvl6pPr>
            <a:lvl7pPr marL="2194560" indent="0">
              <a:buNone/>
              <a:defRPr sz="1280" b="1"/>
            </a:lvl7pPr>
            <a:lvl8pPr marL="2560320" indent="0">
              <a:buNone/>
              <a:defRPr sz="1280" b="1"/>
            </a:lvl8pPr>
            <a:lvl9pPr marL="2926080" indent="0">
              <a:buNone/>
              <a:defRPr sz="1280" b="1"/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1831" y="2137432"/>
            <a:ext cx="4126230" cy="3143841"/>
          </a:xfrm>
        </p:spPr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37760" y="1434437"/>
            <a:ext cx="4146550" cy="702995"/>
          </a:xfrm>
        </p:spPr>
        <p:txBody>
          <a:bodyPr anchor="b"/>
          <a:lstStyle>
            <a:lvl1pPr marL="0" indent="0">
              <a:buNone/>
              <a:defRPr sz="1920" b="1"/>
            </a:lvl1pPr>
            <a:lvl2pPr marL="365760" indent="0">
              <a:buNone/>
              <a:defRPr sz="1600" b="1"/>
            </a:lvl2pPr>
            <a:lvl3pPr marL="731520" indent="0">
              <a:buNone/>
              <a:defRPr sz="1440" b="1"/>
            </a:lvl3pPr>
            <a:lvl4pPr marL="1097280" indent="0">
              <a:buNone/>
              <a:defRPr sz="1280" b="1"/>
            </a:lvl4pPr>
            <a:lvl5pPr marL="1463040" indent="0">
              <a:buNone/>
              <a:defRPr sz="1280" b="1"/>
            </a:lvl5pPr>
            <a:lvl6pPr marL="1828800" indent="0">
              <a:buNone/>
              <a:defRPr sz="1280" b="1"/>
            </a:lvl6pPr>
            <a:lvl7pPr marL="2194560" indent="0">
              <a:buNone/>
              <a:defRPr sz="1280" b="1"/>
            </a:lvl7pPr>
            <a:lvl8pPr marL="2560320" indent="0">
              <a:buNone/>
              <a:defRPr sz="1280" b="1"/>
            </a:lvl8pPr>
            <a:lvl9pPr marL="2926080" indent="0">
              <a:buNone/>
              <a:defRPr sz="1280" b="1"/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937760" y="2137432"/>
            <a:ext cx="4146550" cy="3143841"/>
          </a:xfrm>
        </p:spPr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926867-FD9D-47EA-93E2-48DF948016A4}" type="datetimeFigureOut">
              <a:rPr lang="pt-BR" smtClean="0"/>
              <a:t>20/10/2025</a:t>
            </a:fld>
            <a:endParaRPr lang="pt-BR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B3BEA2-E21D-472C-A1E0-4A6C49FAD814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8980070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ment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926867-FD9D-47EA-93E2-48DF948016A4}" type="datetimeFigureOut">
              <a:rPr lang="pt-BR" smtClean="0"/>
              <a:t>20/10/2025</a:t>
            </a:fld>
            <a:endParaRPr lang="pt-BR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B3BEA2-E21D-472C-A1E0-4A6C49FAD814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7866221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 Br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926867-FD9D-47EA-93E2-48DF948016A4}" type="datetimeFigureOut">
              <a:rPr lang="pt-BR" smtClean="0"/>
              <a:t>20/10/2025</a:t>
            </a:fld>
            <a:endParaRPr lang="pt-BR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B3BEA2-E21D-472C-A1E0-4A6C49FAD814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8918611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údo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1831" y="390102"/>
            <a:ext cx="3145790" cy="1365356"/>
          </a:xfrm>
        </p:spPr>
        <p:txBody>
          <a:bodyPr anchor="b"/>
          <a:lstStyle>
            <a:lvl1pPr>
              <a:defRPr sz="2560"/>
            </a:lvl1pPr>
          </a:lstStyle>
          <a:p>
            <a:r>
              <a:rPr lang="pt-BR"/>
              <a:t>Clique para editar o título Mestre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46550" y="842512"/>
            <a:ext cx="4937760" cy="4158375"/>
          </a:xfrm>
        </p:spPr>
        <p:txBody>
          <a:bodyPr/>
          <a:lstStyle>
            <a:lvl1pPr>
              <a:defRPr sz="2560"/>
            </a:lvl1pPr>
            <a:lvl2pPr>
              <a:defRPr sz="2240"/>
            </a:lvl2pPr>
            <a:lvl3pPr>
              <a:defRPr sz="192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1831" y="1755458"/>
            <a:ext cx="3145790" cy="3252202"/>
          </a:xfrm>
        </p:spPr>
        <p:txBody>
          <a:bodyPr/>
          <a:lstStyle>
            <a:lvl1pPr marL="0" indent="0">
              <a:buNone/>
              <a:defRPr sz="1280"/>
            </a:lvl1pPr>
            <a:lvl2pPr marL="365760" indent="0">
              <a:buNone/>
              <a:defRPr sz="1120"/>
            </a:lvl2pPr>
            <a:lvl3pPr marL="731520" indent="0">
              <a:buNone/>
              <a:defRPr sz="960"/>
            </a:lvl3pPr>
            <a:lvl4pPr marL="1097280" indent="0">
              <a:buNone/>
              <a:defRPr sz="800"/>
            </a:lvl4pPr>
            <a:lvl5pPr marL="1463040" indent="0">
              <a:buNone/>
              <a:defRPr sz="800"/>
            </a:lvl5pPr>
            <a:lvl6pPr marL="1828800" indent="0">
              <a:buNone/>
              <a:defRPr sz="800"/>
            </a:lvl6pPr>
            <a:lvl7pPr marL="2194560" indent="0">
              <a:buNone/>
              <a:defRPr sz="800"/>
            </a:lvl7pPr>
            <a:lvl8pPr marL="2560320" indent="0">
              <a:buNone/>
              <a:defRPr sz="800"/>
            </a:lvl8pPr>
            <a:lvl9pPr marL="2926080" indent="0">
              <a:buNone/>
              <a:defRPr sz="800"/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926867-FD9D-47EA-93E2-48DF948016A4}" type="datetimeFigureOut">
              <a:rPr lang="pt-BR" smtClean="0"/>
              <a:t>20/10/2025</a:t>
            </a:fld>
            <a:endParaRPr lang="pt-BR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B3BEA2-E21D-472C-A1E0-4A6C49FAD814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8127812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m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1831" y="390102"/>
            <a:ext cx="3145790" cy="1365356"/>
          </a:xfrm>
        </p:spPr>
        <p:txBody>
          <a:bodyPr anchor="b"/>
          <a:lstStyle>
            <a:lvl1pPr>
              <a:defRPr sz="2560"/>
            </a:lvl1pPr>
          </a:lstStyle>
          <a:p>
            <a:r>
              <a:rPr lang="pt-BR"/>
              <a:t>Clique para editar o título Mestre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146550" y="842512"/>
            <a:ext cx="4937760" cy="4158375"/>
          </a:xfrm>
        </p:spPr>
        <p:txBody>
          <a:bodyPr anchor="t"/>
          <a:lstStyle>
            <a:lvl1pPr marL="0" indent="0">
              <a:buNone/>
              <a:defRPr sz="2560"/>
            </a:lvl1pPr>
            <a:lvl2pPr marL="365760" indent="0">
              <a:buNone/>
              <a:defRPr sz="2240"/>
            </a:lvl2pPr>
            <a:lvl3pPr marL="731520" indent="0">
              <a:buNone/>
              <a:defRPr sz="1920"/>
            </a:lvl3pPr>
            <a:lvl4pPr marL="1097280" indent="0">
              <a:buNone/>
              <a:defRPr sz="1600"/>
            </a:lvl4pPr>
            <a:lvl5pPr marL="1463040" indent="0">
              <a:buNone/>
              <a:defRPr sz="1600"/>
            </a:lvl5pPr>
            <a:lvl6pPr marL="1828800" indent="0">
              <a:buNone/>
              <a:defRPr sz="1600"/>
            </a:lvl6pPr>
            <a:lvl7pPr marL="2194560" indent="0">
              <a:buNone/>
              <a:defRPr sz="1600"/>
            </a:lvl7pPr>
            <a:lvl8pPr marL="2560320" indent="0">
              <a:buNone/>
              <a:defRPr sz="1600"/>
            </a:lvl8pPr>
            <a:lvl9pPr marL="2926080" indent="0">
              <a:buNone/>
              <a:defRPr sz="1600"/>
            </a:lvl9pPr>
          </a:lstStyle>
          <a:p>
            <a:r>
              <a:rPr lang="pt-BR"/>
              <a:t>Clique no ícone para adicionar uma imagem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1831" y="1755458"/>
            <a:ext cx="3145790" cy="3252202"/>
          </a:xfrm>
        </p:spPr>
        <p:txBody>
          <a:bodyPr/>
          <a:lstStyle>
            <a:lvl1pPr marL="0" indent="0">
              <a:buNone/>
              <a:defRPr sz="1280"/>
            </a:lvl1pPr>
            <a:lvl2pPr marL="365760" indent="0">
              <a:buNone/>
              <a:defRPr sz="1120"/>
            </a:lvl2pPr>
            <a:lvl3pPr marL="731520" indent="0">
              <a:buNone/>
              <a:defRPr sz="960"/>
            </a:lvl3pPr>
            <a:lvl4pPr marL="1097280" indent="0">
              <a:buNone/>
              <a:defRPr sz="800"/>
            </a:lvl4pPr>
            <a:lvl5pPr marL="1463040" indent="0">
              <a:buNone/>
              <a:defRPr sz="800"/>
            </a:lvl5pPr>
            <a:lvl6pPr marL="1828800" indent="0">
              <a:buNone/>
              <a:defRPr sz="800"/>
            </a:lvl6pPr>
            <a:lvl7pPr marL="2194560" indent="0">
              <a:buNone/>
              <a:defRPr sz="800"/>
            </a:lvl7pPr>
            <a:lvl8pPr marL="2560320" indent="0">
              <a:buNone/>
              <a:defRPr sz="800"/>
            </a:lvl8pPr>
            <a:lvl9pPr marL="2926080" indent="0">
              <a:buNone/>
              <a:defRPr sz="800"/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926867-FD9D-47EA-93E2-48DF948016A4}" type="datetimeFigureOut">
              <a:rPr lang="pt-BR" smtClean="0"/>
              <a:t>20/10/2025</a:t>
            </a:fld>
            <a:endParaRPr lang="pt-BR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B3BEA2-E21D-472C-A1E0-4A6C49FAD814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36838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e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926867-FD9D-47EA-93E2-48DF948016A4}" type="datetimeFigureOut">
              <a:rPr lang="pt-BR" smtClean="0"/>
              <a:t>20/10/2025</a:t>
            </a:fld>
            <a:endParaRPr lang="pt-BR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B3BEA2-E21D-472C-A1E0-4A6C49FAD814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6873281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exto e Títul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979920" y="311540"/>
            <a:ext cx="2103120" cy="4958897"/>
          </a:xfrm>
        </p:spPr>
        <p:txBody>
          <a:bodyPr vert="eaVert"/>
          <a:lstStyle/>
          <a:p>
            <a:r>
              <a:rPr lang="pt-BR"/>
              <a:t>Clique para editar o título Mestre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0560" y="311540"/>
            <a:ext cx="6187440" cy="4958897"/>
          </a:xfrm>
        </p:spPr>
        <p:txBody>
          <a:bodyPr vert="eaVert"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926867-FD9D-47EA-93E2-48DF948016A4}" type="datetimeFigureOut">
              <a:rPr lang="pt-BR" smtClean="0"/>
              <a:t>20/10/2025</a:t>
            </a:fld>
            <a:endParaRPr lang="pt-BR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B3BEA2-E21D-472C-A1E0-4A6C49FAD814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3702925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0560" y="311540"/>
            <a:ext cx="8412480" cy="11310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pt-BR"/>
              <a:t>Clique para editar o título Mestre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0560" y="1557698"/>
            <a:ext cx="8412480" cy="371273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70560" y="5423497"/>
            <a:ext cx="2194560" cy="3115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6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7926867-FD9D-47EA-93E2-48DF948016A4}" type="datetimeFigureOut">
              <a:rPr lang="pt-BR" smtClean="0"/>
              <a:t>20/10/2025</a:t>
            </a:fld>
            <a:endParaRPr lang="pt-BR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230880" y="5423497"/>
            <a:ext cx="3291840" cy="3115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6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pt-BR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888480" y="5423497"/>
            <a:ext cx="2194560" cy="3115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6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4B3BEA2-E21D-472C-A1E0-4A6C49FAD814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474471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731520" rtl="0" eaLnBrk="1" latinLnBrk="0" hangingPunct="1">
        <a:lnSpc>
          <a:spcPct val="90000"/>
        </a:lnSpc>
        <a:spcBef>
          <a:spcPct val="0"/>
        </a:spcBef>
        <a:buNone/>
        <a:defRPr sz="352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731520" rtl="0" eaLnBrk="1" latinLnBrk="0" hangingPunct="1">
        <a:lnSpc>
          <a:spcPct val="90000"/>
        </a:lnSpc>
        <a:spcBef>
          <a:spcPts val="800"/>
        </a:spcBef>
        <a:buFont typeface="Arial" panose="020B0604020202020204" pitchFamily="34" charset="0"/>
        <a:buChar char="•"/>
        <a:defRPr sz="224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182880" algn="l" defTabSz="731520" rtl="0" eaLnBrk="1" latinLnBrk="0" hangingPunct="1">
        <a:lnSpc>
          <a:spcPct val="90000"/>
        </a:lnSpc>
        <a:spcBef>
          <a:spcPts val="400"/>
        </a:spcBef>
        <a:buFont typeface="Arial" panose="020B0604020202020204" pitchFamily="34" charset="0"/>
        <a:buChar char="•"/>
        <a:defRPr sz="192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defTabSz="731520" rtl="0" eaLnBrk="1" latinLnBrk="0" hangingPunct="1">
        <a:lnSpc>
          <a:spcPct val="90000"/>
        </a:lnSpc>
        <a:spcBef>
          <a:spcPts val="4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182880" algn="l" defTabSz="731520" rtl="0" eaLnBrk="1" latinLnBrk="0" hangingPunct="1">
        <a:lnSpc>
          <a:spcPct val="90000"/>
        </a:lnSpc>
        <a:spcBef>
          <a:spcPts val="400"/>
        </a:spcBef>
        <a:buFont typeface="Arial" panose="020B0604020202020204" pitchFamily="34" charset="0"/>
        <a:buChar char="•"/>
        <a:defRPr sz="144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indent="-182880" algn="l" defTabSz="731520" rtl="0" eaLnBrk="1" latinLnBrk="0" hangingPunct="1">
        <a:lnSpc>
          <a:spcPct val="90000"/>
        </a:lnSpc>
        <a:spcBef>
          <a:spcPts val="400"/>
        </a:spcBef>
        <a:buFont typeface="Arial" panose="020B0604020202020204" pitchFamily="34" charset="0"/>
        <a:buChar char="•"/>
        <a:defRPr sz="144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182880" algn="l" defTabSz="731520" rtl="0" eaLnBrk="1" latinLnBrk="0" hangingPunct="1">
        <a:lnSpc>
          <a:spcPct val="90000"/>
        </a:lnSpc>
        <a:spcBef>
          <a:spcPts val="400"/>
        </a:spcBef>
        <a:buFont typeface="Arial" panose="020B0604020202020204" pitchFamily="34" charset="0"/>
        <a:buChar char="•"/>
        <a:defRPr sz="144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182880" algn="l" defTabSz="731520" rtl="0" eaLnBrk="1" latinLnBrk="0" hangingPunct="1">
        <a:lnSpc>
          <a:spcPct val="90000"/>
        </a:lnSpc>
        <a:spcBef>
          <a:spcPts val="400"/>
        </a:spcBef>
        <a:buFont typeface="Arial" panose="020B0604020202020204" pitchFamily="34" charset="0"/>
        <a:buChar char="•"/>
        <a:defRPr sz="144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182880" algn="l" defTabSz="731520" rtl="0" eaLnBrk="1" latinLnBrk="0" hangingPunct="1">
        <a:lnSpc>
          <a:spcPct val="90000"/>
        </a:lnSpc>
        <a:spcBef>
          <a:spcPts val="400"/>
        </a:spcBef>
        <a:buFont typeface="Arial" panose="020B0604020202020204" pitchFamily="34" charset="0"/>
        <a:buChar char="•"/>
        <a:defRPr sz="144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182880" algn="l" defTabSz="731520" rtl="0" eaLnBrk="1" latinLnBrk="0" hangingPunct="1">
        <a:lnSpc>
          <a:spcPct val="90000"/>
        </a:lnSpc>
        <a:spcBef>
          <a:spcPts val="400"/>
        </a:spcBef>
        <a:buFont typeface="Arial" panose="020B0604020202020204" pitchFamily="34" charset="0"/>
        <a:buChar char="•"/>
        <a:defRPr sz="144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731520" rtl="0" eaLnBrk="1" latinLnBrk="0" hangingPunct="1">
        <a:defRPr sz="1440" kern="1200">
          <a:solidFill>
            <a:schemeClr val="tx1"/>
          </a:solidFill>
          <a:latin typeface="+mn-lt"/>
          <a:ea typeface="+mn-ea"/>
          <a:cs typeface="+mn-cs"/>
        </a:defRPr>
      </a:lvl1pPr>
      <a:lvl2pPr marL="365760" algn="l" defTabSz="731520" rtl="0" eaLnBrk="1" latinLnBrk="0" hangingPunct="1">
        <a:defRPr sz="144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algn="l" defTabSz="731520" rtl="0" eaLnBrk="1" latinLnBrk="0" hangingPunct="1">
        <a:defRPr sz="144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algn="l" defTabSz="731520" rtl="0" eaLnBrk="1" latinLnBrk="0" hangingPunct="1">
        <a:defRPr sz="144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algn="l" defTabSz="731520" rtl="0" eaLnBrk="1" latinLnBrk="0" hangingPunct="1">
        <a:defRPr sz="144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algn="l" defTabSz="731520" rtl="0" eaLnBrk="1" latinLnBrk="0" hangingPunct="1">
        <a:defRPr sz="144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algn="l" defTabSz="731520" rtl="0" eaLnBrk="1" latinLnBrk="0" hangingPunct="1">
        <a:defRPr sz="1440" kern="1200">
          <a:solidFill>
            <a:schemeClr val="tx1"/>
          </a:solidFill>
          <a:latin typeface="+mn-lt"/>
          <a:ea typeface="+mn-ea"/>
          <a:cs typeface="+mn-cs"/>
        </a:defRPr>
      </a:lvl7pPr>
      <a:lvl8pPr marL="2560320" algn="l" defTabSz="731520" rtl="0" eaLnBrk="1" latinLnBrk="0" hangingPunct="1">
        <a:defRPr sz="1440" kern="1200">
          <a:solidFill>
            <a:schemeClr val="tx1"/>
          </a:solidFill>
          <a:latin typeface="+mn-lt"/>
          <a:ea typeface="+mn-ea"/>
          <a:cs typeface="+mn-cs"/>
        </a:defRPr>
      </a:lvl8pPr>
      <a:lvl9pPr marL="2926080" algn="l" defTabSz="731520" rtl="0" eaLnBrk="1" latinLnBrk="0" hangingPunct="1">
        <a:defRPr sz="144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e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emf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emf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emf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 descr="Uma imagem contendo Logotipo&#10;&#10;Descrição gerada automaticamente">
            <a:extLst>
              <a:ext uri="{FF2B5EF4-FFF2-40B4-BE49-F238E27FC236}">
                <a16:creationId xmlns:a16="http://schemas.microsoft.com/office/drawing/2014/main" id="{500B8FE8-B3A2-FC63-CB26-ECDA308D6D2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" y="0"/>
            <a:ext cx="9752542" cy="5851525"/>
          </a:xfrm>
          <a:prstGeom prst="rect">
            <a:avLst/>
          </a:prstGeom>
        </p:spPr>
      </p:pic>
      <p:sp>
        <p:nvSpPr>
          <p:cNvPr id="2" name="CaixaDeTexto 1">
            <a:extLst>
              <a:ext uri="{FF2B5EF4-FFF2-40B4-BE49-F238E27FC236}">
                <a16:creationId xmlns:a16="http://schemas.microsoft.com/office/drawing/2014/main" id="{1217ABD3-1A2D-2D42-D7B1-7C2D5D618EB4}"/>
              </a:ext>
            </a:extLst>
          </p:cNvPr>
          <p:cNvSpPr txBox="1"/>
          <p:nvPr/>
        </p:nvSpPr>
        <p:spPr>
          <a:xfrm>
            <a:off x="4275666" y="2751666"/>
            <a:ext cx="5071004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sz="4400" b="1" dirty="0">
                <a:solidFill>
                  <a:srgbClr val="002060"/>
                </a:solidFill>
              </a:rPr>
              <a:t>Jogo “Pago ou Não?”</a:t>
            </a:r>
          </a:p>
          <a:p>
            <a:r>
              <a:rPr lang="pt-BR" sz="4400" b="1" dirty="0">
                <a:solidFill>
                  <a:srgbClr val="002060"/>
                </a:solidFill>
              </a:rPr>
              <a:t>Regras</a:t>
            </a:r>
          </a:p>
        </p:txBody>
      </p:sp>
    </p:spTree>
    <p:extLst>
      <p:ext uri="{BB962C8B-B14F-4D97-AF65-F5344CB8AC3E}">
        <p14:creationId xmlns:p14="http://schemas.microsoft.com/office/powerpoint/2010/main" val="106725026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 descr="Gráfico, Gráfico de cascata&#10;&#10;Descrição gerada automaticamente">
            <a:extLst>
              <a:ext uri="{FF2B5EF4-FFF2-40B4-BE49-F238E27FC236}">
                <a16:creationId xmlns:a16="http://schemas.microsoft.com/office/drawing/2014/main" id="{6B97E3C5-9893-ADF2-CFE7-19156EDE0B8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" y="0"/>
            <a:ext cx="9752542" cy="5851525"/>
          </a:xfrm>
          <a:prstGeom prst="rect">
            <a:avLst/>
          </a:prstGeom>
        </p:spPr>
      </p:pic>
      <p:sp>
        <p:nvSpPr>
          <p:cNvPr id="2" name="CaixaDeTexto 1">
            <a:extLst>
              <a:ext uri="{FF2B5EF4-FFF2-40B4-BE49-F238E27FC236}">
                <a16:creationId xmlns:a16="http://schemas.microsoft.com/office/drawing/2014/main" id="{022C00CF-595D-4116-9E2E-E12D15A2C7B4}"/>
              </a:ext>
            </a:extLst>
          </p:cNvPr>
          <p:cNvSpPr txBox="1"/>
          <p:nvPr/>
        </p:nvSpPr>
        <p:spPr>
          <a:xfrm>
            <a:off x="156839" y="139082"/>
            <a:ext cx="5548544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pt-BR" sz="2800" b="1" dirty="0">
                <a:solidFill>
                  <a:srgbClr val="002060"/>
                </a:solidFill>
              </a:rPr>
              <a:t>O Jogo é uma simulação da realidade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endParaRPr lang="pt-BR" sz="2800" b="1" dirty="0">
              <a:solidFill>
                <a:srgbClr val="002060"/>
              </a:solidFill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pt-BR" sz="2800" b="1" dirty="0">
                <a:solidFill>
                  <a:srgbClr val="002060"/>
                </a:solidFill>
              </a:rPr>
              <a:t>“Mergulhem” na dinâmica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endParaRPr lang="pt-BR" sz="2800" b="1" dirty="0">
              <a:solidFill>
                <a:srgbClr val="002060"/>
              </a:solidFill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pt-BR" sz="2800" b="1" dirty="0">
                <a:solidFill>
                  <a:srgbClr val="002060"/>
                </a:solidFill>
              </a:rPr>
              <a:t>Não se constranjam em tomar decisões que não tomariam na “vida real” – jogo de interpretar papéis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endParaRPr lang="pt-BR" sz="2800" b="1" dirty="0">
              <a:solidFill>
                <a:srgbClr val="002060"/>
              </a:solidFill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pt-BR" sz="2800" b="1" dirty="0">
                <a:solidFill>
                  <a:srgbClr val="002060"/>
                </a:solidFill>
              </a:rPr>
              <a:t>Explorar situações e analisar depois</a:t>
            </a:r>
          </a:p>
        </p:txBody>
      </p:sp>
      <p:pic>
        <p:nvPicPr>
          <p:cNvPr id="5" name="Imagem 4" descr="Penguins mergulhando do iceberg">
            <a:extLst>
              <a:ext uri="{FF2B5EF4-FFF2-40B4-BE49-F238E27FC236}">
                <a16:creationId xmlns:a16="http://schemas.microsoft.com/office/drawing/2014/main" id="{A627D830-7571-3184-5433-8D55DD12885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61693" y="1165804"/>
            <a:ext cx="3675355" cy="30110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22482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 descr="Gráfico, Gráfico de cascata&#10;&#10;Descrição gerada automaticamente">
            <a:extLst>
              <a:ext uri="{FF2B5EF4-FFF2-40B4-BE49-F238E27FC236}">
                <a16:creationId xmlns:a16="http://schemas.microsoft.com/office/drawing/2014/main" id="{6B97E3C5-9893-ADF2-CFE7-19156EDE0B8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" y="-1"/>
            <a:ext cx="9752542" cy="5851525"/>
          </a:xfrm>
          <a:prstGeom prst="rect">
            <a:avLst/>
          </a:prstGeom>
        </p:spPr>
      </p:pic>
      <p:sp>
        <p:nvSpPr>
          <p:cNvPr id="2" name="CaixaDeTexto 1">
            <a:extLst>
              <a:ext uri="{FF2B5EF4-FFF2-40B4-BE49-F238E27FC236}">
                <a16:creationId xmlns:a16="http://schemas.microsoft.com/office/drawing/2014/main" id="{022C00CF-595D-4116-9E2E-E12D15A2C7B4}"/>
              </a:ext>
            </a:extLst>
          </p:cNvPr>
          <p:cNvSpPr txBox="1"/>
          <p:nvPr/>
        </p:nvSpPr>
        <p:spPr>
          <a:xfrm>
            <a:off x="193055" y="709790"/>
            <a:ext cx="7470314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pt-BR" sz="3200" b="1" dirty="0">
                <a:solidFill>
                  <a:srgbClr val="002060"/>
                </a:solidFill>
              </a:rPr>
              <a:t>Cada mesa representa uma sociedade. 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endParaRPr lang="pt-BR" sz="3200" b="1" dirty="0">
              <a:solidFill>
                <a:srgbClr val="002060"/>
              </a:solidFill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pt-BR" sz="3200" b="1" dirty="0">
                <a:solidFill>
                  <a:srgbClr val="002060"/>
                </a:solidFill>
              </a:rPr>
              <a:t>Em cada mesa, existem “empresas” representadas por um peão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endParaRPr lang="pt-BR" sz="3200" b="1" dirty="0">
              <a:solidFill>
                <a:srgbClr val="002060"/>
              </a:solidFill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pt-BR" sz="3200" b="1" dirty="0">
                <a:solidFill>
                  <a:srgbClr val="002060"/>
                </a:solidFill>
              </a:rPr>
              <a:t>Se houver mais de uma pessoa na empresa, escolher um líder para indicar as decisões - pode trocar durante o jogo</a:t>
            </a:r>
          </a:p>
        </p:txBody>
      </p:sp>
      <p:pic>
        <p:nvPicPr>
          <p:cNvPr id="5" name="Imagem 4">
            <a:extLst>
              <a:ext uri="{FF2B5EF4-FFF2-40B4-BE49-F238E27FC236}">
                <a16:creationId xmlns:a16="http://schemas.microsoft.com/office/drawing/2014/main" id="{C254CFE6-2DAD-8F7D-08FB-4624CE43CB2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85332" y="1014848"/>
            <a:ext cx="1279003" cy="1255853"/>
          </a:xfrm>
          <a:prstGeom prst="rect">
            <a:avLst/>
          </a:prstGeom>
        </p:spPr>
      </p:pic>
      <p:pic>
        <p:nvPicPr>
          <p:cNvPr id="7" name="Imagem 6">
            <a:extLst>
              <a:ext uri="{FF2B5EF4-FFF2-40B4-BE49-F238E27FC236}">
                <a16:creationId xmlns:a16="http://schemas.microsoft.com/office/drawing/2014/main" id="{ADD6D503-18EF-F2F4-F97D-2EDCC3F812C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39700" y="3244947"/>
            <a:ext cx="908613" cy="12558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743405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 descr="Gráfico, Gráfico de cascata&#10;&#10;Descrição gerada automaticamente">
            <a:extLst>
              <a:ext uri="{FF2B5EF4-FFF2-40B4-BE49-F238E27FC236}">
                <a16:creationId xmlns:a16="http://schemas.microsoft.com/office/drawing/2014/main" id="{6B97E3C5-9893-ADF2-CFE7-19156EDE0B8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" y="0"/>
            <a:ext cx="9752542" cy="5851525"/>
          </a:xfrm>
          <a:prstGeom prst="rect">
            <a:avLst/>
          </a:prstGeom>
        </p:spPr>
      </p:pic>
      <p:sp>
        <p:nvSpPr>
          <p:cNvPr id="2" name="CaixaDeTexto 1">
            <a:extLst>
              <a:ext uri="{FF2B5EF4-FFF2-40B4-BE49-F238E27FC236}">
                <a16:creationId xmlns:a16="http://schemas.microsoft.com/office/drawing/2014/main" id="{022C00CF-595D-4116-9E2E-E12D15A2C7B4}"/>
              </a:ext>
            </a:extLst>
          </p:cNvPr>
          <p:cNvSpPr txBox="1"/>
          <p:nvPr/>
        </p:nvSpPr>
        <p:spPr>
          <a:xfrm>
            <a:off x="544240" y="663604"/>
            <a:ext cx="5007747" cy="51398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pt-BR" sz="3600" b="1" dirty="0">
                <a:solidFill>
                  <a:srgbClr val="002060"/>
                </a:solidFill>
              </a:rPr>
              <a:t>Em cada mesa, há um facilitador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endParaRPr lang="pt-BR" sz="1600" b="1" dirty="0">
              <a:solidFill>
                <a:srgbClr val="002060"/>
              </a:solidFill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pt-BR" sz="3600" b="1" dirty="0">
                <a:solidFill>
                  <a:srgbClr val="002060"/>
                </a:solidFill>
              </a:rPr>
              <a:t>Cada rodada representa um período (um mês, por exemplo), no qual:</a:t>
            </a:r>
          </a:p>
          <a:p>
            <a:endParaRPr lang="pt-BR" b="1" dirty="0">
              <a:solidFill>
                <a:srgbClr val="002060"/>
              </a:solidFill>
            </a:endParaRPr>
          </a:p>
          <a:p>
            <a:pPr marL="1028700" lvl="1" indent="-571500">
              <a:buFont typeface="Wingdings" panose="05000000000000000000" pitchFamily="2" charset="2"/>
              <a:buChar char="Ø"/>
            </a:pPr>
            <a:r>
              <a:rPr lang="pt-BR" sz="2000" b="1" dirty="0">
                <a:solidFill>
                  <a:srgbClr val="002060"/>
                </a:solidFill>
              </a:rPr>
              <a:t>RECEITA da empresa = $ 1000</a:t>
            </a:r>
          </a:p>
          <a:p>
            <a:pPr marL="1028700" lvl="1" indent="-571500">
              <a:buFont typeface="Wingdings" panose="05000000000000000000" pitchFamily="2" charset="2"/>
              <a:buChar char="Ø"/>
            </a:pPr>
            <a:r>
              <a:rPr lang="pt-BR" sz="2000" b="1" dirty="0">
                <a:solidFill>
                  <a:srgbClr val="002060"/>
                </a:solidFill>
              </a:rPr>
              <a:t>IMPOSTO a ser pago = $ 300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endParaRPr lang="pt-BR" sz="3600" b="1" dirty="0">
              <a:solidFill>
                <a:srgbClr val="002060"/>
              </a:solidFill>
            </a:endParaRPr>
          </a:p>
        </p:txBody>
      </p:sp>
      <p:pic>
        <p:nvPicPr>
          <p:cNvPr id="5" name="Imagem 4" descr="Exibição superior de um calendário com uma caneta vermelha na parte superior">
            <a:extLst>
              <a:ext uri="{FF2B5EF4-FFF2-40B4-BE49-F238E27FC236}">
                <a16:creationId xmlns:a16="http://schemas.microsoft.com/office/drawing/2014/main" id="{6F711923-F514-B030-F69B-24DB64BC50D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29582" y="1752762"/>
            <a:ext cx="3179778" cy="20923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330414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 descr="Gráfico, Gráfico de cascata&#10;&#10;Descrição gerada automaticamente">
            <a:extLst>
              <a:ext uri="{FF2B5EF4-FFF2-40B4-BE49-F238E27FC236}">
                <a16:creationId xmlns:a16="http://schemas.microsoft.com/office/drawing/2014/main" id="{6B97E3C5-9893-ADF2-CFE7-19156EDE0B8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1399" y="0"/>
            <a:ext cx="9752542" cy="5851525"/>
          </a:xfrm>
          <a:prstGeom prst="rect">
            <a:avLst/>
          </a:prstGeom>
        </p:spPr>
      </p:pic>
      <p:sp>
        <p:nvSpPr>
          <p:cNvPr id="2" name="CaixaDeTexto 1">
            <a:extLst>
              <a:ext uri="{FF2B5EF4-FFF2-40B4-BE49-F238E27FC236}">
                <a16:creationId xmlns:a16="http://schemas.microsoft.com/office/drawing/2014/main" id="{022C00CF-595D-4116-9E2E-E12D15A2C7B4}"/>
              </a:ext>
            </a:extLst>
          </p:cNvPr>
          <p:cNvSpPr txBox="1"/>
          <p:nvPr/>
        </p:nvSpPr>
        <p:spPr>
          <a:xfrm>
            <a:off x="227860" y="237067"/>
            <a:ext cx="7874493" cy="26161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pt-BR" sz="3200" b="1" dirty="0">
                <a:solidFill>
                  <a:srgbClr val="002060"/>
                </a:solidFill>
              </a:rPr>
              <a:t>No início de cada rodada, a empresa deve decidir se vai pagar os tributos devidos ou não: dinâmica “Pago ou não?”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endParaRPr lang="pt-BR" sz="3200" b="1" dirty="0">
              <a:solidFill>
                <a:srgbClr val="002060"/>
              </a:solidFill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endParaRPr lang="pt-BR" sz="3600" b="1" dirty="0">
              <a:solidFill>
                <a:srgbClr val="002060"/>
              </a:solidFill>
            </a:endParaRPr>
          </a:p>
        </p:txBody>
      </p:sp>
      <p:pic>
        <p:nvPicPr>
          <p:cNvPr id="5" name="Imagem 4" descr="Pessoas de negócios com o polegar para cima">
            <a:extLst>
              <a:ext uri="{FF2B5EF4-FFF2-40B4-BE49-F238E27FC236}">
                <a16:creationId xmlns:a16="http://schemas.microsoft.com/office/drawing/2014/main" id="{6646AAE6-6CF4-6C91-9284-794BB87438F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65133" y="1867070"/>
            <a:ext cx="4956335" cy="3174787"/>
          </a:xfrm>
          <a:prstGeom prst="rect">
            <a:avLst/>
          </a:prstGeom>
        </p:spPr>
      </p:pic>
      <p:sp>
        <p:nvSpPr>
          <p:cNvPr id="6" name="CaixaDeTexto 5">
            <a:extLst>
              <a:ext uri="{FF2B5EF4-FFF2-40B4-BE49-F238E27FC236}">
                <a16:creationId xmlns:a16="http://schemas.microsoft.com/office/drawing/2014/main" id="{B1DD36B1-DADF-8943-A01E-B47D993FF9E6}"/>
              </a:ext>
            </a:extLst>
          </p:cNvPr>
          <p:cNvSpPr txBox="1"/>
          <p:nvPr/>
        </p:nvSpPr>
        <p:spPr>
          <a:xfrm>
            <a:off x="227861" y="2807001"/>
            <a:ext cx="4114800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pt-BR" sz="3200" b="1" dirty="0">
                <a:solidFill>
                  <a:srgbClr val="002060"/>
                </a:solidFill>
              </a:rPr>
              <a:t>Escolha terá consequências coletivas e individuais...</a:t>
            </a:r>
          </a:p>
        </p:txBody>
      </p:sp>
    </p:spTree>
    <p:extLst>
      <p:ext uri="{BB962C8B-B14F-4D97-AF65-F5344CB8AC3E}">
        <p14:creationId xmlns:p14="http://schemas.microsoft.com/office/powerpoint/2010/main" val="376605535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 descr="Gráfico, Gráfico de cascata&#10;&#10;Descrição gerada automaticamente">
            <a:extLst>
              <a:ext uri="{FF2B5EF4-FFF2-40B4-BE49-F238E27FC236}">
                <a16:creationId xmlns:a16="http://schemas.microsoft.com/office/drawing/2014/main" id="{6B97E3C5-9893-ADF2-CFE7-19156EDE0B8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" y="-1"/>
            <a:ext cx="9752542" cy="5851525"/>
          </a:xfrm>
          <a:prstGeom prst="rect">
            <a:avLst/>
          </a:prstGeom>
        </p:spPr>
      </p:pic>
      <p:pic>
        <p:nvPicPr>
          <p:cNvPr id="5" name="Imagem 4" descr="Pilhas de moedas de ouro">
            <a:extLst>
              <a:ext uri="{FF2B5EF4-FFF2-40B4-BE49-F238E27FC236}">
                <a16:creationId xmlns:a16="http://schemas.microsoft.com/office/drawing/2014/main" id="{474DEAD1-1089-141B-3C23-DD0A5884931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7068" y="2098700"/>
            <a:ext cx="5373687" cy="3582458"/>
          </a:xfrm>
          <a:prstGeom prst="rect">
            <a:avLst/>
          </a:prstGeom>
        </p:spPr>
      </p:pic>
      <p:sp>
        <p:nvSpPr>
          <p:cNvPr id="2" name="CaixaDeTexto 1">
            <a:extLst>
              <a:ext uri="{FF2B5EF4-FFF2-40B4-BE49-F238E27FC236}">
                <a16:creationId xmlns:a16="http://schemas.microsoft.com/office/drawing/2014/main" id="{022C00CF-595D-4116-9E2E-E12D15A2C7B4}"/>
              </a:ext>
            </a:extLst>
          </p:cNvPr>
          <p:cNvSpPr txBox="1"/>
          <p:nvPr/>
        </p:nvSpPr>
        <p:spPr>
          <a:xfrm>
            <a:off x="357695" y="291070"/>
            <a:ext cx="9038209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pt-BR" sz="3600" b="1" dirty="0">
                <a:solidFill>
                  <a:srgbClr val="002060"/>
                </a:solidFill>
              </a:rPr>
              <a:t>Quem decidir pagar, receberá do facilitador  $ 700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endParaRPr lang="pt-BR" sz="3600" b="1" dirty="0">
              <a:solidFill>
                <a:srgbClr val="002060"/>
              </a:solidFill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pt-BR" sz="3600" b="1" dirty="0">
                <a:solidFill>
                  <a:srgbClr val="002060"/>
                </a:solidFill>
              </a:rPr>
              <a:t>Quem decidir sonegar, $ 1000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endParaRPr lang="pt-BR" sz="3600" b="1" dirty="0">
              <a:solidFill>
                <a:srgbClr val="002060"/>
              </a:solidFill>
            </a:endParaRPr>
          </a:p>
          <a:p>
            <a:endParaRPr lang="pt-BR" sz="36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432077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 descr="Gráfico, Gráfico de cascata&#10;&#10;Descrição gerada automaticamente">
            <a:extLst>
              <a:ext uri="{FF2B5EF4-FFF2-40B4-BE49-F238E27FC236}">
                <a16:creationId xmlns:a16="http://schemas.microsoft.com/office/drawing/2014/main" id="{6B97E3C5-9893-ADF2-CFE7-19156EDE0B8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" y="-1"/>
            <a:ext cx="9752542" cy="5851525"/>
          </a:xfrm>
          <a:prstGeom prst="rect">
            <a:avLst/>
          </a:prstGeom>
        </p:spPr>
      </p:pic>
      <p:sp>
        <p:nvSpPr>
          <p:cNvPr id="2" name="CaixaDeTexto 1">
            <a:extLst>
              <a:ext uri="{FF2B5EF4-FFF2-40B4-BE49-F238E27FC236}">
                <a16:creationId xmlns:a16="http://schemas.microsoft.com/office/drawing/2014/main" id="{022C00CF-595D-4116-9E2E-E12D15A2C7B4}"/>
              </a:ext>
            </a:extLst>
          </p:cNvPr>
          <p:cNvSpPr txBox="1"/>
          <p:nvPr/>
        </p:nvSpPr>
        <p:spPr>
          <a:xfrm>
            <a:off x="4144888" y="3459336"/>
            <a:ext cx="5723467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pt-BR" sz="3600" b="1" dirty="0">
                <a:solidFill>
                  <a:srgbClr val="002060"/>
                </a:solidFill>
              </a:rPr>
              <a:t>Se a maioria sonegar ou ocorrer EMPATE, não...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endParaRPr lang="pt-BR" sz="3600" b="1" dirty="0">
              <a:solidFill>
                <a:srgbClr val="002060"/>
              </a:solidFill>
            </a:endParaRPr>
          </a:p>
          <a:p>
            <a:endParaRPr lang="pt-BR" sz="3600" b="1" dirty="0">
              <a:solidFill>
                <a:srgbClr val="002060"/>
              </a:solidFill>
            </a:endParaRPr>
          </a:p>
        </p:txBody>
      </p:sp>
      <p:pic>
        <p:nvPicPr>
          <p:cNvPr id="5" name="Imagem 4" descr="Mão segurando amostras de sangue">
            <a:extLst>
              <a:ext uri="{FF2B5EF4-FFF2-40B4-BE49-F238E27FC236}">
                <a16:creationId xmlns:a16="http://schemas.microsoft.com/office/drawing/2014/main" id="{A0A97696-E6FD-5F65-8AAA-2ADC86511DF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21400" y="515857"/>
            <a:ext cx="3518814" cy="2345876"/>
          </a:xfrm>
          <a:prstGeom prst="rect">
            <a:avLst/>
          </a:prstGeom>
        </p:spPr>
      </p:pic>
      <p:pic>
        <p:nvPicPr>
          <p:cNvPr id="7" name="Imagem 6" descr="Três estudantes saindo da escola">
            <a:extLst>
              <a:ext uri="{FF2B5EF4-FFF2-40B4-BE49-F238E27FC236}">
                <a16:creationId xmlns:a16="http://schemas.microsoft.com/office/drawing/2014/main" id="{DFFB0262-DEDE-4B0F-A6BC-4A020931052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6267" y="3200239"/>
            <a:ext cx="3265413" cy="2176942"/>
          </a:xfrm>
          <a:prstGeom prst="rect">
            <a:avLst/>
          </a:prstGeom>
        </p:spPr>
      </p:pic>
      <p:sp>
        <p:nvSpPr>
          <p:cNvPr id="8" name="CaixaDeTexto 7">
            <a:extLst>
              <a:ext uri="{FF2B5EF4-FFF2-40B4-BE49-F238E27FC236}">
                <a16:creationId xmlns:a16="http://schemas.microsoft.com/office/drawing/2014/main" id="{96702116-8534-F2A1-42D1-BE2C12069F9A}"/>
              </a:ext>
            </a:extLst>
          </p:cNvPr>
          <p:cNvSpPr txBox="1"/>
          <p:nvPr/>
        </p:nvSpPr>
        <p:spPr>
          <a:xfrm>
            <a:off x="95250" y="445957"/>
            <a:ext cx="5723467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pt-BR" sz="3600" b="1" dirty="0">
                <a:solidFill>
                  <a:srgbClr val="002060"/>
                </a:solidFill>
              </a:rPr>
              <a:t>Se a maioria das empresas da mesa decidir pagar, o Estado terá recursos suficientes...</a:t>
            </a:r>
          </a:p>
        </p:txBody>
      </p:sp>
    </p:spTree>
    <p:extLst>
      <p:ext uri="{BB962C8B-B14F-4D97-AF65-F5344CB8AC3E}">
        <p14:creationId xmlns:p14="http://schemas.microsoft.com/office/powerpoint/2010/main" val="144975206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 descr="Gráfico, Gráfico de cascata&#10;&#10;Descrição gerada automaticamente">
            <a:extLst>
              <a:ext uri="{FF2B5EF4-FFF2-40B4-BE49-F238E27FC236}">
                <a16:creationId xmlns:a16="http://schemas.microsoft.com/office/drawing/2014/main" id="{6B97E3C5-9893-ADF2-CFE7-19156EDE0B8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" y="-1"/>
            <a:ext cx="9752542" cy="5851525"/>
          </a:xfrm>
          <a:prstGeom prst="rect">
            <a:avLst/>
          </a:prstGeom>
        </p:spPr>
      </p:pic>
      <p:sp>
        <p:nvSpPr>
          <p:cNvPr id="2" name="CaixaDeTexto 1">
            <a:extLst>
              <a:ext uri="{FF2B5EF4-FFF2-40B4-BE49-F238E27FC236}">
                <a16:creationId xmlns:a16="http://schemas.microsoft.com/office/drawing/2014/main" id="{022C00CF-595D-4116-9E2E-E12D15A2C7B4}"/>
              </a:ext>
            </a:extLst>
          </p:cNvPr>
          <p:cNvSpPr txBox="1"/>
          <p:nvPr/>
        </p:nvSpPr>
        <p:spPr>
          <a:xfrm>
            <a:off x="275866" y="178602"/>
            <a:ext cx="5760868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pt-BR" sz="3600" b="1" dirty="0">
                <a:solidFill>
                  <a:srgbClr val="002060"/>
                </a:solidFill>
              </a:rPr>
              <a:t>Na sua vez, cada empresa lança o dado e se movimenta no tabuleiro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endParaRPr lang="pt-BR" sz="3600" b="1" dirty="0">
              <a:solidFill>
                <a:srgbClr val="002060"/>
              </a:solidFill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pt-BR" sz="3600" b="1" dirty="0">
                <a:solidFill>
                  <a:srgbClr val="002060"/>
                </a:solidFill>
              </a:rPr>
              <a:t>Se cair em uma casa colorida terá consequências, conforme o Estado tenha ou não recursos no período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endParaRPr lang="pt-BR" sz="3600" b="1" dirty="0">
              <a:solidFill>
                <a:srgbClr val="002060"/>
              </a:solidFill>
            </a:endParaRPr>
          </a:p>
          <a:p>
            <a:endParaRPr lang="pt-BR" sz="3600" b="1" dirty="0">
              <a:solidFill>
                <a:srgbClr val="002060"/>
              </a:solidFill>
            </a:endParaRPr>
          </a:p>
        </p:txBody>
      </p:sp>
      <p:pic>
        <p:nvPicPr>
          <p:cNvPr id="5" name="Imagem 4">
            <a:extLst>
              <a:ext uri="{FF2B5EF4-FFF2-40B4-BE49-F238E27FC236}">
                <a16:creationId xmlns:a16="http://schemas.microsoft.com/office/drawing/2014/main" id="{6F055D96-697B-58C0-070E-1DA9FE72BFE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6200000">
            <a:off x="5413636" y="1359041"/>
            <a:ext cx="4332466" cy="28065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624383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 descr="Gráfico, Gráfico de cascata&#10;&#10;Descrição gerada automaticamente">
            <a:extLst>
              <a:ext uri="{FF2B5EF4-FFF2-40B4-BE49-F238E27FC236}">
                <a16:creationId xmlns:a16="http://schemas.microsoft.com/office/drawing/2014/main" id="{6B97E3C5-9893-ADF2-CFE7-19156EDE0B8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752542" cy="5851525"/>
          </a:xfrm>
          <a:prstGeom prst="rect">
            <a:avLst/>
          </a:prstGeom>
        </p:spPr>
      </p:pic>
      <p:sp>
        <p:nvSpPr>
          <p:cNvPr id="2" name="CaixaDeTexto 1">
            <a:extLst>
              <a:ext uri="{FF2B5EF4-FFF2-40B4-BE49-F238E27FC236}">
                <a16:creationId xmlns:a16="http://schemas.microsoft.com/office/drawing/2014/main" id="{022C00CF-595D-4116-9E2E-E12D15A2C7B4}"/>
              </a:ext>
            </a:extLst>
          </p:cNvPr>
          <p:cNvSpPr txBox="1"/>
          <p:nvPr/>
        </p:nvSpPr>
        <p:spPr>
          <a:xfrm>
            <a:off x="284331" y="364868"/>
            <a:ext cx="9038209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pt-BR" sz="3200" b="1" dirty="0">
                <a:solidFill>
                  <a:srgbClr val="002060"/>
                </a:solidFill>
              </a:rPr>
              <a:t>As casas cinzas trazem consequências que não dependem do Estado ter ou não recursos</a:t>
            </a:r>
          </a:p>
        </p:txBody>
      </p:sp>
      <p:pic>
        <p:nvPicPr>
          <p:cNvPr id="5" name="Imagem 4" descr="Dominós caindo em uma fileira">
            <a:extLst>
              <a:ext uri="{FF2B5EF4-FFF2-40B4-BE49-F238E27FC236}">
                <a16:creationId xmlns:a16="http://schemas.microsoft.com/office/drawing/2014/main" id="{5458196C-04C9-8A59-546B-9C58AC96745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5526" y="2125133"/>
            <a:ext cx="4356527" cy="3269190"/>
          </a:xfrm>
          <a:prstGeom prst="rect">
            <a:avLst/>
          </a:prstGeom>
        </p:spPr>
      </p:pic>
      <p:sp>
        <p:nvSpPr>
          <p:cNvPr id="6" name="CaixaDeTexto 5">
            <a:extLst>
              <a:ext uri="{FF2B5EF4-FFF2-40B4-BE49-F238E27FC236}">
                <a16:creationId xmlns:a16="http://schemas.microsoft.com/office/drawing/2014/main" id="{15413DD9-FB7C-035C-A1B9-6D26162FDB0D}"/>
              </a:ext>
            </a:extLst>
          </p:cNvPr>
          <p:cNvSpPr txBox="1"/>
          <p:nvPr/>
        </p:nvSpPr>
        <p:spPr>
          <a:xfrm>
            <a:off x="4727579" y="1190369"/>
            <a:ext cx="4880942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Arial" panose="020B0604020202020204" pitchFamily="34" charset="0"/>
              <a:buChar char="•"/>
            </a:pPr>
            <a:endParaRPr lang="pt-BR" sz="3600" b="1" dirty="0">
              <a:solidFill>
                <a:srgbClr val="002060"/>
              </a:solidFill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pt-BR" sz="3200" b="1" dirty="0">
                <a:solidFill>
                  <a:srgbClr val="002060"/>
                </a:solidFill>
              </a:rPr>
              <a:t>Se a consequência implicar em avançar ou recuar certo número de casas, não deve ser cumprida a consequência da nova posição</a:t>
            </a:r>
          </a:p>
        </p:txBody>
      </p:sp>
    </p:spTree>
    <p:extLst>
      <p:ext uri="{BB962C8B-B14F-4D97-AF65-F5344CB8AC3E}">
        <p14:creationId xmlns:p14="http://schemas.microsoft.com/office/powerpoint/2010/main" val="362040996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 descr="Gráfico, Gráfico de cascata&#10;&#10;Descrição gerada automaticamente">
            <a:extLst>
              <a:ext uri="{FF2B5EF4-FFF2-40B4-BE49-F238E27FC236}">
                <a16:creationId xmlns:a16="http://schemas.microsoft.com/office/drawing/2014/main" id="{6B97E3C5-9893-ADF2-CFE7-19156EDE0B8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35268" y="-1"/>
            <a:ext cx="9752542" cy="5851525"/>
          </a:xfrm>
          <a:prstGeom prst="rect">
            <a:avLst/>
          </a:prstGeom>
        </p:spPr>
      </p:pic>
      <p:sp>
        <p:nvSpPr>
          <p:cNvPr id="2" name="CaixaDeTexto 1">
            <a:extLst>
              <a:ext uri="{FF2B5EF4-FFF2-40B4-BE49-F238E27FC236}">
                <a16:creationId xmlns:a16="http://schemas.microsoft.com/office/drawing/2014/main" id="{022C00CF-595D-4116-9E2E-E12D15A2C7B4}"/>
              </a:ext>
            </a:extLst>
          </p:cNvPr>
          <p:cNvSpPr txBox="1"/>
          <p:nvPr/>
        </p:nvSpPr>
        <p:spPr>
          <a:xfrm>
            <a:off x="3369734" y="363147"/>
            <a:ext cx="6147540" cy="53860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pt-BR" sz="2800" b="1" dirty="0">
                <a:solidFill>
                  <a:srgbClr val="002060"/>
                </a:solidFill>
              </a:rPr>
              <a:t>Se cair na casa DENÚNCIA, a empresa poderá denunciar um concorrente à Receita Federal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endParaRPr lang="pt-BR" sz="2800" b="1" dirty="0">
              <a:solidFill>
                <a:srgbClr val="002060"/>
              </a:solidFill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pt-BR" sz="2800" b="1" dirty="0">
                <a:solidFill>
                  <a:srgbClr val="002060"/>
                </a:solidFill>
              </a:rPr>
              <a:t>Nesse caso, o denunciado deverá pagar TODO o tributo sonegado ($ 300 por período), com multa de ofício de $ 450 por período 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endParaRPr lang="pt-BR" sz="2800" b="1" dirty="0">
              <a:solidFill>
                <a:srgbClr val="002060"/>
              </a:solidFill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pt-BR" sz="2800" b="1" dirty="0">
                <a:solidFill>
                  <a:srgbClr val="002060"/>
                </a:solidFill>
              </a:rPr>
              <a:t>O mesmo ocorre se a empresa tirar uma carta “Malha Fina”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endParaRPr lang="pt-BR" sz="3600" b="1" dirty="0">
              <a:solidFill>
                <a:srgbClr val="002060"/>
              </a:solidFill>
            </a:endParaRPr>
          </a:p>
        </p:txBody>
      </p:sp>
      <p:pic>
        <p:nvPicPr>
          <p:cNvPr id="5" name="Imagem 4">
            <a:extLst>
              <a:ext uri="{FF2B5EF4-FFF2-40B4-BE49-F238E27FC236}">
                <a16:creationId xmlns:a16="http://schemas.microsoft.com/office/drawing/2014/main" id="{EE9F88FD-A6E7-0116-A906-4E6420820E6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6200000">
            <a:off x="-407788" y="1178800"/>
            <a:ext cx="3950042" cy="32406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040292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 descr="Gráfico, Gráfico de cascata&#10;&#10;Descrição gerada automaticamente">
            <a:extLst>
              <a:ext uri="{FF2B5EF4-FFF2-40B4-BE49-F238E27FC236}">
                <a16:creationId xmlns:a16="http://schemas.microsoft.com/office/drawing/2014/main" id="{6B97E3C5-9893-ADF2-CFE7-19156EDE0B8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752542" cy="5851525"/>
          </a:xfrm>
          <a:prstGeom prst="rect">
            <a:avLst/>
          </a:prstGeom>
        </p:spPr>
      </p:pic>
      <p:sp>
        <p:nvSpPr>
          <p:cNvPr id="2" name="CaixaDeTexto 1">
            <a:extLst>
              <a:ext uri="{FF2B5EF4-FFF2-40B4-BE49-F238E27FC236}">
                <a16:creationId xmlns:a16="http://schemas.microsoft.com/office/drawing/2014/main" id="{022C00CF-595D-4116-9E2E-E12D15A2C7B4}"/>
              </a:ext>
            </a:extLst>
          </p:cNvPr>
          <p:cNvSpPr txBox="1"/>
          <p:nvPr/>
        </p:nvSpPr>
        <p:spPr>
          <a:xfrm>
            <a:off x="3635993" y="1054991"/>
            <a:ext cx="6215275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pt-BR" sz="3600" b="1" dirty="0">
                <a:solidFill>
                  <a:srgbClr val="002060"/>
                </a:solidFill>
              </a:rPr>
              <a:t>A cada rodada a empresa recebe uma carta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endParaRPr lang="pt-BR" sz="3600" b="1" dirty="0">
              <a:solidFill>
                <a:srgbClr val="002060"/>
              </a:solidFill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pt-BR" sz="3600" b="1" dirty="0">
                <a:solidFill>
                  <a:srgbClr val="002060"/>
                </a:solidFill>
              </a:rPr>
              <a:t>Se tiver sonegado na rodada, </a:t>
            </a:r>
            <a:r>
              <a:rPr lang="pt-BR" sz="3600" b="1" dirty="0">
                <a:solidFill>
                  <a:schemeClr val="bg1"/>
                </a:solidFill>
                <a:highlight>
                  <a:srgbClr val="FF0000"/>
                </a:highlight>
              </a:rPr>
              <a:t>carta vermelha</a:t>
            </a:r>
            <a:r>
              <a:rPr lang="pt-BR" sz="3600" b="1" dirty="0">
                <a:solidFill>
                  <a:srgbClr val="002060"/>
                </a:solidFill>
              </a:rPr>
              <a:t> – consequência NA HORA!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endParaRPr lang="pt-BR" sz="3600" b="1" dirty="0">
              <a:solidFill>
                <a:srgbClr val="002060"/>
              </a:solidFill>
            </a:endParaRPr>
          </a:p>
        </p:txBody>
      </p:sp>
      <p:pic>
        <p:nvPicPr>
          <p:cNvPr id="5" name="Imagem 4">
            <a:extLst>
              <a:ext uri="{FF2B5EF4-FFF2-40B4-BE49-F238E27FC236}">
                <a16:creationId xmlns:a16="http://schemas.microsoft.com/office/drawing/2014/main" id="{88F4EF03-CD18-6875-B8E9-BE14B29C56A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1077" y="616087"/>
            <a:ext cx="2867772" cy="42766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195531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 descr="Gráfico, Gráfico de cascata&#10;&#10;Descrição gerada automaticamente">
            <a:extLst>
              <a:ext uri="{FF2B5EF4-FFF2-40B4-BE49-F238E27FC236}">
                <a16:creationId xmlns:a16="http://schemas.microsoft.com/office/drawing/2014/main" id="{6B97E3C5-9893-ADF2-CFE7-19156EDE0B8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9752542" cy="5851525"/>
          </a:xfrm>
          <a:prstGeom prst="rect">
            <a:avLst/>
          </a:prstGeom>
        </p:spPr>
      </p:pic>
      <p:sp>
        <p:nvSpPr>
          <p:cNvPr id="2" name="CaixaDeTexto 1">
            <a:extLst>
              <a:ext uri="{FF2B5EF4-FFF2-40B4-BE49-F238E27FC236}">
                <a16:creationId xmlns:a16="http://schemas.microsoft.com/office/drawing/2014/main" id="{022C00CF-595D-4116-9E2E-E12D15A2C7B4}"/>
              </a:ext>
            </a:extLst>
          </p:cNvPr>
          <p:cNvSpPr txBox="1"/>
          <p:nvPr/>
        </p:nvSpPr>
        <p:spPr>
          <a:xfrm>
            <a:off x="3632201" y="1126868"/>
            <a:ext cx="5977467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pt-BR" sz="3600" b="1" dirty="0">
                <a:solidFill>
                  <a:srgbClr val="002060"/>
                </a:solidFill>
              </a:rPr>
              <a:t>Se tiver pago o tributo, </a:t>
            </a:r>
            <a:r>
              <a:rPr lang="pt-BR" sz="3600" b="1" dirty="0">
                <a:solidFill>
                  <a:srgbClr val="002060"/>
                </a:solidFill>
                <a:highlight>
                  <a:srgbClr val="00FFFF"/>
                </a:highlight>
              </a:rPr>
              <a:t>carta azul</a:t>
            </a:r>
          </a:p>
          <a:p>
            <a:endParaRPr lang="pt-BR" sz="3600" b="1" dirty="0">
              <a:solidFill>
                <a:srgbClr val="002060"/>
              </a:solidFill>
              <a:highlight>
                <a:srgbClr val="00FFFF"/>
              </a:highlight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pt-BR" sz="3600" b="1" dirty="0">
                <a:solidFill>
                  <a:srgbClr val="002060"/>
                </a:solidFill>
              </a:rPr>
              <a:t>Se for RESTITUIÇÃO ($) – fica com a carta para receber um valor ao final do jogo</a:t>
            </a:r>
          </a:p>
        </p:txBody>
      </p:sp>
      <p:pic>
        <p:nvPicPr>
          <p:cNvPr id="5" name="Imagem 4">
            <a:extLst>
              <a:ext uri="{FF2B5EF4-FFF2-40B4-BE49-F238E27FC236}">
                <a16:creationId xmlns:a16="http://schemas.microsoft.com/office/drawing/2014/main" id="{032A3D19-154F-C7F5-EF7C-0C5DEA311FD1}"/>
              </a:ext>
            </a:extLst>
          </p:cNvPr>
          <p:cNvPicPr>
            <a:picLocks/>
          </p:cNvPicPr>
          <p:nvPr/>
        </p:nvPicPr>
        <p:blipFill>
          <a:blip r:embed="rId3"/>
          <a:stretch>
            <a:fillRect/>
          </a:stretch>
        </p:blipFill>
        <p:spPr>
          <a:xfrm>
            <a:off x="424049" y="651672"/>
            <a:ext cx="2895918" cy="41507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836647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 descr="Gráfico, Gráfico de cascata&#10;&#10;Descrição gerada automaticamente">
            <a:extLst>
              <a:ext uri="{FF2B5EF4-FFF2-40B4-BE49-F238E27FC236}">
                <a16:creationId xmlns:a16="http://schemas.microsoft.com/office/drawing/2014/main" id="{6B97E3C5-9893-ADF2-CFE7-19156EDE0B8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" y="76199"/>
            <a:ext cx="9752542" cy="5851525"/>
          </a:xfrm>
          <a:prstGeom prst="rect">
            <a:avLst/>
          </a:prstGeom>
        </p:spPr>
      </p:pic>
      <p:sp>
        <p:nvSpPr>
          <p:cNvPr id="2" name="CaixaDeTexto 1">
            <a:extLst>
              <a:ext uri="{FF2B5EF4-FFF2-40B4-BE49-F238E27FC236}">
                <a16:creationId xmlns:a16="http://schemas.microsoft.com/office/drawing/2014/main" id="{022C00CF-595D-4116-9E2E-E12D15A2C7B4}"/>
              </a:ext>
            </a:extLst>
          </p:cNvPr>
          <p:cNvSpPr txBox="1"/>
          <p:nvPr/>
        </p:nvSpPr>
        <p:spPr>
          <a:xfrm>
            <a:off x="399778" y="406139"/>
            <a:ext cx="6347904" cy="37240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pt-BR" sz="2800" b="1" dirty="0">
                <a:solidFill>
                  <a:srgbClr val="002060"/>
                </a:solidFill>
              </a:rPr>
              <a:t>Se for de AÇÃO (!) - pode usar quando quiser a partir da rodada seguinte na qual a recebeu</a:t>
            </a:r>
          </a:p>
          <a:p>
            <a:endParaRPr lang="pt-BR" sz="2800" b="1" dirty="0">
              <a:solidFill>
                <a:srgbClr val="002060"/>
              </a:solidFill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endParaRPr lang="pt-BR" sz="2800" b="1" dirty="0">
              <a:solidFill>
                <a:srgbClr val="002060"/>
              </a:solidFill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endParaRPr lang="pt-BR" sz="3600" b="1" dirty="0">
              <a:solidFill>
                <a:srgbClr val="002060"/>
              </a:solidFill>
              <a:highlight>
                <a:srgbClr val="00FFFF"/>
              </a:highlight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endParaRPr lang="pt-BR" sz="3200" b="1" dirty="0">
              <a:solidFill>
                <a:srgbClr val="002060"/>
              </a:solidFill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endParaRPr lang="pt-BR" sz="2800" b="1" dirty="0">
              <a:solidFill>
                <a:srgbClr val="002060"/>
              </a:solidFill>
            </a:endParaRPr>
          </a:p>
        </p:txBody>
      </p:sp>
      <p:pic>
        <p:nvPicPr>
          <p:cNvPr id="4" name="Imagem 3">
            <a:extLst>
              <a:ext uri="{FF2B5EF4-FFF2-40B4-BE49-F238E27FC236}">
                <a16:creationId xmlns:a16="http://schemas.microsoft.com/office/drawing/2014/main" id="{B1405D25-35CA-F663-9076-D210576FA311}"/>
              </a:ext>
            </a:extLst>
          </p:cNvPr>
          <p:cNvPicPr>
            <a:picLocks/>
          </p:cNvPicPr>
          <p:nvPr/>
        </p:nvPicPr>
        <p:blipFill>
          <a:blip r:embed="rId3"/>
          <a:stretch>
            <a:fillRect/>
          </a:stretch>
        </p:blipFill>
        <p:spPr>
          <a:xfrm>
            <a:off x="793587" y="1966814"/>
            <a:ext cx="2159635" cy="3239770"/>
          </a:xfrm>
          <a:prstGeom prst="rect">
            <a:avLst/>
          </a:prstGeom>
        </p:spPr>
      </p:pic>
      <p:pic>
        <p:nvPicPr>
          <p:cNvPr id="6" name="Imagem 5">
            <a:extLst>
              <a:ext uri="{FF2B5EF4-FFF2-40B4-BE49-F238E27FC236}">
                <a16:creationId xmlns:a16="http://schemas.microsoft.com/office/drawing/2014/main" id="{6EAECF13-F77B-F1DE-66AE-B9E0D6B4193B}"/>
              </a:ext>
            </a:extLst>
          </p:cNvPr>
          <p:cNvPicPr>
            <a:picLocks/>
          </p:cNvPicPr>
          <p:nvPr/>
        </p:nvPicPr>
        <p:blipFill>
          <a:blip r:embed="rId4"/>
          <a:stretch>
            <a:fillRect/>
          </a:stretch>
        </p:blipFill>
        <p:spPr>
          <a:xfrm>
            <a:off x="3674318" y="1966814"/>
            <a:ext cx="2159635" cy="3239770"/>
          </a:xfrm>
          <a:prstGeom prst="rect">
            <a:avLst/>
          </a:prstGeom>
        </p:spPr>
      </p:pic>
      <p:pic>
        <p:nvPicPr>
          <p:cNvPr id="8" name="Imagem 7">
            <a:extLst>
              <a:ext uri="{FF2B5EF4-FFF2-40B4-BE49-F238E27FC236}">
                <a16:creationId xmlns:a16="http://schemas.microsoft.com/office/drawing/2014/main" id="{EAB6F239-AE97-ED33-9DA3-125176CEC4D0}"/>
              </a:ext>
            </a:extLst>
          </p:cNvPr>
          <p:cNvPicPr>
            <a:picLocks/>
          </p:cNvPicPr>
          <p:nvPr/>
        </p:nvPicPr>
        <p:blipFill>
          <a:blip r:embed="rId5"/>
          <a:stretch>
            <a:fillRect/>
          </a:stretch>
        </p:blipFill>
        <p:spPr>
          <a:xfrm>
            <a:off x="6555049" y="1966814"/>
            <a:ext cx="2159635" cy="32397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147495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 descr="Gráfico, Gráfico de cascata&#10;&#10;Descrição gerada automaticamente">
            <a:extLst>
              <a:ext uri="{FF2B5EF4-FFF2-40B4-BE49-F238E27FC236}">
                <a16:creationId xmlns:a16="http://schemas.microsoft.com/office/drawing/2014/main" id="{6B97E3C5-9893-ADF2-CFE7-19156EDE0B8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" y="0"/>
            <a:ext cx="9752542" cy="5851525"/>
          </a:xfrm>
          <a:prstGeom prst="rect">
            <a:avLst/>
          </a:prstGeom>
        </p:spPr>
      </p:pic>
      <p:sp>
        <p:nvSpPr>
          <p:cNvPr id="2" name="CaixaDeTexto 1">
            <a:extLst>
              <a:ext uri="{FF2B5EF4-FFF2-40B4-BE49-F238E27FC236}">
                <a16:creationId xmlns:a16="http://schemas.microsoft.com/office/drawing/2014/main" id="{022C00CF-595D-4116-9E2E-E12D15A2C7B4}"/>
              </a:ext>
            </a:extLst>
          </p:cNvPr>
          <p:cNvSpPr txBox="1"/>
          <p:nvPr/>
        </p:nvSpPr>
        <p:spPr>
          <a:xfrm>
            <a:off x="100857" y="203200"/>
            <a:ext cx="5258543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pt-BR" sz="3600" b="1" dirty="0">
                <a:solidFill>
                  <a:srgbClr val="002060"/>
                </a:solidFill>
              </a:rPr>
              <a:t>Antes de cada rodada a partir da segunda: </a:t>
            </a:r>
            <a:r>
              <a:rPr lang="pt-BR" sz="3600" b="1" u="sng" dirty="0">
                <a:solidFill>
                  <a:srgbClr val="002060"/>
                </a:solidFill>
              </a:rPr>
              <a:t>Denúncia Espontânea</a:t>
            </a:r>
            <a:r>
              <a:rPr lang="pt-BR" sz="3600" b="1" dirty="0">
                <a:solidFill>
                  <a:srgbClr val="002060"/>
                </a:solidFill>
              </a:rPr>
              <a:t>!</a:t>
            </a:r>
          </a:p>
          <a:p>
            <a:endParaRPr lang="pt-BR" sz="3600" b="1" dirty="0">
              <a:solidFill>
                <a:srgbClr val="002060"/>
              </a:solidFill>
            </a:endParaRPr>
          </a:p>
          <a:p>
            <a:pPr lvl="3"/>
            <a:r>
              <a:rPr lang="pt-BR" sz="3600" b="1" dirty="0">
                <a:solidFill>
                  <a:srgbClr val="002060"/>
                </a:solidFill>
              </a:rPr>
              <a:t>Pode pagar tributos atrasados com multa de mora: $100 por período sonegado</a:t>
            </a:r>
            <a:endParaRPr lang="pt-BR" sz="3200" b="1" dirty="0">
              <a:solidFill>
                <a:srgbClr val="002060"/>
              </a:solidFill>
            </a:endParaRPr>
          </a:p>
        </p:txBody>
      </p:sp>
      <p:pic>
        <p:nvPicPr>
          <p:cNvPr id="5" name="Imagem 4" descr="Pessoa usando crédito cartão">
            <a:extLst>
              <a:ext uri="{FF2B5EF4-FFF2-40B4-BE49-F238E27FC236}">
                <a16:creationId xmlns:a16="http://schemas.microsoft.com/office/drawing/2014/main" id="{4E7C3EA3-5735-9EE5-5B80-F8ADE889BAC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21495" y="1778546"/>
            <a:ext cx="3870010" cy="25812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493678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 descr="Gráfico, Gráfico de cascata&#10;&#10;Descrição gerada automaticamente">
            <a:extLst>
              <a:ext uri="{FF2B5EF4-FFF2-40B4-BE49-F238E27FC236}">
                <a16:creationId xmlns:a16="http://schemas.microsoft.com/office/drawing/2014/main" id="{6B97E3C5-9893-ADF2-CFE7-19156EDE0B8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" y="0"/>
            <a:ext cx="9752542" cy="5851525"/>
          </a:xfrm>
          <a:prstGeom prst="rect">
            <a:avLst/>
          </a:prstGeom>
        </p:spPr>
      </p:pic>
      <p:sp>
        <p:nvSpPr>
          <p:cNvPr id="2" name="CaixaDeTexto 1">
            <a:extLst>
              <a:ext uri="{FF2B5EF4-FFF2-40B4-BE49-F238E27FC236}">
                <a16:creationId xmlns:a16="http://schemas.microsoft.com/office/drawing/2014/main" id="{022C00CF-595D-4116-9E2E-E12D15A2C7B4}"/>
              </a:ext>
            </a:extLst>
          </p:cNvPr>
          <p:cNvSpPr txBox="1"/>
          <p:nvPr/>
        </p:nvSpPr>
        <p:spPr>
          <a:xfrm>
            <a:off x="111888" y="85471"/>
            <a:ext cx="4570224" cy="58785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pt-BR" sz="3200" b="1" dirty="0">
                <a:solidFill>
                  <a:srgbClr val="002060"/>
                </a:solidFill>
              </a:rPr>
              <a:t>Fim do jogo: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endParaRPr lang="pt-BR" sz="3200" b="1" dirty="0">
              <a:solidFill>
                <a:srgbClr val="002060"/>
              </a:solidFill>
            </a:endParaRPr>
          </a:p>
          <a:p>
            <a:pPr marL="1028700" lvl="1" indent="-571500">
              <a:buFont typeface="Arial" panose="020B0604020202020204" pitchFamily="34" charset="0"/>
              <a:buChar char="•"/>
            </a:pPr>
            <a:r>
              <a:rPr lang="pt-BR" sz="2800" b="1" dirty="0">
                <a:solidFill>
                  <a:srgbClr val="002060"/>
                </a:solidFill>
              </a:rPr>
              <a:t>Uma empresa chega ao fim do tabuleiro; OU</a:t>
            </a:r>
          </a:p>
          <a:p>
            <a:pPr marL="1028700" lvl="1" indent="-571500">
              <a:buFont typeface="Arial" panose="020B0604020202020204" pitchFamily="34" charset="0"/>
              <a:buChar char="•"/>
            </a:pPr>
            <a:endParaRPr lang="pt-BR" sz="2800" b="1" dirty="0">
              <a:solidFill>
                <a:srgbClr val="002060"/>
              </a:solidFill>
            </a:endParaRPr>
          </a:p>
          <a:p>
            <a:pPr marL="1028700" lvl="1" indent="-571500">
              <a:buFont typeface="Arial" panose="020B0604020202020204" pitchFamily="34" charset="0"/>
              <a:buChar char="•"/>
            </a:pPr>
            <a:r>
              <a:rPr lang="pt-BR" sz="2800" b="1" dirty="0">
                <a:solidFill>
                  <a:srgbClr val="002060"/>
                </a:solidFill>
              </a:rPr>
              <a:t>Hora determinada; OU</a:t>
            </a:r>
          </a:p>
          <a:p>
            <a:pPr marL="1028700" lvl="1" indent="-571500">
              <a:buFont typeface="Arial" panose="020B0604020202020204" pitchFamily="34" charset="0"/>
              <a:buChar char="•"/>
            </a:pPr>
            <a:endParaRPr lang="pt-BR" sz="2800" b="1" dirty="0">
              <a:solidFill>
                <a:srgbClr val="002060"/>
              </a:solidFill>
            </a:endParaRPr>
          </a:p>
          <a:p>
            <a:pPr marL="1028700" lvl="1" indent="-571500">
              <a:buFont typeface="Arial" panose="020B0604020202020204" pitchFamily="34" charset="0"/>
              <a:buChar char="•"/>
            </a:pPr>
            <a:r>
              <a:rPr lang="pt-BR" sz="2800" b="1" dirty="0">
                <a:solidFill>
                  <a:srgbClr val="002060"/>
                </a:solidFill>
              </a:rPr>
              <a:t>Os facilitadores entenderem que a dinâmica já foi suficiente</a:t>
            </a:r>
          </a:p>
          <a:p>
            <a:pPr marL="1028700" lvl="1" indent="-571500">
              <a:buFont typeface="Arial" panose="020B0604020202020204" pitchFamily="34" charset="0"/>
              <a:buChar char="•"/>
            </a:pPr>
            <a:endParaRPr lang="pt-BR" sz="3200" b="1" dirty="0">
              <a:solidFill>
                <a:srgbClr val="002060"/>
              </a:solidFill>
            </a:endParaRPr>
          </a:p>
        </p:txBody>
      </p:sp>
      <p:pic>
        <p:nvPicPr>
          <p:cNvPr id="5" name="Imagem 4" descr="Mulher idosa concluindo uma maratona">
            <a:extLst>
              <a:ext uri="{FF2B5EF4-FFF2-40B4-BE49-F238E27FC236}">
                <a16:creationId xmlns:a16="http://schemas.microsoft.com/office/drawing/2014/main" id="{3F2CF7D1-FD88-3276-8BD1-CBC333E063D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96469" y="504874"/>
            <a:ext cx="3686191" cy="2457460"/>
          </a:xfrm>
          <a:prstGeom prst="rect">
            <a:avLst/>
          </a:prstGeom>
        </p:spPr>
      </p:pic>
      <p:sp>
        <p:nvSpPr>
          <p:cNvPr id="7" name="CaixaDeTexto 6">
            <a:extLst>
              <a:ext uri="{FF2B5EF4-FFF2-40B4-BE49-F238E27FC236}">
                <a16:creationId xmlns:a16="http://schemas.microsoft.com/office/drawing/2014/main" id="{ACA90B85-E49F-6530-2DDB-B593C2E7677E}"/>
              </a:ext>
            </a:extLst>
          </p:cNvPr>
          <p:cNvSpPr txBox="1"/>
          <p:nvPr/>
        </p:nvSpPr>
        <p:spPr>
          <a:xfrm>
            <a:off x="4456452" y="3024737"/>
            <a:ext cx="4961466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028700" lvl="1" indent="-571500">
              <a:buFont typeface="Arial" panose="020B0604020202020204" pitchFamily="34" charset="0"/>
              <a:buChar char="•"/>
            </a:pPr>
            <a:r>
              <a:rPr lang="pt-BR" sz="2400" b="1" dirty="0">
                <a:solidFill>
                  <a:srgbClr val="002060"/>
                </a:solidFill>
              </a:rPr>
              <a:t>$ 1000 de bonificação à empresa que chegar ao fim ou estiver à frente</a:t>
            </a:r>
          </a:p>
          <a:p>
            <a:pPr marL="1028700" lvl="1" indent="-571500">
              <a:buFont typeface="Arial" panose="020B0604020202020204" pitchFamily="34" charset="0"/>
              <a:buChar char="•"/>
            </a:pPr>
            <a:endParaRPr lang="pt-BR" sz="2400" b="1" dirty="0">
              <a:solidFill>
                <a:srgbClr val="002060"/>
              </a:solidFill>
            </a:endParaRPr>
          </a:p>
          <a:p>
            <a:pPr marL="1028700" lvl="1" indent="-571500">
              <a:buFont typeface="Arial" panose="020B0604020202020204" pitchFamily="34" charset="0"/>
              <a:buChar char="•"/>
            </a:pPr>
            <a:r>
              <a:rPr lang="pt-BR" sz="2400" b="1" dirty="0">
                <a:solidFill>
                  <a:srgbClr val="002060"/>
                </a:solidFill>
              </a:rPr>
              <a:t>Havendo mais de uma, valor é dividido</a:t>
            </a:r>
          </a:p>
        </p:txBody>
      </p:sp>
    </p:spTree>
    <p:extLst>
      <p:ext uri="{BB962C8B-B14F-4D97-AF65-F5344CB8AC3E}">
        <p14:creationId xmlns:p14="http://schemas.microsoft.com/office/powerpoint/2010/main" val="60315334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 descr="Gráfico, Gráfico de cascata&#10;&#10;Descrição gerada automaticamente">
            <a:extLst>
              <a:ext uri="{FF2B5EF4-FFF2-40B4-BE49-F238E27FC236}">
                <a16:creationId xmlns:a16="http://schemas.microsoft.com/office/drawing/2014/main" id="{6B97E3C5-9893-ADF2-CFE7-19156EDE0B8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" y="0"/>
            <a:ext cx="9752542" cy="5851525"/>
          </a:xfrm>
          <a:prstGeom prst="rect">
            <a:avLst/>
          </a:prstGeom>
        </p:spPr>
      </p:pic>
      <p:sp>
        <p:nvSpPr>
          <p:cNvPr id="2" name="CaixaDeTexto 1">
            <a:extLst>
              <a:ext uri="{FF2B5EF4-FFF2-40B4-BE49-F238E27FC236}">
                <a16:creationId xmlns:a16="http://schemas.microsoft.com/office/drawing/2014/main" id="{022C00CF-595D-4116-9E2E-E12D15A2C7B4}"/>
              </a:ext>
            </a:extLst>
          </p:cNvPr>
          <p:cNvSpPr txBox="1"/>
          <p:nvPr/>
        </p:nvSpPr>
        <p:spPr>
          <a:xfrm>
            <a:off x="3403600" y="312208"/>
            <a:ext cx="6076971" cy="550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pt-BR" sz="3200" b="1" dirty="0">
                <a:solidFill>
                  <a:srgbClr val="002060"/>
                </a:solidFill>
              </a:rPr>
              <a:t>Dúvidas e controvérsias: o facilitador da mesa decide. Não cabe recurso.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endParaRPr lang="pt-BR" sz="3200" b="1" dirty="0">
              <a:solidFill>
                <a:srgbClr val="002060"/>
              </a:solidFill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pt-BR" sz="3200" b="1" dirty="0">
                <a:solidFill>
                  <a:srgbClr val="002060"/>
                </a:solidFill>
              </a:rPr>
              <a:t>Vencedor: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endParaRPr lang="pt-BR" sz="3200" b="1" dirty="0">
              <a:solidFill>
                <a:srgbClr val="002060"/>
              </a:solidFill>
            </a:endParaRPr>
          </a:p>
          <a:p>
            <a:pPr marL="1028700" lvl="1" indent="-571500">
              <a:buFont typeface="Arial" panose="020B0604020202020204" pitchFamily="34" charset="0"/>
              <a:buChar char="•"/>
            </a:pPr>
            <a:r>
              <a:rPr lang="pt-BR" sz="3200" b="1" dirty="0">
                <a:solidFill>
                  <a:srgbClr val="002060"/>
                </a:solidFill>
              </a:rPr>
              <a:t>A empresa que tiver mais </a:t>
            </a:r>
            <a:r>
              <a:rPr lang="pt-BR" sz="3200" b="1">
                <a:solidFill>
                  <a:srgbClr val="002060"/>
                </a:solidFill>
              </a:rPr>
              <a:t>dinheiro ao </a:t>
            </a:r>
            <a:r>
              <a:rPr lang="pt-BR" sz="3200" b="1" dirty="0">
                <a:solidFill>
                  <a:srgbClr val="002060"/>
                </a:solidFill>
              </a:rPr>
              <a:t>final do jogo!</a:t>
            </a:r>
            <a:br>
              <a:rPr lang="pt-BR" sz="3200" b="1" dirty="0">
                <a:solidFill>
                  <a:srgbClr val="002060"/>
                </a:solidFill>
              </a:rPr>
            </a:br>
            <a:endParaRPr lang="pt-BR" sz="3200" b="1" dirty="0">
              <a:solidFill>
                <a:srgbClr val="002060"/>
              </a:solidFill>
            </a:endParaRPr>
          </a:p>
          <a:p>
            <a:pPr lvl="1"/>
            <a:endParaRPr lang="pt-BR" sz="3200" b="1" dirty="0">
              <a:solidFill>
                <a:srgbClr val="002060"/>
              </a:solidFill>
            </a:endParaRPr>
          </a:p>
          <a:p>
            <a:pPr lvl="1"/>
            <a:endParaRPr lang="pt-BR" sz="3200" b="1" dirty="0">
              <a:solidFill>
                <a:srgbClr val="002060"/>
              </a:solidFill>
            </a:endParaRPr>
          </a:p>
        </p:txBody>
      </p:sp>
      <p:pic>
        <p:nvPicPr>
          <p:cNvPr id="9" name="Imagem 8">
            <a:extLst>
              <a:ext uri="{FF2B5EF4-FFF2-40B4-BE49-F238E27FC236}">
                <a16:creationId xmlns:a16="http://schemas.microsoft.com/office/drawing/2014/main" id="{E94FACB0-E7D0-3614-B4FC-9074F1A2378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3029" y="302937"/>
            <a:ext cx="3362325" cy="4895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9574601"/>
      </p:ext>
    </p:extLst>
  </p:cSld>
  <p:clrMapOvr>
    <a:masterClrMapping/>
  </p:clrMapOvr>
</p:sld>
</file>

<file path=ppt/theme/theme1.xml><?xml version="1.0" encoding="utf-8"?>
<a:theme xmlns:a="http://schemas.openxmlformats.org/drawingml/2006/main" name="Tema do Office">
  <a:themeElements>
    <a:clrScheme name="Tema do 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Tema do 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ema do 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Unknown Document Type" ma:contentTypeID="0x010104" ma:contentTypeVersion="0" ma:contentTypeDescription="" ma:contentTypeScope="" ma:versionID="05d83ceaa0bbd2e3bc716e6e66bd857a">
  <xsd:schema xmlns:xsd="http://www.w3.org/2001/XMLSchema" xmlns:xs="http://www.w3.org/2001/XMLSchema" xmlns:p="http://schemas.microsoft.com/office/2006/metadata/properties" targetNamespace="http://schemas.microsoft.com/office/2006/metadata/properties" ma:root="true" ma:fieldsID="b3d69fe45253d5ff147bb69036b756a7">
    <xsd:element name="properties">
      <xsd:complexType>
        <xsd:sequence>
          <xsd:element name="documentManagement">
            <xsd:complexType>
              <xsd:all/>
            </xsd:complexType>
          </xsd:element>
        </xsd:sequence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 ma:readOnly="true"/>
        <xsd:element ref="dc:title" minOccurs="0" maxOccurs="1" ma:index="3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49A981FA-2B03-4496-A509-9FD04F12DEE4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5F8AC255-872A-4EEF-A101-87CE10C7BED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10505383-AEC6-43D5-8676-C5289DC689A1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>
  <clbl:label id="{6f49aa43-822a-4c20-9670-db7700bf1eb0}" enabled="0" method="" siteId="{6f49aa43-822a-4c20-9670-db7700bf1eb0}" removed="1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174</TotalTime>
  <Words>479</Words>
  <Application>Microsoft Office PowerPoint</Application>
  <PresentationFormat>Personalizar</PresentationFormat>
  <Paragraphs>66</Paragraphs>
  <Slides>16</Slides>
  <Notes>0</Notes>
  <HiddenSlides>0</HiddenSlides>
  <MMClips>0</MMClips>
  <ScaleCrop>false</ScaleCrop>
  <HeadingPairs>
    <vt:vector size="6" baseType="variant">
      <vt:variant>
        <vt:lpstr>Fontes usadas</vt:lpstr>
      </vt:variant>
      <vt:variant>
        <vt:i4>4</vt:i4>
      </vt:variant>
      <vt:variant>
        <vt:lpstr>Tema</vt:lpstr>
      </vt:variant>
      <vt:variant>
        <vt:i4>1</vt:i4>
      </vt:variant>
      <vt:variant>
        <vt:lpstr>Títulos de slides</vt:lpstr>
      </vt:variant>
      <vt:variant>
        <vt:i4>16</vt:i4>
      </vt:variant>
    </vt:vector>
  </HeadingPairs>
  <TitlesOfParts>
    <vt:vector size="21" baseType="lpstr">
      <vt:lpstr>Arial</vt:lpstr>
      <vt:lpstr>Calibri</vt:lpstr>
      <vt:lpstr>Calibri Light</vt:lpstr>
      <vt:lpstr>Wingdings</vt:lpstr>
      <vt:lpstr>Tema do Office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</vt:vector>
  </TitlesOfParts>
  <Company>Receita Federal do Brasil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Apresentação do PowerPoint</dc:title>
  <dc:creator>Felipe Zaiden Rezende</dc:creator>
  <cp:lastModifiedBy>Paulo Giovanni Carro</cp:lastModifiedBy>
  <cp:revision>9</cp:revision>
  <dcterms:created xsi:type="dcterms:W3CDTF">2022-07-06T17:53:24Z</dcterms:created>
  <dcterms:modified xsi:type="dcterms:W3CDTF">2025-10-20T13:11:59Z</dcterms:modified>
</cp:coreProperties>
</file>