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9"/>
  </p:notesMasterIdLst>
  <p:sldIdLst>
    <p:sldId id="295" r:id="rId3"/>
    <p:sldId id="300" r:id="rId4"/>
    <p:sldId id="303" r:id="rId5"/>
    <p:sldId id="283" r:id="rId6"/>
    <p:sldId id="312" r:id="rId7"/>
    <p:sldId id="31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Liberation Sans" panose="020B0604020202020204" pitchFamily="34" charset="0"/>
      <p:regular r:id="rId16"/>
      <p:bold r:id="rId17"/>
      <p:italic r:id="rId18"/>
      <p:boldItalic r:id="rId19"/>
    </p:embeddedFont>
    <p:embeddedFont>
      <p:font typeface="Liberation Serif" panose="02020603050405020304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91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>
            <a:extLst>
              <a:ext uri="{FF2B5EF4-FFF2-40B4-BE49-F238E27FC236}">
                <a16:creationId xmlns:a16="http://schemas.microsoft.com/office/drawing/2014/main" id="{55859CB7-79FB-F24F-5875-803A82E804E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4B1D81-2D3A-41F5-A069-9B15F042DB37}" type="slidenum">
              <a:t>1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C48842FB-A0A0-5CC3-0F31-E16EFC57ADA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D229F7-D89B-4E4F-A3ED-B7D6F44CE06E}" type="slidenum">
              <a:t>1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ço Reservado para Imagem de Slide 1">
            <a:extLst>
              <a:ext uri="{FF2B5EF4-FFF2-40B4-BE49-F238E27FC236}">
                <a16:creationId xmlns:a16="http://schemas.microsoft.com/office/drawing/2014/main" id="{9CCF9CEA-BA67-600F-995A-13DE99312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ço Reservado para Anotações 2">
            <a:extLst>
              <a:ext uri="{FF2B5EF4-FFF2-40B4-BE49-F238E27FC236}">
                <a16:creationId xmlns:a16="http://schemas.microsoft.com/office/drawing/2014/main" id="{67FE6EFC-F023-62E9-568C-10F863B0A4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21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>
            <a:extLst>
              <a:ext uri="{FF2B5EF4-FFF2-40B4-BE49-F238E27FC236}">
                <a16:creationId xmlns:a16="http://schemas.microsoft.com/office/drawing/2014/main" id="{EBF5A031-27F7-E2B8-E0A2-AC548EFD8FF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4AE947-830B-43BD-BB43-E6E5A8B12A47}" type="slidenum">
              <a:t>2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5F8A96BD-93BD-4E1D-EF0D-E1795EA3221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E20EE8-863A-4D2E-B16B-8988E6EE4AA1}" type="slidenum">
              <a:t>2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ço Reservado para Imagem de Slide 1">
            <a:extLst>
              <a:ext uri="{FF2B5EF4-FFF2-40B4-BE49-F238E27FC236}">
                <a16:creationId xmlns:a16="http://schemas.microsoft.com/office/drawing/2014/main" id="{A2F61382-62E8-2C91-B998-A68F24984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ço Reservado para Anotações 2">
            <a:extLst>
              <a:ext uri="{FF2B5EF4-FFF2-40B4-BE49-F238E27FC236}">
                <a16:creationId xmlns:a16="http://schemas.microsoft.com/office/drawing/2014/main" id="{9C9B6A8E-2321-09BF-4DAF-043EF704A3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77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>
            <a:extLst>
              <a:ext uri="{FF2B5EF4-FFF2-40B4-BE49-F238E27FC236}">
                <a16:creationId xmlns:a16="http://schemas.microsoft.com/office/drawing/2014/main" id="{EBF5A031-27F7-E2B8-E0A2-AC548EFD8FF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4AE947-830B-43BD-BB43-E6E5A8B12A47}" type="slidenum">
              <a:t>3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5F8A96BD-93BD-4E1D-EF0D-E1795EA3221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E20EE8-863A-4D2E-B16B-8988E6EE4AA1}" type="slidenum">
              <a:t>3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ço Reservado para Imagem de Slide 1">
            <a:extLst>
              <a:ext uri="{FF2B5EF4-FFF2-40B4-BE49-F238E27FC236}">
                <a16:creationId xmlns:a16="http://schemas.microsoft.com/office/drawing/2014/main" id="{A2F61382-62E8-2C91-B998-A68F24984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ço Reservado para Anotações 2">
            <a:extLst>
              <a:ext uri="{FF2B5EF4-FFF2-40B4-BE49-F238E27FC236}">
                <a16:creationId xmlns:a16="http://schemas.microsoft.com/office/drawing/2014/main" id="{9C9B6A8E-2321-09BF-4DAF-043EF704A3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1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>
            <a:extLst>
              <a:ext uri="{FF2B5EF4-FFF2-40B4-BE49-F238E27FC236}">
                <a16:creationId xmlns:a16="http://schemas.microsoft.com/office/drawing/2014/main" id="{EBF5A031-27F7-E2B8-E0A2-AC548EFD8FF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4AE947-830B-43BD-BB43-E6E5A8B12A47}" type="slidenum">
              <a:t>4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5F8A96BD-93BD-4E1D-EF0D-E1795EA3221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E20EE8-863A-4D2E-B16B-8988E6EE4AA1}" type="slidenum">
              <a:t>4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ço Reservado para Imagem de Slide 1">
            <a:extLst>
              <a:ext uri="{FF2B5EF4-FFF2-40B4-BE49-F238E27FC236}">
                <a16:creationId xmlns:a16="http://schemas.microsoft.com/office/drawing/2014/main" id="{A2F61382-62E8-2C91-B998-A68F24984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ço Reservado para Anotações 2">
            <a:extLst>
              <a:ext uri="{FF2B5EF4-FFF2-40B4-BE49-F238E27FC236}">
                <a16:creationId xmlns:a16="http://schemas.microsoft.com/office/drawing/2014/main" id="{9C9B6A8E-2321-09BF-4DAF-043EF704A3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01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>
            <a:extLst>
              <a:ext uri="{FF2B5EF4-FFF2-40B4-BE49-F238E27FC236}">
                <a16:creationId xmlns:a16="http://schemas.microsoft.com/office/drawing/2014/main" id="{EBF5A031-27F7-E2B8-E0A2-AC548EFD8FF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4AE947-830B-43BD-BB43-E6E5A8B12A47}" type="slidenum">
              <a:t>5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5F8A96BD-93BD-4E1D-EF0D-E1795EA3221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E20EE8-863A-4D2E-B16B-8988E6EE4AA1}" type="slidenum">
              <a:t>5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ço Reservado para Imagem de Slide 1">
            <a:extLst>
              <a:ext uri="{FF2B5EF4-FFF2-40B4-BE49-F238E27FC236}">
                <a16:creationId xmlns:a16="http://schemas.microsoft.com/office/drawing/2014/main" id="{A2F61382-62E8-2C91-B998-A68F24984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ço Reservado para Anotações 2">
            <a:extLst>
              <a:ext uri="{FF2B5EF4-FFF2-40B4-BE49-F238E27FC236}">
                <a16:creationId xmlns:a16="http://schemas.microsoft.com/office/drawing/2014/main" id="{9C9B6A8E-2321-09BF-4DAF-043EF704A3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65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>
            <a:extLst>
              <a:ext uri="{FF2B5EF4-FFF2-40B4-BE49-F238E27FC236}">
                <a16:creationId xmlns:a16="http://schemas.microsoft.com/office/drawing/2014/main" id="{55859CB7-79FB-F24F-5875-803A82E804E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4B1D81-2D3A-41F5-A069-9B15F042DB37}" type="slidenum">
              <a:t>6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C48842FB-A0A0-5CC3-0F31-E16EFC57ADA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D229F7-D89B-4E4F-A3ED-B7D6F44CE06E}" type="slidenum">
              <a:t>6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ço Reservado para Imagem de Slide 1">
            <a:extLst>
              <a:ext uri="{FF2B5EF4-FFF2-40B4-BE49-F238E27FC236}">
                <a16:creationId xmlns:a16="http://schemas.microsoft.com/office/drawing/2014/main" id="{9CCF9CEA-BA67-600F-995A-13DE99312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ço Reservado para Anotações 2">
            <a:extLst>
              <a:ext uri="{FF2B5EF4-FFF2-40B4-BE49-F238E27FC236}">
                <a16:creationId xmlns:a16="http://schemas.microsoft.com/office/drawing/2014/main" id="{67FE6EFC-F023-62E9-568C-10F863B0A4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28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1563-FC93-1921-14B9-EA21D90BE73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2913" y="841895"/>
            <a:ext cx="6858000" cy="1790606"/>
          </a:xfrm>
        </p:spPr>
        <p:txBody>
          <a:bodyPr anchor="b" anchorCtr="1"/>
          <a:lstStyle>
            <a:lvl1pPr algn="ctr">
              <a:defRPr sz="4219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3E94E-8679-9F48-3638-70E16389182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2913" y="2701604"/>
            <a:ext cx="6858000" cy="1241833"/>
          </a:xfrm>
        </p:spPr>
        <p:txBody>
          <a:bodyPr anchorCtr="1">
            <a:noAutofit/>
          </a:bodyPr>
          <a:lstStyle>
            <a:lvl1pPr marL="0" indent="0" algn="ctr">
              <a:buNone/>
              <a:defRPr sz="1687"/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2B4AA-138C-9E89-9BA4-AF27979972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51C12D-9875-46D5-9721-0C55268CF0CB}" type="datetime1">
              <a:rPr lang="pt-BR"/>
              <a:pPr lvl="0"/>
              <a:t>20/02/2024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4CC06-2D11-D5D4-0BCB-568333DE98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81916-8786-713A-CFFB-F0E74C436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DA0A9E-CC86-4CF8-973C-CF2AFE251BEB}" type="slidenum">
              <a:t>‹nº›</a:t>
            </a:fld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F81AB7C-3C5E-F575-2CD2-C753FDFC0C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114" y="1203354"/>
            <a:ext cx="8229332" cy="2982824"/>
          </a:xfrm>
        </p:spPr>
        <p:txBody>
          <a:bodyPr lIns="0" tIns="0" rIns="0" bIns="0"/>
          <a:lstStyle>
            <a:lvl1pPr hangingPunct="0">
              <a:spcBef>
                <a:spcPts val="995"/>
              </a:spcBef>
              <a:buNone/>
              <a:defRPr sz="2250">
                <a:highlight>
                  <a:scrgbClr r="0" g="0" b="0">
                    <a:alpha val="0"/>
                  </a:scrgbClr>
                </a:highlight>
                <a:latin typeface="Liberation Sans" pitchFamily="18"/>
                <a:cs typeface="Lucida Sans" pitchFamily="2"/>
              </a:defRPr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2838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4576-800A-7B7F-350C-5E33190D45E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3CD9-5271-91FD-F05B-A2DAA28511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8563" y="1369154"/>
            <a:ext cx="7886700" cy="3263538"/>
          </a:xfrm>
        </p:spPr>
        <p:txBody>
          <a:bodyPr anchor="t"/>
          <a:lstStyle>
            <a:lvl1pPr marL="160729" indent="-160729">
              <a:spcBef>
                <a:spcPts val="703"/>
              </a:spcBef>
              <a:buSzPct val="100000"/>
              <a:buFont typeface="Arial" pitchFamily="34"/>
              <a:buChar char="•"/>
              <a:defRPr sz="1969">
                <a:latin typeface="Calibri" pitchFamily="18"/>
              </a:defRPr>
            </a:lvl1pPr>
          </a:lstStyle>
          <a:p>
            <a:pPr lvl="0"/>
            <a:r>
              <a:rPr lang="pt-BR"/>
              <a:t>Clique para editar o texto mestre</a:t>
            </a:r>
            <a:br>
              <a:rPr lang="pt-BR"/>
            </a:br>
            <a:r>
              <a:rPr lang="pt-BR"/>
              <a:t>Segundo nível</a:t>
            </a:r>
            <a:br>
              <a:rPr lang="pt-BR"/>
            </a:br>
            <a:r>
              <a:rPr lang="pt-BR"/>
              <a:t>Terceiro nível</a:t>
            </a:r>
            <a:br>
              <a:rPr lang="pt-BR"/>
            </a:br>
            <a:r>
              <a:rPr lang="pt-BR"/>
              <a:t>Quarto nível</a:t>
            </a:r>
            <a:br>
              <a:rPr lang="pt-BR"/>
            </a:br>
            <a:r>
              <a:rPr lang="pt-BR"/>
              <a:t>Quinto nível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0462-74E2-33E7-A26B-96B01A86F8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90A6F5-9ACC-439D-A813-3371794FB98D}" type="datetime1">
              <a:rPr lang="pt-BR"/>
              <a:pPr lvl="0"/>
              <a:t>20/02/2024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EC346-5F6C-B380-6D87-48B6029198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86C69-48BB-FFC2-C7CB-2CADBD50D2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1AB169-6F7D-4C69-9E0D-211AA44FA7AF}" type="slidenum">
              <a:t>‹nº›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CE0772F-02D2-C2C3-F2CC-9F08ACA443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114" y="1203354"/>
            <a:ext cx="8229332" cy="2982824"/>
          </a:xfrm>
        </p:spPr>
        <p:txBody>
          <a:bodyPr lIns="0" tIns="0" rIns="0" bIns="0" anchor="t" anchorCtr="1">
            <a:normAutofit/>
          </a:bodyPr>
          <a:lstStyle>
            <a:lvl1pPr algn="ctr" hangingPunct="0">
              <a:defRPr>
                <a:highlight>
                  <a:scrgbClr r="0" g="0" b="0">
                    <a:alpha val="0"/>
                  </a:scrgbClr>
                </a:highlight>
                <a:latin typeface="Liberation Sans" pitchFamily="18"/>
                <a:cs typeface="Lucida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F77DE5E-F93E-072F-9CCA-0D8D414733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114" y="1203354"/>
            <a:ext cx="8229332" cy="2982824"/>
          </a:xfrm>
        </p:spPr>
        <p:txBody>
          <a:bodyPr lIns="0" tIns="0" rIns="0" bIns="0"/>
          <a:lstStyle>
            <a:lvl1pPr hangingPunct="0">
              <a:spcBef>
                <a:spcPts val="995"/>
              </a:spcBef>
              <a:defRPr sz="2250"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8041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9C925-0E5E-CED9-E592-6804FB412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C63C60-7D9F-1563-05BC-282B473B8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1AEEEB-9044-ADA8-CE60-D2EE5089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C63-C85F-4EE9-85F7-4F65691E9C92}" type="datetimeFigureOut">
              <a:rPr lang="pt-BR" smtClean="0"/>
              <a:t>20/02/2024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2E1C6A-D4DC-4821-3046-09ED933A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B456B3-3EA5-51FB-B4A2-DE402BE41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C73B-209D-45F9-A23B-CBF747F92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491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C1392-8082-8AE9-F2BA-4FB88D22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9797D2-4A1B-A7E5-FFE2-15C1A1599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D5D8E8-C98B-BA73-6224-657E849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C63-C85F-4EE9-85F7-4F65691E9C92}" type="datetimeFigureOut">
              <a:rPr lang="pt-BR" smtClean="0"/>
              <a:t>20/02/2024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503B2D-1E40-8FE3-1B85-F01E9F25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E0BC41-989E-66C4-8D5B-8D2A6568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C73B-209D-45F9-A23B-CBF747F92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131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CC769-06B3-C1A0-A568-04CCECAA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92D46F-EE1B-31A4-9CB7-175322F6C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0A6F43-6F7A-FA25-0EDD-EDE1FA86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C63-C85F-4EE9-85F7-4F65691E9C92}" type="datetimeFigureOut">
              <a:rPr lang="pt-BR" smtClean="0"/>
              <a:t>20/02/2024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49AED0-F8EB-D8DC-F3CE-ED32F989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1EC6AA-3301-4F31-CCE6-22D28D11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C73B-209D-45F9-A23B-CBF747F92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68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EDC5A-20E7-9DFF-72CB-DD818A18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AE8388-0417-F615-EEFF-98292C4C4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08F979-7D07-8A3E-6087-C31B5A59F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CDEF5A-83DD-9DC5-0975-F5A6BD5F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C63-C85F-4EE9-85F7-4F65691E9C92}" type="datetimeFigureOut">
              <a:rPr lang="pt-BR" smtClean="0"/>
              <a:t>20/02/2024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A45C11-104C-84CD-8A0F-F5BC90EA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802580-585D-276E-63DA-A69F81E9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C73B-209D-45F9-A23B-CBF747F92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56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666EF-FD6F-D4BE-ABD3-FAC27F60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9BF904-5F39-CD0B-18CC-48DDC3148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87BA40-D9FC-2B2D-8DE4-4AEC1A121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9B6C18-5B6B-DB18-27B1-717BD54DB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3CF47E-AE3A-9CE4-FB8A-90FD14A9B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0759815-7AC8-84C4-9845-ED10CF809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C63-C85F-4EE9-85F7-4F65691E9C92}" type="datetimeFigureOut">
              <a:rPr lang="pt-BR" smtClean="0"/>
              <a:t>20/02/2024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920DAC-69CE-9FC3-2FEF-5D6A1442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D988A4-6CB2-FDC7-E94C-E875715B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C73B-209D-45F9-A23B-CBF747F92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12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8A711-4E65-2AD4-D104-45D4BA2C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8304C10-A3AB-852D-C336-464844AE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C63-C85F-4EE9-85F7-4F65691E9C92}" type="datetimeFigureOut">
              <a:rPr lang="pt-BR" smtClean="0"/>
              <a:t>20/02/2024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9CFD23-9C71-A602-3AC7-27BF18E9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F1582AD-174B-790B-80FA-76BBA233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C73B-209D-45F9-A23B-CBF747F92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34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D677E9B-D85C-9BA0-9E90-CF04319C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C63-C85F-4EE9-85F7-4F65691E9C92}" type="datetimeFigureOut">
              <a:rPr lang="pt-BR" smtClean="0"/>
              <a:t>20/02/2024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419921-B763-F1D8-11E2-4825EA27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7AC6FD-1128-4004-931A-D139E99A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C73B-209D-45F9-A23B-CBF747F92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269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10275-565C-17AB-4109-F8A56557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BECFE1-0FBE-B2E3-5B38-15E5A71B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6B5496-866E-2E41-A241-13070AD06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ED1799-73EF-4B73-41DE-2245D0BC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C63-C85F-4EE9-85F7-4F65691E9C92}" type="datetimeFigureOut">
              <a:rPr lang="pt-BR" smtClean="0"/>
              <a:t>20/02/2024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C4D4C0-2240-5D0F-3B73-4AF14E0C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46BB55-8C13-6422-258D-17EFF67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C73B-209D-45F9-A23B-CBF747F92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73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E28FD-3631-03AE-D2C6-EDEFDE16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71C127C-9FD8-99A2-9BDF-68D19EF1E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8E5EC0-4C19-1415-74B3-8A7172FAE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BFC415-1DF9-9EB0-EEB5-278464F5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C63-C85F-4EE9-85F7-4F65691E9C92}" type="datetimeFigureOut">
              <a:rPr lang="pt-BR" smtClean="0"/>
              <a:t>20/02/2024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134F1C-42B5-2AE5-4447-99A236416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A1E81C-EDB0-DDB4-86EF-6A21D651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C73B-209D-45F9-A23B-CBF747F92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184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CBFF4-DCD0-96EB-0FE3-4943101D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E2E6E6-820A-F5D2-256E-C940BB51E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924DAD-26C1-720E-D26D-E8E04D93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C63-C85F-4EE9-85F7-4F65691E9C92}" type="datetimeFigureOut">
              <a:rPr lang="pt-BR" smtClean="0"/>
              <a:t>20/02/2024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576651-2CB3-782B-E540-85FEBC3A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034AB8-E65C-EC89-EEBA-C2A36EF2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C73B-209D-45F9-A23B-CBF747F92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352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EC0F9F-D14E-E810-5954-DEFC14C81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7EBE90-AE96-E1C2-C219-5DAD8A86A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A4F376-18EA-C446-7033-780701B7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C63-C85F-4EE9-85F7-4F65691E9C92}" type="datetimeFigureOut">
              <a:rPr lang="pt-BR" smtClean="0"/>
              <a:t>20/02/2024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F56B67-01E1-8258-CDB8-0B2C47D9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1C0CC-E6D9-2EC8-900F-F3FA1089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C73B-209D-45F9-A23B-CBF747F92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711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B8034-B598-0615-FE80-7261ED45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162E60-6180-8D94-CE3C-25B61B21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6220" y="4868863"/>
            <a:ext cx="1005840" cy="274637"/>
          </a:xfrm>
        </p:spPr>
        <p:txBody>
          <a:bodyPr/>
          <a:lstStyle/>
          <a:p>
            <a:r>
              <a:rPr lang="pt-BR" dirty="0" err="1"/>
              <a:t>Nov</a:t>
            </a:r>
            <a:r>
              <a:rPr lang="pt-BR" dirty="0"/>
              <a:t>/2023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6503662-6AA6-6C93-CCDA-AC037BFD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868863"/>
            <a:ext cx="6816090" cy="274637"/>
          </a:xfrm>
        </p:spPr>
        <p:txBody>
          <a:bodyPr/>
          <a:lstStyle/>
          <a:p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I CONGRESSO </a:t>
            </a:r>
            <a:r>
              <a:rPr lang="pt-BR" dirty="0">
                <a:solidFill>
                  <a:srgbClr val="00B0F0"/>
                </a:solidFill>
              </a:rPr>
              <a:t>DE DIREITO TRIBUTÁRIO E ADUANEIRO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DA RECEITA FEDERAL</a:t>
            </a:r>
          </a:p>
        </p:txBody>
      </p:sp>
    </p:spTree>
    <p:extLst>
      <p:ext uri="{BB962C8B-B14F-4D97-AF65-F5344CB8AC3E}">
        <p14:creationId xmlns:p14="http://schemas.microsoft.com/office/powerpoint/2010/main" val="185298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F16C059-D4CC-EE82-84D0-D94DF1CA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4A05F1-C18C-BEA7-632F-2FF811408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DF1D3A-719A-CF2D-465C-0DEE588E9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69C63-C85F-4EE9-85F7-4F65691E9C92}" type="datetimeFigureOut">
              <a:rPr lang="pt-BR" smtClean="0"/>
              <a:t>20/02/2024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D0824E-5E5C-E2C8-D132-CACDDBD5C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02EB9-C5B0-12B7-A743-B7B1353EB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C73B-209D-45F9-A23B-CBF747F924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70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C9BD1BA-FDAB-DBC4-49F5-241ECD55A3E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8572331" cy="51429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0D21429-579A-1C80-94B1-33E3D4DE1EDF}"/>
              </a:ext>
            </a:extLst>
          </p:cNvPr>
          <p:cNvSpPr/>
          <p:nvPr/>
        </p:nvSpPr>
        <p:spPr>
          <a:xfrm>
            <a:off x="7364833" y="4545369"/>
            <a:ext cx="1407692" cy="48307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64294" tIns="32147" rIns="64294" bIns="32147" anchor="ctr" anchorCtr="1" compatLnSpc="1">
            <a:noAutofit/>
          </a:bodyPr>
          <a:lstStyle/>
          <a:p>
            <a:pPr algn="ctr" defTabSz="64291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66" kern="120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Imagem 7">
            <a:extLst>
              <a:ext uri="{FF2B5EF4-FFF2-40B4-BE49-F238E27FC236}">
                <a16:creationId xmlns:a16="http://schemas.microsoft.com/office/drawing/2014/main" id="{44FB4F6A-CBAD-85BF-46B4-1C3A2AFC7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462" y="4599106"/>
            <a:ext cx="2389213" cy="5287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8417172-2632-BF38-2727-CAA6F6746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608" y="3231527"/>
            <a:ext cx="4132827" cy="98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9882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762FCD7-BB92-B4D6-49B7-2E27698F65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5750" y="0"/>
            <a:ext cx="8572331" cy="51429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4">
            <a:extLst>
              <a:ext uri="{FF2B5EF4-FFF2-40B4-BE49-F238E27FC236}">
                <a16:creationId xmlns:a16="http://schemas.microsoft.com/office/drawing/2014/main" id="{2EAF2A04-7C47-832A-0698-AB4EA357CB98}"/>
              </a:ext>
            </a:extLst>
          </p:cNvPr>
          <p:cNvSpPr/>
          <p:nvPr/>
        </p:nvSpPr>
        <p:spPr>
          <a:xfrm>
            <a:off x="7364833" y="4545369"/>
            <a:ext cx="1407692" cy="48307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64294" tIns="32147" rIns="64294" bIns="32147" anchor="ctr" anchorCtr="1" compatLnSpc="1">
            <a:noAutofit/>
          </a:bodyPr>
          <a:lstStyle/>
          <a:p>
            <a:pPr algn="ctr" defTabSz="64291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66" kern="120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Imagem 9">
            <a:extLst>
              <a:ext uri="{FF2B5EF4-FFF2-40B4-BE49-F238E27FC236}">
                <a16:creationId xmlns:a16="http://schemas.microsoft.com/office/drawing/2014/main" id="{018FEA11-D74D-491F-22C8-7FE171894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462" y="4599106"/>
            <a:ext cx="2389213" cy="5287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D91963D-A1BB-321C-8EC6-940659EAA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522" y="1390806"/>
            <a:ext cx="1131996" cy="10717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EF1BF42-3906-0C8F-1702-3DAA4A772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331" y="1415898"/>
            <a:ext cx="1239167" cy="16075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2E7262F-0734-A10E-735B-9530C1DD06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805" y="918537"/>
            <a:ext cx="8209429" cy="330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2283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762FCD7-BB92-B4D6-49B7-2E27698F65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5750" y="0"/>
            <a:ext cx="8572331" cy="51429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4">
            <a:extLst>
              <a:ext uri="{FF2B5EF4-FFF2-40B4-BE49-F238E27FC236}">
                <a16:creationId xmlns:a16="http://schemas.microsoft.com/office/drawing/2014/main" id="{2EAF2A04-7C47-832A-0698-AB4EA357CB98}"/>
              </a:ext>
            </a:extLst>
          </p:cNvPr>
          <p:cNvSpPr/>
          <p:nvPr/>
        </p:nvSpPr>
        <p:spPr>
          <a:xfrm>
            <a:off x="7364833" y="4545369"/>
            <a:ext cx="1407692" cy="48307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64294" tIns="32147" rIns="64294" bIns="32147" anchor="ctr" anchorCtr="1" compatLnSpc="1">
            <a:noAutofit/>
          </a:bodyPr>
          <a:lstStyle/>
          <a:p>
            <a:pPr algn="ctr" defTabSz="64291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66" kern="120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Imagem 9">
            <a:extLst>
              <a:ext uri="{FF2B5EF4-FFF2-40B4-BE49-F238E27FC236}">
                <a16:creationId xmlns:a16="http://schemas.microsoft.com/office/drawing/2014/main" id="{018FEA11-D74D-491F-22C8-7FE171894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462" y="4599106"/>
            <a:ext cx="2389213" cy="5287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D91963D-A1BB-321C-8EC6-940659EAA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522" y="1390806"/>
            <a:ext cx="1131996" cy="10717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EF1BF42-3906-0C8F-1702-3DAA4A772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331" y="1415898"/>
            <a:ext cx="1239167" cy="16075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1FC4ED2-0F56-2304-D531-CCA689D89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237" y="971173"/>
            <a:ext cx="8673353" cy="32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6989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762FCD7-BB92-B4D6-49B7-2E27698F65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5750" y="0"/>
            <a:ext cx="8572331" cy="51429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4">
            <a:extLst>
              <a:ext uri="{FF2B5EF4-FFF2-40B4-BE49-F238E27FC236}">
                <a16:creationId xmlns:a16="http://schemas.microsoft.com/office/drawing/2014/main" id="{2EAF2A04-7C47-832A-0698-AB4EA357CB98}"/>
              </a:ext>
            </a:extLst>
          </p:cNvPr>
          <p:cNvSpPr/>
          <p:nvPr/>
        </p:nvSpPr>
        <p:spPr>
          <a:xfrm>
            <a:off x="7364833" y="4545369"/>
            <a:ext cx="1407692" cy="48307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64294" tIns="32147" rIns="64294" bIns="32147" anchor="ctr" anchorCtr="1" compatLnSpc="1">
            <a:noAutofit/>
          </a:bodyPr>
          <a:lstStyle/>
          <a:p>
            <a:pPr algn="ctr" defTabSz="64291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66" kern="120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Imagem 9">
            <a:extLst>
              <a:ext uri="{FF2B5EF4-FFF2-40B4-BE49-F238E27FC236}">
                <a16:creationId xmlns:a16="http://schemas.microsoft.com/office/drawing/2014/main" id="{018FEA11-D74D-491F-22C8-7FE171894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462" y="4599106"/>
            <a:ext cx="2389213" cy="5287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539DC1D-C505-A3D9-E1A2-7629F10D3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13" y="975203"/>
            <a:ext cx="8646459" cy="312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4765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762FCD7-BB92-B4D6-49B7-2E27698F65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5750" y="0"/>
            <a:ext cx="8572331" cy="51429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4">
            <a:extLst>
              <a:ext uri="{FF2B5EF4-FFF2-40B4-BE49-F238E27FC236}">
                <a16:creationId xmlns:a16="http://schemas.microsoft.com/office/drawing/2014/main" id="{2EAF2A04-7C47-832A-0698-AB4EA357CB98}"/>
              </a:ext>
            </a:extLst>
          </p:cNvPr>
          <p:cNvSpPr/>
          <p:nvPr/>
        </p:nvSpPr>
        <p:spPr>
          <a:xfrm>
            <a:off x="7364833" y="4545369"/>
            <a:ext cx="1407692" cy="48307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64294" tIns="32147" rIns="64294" bIns="32147" anchor="ctr" anchorCtr="1" compatLnSpc="1">
            <a:noAutofit/>
          </a:bodyPr>
          <a:lstStyle/>
          <a:p>
            <a:pPr algn="ctr" defTabSz="64291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66" kern="120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Imagem 9">
            <a:extLst>
              <a:ext uri="{FF2B5EF4-FFF2-40B4-BE49-F238E27FC236}">
                <a16:creationId xmlns:a16="http://schemas.microsoft.com/office/drawing/2014/main" id="{018FEA11-D74D-491F-22C8-7FE171894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462" y="4599106"/>
            <a:ext cx="2389213" cy="5287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D91963D-A1BB-321C-8EC6-940659EAA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522" y="1390806"/>
            <a:ext cx="1131996" cy="10717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EF1BF42-3906-0C8F-1702-3DAA4A772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331" y="1415898"/>
            <a:ext cx="1239167" cy="16075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690A8D4-3EE2-846E-88D6-1CCE3E1C3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959" y="1079180"/>
            <a:ext cx="8858081" cy="29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7431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C9BD1BA-FDAB-DBC4-49F5-241ECD55A3E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8572331" cy="51429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0D21429-579A-1C80-94B1-33E3D4DE1EDF}"/>
              </a:ext>
            </a:extLst>
          </p:cNvPr>
          <p:cNvSpPr/>
          <p:nvPr/>
        </p:nvSpPr>
        <p:spPr>
          <a:xfrm>
            <a:off x="7364833" y="4545369"/>
            <a:ext cx="1407692" cy="48307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64294" tIns="32147" rIns="64294" bIns="32147" anchor="ctr" anchorCtr="1" compatLnSpc="1">
            <a:noAutofit/>
          </a:bodyPr>
          <a:lstStyle/>
          <a:p>
            <a:pPr algn="ctr" defTabSz="64291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66" kern="120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Imagem 7">
            <a:extLst>
              <a:ext uri="{FF2B5EF4-FFF2-40B4-BE49-F238E27FC236}">
                <a16:creationId xmlns:a16="http://schemas.microsoft.com/office/drawing/2014/main" id="{44FB4F6A-CBAD-85BF-46B4-1C3A2AFC7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462" y="4599106"/>
            <a:ext cx="2389213" cy="5287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8417172-2632-BF38-2727-CAA6F6746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608" y="3231527"/>
            <a:ext cx="4132827" cy="98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5371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Personalizada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F7F8"/>
      </a:accent1>
      <a:accent2>
        <a:srgbClr val="A0DADE"/>
      </a:accent2>
      <a:accent3>
        <a:srgbClr val="CCB5E5"/>
      </a:accent3>
      <a:accent4>
        <a:srgbClr val="29285D"/>
      </a:accent4>
      <a:accent5>
        <a:srgbClr val="EDF1F2"/>
      </a:accent5>
      <a:accent6>
        <a:srgbClr val="D8D8D8"/>
      </a:accent6>
      <a:hlink>
        <a:srgbClr val="A0DAD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12</Words>
  <Application>Microsoft Office PowerPoint</Application>
  <PresentationFormat>Apresentação na tela (16:9)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Calibri</vt:lpstr>
      <vt:lpstr>Liberation Serif</vt:lpstr>
      <vt:lpstr>Liberation Sans</vt:lpstr>
      <vt:lpstr>Calibri Light</vt:lpstr>
      <vt:lpstr>Simple Light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Conselho Administrativo de Recursos Fiscais</dc:creator>
  <cp:lastModifiedBy>Rodrigo Augusto Verly de Oliveira</cp:lastModifiedBy>
  <cp:revision>22</cp:revision>
  <dcterms:modified xsi:type="dcterms:W3CDTF">2024-02-20T11:30:59Z</dcterms:modified>
</cp:coreProperties>
</file>