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53" r:id="rId7"/>
    <p:sldId id="2754" r:id="rId8"/>
    <p:sldId id="2755" r:id="rId9"/>
    <p:sldId id="2758" r:id="rId10"/>
    <p:sldId id="2756" r:id="rId11"/>
    <p:sldId id="2759" r:id="rId12"/>
    <p:sldId id="2757" r:id="rId13"/>
    <p:sldId id="1242" r:id="rId14"/>
    <p:sldId id="281" r:id="rId15"/>
    <p:sldId id="284" r:id="rId16"/>
    <p:sldId id="1059" r:id="rId17"/>
    <p:sldId id="2765" r:id="rId18"/>
    <p:sldId id="2762" r:id="rId19"/>
    <p:sldId id="2763" r:id="rId20"/>
    <p:sldId id="2764" r:id="rId21"/>
    <p:sldId id="2767" r:id="rId22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E6D5C-AA25-4DFC-A7C6-719A9DDFCE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94C580-B246-4B55-9F7C-EDC0E905EADC}">
      <dgm:prSet phldrT="[Texto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Programa de Conformidade</a:t>
          </a:r>
        </a:p>
      </dgm:t>
    </dgm:pt>
    <dgm:pt modelId="{9B56FC2D-6D4E-4E1D-B093-CE21605DA3F9}" type="parTrans" cxnId="{B8F0C807-1070-4E03-AD0E-8B7CC7AB3DF7}">
      <dgm:prSet/>
      <dgm:spPr/>
      <dgm:t>
        <a:bodyPr/>
        <a:lstStyle/>
        <a:p>
          <a:endParaRPr lang="pt-BR"/>
        </a:p>
      </dgm:t>
    </dgm:pt>
    <dgm:pt modelId="{81A6DBDB-CD81-43B2-8709-A4A403BCCD3C}" type="sibTrans" cxnId="{B8F0C807-1070-4E03-AD0E-8B7CC7AB3DF7}">
      <dgm:prSet/>
      <dgm:spPr/>
      <dgm:t>
        <a:bodyPr/>
        <a:lstStyle/>
        <a:p>
          <a:endParaRPr lang="pt-BR" dirty="0"/>
        </a:p>
      </dgm:t>
    </dgm:pt>
    <dgm:pt modelId="{A92F786D-1670-400A-BDBD-D877E85BE6A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Focado nos contribuintes conformes...</a:t>
          </a:r>
        </a:p>
      </dgm:t>
    </dgm:pt>
    <dgm:pt modelId="{96507358-B595-4E28-8522-AF3CFCBDB5B5}" type="parTrans" cxnId="{2CA04593-FB0E-45BF-9ECB-BCADF3BF25A9}">
      <dgm:prSet/>
      <dgm:spPr/>
      <dgm:t>
        <a:bodyPr/>
        <a:lstStyle/>
        <a:p>
          <a:endParaRPr lang="pt-BR"/>
        </a:p>
      </dgm:t>
    </dgm:pt>
    <dgm:pt modelId="{8FEF735E-1CC3-4688-9A38-9336DB3240B3}" type="sibTrans" cxnId="{2CA04593-FB0E-45BF-9ECB-BCADF3BF25A9}">
      <dgm:prSet/>
      <dgm:spPr/>
      <dgm:t>
        <a:bodyPr/>
        <a:lstStyle/>
        <a:p>
          <a:endParaRPr lang="pt-BR" dirty="0"/>
        </a:p>
      </dgm:t>
    </dgm:pt>
    <dgm:pt modelId="{574FD6F2-CD9E-435C-803D-8D6284B2EE8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... Com tratamento favorecido pela Administração Tributária...</a:t>
          </a:r>
        </a:p>
      </dgm:t>
    </dgm:pt>
    <dgm:pt modelId="{858239A2-349C-4B64-A958-E1ECAD5D722E}" type="parTrans" cxnId="{6EE590D4-1960-4529-9622-B050D664B539}">
      <dgm:prSet/>
      <dgm:spPr/>
      <dgm:t>
        <a:bodyPr/>
        <a:lstStyle/>
        <a:p>
          <a:endParaRPr lang="pt-BR"/>
        </a:p>
      </dgm:t>
    </dgm:pt>
    <dgm:pt modelId="{AED57DE0-4B51-4B7C-AA08-5BC27CAA2D57}" type="sibTrans" cxnId="{6EE590D4-1960-4529-9622-B050D664B539}">
      <dgm:prSet/>
      <dgm:spPr/>
      <dgm:t>
        <a:bodyPr/>
        <a:lstStyle/>
        <a:p>
          <a:endParaRPr lang="pt-BR" dirty="0"/>
        </a:p>
      </dgm:t>
    </dgm:pt>
    <dgm:pt modelId="{37C35ECC-2360-474D-BB44-E11240FDE83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... Que incentive a mudança de comportamento dos demais!</a:t>
          </a:r>
        </a:p>
      </dgm:t>
    </dgm:pt>
    <dgm:pt modelId="{E85A307D-0D32-4C2C-8F70-FFA0D7190698}" type="parTrans" cxnId="{032431F5-F4D7-42A8-A7C8-FFAA7DC7E228}">
      <dgm:prSet/>
      <dgm:spPr/>
      <dgm:t>
        <a:bodyPr/>
        <a:lstStyle/>
        <a:p>
          <a:endParaRPr lang="pt-BR"/>
        </a:p>
      </dgm:t>
    </dgm:pt>
    <dgm:pt modelId="{48D4DDD3-4A06-48C7-8249-1E73A421006C}" type="sibTrans" cxnId="{032431F5-F4D7-42A8-A7C8-FFAA7DC7E228}">
      <dgm:prSet/>
      <dgm:spPr/>
      <dgm:t>
        <a:bodyPr/>
        <a:lstStyle/>
        <a:p>
          <a:endParaRPr lang="pt-BR"/>
        </a:p>
      </dgm:t>
    </dgm:pt>
    <dgm:pt modelId="{F6E10657-A4DA-4F2E-BFAD-65DC681423A6}" type="pres">
      <dgm:prSet presAssocID="{943E6D5C-AA25-4DFC-A7C6-719A9DDFCEF6}" presName="outerComposite" presStyleCnt="0">
        <dgm:presLayoutVars>
          <dgm:chMax val="5"/>
          <dgm:dir/>
          <dgm:resizeHandles val="exact"/>
        </dgm:presLayoutVars>
      </dgm:prSet>
      <dgm:spPr/>
    </dgm:pt>
    <dgm:pt modelId="{81AB3D0C-0B6D-4D44-8018-F8494D1562B4}" type="pres">
      <dgm:prSet presAssocID="{943E6D5C-AA25-4DFC-A7C6-719A9DDFCEF6}" presName="dummyMaxCanvas" presStyleCnt="0">
        <dgm:presLayoutVars/>
      </dgm:prSet>
      <dgm:spPr/>
    </dgm:pt>
    <dgm:pt modelId="{A08BBD0C-C728-4801-A2A2-D2031DDD9C40}" type="pres">
      <dgm:prSet presAssocID="{943E6D5C-AA25-4DFC-A7C6-719A9DDFCEF6}" presName="FourNodes_1" presStyleLbl="node1" presStyleIdx="0" presStyleCnt="4">
        <dgm:presLayoutVars>
          <dgm:bulletEnabled val="1"/>
        </dgm:presLayoutVars>
      </dgm:prSet>
      <dgm:spPr/>
    </dgm:pt>
    <dgm:pt modelId="{AB1ED041-7DF2-4140-A5E9-134E98262394}" type="pres">
      <dgm:prSet presAssocID="{943E6D5C-AA25-4DFC-A7C6-719A9DDFCEF6}" presName="FourNodes_2" presStyleLbl="node1" presStyleIdx="1" presStyleCnt="4">
        <dgm:presLayoutVars>
          <dgm:bulletEnabled val="1"/>
        </dgm:presLayoutVars>
      </dgm:prSet>
      <dgm:spPr/>
    </dgm:pt>
    <dgm:pt modelId="{7F15D125-4FA8-46F2-8988-9453FC44859F}" type="pres">
      <dgm:prSet presAssocID="{943E6D5C-AA25-4DFC-A7C6-719A9DDFCEF6}" presName="FourNodes_3" presStyleLbl="node1" presStyleIdx="2" presStyleCnt="4">
        <dgm:presLayoutVars>
          <dgm:bulletEnabled val="1"/>
        </dgm:presLayoutVars>
      </dgm:prSet>
      <dgm:spPr/>
    </dgm:pt>
    <dgm:pt modelId="{6709130C-FF31-459E-B7F6-6DECE235E078}" type="pres">
      <dgm:prSet presAssocID="{943E6D5C-AA25-4DFC-A7C6-719A9DDFCEF6}" presName="FourNodes_4" presStyleLbl="node1" presStyleIdx="3" presStyleCnt="4">
        <dgm:presLayoutVars>
          <dgm:bulletEnabled val="1"/>
        </dgm:presLayoutVars>
      </dgm:prSet>
      <dgm:spPr/>
    </dgm:pt>
    <dgm:pt modelId="{6A10A5F7-60EE-4FF3-BE89-4EB9213EDEA6}" type="pres">
      <dgm:prSet presAssocID="{943E6D5C-AA25-4DFC-A7C6-719A9DDFCEF6}" presName="FourConn_1-2" presStyleLbl="fgAccFollowNode1" presStyleIdx="0" presStyleCnt="3">
        <dgm:presLayoutVars>
          <dgm:bulletEnabled val="1"/>
        </dgm:presLayoutVars>
      </dgm:prSet>
      <dgm:spPr/>
    </dgm:pt>
    <dgm:pt modelId="{FB6578F0-2BD8-43AA-BAEA-DA7555F1E17A}" type="pres">
      <dgm:prSet presAssocID="{943E6D5C-AA25-4DFC-A7C6-719A9DDFCEF6}" presName="FourConn_2-3" presStyleLbl="fgAccFollowNode1" presStyleIdx="1" presStyleCnt="3">
        <dgm:presLayoutVars>
          <dgm:bulletEnabled val="1"/>
        </dgm:presLayoutVars>
      </dgm:prSet>
      <dgm:spPr/>
    </dgm:pt>
    <dgm:pt modelId="{84AB8080-165E-46E1-A545-9DBA26D01B82}" type="pres">
      <dgm:prSet presAssocID="{943E6D5C-AA25-4DFC-A7C6-719A9DDFCEF6}" presName="FourConn_3-4" presStyleLbl="fgAccFollowNode1" presStyleIdx="2" presStyleCnt="3">
        <dgm:presLayoutVars>
          <dgm:bulletEnabled val="1"/>
        </dgm:presLayoutVars>
      </dgm:prSet>
      <dgm:spPr/>
    </dgm:pt>
    <dgm:pt modelId="{DBED2676-3198-4A76-809C-D2FB57FBDE1D}" type="pres">
      <dgm:prSet presAssocID="{943E6D5C-AA25-4DFC-A7C6-719A9DDFCEF6}" presName="FourNodes_1_text" presStyleLbl="node1" presStyleIdx="3" presStyleCnt="4">
        <dgm:presLayoutVars>
          <dgm:bulletEnabled val="1"/>
        </dgm:presLayoutVars>
      </dgm:prSet>
      <dgm:spPr/>
    </dgm:pt>
    <dgm:pt modelId="{E7ACD3A4-6E7F-46A0-91DA-9B73C66C554D}" type="pres">
      <dgm:prSet presAssocID="{943E6D5C-AA25-4DFC-A7C6-719A9DDFCEF6}" presName="FourNodes_2_text" presStyleLbl="node1" presStyleIdx="3" presStyleCnt="4">
        <dgm:presLayoutVars>
          <dgm:bulletEnabled val="1"/>
        </dgm:presLayoutVars>
      </dgm:prSet>
      <dgm:spPr/>
    </dgm:pt>
    <dgm:pt modelId="{B4300020-58DD-4996-B53C-F4E3722B8029}" type="pres">
      <dgm:prSet presAssocID="{943E6D5C-AA25-4DFC-A7C6-719A9DDFCEF6}" presName="FourNodes_3_text" presStyleLbl="node1" presStyleIdx="3" presStyleCnt="4">
        <dgm:presLayoutVars>
          <dgm:bulletEnabled val="1"/>
        </dgm:presLayoutVars>
      </dgm:prSet>
      <dgm:spPr/>
    </dgm:pt>
    <dgm:pt modelId="{909E8BFD-237C-4890-B8F6-06A5472219DB}" type="pres">
      <dgm:prSet presAssocID="{943E6D5C-AA25-4DFC-A7C6-719A9DDFCEF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8F0C807-1070-4E03-AD0E-8B7CC7AB3DF7}" srcId="{943E6D5C-AA25-4DFC-A7C6-719A9DDFCEF6}" destId="{B694C580-B246-4B55-9F7C-EDC0E905EADC}" srcOrd="0" destOrd="0" parTransId="{9B56FC2D-6D4E-4E1D-B093-CE21605DA3F9}" sibTransId="{81A6DBDB-CD81-43B2-8709-A4A403BCCD3C}"/>
    <dgm:cxn modelId="{D8A4721C-8CF7-4E4A-AA5B-09B2F6B4DEBC}" type="presOf" srcId="{A92F786D-1670-400A-BDBD-D877E85BE6A3}" destId="{AB1ED041-7DF2-4140-A5E9-134E98262394}" srcOrd="0" destOrd="0" presId="urn:microsoft.com/office/officeart/2005/8/layout/vProcess5"/>
    <dgm:cxn modelId="{74D2A969-D87A-4DA1-A45A-E523B6C949DD}" type="presOf" srcId="{B694C580-B246-4B55-9F7C-EDC0E905EADC}" destId="{A08BBD0C-C728-4801-A2A2-D2031DDD9C40}" srcOrd="0" destOrd="0" presId="urn:microsoft.com/office/officeart/2005/8/layout/vProcess5"/>
    <dgm:cxn modelId="{CB094955-BFA1-4E91-B0F6-05090D1AEE0E}" type="presOf" srcId="{A92F786D-1670-400A-BDBD-D877E85BE6A3}" destId="{E7ACD3A4-6E7F-46A0-91DA-9B73C66C554D}" srcOrd="1" destOrd="0" presId="urn:microsoft.com/office/officeart/2005/8/layout/vProcess5"/>
    <dgm:cxn modelId="{E35BBF56-B670-4909-A9C8-EFB5AE9A159E}" type="presOf" srcId="{943E6D5C-AA25-4DFC-A7C6-719A9DDFCEF6}" destId="{F6E10657-A4DA-4F2E-BFAD-65DC681423A6}" srcOrd="0" destOrd="0" presId="urn:microsoft.com/office/officeart/2005/8/layout/vProcess5"/>
    <dgm:cxn modelId="{F1451E82-008A-4710-AEFE-CCF2C163ED36}" type="presOf" srcId="{574FD6F2-CD9E-435C-803D-8D6284B2EE89}" destId="{7F15D125-4FA8-46F2-8988-9453FC44859F}" srcOrd="0" destOrd="0" presId="urn:microsoft.com/office/officeart/2005/8/layout/vProcess5"/>
    <dgm:cxn modelId="{2CA04593-FB0E-45BF-9ECB-BCADF3BF25A9}" srcId="{943E6D5C-AA25-4DFC-A7C6-719A9DDFCEF6}" destId="{A92F786D-1670-400A-BDBD-D877E85BE6A3}" srcOrd="1" destOrd="0" parTransId="{96507358-B595-4E28-8522-AF3CFCBDB5B5}" sibTransId="{8FEF735E-1CC3-4688-9A38-9336DB3240B3}"/>
    <dgm:cxn modelId="{1C246897-2DA2-4018-B07E-DB006EB3E21A}" type="presOf" srcId="{8FEF735E-1CC3-4688-9A38-9336DB3240B3}" destId="{FB6578F0-2BD8-43AA-BAEA-DA7555F1E17A}" srcOrd="0" destOrd="0" presId="urn:microsoft.com/office/officeart/2005/8/layout/vProcess5"/>
    <dgm:cxn modelId="{08284E9C-2886-4FEE-83C4-8B4A13A56DA7}" type="presOf" srcId="{37C35ECC-2360-474D-BB44-E11240FDE83A}" destId="{6709130C-FF31-459E-B7F6-6DECE235E078}" srcOrd="0" destOrd="0" presId="urn:microsoft.com/office/officeart/2005/8/layout/vProcess5"/>
    <dgm:cxn modelId="{1EC982BC-FBA8-4FAC-A735-051A412F07B4}" type="presOf" srcId="{37C35ECC-2360-474D-BB44-E11240FDE83A}" destId="{909E8BFD-237C-4890-B8F6-06A5472219DB}" srcOrd="1" destOrd="0" presId="urn:microsoft.com/office/officeart/2005/8/layout/vProcess5"/>
    <dgm:cxn modelId="{D5F7FEC2-4132-4405-8D91-8D44706AB2F7}" type="presOf" srcId="{81A6DBDB-CD81-43B2-8709-A4A403BCCD3C}" destId="{6A10A5F7-60EE-4FF3-BE89-4EB9213EDEA6}" srcOrd="0" destOrd="0" presId="urn:microsoft.com/office/officeart/2005/8/layout/vProcess5"/>
    <dgm:cxn modelId="{038ED1C8-FFE0-4D54-9445-75E3D6D152A0}" type="presOf" srcId="{574FD6F2-CD9E-435C-803D-8D6284B2EE89}" destId="{B4300020-58DD-4996-B53C-F4E3722B8029}" srcOrd="1" destOrd="0" presId="urn:microsoft.com/office/officeart/2005/8/layout/vProcess5"/>
    <dgm:cxn modelId="{6EE590D4-1960-4529-9622-B050D664B539}" srcId="{943E6D5C-AA25-4DFC-A7C6-719A9DDFCEF6}" destId="{574FD6F2-CD9E-435C-803D-8D6284B2EE89}" srcOrd="2" destOrd="0" parTransId="{858239A2-349C-4B64-A958-E1ECAD5D722E}" sibTransId="{AED57DE0-4B51-4B7C-AA08-5BC27CAA2D57}"/>
    <dgm:cxn modelId="{BD86D3DD-102F-4F23-98DA-885CDE16DA0B}" type="presOf" srcId="{AED57DE0-4B51-4B7C-AA08-5BC27CAA2D57}" destId="{84AB8080-165E-46E1-A545-9DBA26D01B82}" srcOrd="0" destOrd="0" presId="urn:microsoft.com/office/officeart/2005/8/layout/vProcess5"/>
    <dgm:cxn modelId="{54D2B0E4-FBAC-4CDD-8635-8AC28D534A7E}" type="presOf" srcId="{B694C580-B246-4B55-9F7C-EDC0E905EADC}" destId="{DBED2676-3198-4A76-809C-D2FB57FBDE1D}" srcOrd="1" destOrd="0" presId="urn:microsoft.com/office/officeart/2005/8/layout/vProcess5"/>
    <dgm:cxn modelId="{032431F5-F4D7-42A8-A7C8-FFAA7DC7E228}" srcId="{943E6D5C-AA25-4DFC-A7C6-719A9DDFCEF6}" destId="{37C35ECC-2360-474D-BB44-E11240FDE83A}" srcOrd="3" destOrd="0" parTransId="{E85A307D-0D32-4C2C-8F70-FFA0D7190698}" sibTransId="{48D4DDD3-4A06-48C7-8249-1E73A421006C}"/>
    <dgm:cxn modelId="{DA1180B8-CAA2-4FC5-ACFB-942BE183AA2F}" type="presParOf" srcId="{F6E10657-A4DA-4F2E-BFAD-65DC681423A6}" destId="{81AB3D0C-0B6D-4D44-8018-F8494D1562B4}" srcOrd="0" destOrd="0" presId="urn:microsoft.com/office/officeart/2005/8/layout/vProcess5"/>
    <dgm:cxn modelId="{015970C2-6612-45BD-9B40-403A2711D38D}" type="presParOf" srcId="{F6E10657-A4DA-4F2E-BFAD-65DC681423A6}" destId="{A08BBD0C-C728-4801-A2A2-D2031DDD9C40}" srcOrd="1" destOrd="0" presId="urn:microsoft.com/office/officeart/2005/8/layout/vProcess5"/>
    <dgm:cxn modelId="{BC5F41EF-247F-4639-AC75-F9E247CF5F8C}" type="presParOf" srcId="{F6E10657-A4DA-4F2E-BFAD-65DC681423A6}" destId="{AB1ED041-7DF2-4140-A5E9-134E98262394}" srcOrd="2" destOrd="0" presId="urn:microsoft.com/office/officeart/2005/8/layout/vProcess5"/>
    <dgm:cxn modelId="{C5CA6AB6-E56F-4261-8F07-105B017ACF49}" type="presParOf" srcId="{F6E10657-A4DA-4F2E-BFAD-65DC681423A6}" destId="{7F15D125-4FA8-46F2-8988-9453FC44859F}" srcOrd="3" destOrd="0" presId="urn:microsoft.com/office/officeart/2005/8/layout/vProcess5"/>
    <dgm:cxn modelId="{609BF0F1-2E34-4616-A9AA-08DC8A877094}" type="presParOf" srcId="{F6E10657-A4DA-4F2E-BFAD-65DC681423A6}" destId="{6709130C-FF31-459E-B7F6-6DECE235E078}" srcOrd="4" destOrd="0" presId="urn:microsoft.com/office/officeart/2005/8/layout/vProcess5"/>
    <dgm:cxn modelId="{B699B861-489C-43CB-9491-F6142169899D}" type="presParOf" srcId="{F6E10657-A4DA-4F2E-BFAD-65DC681423A6}" destId="{6A10A5F7-60EE-4FF3-BE89-4EB9213EDEA6}" srcOrd="5" destOrd="0" presId="urn:microsoft.com/office/officeart/2005/8/layout/vProcess5"/>
    <dgm:cxn modelId="{02FB5DC0-2980-4914-B8AF-958EBC419145}" type="presParOf" srcId="{F6E10657-A4DA-4F2E-BFAD-65DC681423A6}" destId="{FB6578F0-2BD8-43AA-BAEA-DA7555F1E17A}" srcOrd="6" destOrd="0" presId="urn:microsoft.com/office/officeart/2005/8/layout/vProcess5"/>
    <dgm:cxn modelId="{0A9E2C7C-4E00-4D6F-8204-B849CD5871B7}" type="presParOf" srcId="{F6E10657-A4DA-4F2E-BFAD-65DC681423A6}" destId="{84AB8080-165E-46E1-A545-9DBA26D01B82}" srcOrd="7" destOrd="0" presId="urn:microsoft.com/office/officeart/2005/8/layout/vProcess5"/>
    <dgm:cxn modelId="{BF020CDE-F8EE-4B75-A87A-A81AD824B490}" type="presParOf" srcId="{F6E10657-A4DA-4F2E-BFAD-65DC681423A6}" destId="{DBED2676-3198-4A76-809C-D2FB57FBDE1D}" srcOrd="8" destOrd="0" presId="urn:microsoft.com/office/officeart/2005/8/layout/vProcess5"/>
    <dgm:cxn modelId="{7C8C5F5B-28E1-452A-949D-DC987F01C824}" type="presParOf" srcId="{F6E10657-A4DA-4F2E-BFAD-65DC681423A6}" destId="{E7ACD3A4-6E7F-46A0-91DA-9B73C66C554D}" srcOrd="9" destOrd="0" presId="urn:microsoft.com/office/officeart/2005/8/layout/vProcess5"/>
    <dgm:cxn modelId="{B1742CD6-3FE9-4346-85FA-64B13E680B78}" type="presParOf" srcId="{F6E10657-A4DA-4F2E-BFAD-65DC681423A6}" destId="{B4300020-58DD-4996-B53C-F4E3722B8029}" srcOrd="10" destOrd="0" presId="urn:microsoft.com/office/officeart/2005/8/layout/vProcess5"/>
    <dgm:cxn modelId="{23BEC0EC-5A50-4209-A2A7-EC7ACFFC3EBC}" type="presParOf" srcId="{F6E10657-A4DA-4F2E-BFAD-65DC681423A6}" destId="{909E8BFD-237C-4890-B8F6-06A5472219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1F15-AAE6-4F8C-94C5-58C60F20962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CBC854-8AB6-4C93-A0CA-83F48FFE4A4B}">
      <dgm:prSet phldrT="[Texto]" custT="1"/>
      <dgm:spPr/>
      <dgm:t>
        <a:bodyPr/>
        <a:lstStyle/>
        <a:p>
          <a:endParaRPr lang="pt-BR" sz="2400" dirty="0"/>
        </a:p>
      </dgm:t>
    </dgm:pt>
    <dgm:pt modelId="{54E4C365-B698-4845-8BBB-5F9AFE156885}" type="parTrans" cxnId="{A58E7240-40F1-4010-9DD2-7910A2988F4E}">
      <dgm:prSet/>
      <dgm:spPr/>
      <dgm:t>
        <a:bodyPr/>
        <a:lstStyle/>
        <a:p>
          <a:endParaRPr lang="pt-BR"/>
        </a:p>
      </dgm:t>
    </dgm:pt>
    <dgm:pt modelId="{8FE37680-F095-4D8B-A756-09A503FB31AE}" type="sibTrans" cxnId="{A58E7240-40F1-4010-9DD2-7910A2988F4E}">
      <dgm:prSet/>
      <dgm:spPr/>
      <dgm:t>
        <a:bodyPr/>
        <a:lstStyle/>
        <a:p>
          <a:endParaRPr lang="pt-BR"/>
        </a:p>
      </dgm:t>
    </dgm:pt>
    <dgm:pt modelId="{47CF8375-5722-4106-AA7D-AA762F42906A}">
      <dgm:prSet phldrT="[Texto]" custT="1"/>
      <dgm:spPr/>
      <dgm:t>
        <a:bodyPr/>
        <a:lstStyle/>
        <a:p>
          <a:r>
            <a:rPr lang="pt-BR" sz="2400" dirty="0"/>
            <a:t> Informação prévia sobre infrações</a:t>
          </a:r>
        </a:p>
      </dgm:t>
    </dgm:pt>
    <dgm:pt modelId="{90B44499-CF4B-4B1B-89AC-99376AC74F46}" type="parTrans" cxnId="{ABA9964B-F4C7-48A4-AF70-3A67B503724E}">
      <dgm:prSet/>
      <dgm:spPr/>
      <dgm:t>
        <a:bodyPr/>
        <a:lstStyle/>
        <a:p>
          <a:endParaRPr lang="pt-BR"/>
        </a:p>
      </dgm:t>
    </dgm:pt>
    <dgm:pt modelId="{F0D9A4B8-5EA9-4A1D-B63C-70D26F6F3E27}" type="sibTrans" cxnId="{ABA9964B-F4C7-48A4-AF70-3A67B503724E}">
      <dgm:prSet/>
      <dgm:spPr/>
      <dgm:t>
        <a:bodyPr/>
        <a:lstStyle/>
        <a:p>
          <a:endParaRPr lang="pt-BR"/>
        </a:p>
      </dgm:t>
    </dgm:pt>
    <dgm:pt modelId="{2299F7E7-E076-4C3A-99BB-2F9CCBF0FBA3}">
      <dgm:prSet phldrT="[Texto]" custT="1"/>
      <dgm:spPr/>
      <dgm:t>
        <a:bodyPr/>
        <a:lstStyle/>
        <a:p>
          <a:r>
            <a:rPr lang="pt-BR" sz="2400"/>
            <a:t>Bônus de adimplência fiscal para os contribuintes</a:t>
          </a:r>
          <a:endParaRPr lang="pt-BR" sz="2400" dirty="0"/>
        </a:p>
      </dgm:t>
    </dgm:pt>
    <dgm:pt modelId="{D7DFC781-89C2-4679-9FE5-77D323A3E7C4}" type="parTrans" cxnId="{DF5408DB-C688-4E1A-BEAD-53A5BF9FBF58}">
      <dgm:prSet/>
      <dgm:spPr/>
      <dgm:t>
        <a:bodyPr/>
        <a:lstStyle/>
        <a:p>
          <a:endParaRPr lang="pt-BR"/>
        </a:p>
      </dgm:t>
    </dgm:pt>
    <dgm:pt modelId="{38CCBB9B-4C03-478E-8CDD-50926C1E35C4}" type="sibTrans" cxnId="{DF5408DB-C688-4E1A-BEAD-53A5BF9FBF58}">
      <dgm:prSet/>
      <dgm:spPr/>
      <dgm:t>
        <a:bodyPr/>
        <a:lstStyle/>
        <a:p>
          <a:endParaRPr lang="pt-BR"/>
        </a:p>
      </dgm:t>
    </dgm:pt>
    <dgm:pt modelId="{D071832F-AE22-4067-B22E-A9500301F86D}">
      <dgm:prSet phldrT="[Texto]" custLinFactNeighborX="-21547" custLinFactNeighborY="-5113"/>
      <dgm:spPr/>
      <dgm:t>
        <a:bodyPr/>
        <a:lstStyle/>
        <a:p>
          <a:endParaRPr lang="pt-BR"/>
        </a:p>
      </dgm:t>
    </dgm:pt>
    <dgm:pt modelId="{E03BD644-7B34-42B6-9C48-48EF8BCC6068}" type="parTrans" cxnId="{E7A12127-399C-4AF1-B57E-26109D7D1CCC}">
      <dgm:prSet/>
      <dgm:spPr/>
      <dgm:t>
        <a:bodyPr/>
        <a:lstStyle/>
        <a:p>
          <a:endParaRPr lang="pt-BR"/>
        </a:p>
      </dgm:t>
    </dgm:pt>
    <dgm:pt modelId="{5B580D25-5015-4143-A83F-5A3A2FE427BC}" type="sibTrans" cxnId="{E7A12127-399C-4AF1-B57E-26109D7D1CCC}">
      <dgm:prSet/>
      <dgm:spPr/>
      <dgm:t>
        <a:bodyPr/>
        <a:lstStyle/>
        <a:p>
          <a:endParaRPr lang="pt-BR"/>
        </a:p>
      </dgm:t>
    </dgm:pt>
    <dgm:pt modelId="{92CBD791-A5BC-4280-9BDE-3923F41F17D8}">
      <dgm:prSet phldrT="[Texto]" custT="1"/>
      <dgm:spPr/>
      <dgm:t>
        <a:bodyPr/>
        <a:lstStyle/>
        <a:p>
          <a:r>
            <a:rPr lang="pt-BR" sz="2400" dirty="0"/>
            <a:t>Prioridade na análise de demandas e no atendimento</a:t>
          </a:r>
          <a:r>
            <a:rPr lang="pt-BR" sz="1400" dirty="0"/>
            <a:t>*</a:t>
          </a:r>
          <a:endParaRPr lang="pt-BR" sz="2000" dirty="0"/>
        </a:p>
      </dgm:t>
    </dgm:pt>
    <dgm:pt modelId="{FB83752F-4A12-46F2-8734-5823CCD7B1EB}" type="parTrans" cxnId="{E885F419-691C-469C-AC21-5A5B8A69DB14}">
      <dgm:prSet/>
      <dgm:spPr/>
      <dgm:t>
        <a:bodyPr/>
        <a:lstStyle/>
        <a:p>
          <a:endParaRPr lang="pt-BR"/>
        </a:p>
      </dgm:t>
    </dgm:pt>
    <dgm:pt modelId="{901C36A7-8BF9-4A53-8FC0-2180AEDA5D2C}" type="sibTrans" cxnId="{E885F419-691C-469C-AC21-5A5B8A69DB14}">
      <dgm:prSet/>
      <dgm:spPr/>
      <dgm:t>
        <a:bodyPr/>
        <a:lstStyle/>
        <a:p>
          <a:endParaRPr lang="pt-BR"/>
        </a:p>
      </dgm:t>
    </dgm:pt>
    <dgm:pt modelId="{1FE3CF23-4282-45D9-B241-72BEF13CBD3B}" type="pres">
      <dgm:prSet presAssocID="{78B01F15-AAE6-4F8C-94C5-58C60F209622}" presName="composite" presStyleCnt="0">
        <dgm:presLayoutVars>
          <dgm:chMax val="1"/>
          <dgm:dir/>
          <dgm:resizeHandles val="exact"/>
        </dgm:presLayoutVars>
      </dgm:prSet>
      <dgm:spPr/>
    </dgm:pt>
    <dgm:pt modelId="{22B53AF4-3BC8-4193-BB48-D8A004BAD07F}" type="pres">
      <dgm:prSet presAssocID="{A9CBC854-8AB6-4C93-A0CA-83F48FFE4A4B}" presName="roof" presStyleLbl="dkBgShp" presStyleIdx="0" presStyleCnt="2" custLinFactNeighborX="-1082" custLinFactNeighborY="-9853"/>
      <dgm:spPr/>
    </dgm:pt>
    <dgm:pt modelId="{3FEAC7A4-543A-48E3-8043-711E650DC8DC}" type="pres">
      <dgm:prSet presAssocID="{A9CBC854-8AB6-4C93-A0CA-83F48FFE4A4B}" presName="pillars" presStyleCnt="0"/>
      <dgm:spPr/>
    </dgm:pt>
    <dgm:pt modelId="{BE9F50CD-A54A-4660-9840-F6E4124342E1}" type="pres">
      <dgm:prSet presAssocID="{A9CBC854-8AB6-4C93-A0CA-83F48FFE4A4B}" presName="pillar1" presStyleLbl="node1" presStyleIdx="0" presStyleCnt="3">
        <dgm:presLayoutVars>
          <dgm:bulletEnabled val="1"/>
        </dgm:presLayoutVars>
      </dgm:prSet>
      <dgm:spPr/>
    </dgm:pt>
    <dgm:pt modelId="{C66080E2-8FCF-4B5A-AD6A-6575593E34E2}" type="pres">
      <dgm:prSet presAssocID="{92CBD791-A5BC-4280-9BDE-3923F41F17D8}" presName="pillarX" presStyleLbl="node1" presStyleIdx="1" presStyleCnt="3">
        <dgm:presLayoutVars>
          <dgm:bulletEnabled val="1"/>
        </dgm:presLayoutVars>
      </dgm:prSet>
      <dgm:spPr/>
    </dgm:pt>
    <dgm:pt modelId="{8ABEB12E-387A-49B2-AF54-F78D66530EB0}" type="pres">
      <dgm:prSet presAssocID="{2299F7E7-E076-4C3A-99BB-2F9CCBF0FBA3}" presName="pillarX" presStyleLbl="node1" presStyleIdx="2" presStyleCnt="3">
        <dgm:presLayoutVars>
          <dgm:bulletEnabled val="1"/>
        </dgm:presLayoutVars>
      </dgm:prSet>
      <dgm:spPr/>
    </dgm:pt>
    <dgm:pt modelId="{2C76D6B7-CE86-4D5C-AE5E-B683B35F137C}" type="pres">
      <dgm:prSet presAssocID="{A9CBC854-8AB6-4C93-A0CA-83F48FFE4A4B}" presName="base" presStyleLbl="dkBgShp" presStyleIdx="1" presStyleCnt="2"/>
      <dgm:spPr/>
    </dgm:pt>
  </dgm:ptLst>
  <dgm:cxnLst>
    <dgm:cxn modelId="{FCD38C06-C175-4DDB-9434-EA8A1AF8356A}" type="presOf" srcId="{A9CBC854-8AB6-4C93-A0CA-83F48FFE4A4B}" destId="{22B53AF4-3BC8-4193-BB48-D8A004BAD07F}" srcOrd="0" destOrd="0" presId="urn:microsoft.com/office/officeart/2005/8/layout/hList3"/>
    <dgm:cxn modelId="{E885F419-691C-469C-AC21-5A5B8A69DB14}" srcId="{A9CBC854-8AB6-4C93-A0CA-83F48FFE4A4B}" destId="{92CBD791-A5BC-4280-9BDE-3923F41F17D8}" srcOrd="1" destOrd="0" parTransId="{FB83752F-4A12-46F2-8734-5823CCD7B1EB}" sibTransId="{901C36A7-8BF9-4A53-8FC0-2180AEDA5D2C}"/>
    <dgm:cxn modelId="{E7A12127-399C-4AF1-B57E-26109D7D1CCC}" srcId="{78B01F15-AAE6-4F8C-94C5-58C60F209622}" destId="{D071832F-AE22-4067-B22E-A9500301F86D}" srcOrd="1" destOrd="0" parTransId="{E03BD644-7B34-42B6-9C48-48EF8BCC6068}" sibTransId="{5B580D25-5015-4143-A83F-5A3A2FE427BC}"/>
    <dgm:cxn modelId="{A58E7240-40F1-4010-9DD2-7910A2988F4E}" srcId="{78B01F15-AAE6-4F8C-94C5-58C60F209622}" destId="{A9CBC854-8AB6-4C93-A0CA-83F48FFE4A4B}" srcOrd="0" destOrd="0" parTransId="{54E4C365-B698-4845-8BBB-5F9AFE156885}" sibTransId="{8FE37680-F095-4D8B-A756-09A503FB31AE}"/>
    <dgm:cxn modelId="{B9A61F48-9F95-4D8D-AD2C-FFFFFB8D2A27}" type="presOf" srcId="{92CBD791-A5BC-4280-9BDE-3923F41F17D8}" destId="{C66080E2-8FCF-4B5A-AD6A-6575593E34E2}" srcOrd="0" destOrd="0" presId="urn:microsoft.com/office/officeart/2005/8/layout/hList3"/>
    <dgm:cxn modelId="{ABA9964B-F4C7-48A4-AF70-3A67B503724E}" srcId="{A9CBC854-8AB6-4C93-A0CA-83F48FFE4A4B}" destId="{47CF8375-5722-4106-AA7D-AA762F42906A}" srcOrd="0" destOrd="0" parTransId="{90B44499-CF4B-4B1B-89AC-99376AC74F46}" sibTransId="{F0D9A4B8-5EA9-4A1D-B63C-70D26F6F3E27}"/>
    <dgm:cxn modelId="{1038128E-0275-4C33-8646-063CCA8A18AA}" type="presOf" srcId="{2299F7E7-E076-4C3A-99BB-2F9CCBF0FBA3}" destId="{8ABEB12E-387A-49B2-AF54-F78D66530EB0}" srcOrd="0" destOrd="0" presId="urn:microsoft.com/office/officeart/2005/8/layout/hList3"/>
    <dgm:cxn modelId="{01F65796-4570-47AF-959C-4F142DAF2FD7}" type="presOf" srcId="{78B01F15-AAE6-4F8C-94C5-58C60F209622}" destId="{1FE3CF23-4282-45D9-B241-72BEF13CBD3B}" srcOrd="0" destOrd="0" presId="urn:microsoft.com/office/officeart/2005/8/layout/hList3"/>
    <dgm:cxn modelId="{DF5408DB-C688-4E1A-BEAD-53A5BF9FBF58}" srcId="{A9CBC854-8AB6-4C93-A0CA-83F48FFE4A4B}" destId="{2299F7E7-E076-4C3A-99BB-2F9CCBF0FBA3}" srcOrd="2" destOrd="0" parTransId="{D7DFC781-89C2-4679-9FE5-77D323A3E7C4}" sibTransId="{38CCBB9B-4C03-478E-8CDD-50926C1E35C4}"/>
    <dgm:cxn modelId="{694E10FD-0CDE-4837-A1FC-7F51DA2A56BB}" type="presOf" srcId="{47CF8375-5722-4106-AA7D-AA762F42906A}" destId="{BE9F50CD-A54A-4660-9840-F6E4124342E1}" srcOrd="0" destOrd="0" presId="urn:microsoft.com/office/officeart/2005/8/layout/hList3"/>
    <dgm:cxn modelId="{42ED7D7D-F7F5-4DFE-9930-FEC751338AE2}" type="presParOf" srcId="{1FE3CF23-4282-45D9-B241-72BEF13CBD3B}" destId="{22B53AF4-3BC8-4193-BB48-D8A004BAD07F}" srcOrd="0" destOrd="0" presId="urn:microsoft.com/office/officeart/2005/8/layout/hList3"/>
    <dgm:cxn modelId="{C7A2C79D-21D9-4666-AC9A-0AABB8927FB2}" type="presParOf" srcId="{1FE3CF23-4282-45D9-B241-72BEF13CBD3B}" destId="{3FEAC7A4-543A-48E3-8043-711E650DC8DC}" srcOrd="1" destOrd="0" presId="urn:microsoft.com/office/officeart/2005/8/layout/hList3"/>
    <dgm:cxn modelId="{B8A09B7A-743F-4756-BD80-2C4D6C23A3F1}" type="presParOf" srcId="{3FEAC7A4-543A-48E3-8043-711E650DC8DC}" destId="{BE9F50CD-A54A-4660-9840-F6E4124342E1}" srcOrd="0" destOrd="0" presId="urn:microsoft.com/office/officeart/2005/8/layout/hList3"/>
    <dgm:cxn modelId="{215AC949-CF2A-482B-B739-3B3ABD743531}" type="presParOf" srcId="{3FEAC7A4-543A-48E3-8043-711E650DC8DC}" destId="{C66080E2-8FCF-4B5A-AD6A-6575593E34E2}" srcOrd="1" destOrd="0" presId="urn:microsoft.com/office/officeart/2005/8/layout/hList3"/>
    <dgm:cxn modelId="{0BCB364F-ABAA-4130-B0D0-D2D2DBB6E6B5}" type="presParOf" srcId="{3FEAC7A4-543A-48E3-8043-711E650DC8DC}" destId="{8ABEB12E-387A-49B2-AF54-F78D66530EB0}" srcOrd="2" destOrd="0" presId="urn:microsoft.com/office/officeart/2005/8/layout/hList3"/>
    <dgm:cxn modelId="{6B2A24CC-2CFF-4C0B-A34B-37FC83FC9EE4}" type="presParOf" srcId="{1FE3CF23-4282-45D9-B241-72BEF13CBD3B}" destId="{2C76D6B7-CE86-4D5C-AE5E-B683B35F13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01F15-AAE6-4F8C-94C5-58C60F20962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CF8375-5722-4106-AA7D-AA762F42906A}">
      <dgm:prSet phldrT="[Texto]" custT="1"/>
      <dgm:spPr/>
      <dgm:t>
        <a:bodyPr/>
        <a:lstStyle/>
        <a:p>
          <a:r>
            <a:rPr lang="pt-BR" sz="2400" dirty="0"/>
            <a:t> Não averbação de arrolamento de bens e direitos</a:t>
          </a:r>
        </a:p>
      </dgm:t>
    </dgm:pt>
    <dgm:pt modelId="{90B44499-CF4B-4B1B-89AC-99376AC74F46}" type="parTrans" cxnId="{ABA9964B-F4C7-48A4-AF70-3A67B503724E}">
      <dgm:prSet/>
      <dgm:spPr/>
      <dgm:t>
        <a:bodyPr/>
        <a:lstStyle/>
        <a:p>
          <a:endParaRPr lang="pt-BR"/>
        </a:p>
      </dgm:t>
    </dgm:pt>
    <dgm:pt modelId="{F0D9A4B8-5EA9-4A1D-B63C-70D26F6F3E27}" type="sibTrans" cxnId="{ABA9964B-F4C7-48A4-AF70-3A67B503724E}">
      <dgm:prSet/>
      <dgm:spPr/>
      <dgm:t>
        <a:bodyPr/>
        <a:lstStyle/>
        <a:p>
          <a:endParaRPr lang="pt-BR"/>
        </a:p>
      </dgm:t>
    </dgm:pt>
    <dgm:pt modelId="{2299F7E7-E076-4C3A-99BB-2F9CCBF0FBA3}">
      <dgm:prSet phldrT="[Texto]" custT="1"/>
      <dgm:spPr/>
      <dgm:t>
        <a:bodyPr/>
        <a:lstStyle/>
        <a:p>
          <a:r>
            <a:rPr lang="pt-BR" sz="2400" dirty="0"/>
            <a:t>Prioridade na participação em eventos</a:t>
          </a:r>
        </a:p>
      </dgm:t>
    </dgm:pt>
    <dgm:pt modelId="{D7DFC781-89C2-4679-9FE5-77D323A3E7C4}" type="parTrans" cxnId="{DF5408DB-C688-4E1A-BEAD-53A5BF9FBF58}">
      <dgm:prSet/>
      <dgm:spPr/>
      <dgm:t>
        <a:bodyPr/>
        <a:lstStyle/>
        <a:p>
          <a:endParaRPr lang="pt-BR"/>
        </a:p>
      </dgm:t>
    </dgm:pt>
    <dgm:pt modelId="{38CCBB9B-4C03-478E-8CDD-50926C1E35C4}" type="sibTrans" cxnId="{DF5408DB-C688-4E1A-BEAD-53A5BF9FBF58}">
      <dgm:prSet/>
      <dgm:spPr/>
      <dgm:t>
        <a:bodyPr/>
        <a:lstStyle/>
        <a:p>
          <a:endParaRPr lang="pt-BR"/>
        </a:p>
      </dgm:t>
    </dgm:pt>
    <dgm:pt modelId="{D071832F-AE22-4067-B22E-A9500301F86D}">
      <dgm:prSet phldrT="[Texto]" custLinFactNeighborX="-21547" custLinFactNeighborY="-5113"/>
      <dgm:spPr/>
      <dgm:t>
        <a:bodyPr/>
        <a:lstStyle/>
        <a:p>
          <a:endParaRPr lang="pt-BR"/>
        </a:p>
      </dgm:t>
    </dgm:pt>
    <dgm:pt modelId="{E03BD644-7B34-42B6-9C48-48EF8BCC6068}" type="parTrans" cxnId="{E7A12127-399C-4AF1-B57E-26109D7D1CCC}">
      <dgm:prSet/>
      <dgm:spPr/>
      <dgm:t>
        <a:bodyPr/>
        <a:lstStyle/>
        <a:p>
          <a:endParaRPr lang="pt-BR"/>
        </a:p>
      </dgm:t>
    </dgm:pt>
    <dgm:pt modelId="{5B580D25-5015-4143-A83F-5A3A2FE427BC}" type="sibTrans" cxnId="{E7A12127-399C-4AF1-B57E-26109D7D1CCC}">
      <dgm:prSet/>
      <dgm:spPr/>
      <dgm:t>
        <a:bodyPr/>
        <a:lstStyle/>
        <a:p>
          <a:endParaRPr lang="pt-BR"/>
        </a:p>
      </dgm:t>
    </dgm:pt>
    <dgm:pt modelId="{92CBD791-A5BC-4280-9BDE-3923F41F17D8}">
      <dgm:prSet phldrT="[Texto]" custT="1"/>
      <dgm:spPr/>
      <dgm:t>
        <a:bodyPr/>
        <a:lstStyle/>
        <a:p>
          <a:r>
            <a:rPr lang="pt-BR" sz="2400" dirty="0"/>
            <a:t>Preferência de contratação em licitações</a:t>
          </a:r>
          <a:endParaRPr lang="pt-BR" sz="2000" dirty="0"/>
        </a:p>
      </dgm:t>
    </dgm:pt>
    <dgm:pt modelId="{FB83752F-4A12-46F2-8734-5823CCD7B1EB}" type="parTrans" cxnId="{E885F419-691C-469C-AC21-5A5B8A69DB14}">
      <dgm:prSet/>
      <dgm:spPr/>
      <dgm:t>
        <a:bodyPr/>
        <a:lstStyle/>
        <a:p>
          <a:endParaRPr lang="pt-BR"/>
        </a:p>
      </dgm:t>
    </dgm:pt>
    <dgm:pt modelId="{901C36A7-8BF9-4A53-8FC0-2180AEDA5D2C}" type="sibTrans" cxnId="{E885F419-691C-469C-AC21-5A5B8A69DB14}">
      <dgm:prSet/>
      <dgm:spPr/>
      <dgm:t>
        <a:bodyPr/>
        <a:lstStyle/>
        <a:p>
          <a:endParaRPr lang="pt-BR"/>
        </a:p>
      </dgm:t>
    </dgm:pt>
    <dgm:pt modelId="{B5F2509E-36B6-4E1E-A988-100B7DF32B36}">
      <dgm:prSet custT="1"/>
      <dgm:spPr/>
      <dgm:t>
        <a:bodyPr/>
        <a:lstStyle/>
        <a:p>
          <a:r>
            <a:rPr lang="pt-BR" sz="2400" dirty="0"/>
            <a:t>Cumprimento simplificado de obrigações</a:t>
          </a:r>
        </a:p>
      </dgm:t>
    </dgm:pt>
    <dgm:pt modelId="{CF16CEF1-AB88-4E04-8642-58B82724CE49}" type="sibTrans" cxnId="{76EF7C7E-AF5A-4336-A1F3-F3B36C3A1106}">
      <dgm:prSet/>
      <dgm:spPr/>
      <dgm:t>
        <a:bodyPr/>
        <a:lstStyle/>
        <a:p>
          <a:endParaRPr lang="pt-BR"/>
        </a:p>
      </dgm:t>
    </dgm:pt>
    <dgm:pt modelId="{F187B278-4CC9-4EA0-BF04-58163B6E4D95}" type="parTrans" cxnId="{76EF7C7E-AF5A-4336-A1F3-F3B36C3A1106}">
      <dgm:prSet/>
      <dgm:spPr/>
      <dgm:t>
        <a:bodyPr/>
        <a:lstStyle/>
        <a:p>
          <a:endParaRPr lang="pt-BR"/>
        </a:p>
      </dgm:t>
    </dgm:pt>
    <dgm:pt modelId="{A9CBC854-8AB6-4C93-A0CA-83F48FFE4A4B}">
      <dgm:prSet phldrT="[Texto]" custT="1"/>
      <dgm:spPr/>
      <dgm:t>
        <a:bodyPr/>
        <a:lstStyle/>
        <a:p>
          <a:endParaRPr lang="pt-BR" sz="2400" dirty="0"/>
        </a:p>
      </dgm:t>
    </dgm:pt>
    <dgm:pt modelId="{8FE37680-F095-4D8B-A756-09A503FB31AE}" type="sibTrans" cxnId="{A58E7240-40F1-4010-9DD2-7910A2988F4E}">
      <dgm:prSet/>
      <dgm:spPr/>
      <dgm:t>
        <a:bodyPr/>
        <a:lstStyle/>
        <a:p>
          <a:endParaRPr lang="pt-BR"/>
        </a:p>
      </dgm:t>
    </dgm:pt>
    <dgm:pt modelId="{54E4C365-B698-4845-8BBB-5F9AFE156885}" type="parTrans" cxnId="{A58E7240-40F1-4010-9DD2-7910A2988F4E}">
      <dgm:prSet/>
      <dgm:spPr/>
      <dgm:t>
        <a:bodyPr/>
        <a:lstStyle/>
        <a:p>
          <a:endParaRPr lang="pt-BR"/>
        </a:p>
      </dgm:t>
    </dgm:pt>
    <dgm:pt modelId="{1FE3CF23-4282-45D9-B241-72BEF13CBD3B}" type="pres">
      <dgm:prSet presAssocID="{78B01F15-AAE6-4F8C-94C5-58C60F209622}" presName="composite" presStyleCnt="0">
        <dgm:presLayoutVars>
          <dgm:chMax val="1"/>
          <dgm:dir/>
          <dgm:resizeHandles val="exact"/>
        </dgm:presLayoutVars>
      </dgm:prSet>
      <dgm:spPr/>
    </dgm:pt>
    <dgm:pt modelId="{22B53AF4-3BC8-4193-BB48-D8A004BAD07F}" type="pres">
      <dgm:prSet presAssocID="{A9CBC854-8AB6-4C93-A0CA-83F48FFE4A4B}" presName="roof" presStyleLbl="dkBgShp" presStyleIdx="0" presStyleCnt="2" custScaleY="26877" custLinFactNeighborX="510" custLinFactNeighborY="38751"/>
      <dgm:spPr/>
    </dgm:pt>
    <dgm:pt modelId="{3FEAC7A4-543A-48E3-8043-711E650DC8DC}" type="pres">
      <dgm:prSet presAssocID="{A9CBC854-8AB6-4C93-A0CA-83F48FFE4A4B}" presName="pillars" presStyleCnt="0"/>
      <dgm:spPr/>
    </dgm:pt>
    <dgm:pt modelId="{BE9F50CD-A54A-4660-9840-F6E4124342E1}" type="pres">
      <dgm:prSet presAssocID="{A9CBC854-8AB6-4C93-A0CA-83F48FFE4A4B}" presName="pillar1" presStyleLbl="node1" presStyleIdx="0" presStyleCnt="4">
        <dgm:presLayoutVars>
          <dgm:bulletEnabled val="1"/>
        </dgm:presLayoutVars>
      </dgm:prSet>
      <dgm:spPr/>
    </dgm:pt>
    <dgm:pt modelId="{C66080E2-8FCF-4B5A-AD6A-6575593E34E2}" type="pres">
      <dgm:prSet presAssocID="{92CBD791-A5BC-4280-9BDE-3923F41F17D8}" presName="pillarX" presStyleLbl="node1" presStyleIdx="1" presStyleCnt="4">
        <dgm:presLayoutVars>
          <dgm:bulletEnabled val="1"/>
        </dgm:presLayoutVars>
      </dgm:prSet>
      <dgm:spPr/>
    </dgm:pt>
    <dgm:pt modelId="{8ABEB12E-387A-49B2-AF54-F78D66530EB0}" type="pres">
      <dgm:prSet presAssocID="{2299F7E7-E076-4C3A-99BB-2F9CCBF0FBA3}" presName="pillarX" presStyleLbl="node1" presStyleIdx="2" presStyleCnt="4">
        <dgm:presLayoutVars>
          <dgm:bulletEnabled val="1"/>
        </dgm:presLayoutVars>
      </dgm:prSet>
      <dgm:spPr/>
    </dgm:pt>
    <dgm:pt modelId="{C95120B1-C23A-4A1F-8DBA-E38307106059}" type="pres">
      <dgm:prSet presAssocID="{B5F2509E-36B6-4E1E-A988-100B7DF32B36}" presName="pillarX" presStyleLbl="node1" presStyleIdx="3" presStyleCnt="4">
        <dgm:presLayoutVars>
          <dgm:bulletEnabled val="1"/>
        </dgm:presLayoutVars>
      </dgm:prSet>
      <dgm:spPr/>
    </dgm:pt>
    <dgm:pt modelId="{2C76D6B7-CE86-4D5C-AE5E-B683B35F137C}" type="pres">
      <dgm:prSet presAssocID="{A9CBC854-8AB6-4C93-A0CA-83F48FFE4A4B}" presName="base" presStyleLbl="dkBgShp" presStyleIdx="1" presStyleCnt="2"/>
      <dgm:spPr/>
    </dgm:pt>
  </dgm:ptLst>
  <dgm:cxnLst>
    <dgm:cxn modelId="{FCD38C06-C175-4DDB-9434-EA8A1AF8356A}" type="presOf" srcId="{A9CBC854-8AB6-4C93-A0CA-83F48FFE4A4B}" destId="{22B53AF4-3BC8-4193-BB48-D8A004BAD07F}" srcOrd="0" destOrd="0" presId="urn:microsoft.com/office/officeart/2005/8/layout/hList3"/>
    <dgm:cxn modelId="{E885F419-691C-469C-AC21-5A5B8A69DB14}" srcId="{A9CBC854-8AB6-4C93-A0CA-83F48FFE4A4B}" destId="{92CBD791-A5BC-4280-9BDE-3923F41F17D8}" srcOrd="1" destOrd="0" parTransId="{FB83752F-4A12-46F2-8734-5823CCD7B1EB}" sibTransId="{901C36A7-8BF9-4A53-8FC0-2180AEDA5D2C}"/>
    <dgm:cxn modelId="{E7A12127-399C-4AF1-B57E-26109D7D1CCC}" srcId="{78B01F15-AAE6-4F8C-94C5-58C60F209622}" destId="{D071832F-AE22-4067-B22E-A9500301F86D}" srcOrd="1" destOrd="0" parTransId="{E03BD644-7B34-42B6-9C48-48EF8BCC6068}" sibTransId="{5B580D25-5015-4143-A83F-5A3A2FE427BC}"/>
    <dgm:cxn modelId="{A58E7240-40F1-4010-9DD2-7910A2988F4E}" srcId="{78B01F15-AAE6-4F8C-94C5-58C60F209622}" destId="{A9CBC854-8AB6-4C93-A0CA-83F48FFE4A4B}" srcOrd="0" destOrd="0" parTransId="{54E4C365-B698-4845-8BBB-5F9AFE156885}" sibTransId="{8FE37680-F095-4D8B-A756-09A503FB31AE}"/>
    <dgm:cxn modelId="{B9A61F48-9F95-4D8D-AD2C-FFFFFB8D2A27}" type="presOf" srcId="{92CBD791-A5BC-4280-9BDE-3923F41F17D8}" destId="{C66080E2-8FCF-4B5A-AD6A-6575593E34E2}" srcOrd="0" destOrd="0" presId="urn:microsoft.com/office/officeart/2005/8/layout/hList3"/>
    <dgm:cxn modelId="{ABA9964B-F4C7-48A4-AF70-3A67B503724E}" srcId="{A9CBC854-8AB6-4C93-A0CA-83F48FFE4A4B}" destId="{47CF8375-5722-4106-AA7D-AA762F42906A}" srcOrd="0" destOrd="0" parTransId="{90B44499-CF4B-4B1B-89AC-99376AC74F46}" sibTransId="{F0D9A4B8-5EA9-4A1D-B63C-70D26F6F3E27}"/>
    <dgm:cxn modelId="{76EF7C7E-AF5A-4336-A1F3-F3B36C3A1106}" srcId="{A9CBC854-8AB6-4C93-A0CA-83F48FFE4A4B}" destId="{B5F2509E-36B6-4E1E-A988-100B7DF32B36}" srcOrd="3" destOrd="0" parTransId="{F187B278-4CC9-4EA0-BF04-58163B6E4D95}" sibTransId="{CF16CEF1-AB88-4E04-8642-58B82724CE49}"/>
    <dgm:cxn modelId="{1038128E-0275-4C33-8646-063CCA8A18AA}" type="presOf" srcId="{2299F7E7-E076-4C3A-99BB-2F9CCBF0FBA3}" destId="{8ABEB12E-387A-49B2-AF54-F78D66530EB0}" srcOrd="0" destOrd="0" presId="urn:microsoft.com/office/officeart/2005/8/layout/hList3"/>
    <dgm:cxn modelId="{01F65796-4570-47AF-959C-4F142DAF2FD7}" type="presOf" srcId="{78B01F15-AAE6-4F8C-94C5-58C60F209622}" destId="{1FE3CF23-4282-45D9-B241-72BEF13CBD3B}" srcOrd="0" destOrd="0" presId="urn:microsoft.com/office/officeart/2005/8/layout/hList3"/>
    <dgm:cxn modelId="{DF5408DB-C688-4E1A-BEAD-53A5BF9FBF58}" srcId="{A9CBC854-8AB6-4C93-A0CA-83F48FFE4A4B}" destId="{2299F7E7-E076-4C3A-99BB-2F9CCBF0FBA3}" srcOrd="2" destOrd="0" parTransId="{D7DFC781-89C2-4679-9FE5-77D323A3E7C4}" sibTransId="{38CCBB9B-4C03-478E-8CDD-50926C1E35C4}"/>
    <dgm:cxn modelId="{995078DD-179F-45BE-B375-2D4F6CCD771F}" type="presOf" srcId="{B5F2509E-36B6-4E1E-A988-100B7DF32B36}" destId="{C95120B1-C23A-4A1F-8DBA-E38307106059}" srcOrd="0" destOrd="0" presId="urn:microsoft.com/office/officeart/2005/8/layout/hList3"/>
    <dgm:cxn modelId="{694E10FD-0CDE-4837-A1FC-7F51DA2A56BB}" type="presOf" srcId="{47CF8375-5722-4106-AA7D-AA762F42906A}" destId="{BE9F50CD-A54A-4660-9840-F6E4124342E1}" srcOrd="0" destOrd="0" presId="urn:microsoft.com/office/officeart/2005/8/layout/hList3"/>
    <dgm:cxn modelId="{42ED7D7D-F7F5-4DFE-9930-FEC751338AE2}" type="presParOf" srcId="{1FE3CF23-4282-45D9-B241-72BEF13CBD3B}" destId="{22B53AF4-3BC8-4193-BB48-D8A004BAD07F}" srcOrd="0" destOrd="0" presId="urn:microsoft.com/office/officeart/2005/8/layout/hList3"/>
    <dgm:cxn modelId="{C7A2C79D-21D9-4666-AC9A-0AABB8927FB2}" type="presParOf" srcId="{1FE3CF23-4282-45D9-B241-72BEF13CBD3B}" destId="{3FEAC7A4-543A-48E3-8043-711E650DC8DC}" srcOrd="1" destOrd="0" presId="urn:microsoft.com/office/officeart/2005/8/layout/hList3"/>
    <dgm:cxn modelId="{B8A09B7A-743F-4756-BD80-2C4D6C23A3F1}" type="presParOf" srcId="{3FEAC7A4-543A-48E3-8043-711E650DC8DC}" destId="{BE9F50CD-A54A-4660-9840-F6E4124342E1}" srcOrd="0" destOrd="0" presId="urn:microsoft.com/office/officeart/2005/8/layout/hList3"/>
    <dgm:cxn modelId="{215AC949-CF2A-482B-B739-3B3ABD743531}" type="presParOf" srcId="{3FEAC7A4-543A-48E3-8043-711E650DC8DC}" destId="{C66080E2-8FCF-4B5A-AD6A-6575593E34E2}" srcOrd="1" destOrd="0" presId="urn:microsoft.com/office/officeart/2005/8/layout/hList3"/>
    <dgm:cxn modelId="{0BCB364F-ABAA-4130-B0D0-D2D2DBB6E6B5}" type="presParOf" srcId="{3FEAC7A4-543A-48E3-8043-711E650DC8DC}" destId="{8ABEB12E-387A-49B2-AF54-F78D66530EB0}" srcOrd="2" destOrd="0" presId="urn:microsoft.com/office/officeart/2005/8/layout/hList3"/>
    <dgm:cxn modelId="{FFFFC4A2-0049-47A9-B3D5-BF1E350A9F27}" type="presParOf" srcId="{3FEAC7A4-543A-48E3-8043-711E650DC8DC}" destId="{C95120B1-C23A-4A1F-8DBA-E38307106059}" srcOrd="3" destOrd="0" presId="urn:microsoft.com/office/officeart/2005/8/layout/hList3"/>
    <dgm:cxn modelId="{6B2A24CC-2CFF-4C0B-A34B-37FC83FC9EE4}" type="presParOf" srcId="{1FE3CF23-4282-45D9-B241-72BEF13CBD3B}" destId="{2C76D6B7-CE86-4D5C-AE5E-B683B35F13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E6D5C-AA25-4DFC-A7C6-719A9DDFCE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94C580-B246-4B55-9F7C-EDC0E905EADC}">
      <dgm:prSet phldrT="[Texto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Declaração Eletrônica, Simplificada e com </a:t>
          </a:r>
          <a:r>
            <a:rPr lang="pt-BR" sz="1800" dirty="0" err="1"/>
            <a:t>Pré</a:t>
          </a:r>
          <a:r>
            <a:rPr lang="pt-BR" sz="1800" dirty="0"/>
            <a:t>-Preenchimento, com adesão ao DTE</a:t>
          </a:r>
        </a:p>
      </dgm:t>
    </dgm:pt>
    <dgm:pt modelId="{9B56FC2D-6D4E-4E1D-B093-CE21605DA3F9}" type="parTrans" cxnId="{B8F0C807-1070-4E03-AD0E-8B7CC7AB3DF7}">
      <dgm:prSet/>
      <dgm:spPr/>
      <dgm:t>
        <a:bodyPr/>
        <a:lstStyle/>
        <a:p>
          <a:endParaRPr lang="pt-BR" sz="2000"/>
        </a:p>
      </dgm:t>
    </dgm:pt>
    <dgm:pt modelId="{81A6DBDB-CD81-43B2-8709-A4A403BCCD3C}" type="sibTrans" cxnId="{B8F0C807-1070-4E03-AD0E-8B7CC7AB3DF7}">
      <dgm:prSet custT="1"/>
      <dgm:spPr/>
      <dgm:t>
        <a:bodyPr/>
        <a:lstStyle/>
        <a:p>
          <a:endParaRPr lang="pt-BR" sz="2800" dirty="0"/>
        </a:p>
      </dgm:t>
    </dgm:pt>
    <dgm:pt modelId="{A92F786D-1670-400A-BDBD-D877E85BE6A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Análise automatizada de regularidade fiscal, cadastral, do FGTS</a:t>
          </a:r>
        </a:p>
      </dgm:t>
    </dgm:pt>
    <dgm:pt modelId="{96507358-B595-4E28-8522-AF3CFCBDB5B5}" type="parTrans" cxnId="{2CA04593-FB0E-45BF-9ECB-BCADF3BF25A9}">
      <dgm:prSet/>
      <dgm:spPr/>
      <dgm:t>
        <a:bodyPr/>
        <a:lstStyle/>
        <a:p>
          <a:endParaRPr lang="pt-BR" sz="2000"/>
        </a:p>
      </dgm:t>
    </dgm:pt>
    <dgm:pt modelId="{8FEF735E-1CC3-4688-9A38-9336DB3240B3}" type="sibTrans" cxnId="{2CA04593-FB0E-45BF-9ECB-BCADF3BF25A9}">
      <dgm:prSet custT="1"/>
      <dgm:spPr/>
      <dgm:t>
        <a:bodyPr/>
        <a:lstStyle/>
        <a:p>
          <a:endParaRPr lang="pt-BR" sz="2800" dirty="0"/>
        </a:p>
      </dgm:t>
    </dgm:pt>
    <dgm:pt modelId="{574FD6F2-CD9E-435C-803D-8D6284B2EE8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Inexistência de sanções por improbidade administrativa, de lesão ao meio ambiente ou por corrupção</a:t>
          </a:r>
        </a:p>
      </dgm:t>
    </dgm:pt>
    <dgm:pt modelId="{858239A2-349C-4B64-A958-E1ECAD5D722E}" type="parTrans" cxnId="{6EE590D4-1960-4529-9622-B050D664B539}">
      <dgm:prSet/>
      <dgm:spPr/>
      <dgm:t>
        <a:bodyPr/>
        <a:lstStyle/>
        <a:p>
          <a:endParaRPr lang="pt-BR" sz="2000"/>
        </a:p>
      </dgm:t>
    </dgm:pt>
    <dgm:pt modelId="{AED57DE0-4B51-4B7C-AA08-5BC27CAA2D57}" type="sibTrans" cxnId="{6EE590D4-1960-4529-9622-B050D664B539}">
      <dgm:prSet custT="1"/>
      <dgm:spPr/>
      <dgm:t>
        <a:bodyPr/>
        <a:lstStyle/>
        <a:p>
          <a:endParaRPr lang="pt-BR" sz="2800" dirty="0"/>
        </a:p>
      </dgm:t>
    </dgm:pt>
    <dgm:pt modelId="{37C35ECC-2360-474D-BB44-E11240FDE83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Multa pela não entrega da declaração proporcional à receita bruta.</a:t>
          </a:r>
        </a:p>
      </dgm:t>
    </dgm:pt>
    <dgm:pt modelId="{E85A307D-0D32-4C2C-8F70-FFA0D7190698}" type="parTrans" cxnId="{032431F5-F4D7-42A8-A7C8-FFAA7DC7E228}">
      <dgm:prSet/>
      <dgm:spPr/>
      <dgm:t>
        <a:bodyPr/>
        <a:lstStyle/>
        <a:p>
          <a:endParaRPr lang="pt-BR" sz="2000"/>
        </a:p>
      </dgm:t>
    </dgm:pt>
    <dgm:pt modelId="{48D4DDD3-4A06-48C7-8249-1E73A421006C}" type="sibTrans" cxnId="{032431F5-F4D7-42A8-A7C8-FFAA7DC7E228}">
      <dgm:prSet/>
      <dgm:spPr/>
      <dgm:t>
        <a:bodyPr/>
        <a:lstStyle/>
        <a:p>
          <a:endParaRPr lang="pt-BR" sz="2000"/>
        </a:p>
      </dgm:t>
    </dgm:pt>
    <dgm:pt modelId="{F6E10657-A4DA-4F2E-BFAD-65DC681423A6}" type="pres">
      <dgm:prSet presAssocID="{943E6D5C-AA25-4DFC-A7C6-719A9DDFCEF6}" presName="outerComposite" presStyleCnt="0">
        <dgm:presLayoutVars>
          <dgm:chMax val="5"/>
          <dgm:dir/>
          <dgm:resizeHandles val="exact"/>
        </dgm:presLayoutVars>
      </dgm:prSet>
      <dgm:spPr/>
    </dgm:pt>
    <dgm:pt modelId="{81AB3D0C-0B6D-4D44-8018-F8494D1562B4}" type="pres">
      <dgm:prSet presAssocID="{943E6D5C-AA25-4DFC-A7C6-719A9DDFCEF6}" presName="dummyMaxCanvas" presStyleCnt="0">
        <dgm:presLayoutVars/>
      </dgm:prSet>
      <dgm:spPr/>
    </dgm:pt>
    <dgm:pt modelId="{A08BBD0C-C728-4801-A2A2-D2031DDD9C40}" type="pres">
      <dgm:prSet presAssocID="{943E6D5C-AA25-4DFC-A7C6-719A9DDFCEF6}" presName="FourNodes_1" presStyleLbl="node1" presStyleIdx="0" presStyleCnt="4">
        <dgm:presLayoutVars>
          <dgm:bulletEnabled val="1"/>
        </dgm:presLayoutVars>
      </dgm:prSet>
      <dgm:spPr/>
    </dgm:pt>
    <dgm:pt modelId="{AB1ED041-7DF2-4140-A5E9-134E98262394}" type="pres">
      <dgm:prSet presAssocID="{943E6D5C-AA25-4DFC-A7C6-719A9DDFCEF6}" presName="FourNodes_2" presStyleLbl="node1" presStyleIdx="1" presStyleCnt="4">
        <dgm:presLayoutVars>
          <dgm:bulletEnabled val="1"/>
        </dgm:presLayoutVars>
      </dgm:prSet>
      <dgm:spPr/>
    </dgm:pt>
    <dgm:pt modelId="{7F15D125-4FA8-46F2-8988-9453FC44859F}" type="pres">
      <dgm:prSet presAssocID="{943E6D5C-AA25-4DFC-A7C6-719A9DDFCEF6}" presName="FourNodes_3" presStyleLbl="node1" presStyleIdx="2" presStyleCnt="4">
        <dgm:presLayoutVars>
          <dgm:bulletEnabled val="1"/>
        </dgm:presLayoutVars>
      </dgm:prSet>
      <dgm:spPr/>
    </dgm:pt>
    <dgm:pt modelId="{6709130C-FF31-459E-B7F6-6DECE235E078}" type="pres">
      <dgm:prSet presAssocID="{943E6D5C-AA25-4DFC-A7C6-719A9DDFCEF6}" presName="FourNodes_4" presStyleLbl="node1" presStyleIdx="3" presStyleCnt="4">
        <dgm:presLayoutVars>
          <dgm:bulletEnabled val="1"/>
        </dgm:presLayoutVars>
      </dgm:prSet>
      <dgm:spPr/>
    </dgm:pt>
    <dgm:pt modelId="{6A10A5F7-60EE-4FF3-BE89-4EB9213EDEA6}" type="pres">
      <dgm:prSet presAssocID="{943E6D5C-AA25-4DFC-A7C6-719A9DDFCEF6}" presName="FourConn_1-2" presStyleLbl="fgAccFollowNode1" presStyleIdx="0" presStyleCnt="3">
        <dgm:presLayoutVars>
          <dgm:bulletEnabled val="1"/>
        </dgm:presLayoutVars>
      </dgm:prSet>
      <dgm:spPr/>
    </dgm:pt>
    <dgm:pt modelId="{FB6578F0-2BD8-43AA-BAEA-DA7555F1E17A}" type="pres">
      <dgm:prSet presAssocID="{943E6D5C-AA25-4DFC-A7C6-719A9DDFCEF6}" presName="FourConn_2-3" presStyleLbl="fgAccFollowNode1" presStyleIdx="1" presStyleCnt="3">
        <dgm:presLayoutVars>
          <dgm:bulletEnabled val="1"/>
        </dgm:presLayoutVars>
      </dgm:prSet>
      <dgm:spPr/>
    </dgm:pt>
    <dgm:pt modelId="{84AB8080-165E-46E1-A545-9DBA26D01B82}" type="pres">
      <dgm:prSet presAssocID="{943E6D5C-AA25-4DFC-A7C6-719A9DDFCEF6}" presName="FourConn_3-4" presStyleLbl="fgAccFollowNode1" presStyleIdx="2" presStyleCnt="3">
        <dgm:presLayoutVars>
          <dgm:bulletEnabled val="1"/>
        </dgm:presLayoutVars>
      </dgm:prSet>
      <dgm:spPr/>
    </dgm:pt>
    <dgm:pt modelId="{DBED2676-3198-4A76-809C-D2FB57FBDE1D}" type="pres">
      <dgm:prSet presAssocID="{943E6D5C-AA25-4DFC-A7C6-719A9DDFCEF6}" presName="FourNodes_1_text" presStyleLbl="node1" presStyleIdx="3" presStyleCnt="4">
        <dgm:presLayoutVars>
          <dgm:bulletEnabled val="1"/>
        </dgm:presLayoutVars>
      </dgm:prSet>
      <dgm:spPr/>
    </dgm:pt>
    <dgm:pt modelId="{E7ACD3A4-6E7F-46A0-91DA-9B73C66C554D}" type="pres">
      <dgm:prSet presAssocID="{943E6D5C-AA25-4DFC-A7C6-719A9DDFCEF6}" presName="FourNodes_2_text" presStyleLbl="node1" presStyleIdx="3" presStyleCnt="4">
        <dgm:presLayoutVars>
          <dgm:bulletEnabled val="1"/>
        </dgm:presLayoutVars>
      </dgm:prSet>
      <dgm:spPr/>
    </dgm:pt>
    <dgm:pt modelId="{B4300020-58DD-4996-B53C-F4E3722B8029}" type="pres">
      <dgm:prSet presAssocID="{943E6D5C-AA25-4DFC-A7C6-719A9DDFCEF6}" presName="FourNodes_3_text" presStyleLbl="node1" presStyleIdx="3" presStyleCnt="4">
        <dgm:presLayoutVars>
          <dgm:bulletEnabled val="1"/>
        </dgm:presLayoutVars>
      </dgm:prSet>
      <dgm:spPr/>
    </dgm:pt>
    <dgm:pt modelId="{909E8BFD-237C-4890-B8F6-06A5472219DB}" type="pres">
      <dgm:prSet presAssocID="{943E6D5C-AA25-4DFC-A7C6-719A9DDFCEF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8F0C807-1070-4E03-AD0E-8B7CC7AB3DF7}" srcId="{943E6D5C-AA25-4DFC-A7C6-719A9DDFCEF6}" destId="{B694C580-B246-4B55-9F7C-EDC0E905EADC}" srcOrd="0" destOrd="0" parTransId="{9B56FC2D-6D4E-4E1D-B093-CE21605DA3F9}" sibTransId="{81A6DBDB-CD81-43B2-8709-A4A403BCCD3C}"/>
    <dgm:cxn modelId="{D8A4721C-8CF7-4E4A-AA5B-09B2F6B4DEBC}" type="presOf" srcId="{A92F786D-1670-400A-BDBD-D877E85BE6A3}" destId="{AB1ED041-7DF2-4140-A5E9-134E98262394}" srcOrd="0" destOrd="0" presId="urn:microsoft.com/office/officeart/2005/8/layout/vProcess5"/>
    <dgm:cxn modelId="{74D2A969-D87A-4DA1-A45A-E523B6C949DD}" type="presOf" srcId="{B694C580-B246-4B55-9F7C-EDC0E905EADC}" destId="{A08BBD0C-C728-4801-A2A2-D2031DDD9C40}" srcOrd="0" destOrd="0" presId="urn:microsoft.com/office/officeart/2005/8/layout/vProcess5"/>
    <dgm:cxn modelId="{CB094955-BFA1-4E91-B0F6-05090D1AEE0E}" type="presOf" srcId="{A92F786D-1670-400A-BDBD-D877E85BE6A3}" destId="{E7ACD3A4-6E7F-46A0-91DA-9B73C66C554D}" srcOrd="1" destOrd="0" presId="urn:microsoft.com/office/officeart/2005/8/layout/vProcess5"/>
    <dgm:cxn modelId="{E35BBF56-B670-4909-A9C8-EFB5AE9A159E}" type="presOf" srcId="{943E6D5C-AA25-4DFC-A7C6-719A9DDFCEF6}" destId="{F6E10657-A4DA-4F2E-BFAD-65DC681423A6}" srcOrd="0" destOrd="0" presId="urn:microsoft.com/office/officeart/2005/8/layout/vProcess5"/>
    <dgm:cxn modelId="{F1451E82-008A-4710-AEFE-CCF2C163ED36}" type="presOf" srcId="{574FD6F2-CD9E-435C-803D-8D6284B2EE89}" destId="{7F15D125-4FA8-46F2-8988-9453FC44859F}" srcOrd="0" destOrd="0" presId="urn:microsoft.com/office/officeart/2005/8/layout/vProcess5"/>
    <dgm:cxn modelId="{2CA04593-FB0E-45BF-9ECB-BCADF3BF25A9}" srcId="{943E6D5C-AA25-4DFC-A7C6-719A9DDFCEF6}" destId="{A92F786D-1670-400A-BDBD-D877E85BE6A3}" srcOrd="1" destOrd="0" parTransId="{96507358-B595-4E28-8522-AF3CFCBDB5B5}" sibTransId="{8FEF735E-1CC3-4688-9A38-9336DB3240B3}"/>
    <dgm:cxn modelId="{1C246897-2DA2-4018-B07E-DB006EB3E21A}" type="presOf" srcId="{8FEF735E-1CC3-4688-9A38-9336DB3240B3}" destId="{FB6578F0-2BD8-43AA-BAEA-DA7555F1E17A}" srcOrd="0" destOrd="0" presId="urn:microsoft.com/office/officeart/2005/8/layout/vProcess5"/>
    <dgm:cxn modelId="{08284E9C-2886-4FEE-83C4-8B4A13A56DA7}" type="presOf" srcId="{37C35ECC-2360-474D-BB44-E11240FDE83A}" destId="{6709130C-FF31-459E-B7F6-6DECE235E078}" srcOrd="0" destOrd="0" presId="urn:microsoft.com/office/officeart/2005/8/layout/vProcess5"/>
    <dgm:cxn modelId="{1EC982BC-FBA8-4FAC-A735-051A412F07B4}" type="presOf" srcId="{37C35ECC-2360-474D-BB44-E11240FDE83A}" destId="{909E8BFD-237C-4890-B8F6-06A5472219DB}" srcOrd="1" destOrd="0" presId="urn:microsoft.com/office/officeart/2005/8/layout/vProcess5"/>
    <dgm:cxn modelId="{D5F7FEC2-4132-4405-8D91-8D44706AB2F7}" type="presOf" srcId="{81A6DBDB-CD81-43B2-8709-A4A403BCCD3C}" destId="{6A10A5F7-60EE-4FF3-BE89-4EB9213EDEA6}" srcOrd="0" destOrd="0" presId="urn:microsoft.com/office/officeart/2005/8/layout/vProcess5"/>
    <dgm:cxn modelId="{038ED1C8-FFE0-4D54-9445-75E3D6D152A0}" type="presOf" srcId="{574FD6F2-CD9E-435C-803D-8D6284B2EE89}" destId="{B4300020-58DD-4996-B53C-F4E3722B8029}" srcOrd="1" destOrd="0" presId="urn:microsoft.com/office/officeart/2005/8/layout/vProcess5"/>
    <dgm:cxn modelId="{6EE590D4-1960-4529-9622-B050D664B539}" srcId="{943E6D5C-AA25-4DFC-A7C6-719A9DDFCEF6}" destId="{574FD6F2-CD9E-435C-803D-8D6284B2EE89}" srcOrd="2" destOrd="0" parTransId="{858239A2-349C-4B64-A958-E1ECAD5D722E}" sibTransId="{AED57DE0-4B51-4B7C-AA08-5BC27CAA2D57}"/>
    <dgm:cxn modelId="{BD86D3DD-102F-4F23-98DA-885CDE16DA0B}" type="presOf" srcId="{AED57DE0-4B51-4B7C-AA08-5BC27CAA2D57}" destId="{84AB8080-165E-46E1-A545-9DBA26D01B82}" srcOrd="0" destOrd="0" presId="urn:microsoft.com/office/officeart/2005/8/layout/vProcess5"/>
    <dgm:cxn modelId="{54D2B0E4-FBAC-4CDD-8635-8AC28D534A7E}" type="presOf" srcId="{B694C580-B246-4B55-9F7C-EDC0E905EADC}" destId="{DBED2676-3198-4A76-809C-D2FB57FBDE1D}" srcOrd="1" destOrd="0" presId="urn:microsoft.com/office/officeart/2005/8/layout/vProcess5"/>
    <dgm:cxn modelId="{032431F5-F4D7-42A8-A7C8-FFAA7DC7E228}" srcId="{943E6D5C-AA25-4DFC-A7C6-719A9DDFCEF6}" destId="{37C35ECC-2360-474D-BB44-E11240FDE83A}" srcOrd="3" destOrd="0" parTransId="{E85A307D-0D32-4C2C-8F70-FFA0D7190698}" sibTransId="{48D4DDD3-4A06-48C7-8249-1E73A421006C}"/>
    <dgm:cxn modelId="{DA1180B8-CAA2-4FC5-ACFB-942BE183AA2F}" type="presParOf" srcId="{F6E10657-A4DA-4F2E-BFAD-65DC681423A6}" destId="{81AB3D0C-0B6D-4D44-8018-F8494D1562B4}" srcOrd="0" destOrd="0" presId="urn:microsoft.com/office/officeart/2005/8/layout/vProcess5"/>
    <dgm:cxn modelId="{015970C2-6612-45BD-9B40-403A2711D38D}" type="presParOf" srcId="{F6E10657-A4DA-4F2E-BFAD-65DC681423A6}" destId="{A08BBD0C-C728-4801-A2A2-D2031DDD9C40}" srcOrd="1" destOrd="0" presId="urn:microsoft.com/office/officeart/2005/8/layout/vProcess5"/>
    <dgm:cxn modelId="{BC5F41EF-247F-4639-AC75-F9E247CF5F8C}" type="presParOf" srcId="{F6E10657-A4DA-4F2E-BFAD-65DC681423A6}" destId="{AB1ED041-7DF2-4140-A5E9-134E98262394}" srcOrd="2" destOrd="0" presId="urn:microsoft.com/office/officeart/2005/8/layout/vProcess5"/>
    <dgm:cxn modelId="{C5CA6AB6-E56F-4261-8F07-105B017ACF49}" type="presParOf" srcId="{F6E10657-A4DA-4F2E-BFAD-65DC681423A6}" destId="{7F15D125-4FA8-46F2-8988-9453FC44859F}" srcOrd="3" destOrd="0" presId="urn:microsoft.com/office/officeart/2005/8/layout/vProcess5"/>
    <dgm:cxn modelId="{609BF0F1-2E34-4616-A9AA-08DC8A877094}" type="presParOf" srcId="{F6E10657-A4DA-4F2E-BFAD-65DC681423A6}" destId="{6709130C-FF31-459E-B7F6-6DECE235E078}" srcOrd="4" destOrd="0" presId="urn:microsoft.com/office/officeart/2005/8/layout/vProcess5"/>
    <dgm:cxn modelId="{B699B861-489C-43CB-9491-F6142169899D}" type="presParOf" srcId="{F6E10657-A4DA-4F2E-BFAD-65DC681423A6}" destId="{6A10A5F7-60EE-4FF3-BE89-4EB9213EDEA6}" srcOrd="5" destOrd="0" presId="urn:microsoft.com/office/officeart/2005/8/layout/vProcess5"/>
    <dgm:cxn modelId="{02FB5DC0-2980-4914-B8AF-958EBC419145}" type="presParOf" srcId="{F6E10657-A4DA-4F2E-BFAD-65DC681423A6}" destId="{FB6578F0-2BD8-43AA-BAEA-DA7555F1E17A}" srcOrd="6" destOrd="0" presId="urn:microsoft.com/office/officeart/2005/8/layout/vProcess5"/>
    <dgm:cxn modelId="{0A9E2C7C-4E00-4D6F-8204-B849CD5871B7}" type="presParOf" srcId="{F6E10657-A4DA-4F2E-BFAD-65DC681423A6}" destId="{84AB8080-165E-46E1-A545-9DBA26D01B82}" srcOrd="7" destOrd="0" presId="urn:microsoft.com/office/officeart/2005/8/layout/vProcess5"/>
    <dgm:cxn modelId="{BF020CDE-F8EE-4B75-A87A-A81AD824B490}" type="presParOf" srcId="{F6E10657-A4DA-4F2E-BFAD-65DC681423A6}" destId="{DBED2676-3198-4A76-809C-D2FB57FBDE1D}" srcOrd="8" destOrd="0" presId="urn:microsoft.com/office/officeart/2005/8/layout/vProcess5"/>
    <dgm:cxn modelId="{7C8C5F5B-28E1-452A-949D-DC987F01C824}" type="presParOf" srcId="{F6E10657-A4DA-4F2E-BFAD-65DC681423A6}" destId="{E7ACD3A4-6E7F-46A0-91DA-9B73C66C554D}" srcOrd="9" destOrd="0" presId="urn:microsoft.com/office/officeart/2005/8/layout/vProcess5"/>
    <dgm:cxn modelId="{B1742CD6-3FE9-4346-85FA-64B13E680B78}" type="presParOf" srcId="{F6E10657-A4DA-4F2E-BFAD-65DC681423A6}" destId="{B4300020-58DD-4996-B53C-F4E3722B8029}" srcOrd="10" destOrd="0" presId="urn:microsoft.com/office/officeart/2005/8/layout/vProcess5"/>
    <dgm:cxn modelId="{23BEC0EC-5A50-4209-A2A7-EC7ACFFC3EBC}" type="presParOf" srcId="{F6E10657-A4DA-4F2E-BFAD-65DC681423A6}" destId="{909E8BFD-237C-4890-B8F6-06A5472219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96AE5-0918-4B11-9741-02B9F2244C3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92FCE0-BA3A-4A82-91C8-0CA619E6A46B}">
      <dgm:prSet phldrT="[Texto]" custT="1"/>
      <dgm:spPr/>
      <dgm:t>
        <a:bodyPr/>
        <a:lstStyle/>
        <a:p>
          <a:r>
            <a:rPr lang="pt-BR" sz="3200" dirty="0"/>
            <a:t>Prazo</a:t>
          </a:r>
          <a:endParaRPr lang="pt-BR" sz="1900" dirty="0"/>
        </a:p>
      </dgm:t>
    </dgm:pt>
    <dgm:pt modelId="{1898B95D-4C95-47CB-A77E-78CA57F22452}" type="parTrans" cxnId="{52DBF47E-0A9B-4F39-B256-D5A40FEA11D1}">
      <dgm:prSet/>
      <dgm:spPr/>
      <dgm:t>
        <a:bodyPr/>
        <a:lstStyle/>
        <a:p>
          <a:endParaRPr lang="pt-BR"/>
        </a:p>
      </dgm:t>
    </dgm:pt>
    <dgm:pt modelId="{768CAC6B-8996-4C53-8F40-5B27A32B5199}" type="sibTrans" cxnId="{52DBF47E-0A9B-4F39-B256-D5A40FEA11D1}">
      <dgm:prSet/>
      <dgm:spPr/>
      <dgm:t>
        <a:bodyPr/>
        <a:lstStyle/>
        <a:p>
          <a:endParaRPr lang="pt-BR"/>
        </a:p>
      </dgm:t>
    </dgm:pt>
    <dgm:pt modelId="{80310FC2-B900-42DB-8FB8-E1D61F483685}">
      <dgm:prSet phldrT="[Texto]" custT="1"/>
      <dgm:spPr/>
      <dgm:t>
        <a:bodyPr/>
        <a:lstStyle/>
        <a:p>
          <a:r>
            <a:rPr lang="pt-BR" sz="2400" dirty="0"/>
            <a:t>02.01 a 1º.04.24</a:t>
          </a:r>
        </a:p>
      </dgm:t>
    </dgm:pt>
    <dgm:pt modelId="{4C26EDE0-43F9-4688-AF3C-1EAAD0BABEFE}" type="parTrans" cxnId="{9D55DF61-8F3E-4270-B408-E52C2D33EC78}">
      <dgm:prSet/>
      <dgm:spPr/>
      <dgm:t>
        <a:bodyPr/>
        <a:lstStyle/>
        <a:p>
          <a:endParaRPr lang="pt-BR"/>
        </a:p>
      </dgm:t>
    </dgm:pt>
    <dgm:pt modelId="{7D9E317C-0047-437E-84A4-DA8A1A216162}" type="sibTrans" cxnId="{9D55DF61-8F3E-4270-B408-E52C2D33EC78}">
      <dgm:prSet/>
      <dgm:spPr/>
      <dgm:t>
        <a:bodyPr/>
        <a:lstStyle/>
        <a:p>
          <a:endParaRPr lang="pt-BR"/>
        </a:p>
      </dgm:t>
    </dgm:pt>
    <dgm:pt modelId="{2A41CB58-D7C0-48E3-9926-B226E2E6389C}">
      <dgm:prSet phldrT="[Texto]" custT="1"/>
      <dgm:spPr/>
      <dgm:t>
        <a:bodyPr/>
        <a:lstStyle/>
        <a:p>
          <a:r>
            <a:rPr lang="pt-BR" sz="2000" dirty="0"/>
            <a:t>Débitos com vencimento original em </a:t>
          </a:r>
          <a:r>
            <a:rPr lang="pt-BR" sz="2000" b="1" dirty="0"/>
            <a:t>30.11.2023</a:t>
          </a:r>
        </a:p>
      </dgm:t>
    </dgm:pt>
    <dgm:pt modelId="{0EC1FB06-08A5-409C-806E-0F3DD87DA967}" type="parTrans" cxnId="{57403B09-7D1E-48A3-B6D5-BD5A3F35585A}">
      <dgm:prSet/>
      <dgm:spPr/>
      <dgm:t>
        <a:bodyPr/>
        <a:lstStyle/>
        <a:p>
          <a:endParaRPr lang="pt-BR"/>
        </a:p>
      </dgm:t>
    </dgm:pt>
    <dgm:pt modelId="{AFA40FD9-C382-4AD8-997D-8821E64CD4D2}" type="sibTrans" cxnId="{57403B09-7D1E-48A3-B6D5-BD5A3F35585A}">
      <dgm:prSet/>
      <dgm:spPr/>
      <dgm:t>
        <a:bodyPr/>
        <a:lstStyle/>
        <a:p>
          <a:endParaRPr lang="pt-BR"/>
        </a:p>
      </dgm:t>
    </dgm:pt>
    <dgm:pt modelId="{54BEA775-2BC8-49C8-BAFC-93A01ED6034E}">
      <dgm:prSet phldrT="[Texto]" custT="1"/>
      <dgm:spPr/>
      <dgm:t>
        <a:bodyPr/>
        <a:lstStyle/>
        <a:p>
          <a:r>
            <a:rPr lang="pt-BR" sz="2000" dirty="0"/>
            <a:t>NÃO constituídos</a:t>
          </a:r>
        </a:p>
      </dgm:t>
    </dgm:pt>
    <dgm:pt modelId="{BEA30F63-6221-43EF-B37B-F1707BAC177A}" type="parTrans" cxnId="{F81F3D6A-BF15-415A-A95E-566F93754EE4}">
      <dgm:prSet/>
      <dgm:spPr/>
      <dgm:t>
        <a:bodyPr/>
        <a:lstStyle/>
        <a:p>
          <a:endParaRPr lang="pt-BR"/>
        </a:p>
      </dgm:t>
    </dgm:pt>
    <dgm:pt modelId="{F7F6410D-15EE-4B30-9012-6EF86484F9B1}" type="sibTrans" cxnId="{F81F3D6A-BF15-415A-A95E-566F93754EE4}">
      <dgm:prSet/>
      <dgm:spPr/>
      <dgm:t>
        <a:bodyPr/>
        <a:lstStyle/>
        <a:p>
          <a:endParaRPr lang="pt-BR"/>
        </a:p>
      </dgm:t>
    </dgm:pt>
    <dgm:pt modelId="{96AFFC88-998C-4200-9B49-24EA36EBC5D3}">
      <dgm:prSet phldrT="[Texto]" custT="1"/>
      <dgm:spPr/>
      <dgm:t>
        <a:bodyPr/>
        <a:lstStyle/>
        <a:p>
          <a:r>
            <a:rPr lang="pt-BR" sz="2800" dirty="0"/>
            <a:t>Condições</a:t>
          </a:r>
          <a:endParaRPr lang="pt-BR" sz="1900" dirty="0"/>
        </a:p>
      </dgm:t>
    </dgm:pt>
    <dgm:pt modelId="{AD7F8608-E07D-486E-8213-E2E84F4FB783}" type="parTrans" cxnId="{55C8FAB7-84AB-413B-A129-8363274EAD1A}">
      <dgm:prSet/>
      <dgm:spPr/>
      <dgm:t>
        <a:bodyPr/>
        <a:lstStyle/>
        <a:p>
          <a:endParaRPr lang="pt-BR"/>
        </a:p>
      </dgm:t>
    </dgm:pt>
    <dgm:pt modelId="{3B7C7C5A-3E6C-41B8-937B-109EC2369B87}" type="sibTrans" cxnId="{55C8FAB7-84AB-413B-A129-8363274EAD1A}">
      <dgm:prSet/>
      <dgm:spPr/>
      <dgm:t>
        <a:bodyPr/>
        <a:lstStyle/>
        <a:p>
          <a:endParaRPr lang="pt-BR"/>
        </a:p>
      </dgm:t>
    </dgm:pt>
    <dgm:pt modelId="{6A3F4382-2A42-4071-8385-6811A2E242FB}">
      <dgm:prSet phldrT="[Texto]" custT="1"/>
      <dgm:spPr/>
      <dgm:t>
        <a:bodyPr/>
        <a:lstStyle/>
        <a:p>
          <a:r>
            <a:rPr lang="pt-BR" sz="2000" dirty="0"/>
            <a:t>Sem multa e juros</a:t>
          </a:r>
        </a:p>
      </dgm:t>
    </dgm:pt>
    <dgm:pt modelId="{033A2876-C195-4713-A15D-82C49E9A6CE8}" type="parTrans" cxnId="{FC7BEDFD-B2C9-4B2C-967E-D4EB4D4DE482}">
      <dgm:prSet/>
      <dgm:spPr/>
      <dgm:t>
        <a:bodyPr/>
        <a:lstStyle/>
        <a:p>
          <a:endParaRPr lang="pt-BR"/>
        </a:p>
      </dgm:t>
    </dgm:pt>
    <dgm:pt modelId="{4823FB9F-6186-4502-B09C-81AA1AF21E62}" type="sibTrans" cxnId="{FC7BEDFD-B2C9-4B2C-967E-D4EB4D4DE482}">
      <dgm:prSet/>
      <dgm:spPr/>
      <dgm:t>
        <a:bodyPr/>
        <a:lstStyle/>
        <a:p>
          <a:endParaRPr lang="pt-BR"/>
        </a:p>
      </dgm:t>
    </dgm:pt>
    <dgm:pt modelId="{849E3B10-665A-4C66-9102-73520C7768B3}">
      <dgm:prSet phldrT="[Texto]" custT="1"/>
      <dgm:spPr/>
      <dgm:t>
        <a:bodyPr/>
        <a:lstStyle/>
        <a:p>
          <a:r>
            <a:rPr lang="pt-BR" sz="2000" dirty="0"/>
            <a:t>Constituído de ofício de 30.11.23 a 1º.04.24</a:t>
          </a:r>
        </a:p>
      </dgm:t>
    </dgm:pt>
    <dgm:pt modelId="{6B569942-3F7A-4B9E-AEA3-196620E9D0B7}" type="parTrans" cxnId="{EFA38AFC-09A0-4B5D-8FBD-43E71F662631}">
      <dgm:prSet/>
      <dgm:spPr/>
      <dgm:t>
        <a:bodyPr/>
        <a:lstStyle/>
        <a:p>
          <a:endParaRPr lang="pt-BR"/>
        </a:p>
      </dgm:t>
    </dgm:pt>
    <dgm:pt modelId="{1EDF1116-D416-4219-B825-02A3436F5258}" type="sibTrans" cxnId="{EFA38AFC-09A0-4B5D-8FBD-43E71F662631}">
      <dgm:prSet/>
      <dgm:spPr/>
      <dgm:t>
        <a:bodyPr/>
        <a:lstStyle/>
        <a:p>
          <a:endParaRPr lang="pt-BR"/>
        </a:p>
      </dgm:t>
    </dgm:pt>
    <dgm:pt modelId="{D6E2BF39-FAC2-4CF4-8FD4-EB3AC1DADECE}">
      <dgm:prSet phldrT="[Texto]" custT="1"/>
      <dgm:spPr/>
      <dgm:t>
        <a:bodyPr/>
        <a:lstStyle/>
        <a:p>
          <a:r>
            <a:rPr lang="pt-BR" sz="2000" dirty="0"/>
            <a:t>Entrada mínima de 50%, podendo usar PF/BCN</a:t>
          </a:r>
        </a:p>
      </dgm:t>
    </dgm:pt>
    <dgm:pt modelId="{81E6CCD3-5197-4997-AEF3-78D756F91992}" type="parTrans" cxnId="{897BD30C-5027-4245-9FE1-47E1042C2F9A}">
      <dgm:prSet/>
      <dgm:spPr/>
      <dgm:t>
        <a:bodyPr/>
        <a:lstStyle/>
        <a:p>
          <a:endParaRPr lang="pt-BR"/>
        </a:p>
      </dgm:t>
    </dgm:pt>
    <dgm:pt modelId="{9B54C26F-2B6A-49D3-9571-3E27EB31B36B}" type="sibTrans" cxnId="{897BD30C-5027-4245-9FE1-47E1042C2F9A}">
      <dgm:prSet/>
      <dgm:spPr/>
      <dgm:t>
        <a:bodyPr/>
        <a:lstStyle/>
        <a:p>
          <a:endParaRPr lang="pt-BR"/>
        </a:p>
      </dgm:t>
    </dgm:pt>
    <dgm:pt modelId="{44C30B61-FEEB-4E14-B2D0-F4027978D4C6}">
      <dgm:prSet phldrT="[Texto]" custT="1"/>
      <dgm:spPr/>
      <dgm:t>
        <a:bodyPr/>
        <a:lstStyle/>
        <a:p>
          <a:r>
            <a:rPr lang="pt-BR" sz="2000" dirty="0"/>
            <a:t>Até 48 parcelas</a:t>
          </a:r>
        </a:p>
      </dgm:t>
    </dgm:pt>
    <dgm:pt modelId="{3B8F00F4-A60A-4255-B7E3-B21869E79563}" type="parTrans" cxnId="{0E3C1376-4A10-4838-BE8E-90A4996A5AAB}">
      <dgm:prSet/>
      <dgm:spPr/>
      <dgm:t>
        <a:bodyPr/>
        <a:lstStyle/>
        <a:p>
          <a:endParaRPr lang="pt-BR"/>
        </a:p>
      </dgm:t>
    </dgm:pt>
    <dgm:pt modelId="{CCDD3ADC-FEF5-4333-80BA-93AE8FE8A759}" type="sibTrans" cxnId="{0E3C1376-4A10-4838-BE8E-90A4996A5AAB}">
      <dgm:prSet/>
      <dgm:spPr/>
      <dgm:t>
        <a:bodyPr/>
        <a:lstStyle/>
        <a:p>
          <a:endParaRPr lang="pt-BR"/>
        </a:p>
      </dgm:t>
    </dgm:pt>
    <dgm:pt modelId="{000F537F-1398-4D77-B400-E72F9D2164F8}" type="pres">
      <dgm:prSet presAssocID="{B1396AE5-0918-4B11-9741-02B9F2244C3A}" presName="rootnode" presStyleCnt="0">
        <dgm:presLayoutVars>
          <dgm:chMax/>
          <dgm:chPref/>
          <dgm:dir/>
          <dgm:animLvl val="lvl"/>
        </dgm:presLayoutVars>
      </dgm:prSet>
      <dgm:spPr/>
    </dgm:pt>
    <dgm:pt modelId="{63661375-12CE-428C-ACC0-22D22C9EA6EA}" type="pres">
      <dgm:prSet presAssocID="{EE92FCE0-BA3A-4A82-91C8-0CA619E6A46B}" presName="composite" presStyleCnt="0"/>
      <dgm:spPr/>
    </dgm:pt>
    <dgm:pt modelId="{55EB0E11-2ADC-44B6-B835-6140C5A08994}" type="pres">
      <dgm:prSet presAssocID="{EE92FCE0-BA3A-4A82-91C8-0CA619E6A46B}" presName="bentUpArrow1" presStyleLbl="alignImgPlace1" presStyleIdx="0" presStyleCnt="2" custLinFactNeighborX="-53945" custLinFactNeighborY="-5942"/>
      <dgm:spPr/>
    </dgm:pt>
    <dgm:pt modelId="{2364EDF5-53C6-4B27-85A5-6D1E0B15C620}" type="pres">
      <dgm:prSet presAssocID="{EE92FCE0-BA3A-4A82-91C8-0CA619E6A46B}" presName="ParentText" presStyleLbl="node1" presStyleIdx="0" presStyleCnt="3" custScaleY="81539" custLinFactNeighborX="-35541" custLinFactNeighborY="3066">
        <dgm:presLayoutVars>
          <dgm:chMax val="1"/>
          <dgm:chPref val="1"/>
          <dgm:bulletEnabled val="1"/>
        </dgm:presLayoutVars>
      </dgm:prSet>
      <dgm:spPr/>
    </dgm:pt>
    <dgm:pt modelId="{6F85B43C-36DE-4AD8-8609-B3E0C521CA75}" type="pres">
      <dgm:prSet presAssocID="{EE92FCE0-BA3A-4A82-91C8-0CA619E6A46B}" presName="ChildText" presStyleLbl="revTx" presStyleIdx="0" presStyleCnt="3" custScaleX="174819" custLinFactNeighborX="-10253" custLinFactNeighborY="3414">
        <dgm:presLayoutVars>
          <dgm:chMax val="0"/>
          <dgm:chPref val="0"/>
          <dgm:bulletEnabled val="1"/>
        </dgm:presLayoutVars>
      </dgm:prSet>
      <dgm:spPr/>
    </dgm:pt>
    <dgm:pt modelId="{94B977C1-DA9E-46A8-B884-B351A32FC3DA}" type="pres">
      <dgm:prSet presAssocID="{768CAC6B-8996-4C53-8F40-5B27A32B5199}" presName="sibTrans" presStyleCnt="0"/>
      <dgm:spPr/>
    </dgm:pt>
    <dgm:pt modelId="{8B7501F9-E65A-4586-9E32-ABEB6C0A2F1A}" type="pres">
      <dgm:prSet presAssocID="{2A41CB58-D7C0-48E3-9926-B226E2E6389C}" presName="composite" presStyleCnt="0"/>
      <dgm:spPr/>
    </dgm:pt>
    <dgm:pt modelId="{65A91984-C784-4483-9556-CC7B7686D3A6}" type="pres">
      <dgm:prSet presAssocID="{2A41CB58-D7C0-48E3-9926-B226E2E6389C}" presName="bentUpArrow1" presStyleLbl="alignImgPlace1" presStyleIdx="1" presStyleCnt="2" custLinFactNeighborX="-58587"/>
      <dgm:spPr/>
    </dgm:pt>
    <dgm:pt modelId="{4625CC1C-4F4D-4241-BE7D-68DBB6F55688}" type="pres">
      <dgm:prSet presAssocID="{2A41CB58-D7C0-48E3-9926-B226E2E6389C}" presName="ParentText" presStyleLbl="node1" presStyleIdx="1" presStyleCnt="3" custLinFactNeighborX="-56488">
        <dgm:presLayoutVars>
          <dgm:chMax val="1"/>
          <dgm:chPref val="1"/>
          <dgm:bulletEnabled val="1"/>
        </dgm:presLayoutVars>
      </dgm:prSet>
      <dgm:spPr/>
    </dgm:pt>
    <dgm:pt modelId="{7DC65FAA-32DA-42D7-A231-811DE62D3B59}" type="pres">
      <dgm:prSet presAssocID="{2A41CB58-D7C0-48E3-9926-B226E2E6389C}" presName="ChildText" presStyleLbl="revTx" presStyleIdx="1" presStyleCnt="3" custScaleX="382001" custLinFactNeighborX="67418" custLinFactNeighborY="-3467">
        <dgm:presLayoutVars>
          <dgm:chMax val="0"/>
          <dgm:chPref val="0"/>
          <dgm:bulletEnabled val="1"/>
        </dgm:presLayoutVars>
      </dgm:prSet>
      <dgm:spPr/>
    </dgm:pt>
    <dgm:pt modelId="{611A9C5D-61B5-4428-A69E-F089CFC4DEE5}" type="pres">
      <dgm:prSet presAssocID="{AFA40FD9-C382-4AD8-997D-8821E64CD4D2}" presName="sibTrans" presStyleCnt="0"/>
      <dgm:spPr/>
    </dgm:pt>
    <dgm:pt modelId="{BD88C8A3-55C6-44A6-9835-EE6D163B1FF9}" type="pres">
      <dgm:prSet presAssocID="{96AFFC88-998C-4200-9B49-24EA36EBC5D3}" presName="composite" presStyleCnt="0"/>
      <dgm:spPr/>
    </dgm:pt>
    <dgm:pt modelId="{598645FF-6C7D-4640-95CB-AD532B20EA9C}" type="pres">
      <dgm:prSet presAssocID="{96AFFC88-998C-4200-9B49-24EA36EBC5D3}" presName="ParentText" presStyleLbl="node1" presStyleIdx="2" presStyleCnt="3" custLinFactNeighborX="-54919" custLinFactNeighborY="1689">
        <dgm:presLayoutVars>
          <dgm:chMax val="1"/>
          <dgm:chPref val="1"/>
          <dgm:bulletEnabled val="1"/>
        </dgm:presLayoutVars>
      </dgm:prSet>
      <dgm:spPr/>
    </dgm:pt>
    <dgm:pt modelId="{F02BF31F-0CE6-45B5-A41E-40539B0F78EC}" type="pres">
      <dgm:prSet presAssocID="{96AFFC88-998C-4200-9B49-24EA36EBC5D3}" presName="FinalChildText" presStyleLbl="revTx" presStyleIdx="2" presStyleCnt="3" custScaleX="247977" custLinFactNeighborX="8630" custLinFactNeighborY="-1386">
        <dgm:presLayoutVars>
          <dgm:chMax val="0"/>
          <dgm:chPref val="0"/>
          <dgm:bulletEnabled val="1"/>
        </dgm:presLayoutVars>
      </dgm:prSet>
      <dgm:spPr/>
    </dgm:pt>
  </dgm:ptLst>
  <dgm:cxnLst>
    <dgm:cxn modelId="{086D9A03-A500-473A-BFF8-104B1F9427A9}" type="presOf" srcId="{B1396AE5-0918-4B11-9741-02B9F2244C3A}" destId="{000F537F-1398-4D77-B400-E72F9D2164F8}" srcOrd="0" destOrd="0" presId="urn:microsoft.com/office/officeart/2005/8/layout/StepDownProcess"/>
    <dgm:cxn modelId="{57403B09-7D1E-48A3-B6D5-BD5A3F35585A}" srcId="{B1396AE5-0918-4B11-9741-02B9F2244C3A}" destId="{2A41CB58-D7C0-48E3-9926-B226E2E6389C}" srcOrd="1" destOrd="0" parTransId="{0EC1FB06-08A5-409C-806E-0F3DD87DA967}" sibTransId="{AFA40FD9-C382-4AD8-997D-8821E64CD4D2}"/>
    <dgm:cxn modelId="{897BD30C-5027-4245-9FE1-47E1042C2F9A}" srcId="{96AFFC88-998C-4200-9B49-24EA36EBC5D3}" destId="{D6E2BF39-FAC2-4CF4-8FD4-EB3AC1DADECE}" srcOrd="1" destOrd="0" parTransId="{81E6CCD3-5197-4997-AEF3-78D756F91992}" sibTransId="{9B54C26F-2B6A-49D3-9571-3E27EB31B36B}"/>
    <dgm:cxn modelId="{0D19C361-4ACF-43A3-92C1-F88295E6C93B}" type="presOf" srcId="{54BEA775-2BC8-49C8-BAFC-93A01ED6034E}" destId="{7DC65FAA-32DA-42D7-A231-811DE62D3B59}" srcOrd="0" destOrd="0" presId="urn:microsoft.com/office/officeart/2005/8/layout/StepDownProcess"/>
    <dgm:cxn modelId="{9D55DF61-8F3E-4270-B408-E52C2D33EC78}" srcId="{EE92FCE0-BA3A-4A82-91C8-0CA619E6A46B}" destId="{80310FC2-B900-42DB-8FB8-E1D61F483685}" srcOrd="0" destOrd="0" parTransId="{4C26EDE0-43F9-4688-AF3C-1EAAD0BABEFE}" sibTransId="{7D9E317C-0047-437E-84A4-DA8A1A216162}"/>
    <dgm:cxn modelId="{031A5F62-2D36-4FEE-8C0D-F1E91DAFE329}" type="presOf" srcId="{D6E2BF39-FAC2-4CF4-8FD4-EB3AC1DADECE}" destId="{F02BF31F-0CE6-45B5-A41E-40539B0F78EC}" srcOrd="0" destOrd="1" presId="urn:microsoft.com/office/officeart/2005/8/layout/StepDownProcess"/>
    <dgm:cxn modelId="{8B242249-F1A7-42B7-B9DF-D79E85B02484}" type="presOf" srcId="{96AFFC88-998C-4200-9B49-24EA36EBC5D3}" destId="{598645FF-6C7D-4640-95CB-AD532B20EA9C}" srcOrd="0" destOrd="0" presId="urn:microsoft.com/office/officeart/2005/8/layout/StepDownProcess"/>
    <dgm:cxn modelId="{F81F3D6A-BF15-415A-A95E-566F93754EE4}" srcId="{2A41CB58-D7C0-48E3-9926-B226E2E6389C}" destId="{54BEA775-2BC8-49C8-BAFC-93A01ED6034E}" srcOrd="0" destOrd="0" parTransId="{BEA30F63-6221-43EF-B37B-F1707BAC177A}" sibTransId="{F7F6410D-15EE-4B30-9012-6EF86484F9B1}"/>
    <dgm:cxn modelId="{AC619C52-9E81-463A-B806-CB344BA24A3C}" type="presOf" srcId="{44C30B61-FEEB-4E14-B2D0-F4027978D4C6}" destId="{F02BF31F-0CE6-45B5-A41E-40539B0F78EC}" srcOrd="0" destOrd="2" presId="urn:microsoft.com/office/officeart/2005/8/layout/StepDownProcess"/>
    <dgm:cxn modelId="{0E3C1376-4A10-4838-BE8E-90A4996A5AAB}" srcId="{96AFFC88-998C-4200-9B49-24EA36EBC5D3}" destId="{44C30B61-FEEB-4E14-B2D0-F4027978D4C6}" srcOrd="2" destOrd="0" parTransId="{3B8F00F4-A60A-4255-B7E3-B21869E79563}" sibTransId="{CCDD3ADC-FEF5-4333-80BA-93AE8FE8A759}"/>
    <dgm:cxn modelId="{9EBFEF78-CF92-4473-AF58-134A917C5237}" type="presOf" srcId="{6A3F4382-2A42-4071-8385-6811A2E242FB}" destId="{F02BF31F-0CE6-45B5-A41E-40539B0F78EC}" srcOrd="0" destOrd="0" presId="urn:microsoft.com/office/officeart/2005/8/layout/StepDownProcess"/>
    <dgm:cxn modelId="{A5E91059-0C93-4231-89A9-4CBD3B673A69}" type="presOf" srcId="{80310FC2-B900-42DB-8FB8-E1D61F483685}" destId="{6F85B43C-36DE-4AD8-8609-B3E0C521CA75}" srcOrd="0" destOrd="0" presId="urn:microsoft.com/office/officeart/2005/8/layout/StepDownProcess"/>
    <dgm:cxn modelId="{52DBF47E-0A9B-4F39-B256-D5A40FEA11D1}" srcId="{B1396AE5-0918-4B11-9741-02B9F2244C3A}" destId="{EE92FCE0-BA3A-4A82-91C8-0CA619E6A46B}" srcOrd="0" destOrd="0" parTransId="{1898B95D-4C95-47CB-A77E-78CA57F22452}" sibTransId="{768CAC6B-8996-4C53-8F40-5B27A32B5199}"/>
    <dgm:cxn modelId="{55C8FAB7-84AB-413B-A129-8363274EAD1A}" srcId="{B1396AE5-0918-4B11-9741-02B9F2244C3A}" destId="{96AFFC88-998C-4200-9B49-24EA36EBC5D3}" srcOrd="2" destOrd="0" parTransId="{AD7F8608-E07D-486E-8213-E2E84F4FB783}" sibTransId="{3B7C7C5A-3E6C-41B8-937B-109EC2369B87}"/>
    <dgm:cxn modelId="{C5CDF9DD-FB61-4313-A9ED-0219CC58DFE1}" type="presOf" srcId="{EE92FCE0-BA3A-4A82-91C8-0CA619E6A46B}" destId="{2364EDF5-53C6-4B27-85A5-6D1E0B15C620}" srcOrd="0" destOrd="0" presId="urn:microsoft.com/office/officeart/2005/8/layout/StepDownProcess"/>
    <dgm:cxn modelId="{11C406F5-F3C6-4DB2-AD01-4E6F2B496653}" type="presOf" srcId="{2A41CB58-D7C0-48E3-9926-B226E2E6389C}" destId="{4625CC1C-4F4D-4241-BE7D-68DBB6F55688}" srcOrd="0" destOrd="0" presId="urn:microsoft.com/office/officeart/2005/8/layout/StepDownProcess"/>
    <dgm:cxn modelId="{EFA38AFC-09A0-4B5D-8FBD-43E71F662631}" srcId="{2A41CB58-D7C0-48E3-9926-B226E2E6389C}" destId="{849E3B10-665A-4C66-9102-73520C7768B3}" srcOrd="1" destOrd="0" parTransId="{6B569942-3F7A-4B9E-AEA3-196620E9D0B7}" sibTransId="{1EDF1116-D416-4219-B825-02A3436F5258}"/>
    <dgm:cxn modelId="{FC7BEDFD-B2C9-4B2C-967E-D4EB4D4DE482}" srcId="{96AFFC88-998C-4200-9B49-24EA36EBC5D3}" destId="{6A3F4382-2A42-4071-8385-6811A2E242FB}" srcOrd="0" destOrd="0" parTransId="{033A2876-C195-4713-A15D-82C49E9A6CE8}" sibTransId="{4823FB9F-6186-4502-B09C-81AA1AF21E62}"/>
    <dgm:cxn modelId="{EC2821FE-A84E-4798-BA48-A3C5320F35A6}" type="presOf" srcId="{849E3B10-665A-4C66-9102-73520C7768B3}" destId="{7DC65FAA-32DA-42D7-A231-811DE62D3B59}" srcOrd="0" destOrd="1" presId="urn:microsoft.com/office/officeart/2005/8/layout/StepDownProcess"/>
    <dgm:cxn modelId="{62CA7744-A1D6-4050-9E40-E0957CB4AA9C}" type="presParOf" srcId="{000F537F-1398-4D77-B400-E72F9D2164F8}" destId="{63661375-12CE-428C-ACC0-22D22C9EA6EA}" srcOrd="0" destOrd="0" presId="urn:microsoft.com/office/officeart/2005/8/layout/StepDownProcess"/>
    <dgm:cxn modelId="{C176560B-D4F1-4EDC-8F90-7958E154FAD2}" type="presParOf" srcId="{63661375-12CE-428C-ACC0-22D22C9EA6EA}" destId="{55EB0E11-2ADC-44B6-B835-6140C5A08994}" srcOrd="0" destOrd="0" presId="urn:microsoft.com/office/officeart/2005/8/layout/StepDownProcess"/>
    <dgm:cxn modelId="{261CF506-E279-4275-9873-06F830154D03}" type="presParOf" srcId="{63661375-12CE-428C-ACC0-22D22C9EA6EA}" destId="{2364EDF5-53C6-4B27-85A5-6D1E0B15C620}" srcOrd="1" destOrd="0" presId="urn:microsoft.com/office/officeart/2005/8/layout/StepDownProcess"/>
    <dgm:cxn modelId="{480F92DC-28C0-4CCD-A5D0-F7584DFC5E36}" type="presParOf" srcId="{63661375-12CE-428C-ACC0-22D22C9EA6EA}" destId="{6F85B43C-36DE-4AD8-8609-B3E0C521CA75}" srcOrd="2" destOrd="0" presId="urn:microsoft.com/office/officeart/2005/8/layout/StepDownProcess"/>
    <dgm:cxn modelId="{C850FEB0-C1B9-4052-BB76-10B88B5F29A6}" type="presParOf" srcId="{000F537F-1398-4D77-B400-E72F9D2164F8}" destId="{94B977C1-DA9E-46A8-B884-B351A32FC3DA}" srcOrd="1" destOrd="0" presId="urn:microsoft.com/office/officeart/2005/8/layout/StepDownProcess"/>
    <dgm:cxn modelId="{8781D852-7118-4312-B767-BBDDDDC96BD0}" type="presParOf" srcId="{000F537F-1398-4D77-B400-E72F9D2164F8}" destId="{8B7501F9-E65A-4586-9E32-ABEB6C0A2F1A}" srcOrd="2" destOrd="0" presId="urn:microsoft.com/office/officeart/2005/8/layout/StepDownProcess"/>
    <dgm:cxn modelId="{00E77488-630A-4499-ABF7-987A48B9AFDC}" type="presParOf" srcId="{8B7501F9-E65A-4586-9E32-ABEB6C0A2F1A}" destId="{65A91984-C784-4483-9556-CC7B7686D3A6}" srcOrd="0" destOrd="0" presId="urn:microsoft.com/office/officeart/2005/8/layout/StepDownProcess"/>
    <dgm:cxn modelId="{BF69AC78-D768-4288-969D-F1147BC1FC8B}" type="presParOf" srcId="{8B7501F9-E65A-4586-9E32-ABEB6C0A2F1A}" destId="{4625CC1C-4F4D-4241-BE7D-68DBB6F55688}" srcOrd="1" destOrd="0" presId="urn:microsoft.com/office/officeart/2005/8/layout/StepDownProcess"/>
    <dgm:cxn modelId="{F1E4758C-8132-427E-AAFB-A9B3E331B8B7}" type="presParOf" srcId="{8B7501F9-E65A-4586-9E32-ABEB6C0A2F1A}" destId="{7DC65FAA-32DA-42D7-A231-811DE62D3B59}" srcOrd="2" destOrd="0" presId="urn:microsoft.com/office/officeart/2005/8/layout/StepDownProcess"/>
    <dgm:cxn modelId="{AE02870A-1450-405D-B5D2-77357D75021B}" type="presParOf" srcId="{000F537F-1398-4D77-B400-E72F9D2164F8}" destId="{611A9C5D-61B5-4428-A69E-F089CFC4DEE5}" srcOrd="3" destOrd="0" presId="urn:microsoft.com/office/officeart/2005/8/layout/StepDownProcess"/>
    <dgm:cxn modelId="{76CF2C04-54E9-49EC-96D0-2F27AC1940E1}" type="presParOf" srcId="{000F537F-1398-4D77-B400-E72F9D2164F8}" destId="{BD88C8A3-55C6-44A6-9835-EE6D163B1FF9}" srcOrd="4" destOrd="0" presId="urn:microsoft.com/office/officeart/2005/8/layout/StepDownProcess"/>
    <dgm:cxn modelId="{9F2A3E16-78BB-4E37-8139-2D62D36E2CB2}" type="presParOf" srcId="{BD88C8A3-55C6-44A6-9835-EE6D163B1FF9}" destId="{598645FF-6C7D-4640-95CB-AD532B20EA9C}" srcOrd="0" destOrd="0" presId="urn:microsoft.com/office/officeart/2005/8/layout/StepDownProcess"/>
    <dgm:cxn modelId="{F4157B7D-B4E5-47A4-B564-C5FFCDA63F1F}" type="presParOf" srcId="{BD88C8A3-55C6-44A6-9835-EE6D163B1FF9}" destId="{F02BF31F-0CE6-45B5-A41E-40539B0F78E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BBD0C-C728-4801-A2A2-D2031DDD9C40}">
      <dsp:nvSpPr>
        <dsp:cNvPr id="0" name=""/>
        <dsp:cNvSpPr/>
      </dsp:nvSpPr>
      <dsp:spPr>
        <a:xfrm>
          <a:off x="0" y="0"/>
          <a:ext cx="3139432" cy="70127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Programa de Conformidade</a:t>
          </a:r>
        </a:p>
      </dsp:txBody>
      <dsp:txXfrm>
        <a:off x="20540" y="20540"/>
        <a:ext cx="2323444" cy="660194"/>
      </dsp:txXfrm>
    </dsp:sp>
    <dsp:sp modelId="{AB1ED041-7DF2-4140-A5E9-134E98262394}">
      <dsp:nvSpPr>
        <dsp:cNvPr id="0" name=""/>
        <dsp:cNvSpPr/>
      </dsp:nvSpPr>
      <dsp:spPr>
        <a:xfrm>
          <a:off x="262927" y="828778"/>
          <a:ext cx="3139432" cy="701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Focado nos contribuintes conformes...</a:t>
          </a:r>
        </a:p>
      </dsp:txBody>
      <dsp:txXfrm>
        <a:off x="283467" y="849318"/>
        <a:ext cx="2379596" cy="660194"/>
      </dsp:txXfrm>
    </dsp:sp>
    <dsp:sp modelId="{7F15D125-4FA8-46F2-8988-9453FC44859F}">
      <dsp:nvSpPr>
        <dsp:cNvPr id="0" name=""/>
        <dsp:cNvSpPr/>
      </dsp:nvSpPr>
      <dsp:spPr>
        <a:xfrm>
          <a:off x="521930" y="1657557"/>
          <a:ext cx="3139432" cy="701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... Com tratamento favorecido pela Administração Tributária...</a:t>
          </a:r>
        </a:p>
      </dsp:txBody>
      <dsp:txXfrm>
        <a:off x="542470" y="1678097"/>
        <a:ext cx="2383520" cy="660194"/>
      </dsp:txXfrm>
    </dsp:sp>
    <dsp:sp modelId="{6709130C-FF31-459E-B7F6-6DECE235E078}">
      <dsp:nvSpPr>
        <dsp:cNvPr id="0" name=""/>
        <dsp:cNvSpPr/>
      </dsp:nvSpPr>
      <dsp:spPr>
        <a:xfrm>
          <a:off x="784857" y="2486335"/>
          <a:ext cx="3139432" cy="701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... Que incentive a mudança de comportamento dos demais!</a:t>
          </a:r>
        </a:p>
      </dsp:txBody>
      <dsp:txXfrm>
        <a:off x="805397" y="2506875"/>
        <a:ext cx="2379596" cy="660194"/>
      </dsp:txXfrm>
    </dsp:sp>
    <dsp:sp modelId="{6A10A5F7-60EE-4FF3-BE89-4EB9213EDEA6}">
      <dsp:nvSpPr>
        <dsp:cNvPr id="0" name=""/>
        <dsp:cNvSpPr/>
      </dsp:nvSpPr>
      <dsp:spPr>
        <a:xfrm>
          <a:off x="2683603" y="537112"/>
          <a:ext cx="455828" cy="455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2786164" y="537112"/>
        <a:ext cx="250706" cy="343011"/>
      </dsp:txXfrm>
    </dsp:sp>
    <dsp:sp modelId="{FB6578F0-2BD8-43AA-BAEA-DA7555F1E17A}">
      <dsp:nvSpPr>
        <dsp:cNvPr id="0" name=""/>
        <dsp:cNvSpPr/>
      </dsp:nvSpPr>
      <dsp:spPr>
        <a:xfrm>
          <a:off x="2946531" y="1365890"/>
          <a:ext cx="455828" cy="455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3049092" y="1365890"/>
        <a:ext cx="250706" cy="343011"/>
      </dsp:txXfrm>
    </dsp:sp>
    <dsp:sp modelId="{84AB8080-165E-46E1-A545-9DBA26D01B82}">
      <dsp:nvSpPr>
        <dsp:cNvPr id="0" name=""/>
        <dsp:cNvSpPr/>
      </dsp:nvSpPr>
      <dsp:spPr>
        <a:xfrm>
          <a:off x="3205534" y="2194669"/>
          <a:ext cx="455828" cy="455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3308095" y="2194669"/>
        <a:ext cx="250706" cy="343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AF4-3BC8-4193-BB48-D8A004BAD07F}">
      <dsp:nvSpPr>
        <dsp:cNvPr id="0" name=""/>
        <dsp:cNvSpPr/>
      </dsp:nvSpPr>
      <dsp:spPr>
        <a:xfrm>
          <a:off x="0" y="0"/>
          <a:ext cx="8785584" cy="6036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0" y="0"/>
        <a:ext cx="8785584" cy="603640"/>
      </dsp:txXfrm>
    </dsp:sp>
    <dsp:sp modelId="{BE9F50CD-A54A-4660-9840-F6E4124342E1}">
      <dsp:nvSpPr>
        <dsp:cNvPr id="0" name=""/>
        <dsp:cNvSpPr/>
      </dsp:nvSpPr>
      <dsp:spPr>
        <a:xfrm>
          <a:off x="4289" y="603640"/>
          <a:ext cx="2925668" cy="1267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 Informação prévia sobre infrações</a:t>
          </a:r>
        </a:p>
      </dsp:txBody>
      <dsp:txXfrm>
        <a:off x="4289" y="603640"/>
        <a:ext cx="2925668" cy="1267645"/>
      </dsp:txXfrm>
    </dsp:sp>
    <dsp:sp modelId="{C66080E2-8FCF-4B5A-AD6A-6575593E34E2}">
      <dsp:nvSpPr>
        <dsp:cNvPr id="0" name=""/>
        <dsp:cNvSpPr/>
      </dsp:nvSpPr>
      <dsp:spPr>
        <a:xfrm>
          <a:off x="2929957" y="603640"/>
          <a:ext cx="2925668" cy="1267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Prioridade na análise de demandas e no atendimento</a:t>
          </a:r>
          <a:r>
            <a:rPr lang="pt-BR" sz="1400" kern="1200" dirty="0"/>
            <a:t>*</a:t>
          </a:r>
          <a:endParaRPr lang="pt-BR" sz="2000" kern="1200" dirty="0"/>
        </a:p>
      </dsp:txBody>
      <dsp:txXfrm>
        <a:off x="2929957" y="603640"/>
        <a:ext cx="2925668" cy="1267645"/>
      </dsp:txXfrm>
    </dsp:sp>
    <dsp:sp modelId="{8ABEB12E-387A-49B2-AF54-F78D66530EB0}">
      <dsp:nvSpPr>
        <dsp:cNvPr id="0" name=""/>
        <dsp:cNvSpPr/>
      </dsp:nvSpPr>
      <dsp:spPr>
        <a:xfrm>
          <a:off x="5855626" y="603640"/>
          <a:ext cx="2925668" cy="1267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Bônus de adimplência fiscal para os contribuintes</a:t>
          </a:r>
          <a:endParaRPr lang="pt-BR" sz="2400" kern="1200" dirty="0"/>
        </a:p>
      </dsp:txBody>
      <dsp:txXfrm>
        <a:off x="5855626" y="603640"/>
        <a:ext cx="2925668" cy="1267645"/>
      </dsp:txXfrm>
    </dsp:sp>
    <dsp:sp modelId="{2C76D6B7-CE86-4D5C-AE5E-B683B35F137C}">
      <dsp:nvSpPr>
        <dsp:cNvPr id="0" name=""/>
        <dsp:cNvSpPr/>
      </dsp:nvSpPr>
      <dsp:spPr>
        <a:xfrm>
          <a:off x="0" y="1871285"/>
          <a:ext cx="8785584" cy="1408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AF4-3BC8-4193-BB48-D8A004BAD07F}">
      <dsp:nvSpPr>
        <dsp:cNvPr id="0" name=""/>
        <dsp:cNvSpPr/>
      </dsp:nvSpPr>
      <dsp:spPr>
        <a:xfrm>
          <a:off x="0" y="347665"/>
          <a:ext cx="8774612" cy="1638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0" y="347665"/>
        <a:ext cx="8774612" cy="163842"/>
      </dsp:txXfrm>
    </dsp:sp>
    <dsp:sp modelId="{BE9F50CD-A54A-4660-9840-F6E4124342E1}">
      <dsp:nvSpPr>
        <dsp:cNvPr id="0" name=""/>
        <dsp:cNvSpPr/>
      </dsp:nvSpPr>
      <dsp:spPr>
        <a:xfrm>
          <a:off x="0" y="498160"/>
          <a:ext cx="2193653" cy="1280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 Não averbação de arrolamento de bens e direitos</a:t>
          </a:r>
        </a:p>
      </dsp:txBody>
      <dsp:txXfrm>
        <a:off x="0" y="498160"/>
        <a:ext cx="2193653" cy="1280160"/>
      </dsp:txXfrm>
    </dsp:sp>
    <dsp:sp modelId="{C66080E2-8FCF-4B5A-AD6A-6575593E34E2}">
      <dsp:nvSpPr>
        <dsp:cNvPr id="0" name=""/>
        <dsp:cNvSpPr/>
      </dsp:nvSpPr>
      <dsp:spPr>
        <a:xfrm>
          <a:off x="2193653" y="498160"/>
          <a:ext cx="2193653" cy="1280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Preferência de contratação em licitações</a:t>
          </a:r>
          <a:endParaRPr lang="pt-BR" sz="2000" kern="1200" dirty="0"/>
        </a:p>
      </dsp:txBody>
      <dsp:txXfrm>
        <a:off x="2193653" y="498160"/>
        <a:ext cx="2193653" cy="1280160"/>
      </dsp:txXfrm>
    </dsp:sp>
    <dsp:sp modelId="{8ABEB12E-387A-49B2-AF54-F78D66530EB0}">
      <dsp:nvSpPr>
        <dsp:cNvPr id="0" name=""/>
        <dsp:cNvSpPr/>
      </dsp:nvSpPr>
      <dsp:spPr>
        <a:xfrm>
          <a:off x="4387306" y="498160"/>
          <a:ext cx="2193653" cy="1280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Prioridade na participação em eventos</a:t>
          </a:r>
        </a:p>
      </dsp:txBody>
      <dsp:txXfrm>
        <a:off x="4387306" y="498160"/>
        <a:ext cx="2193653" cy="1280160"/>
      </dsp:txXfrm>
    </dsp:sp>
    <dsp:sp modelId="{C95120B1-C23A-4A1F-8DBA-E38307106059}">
      <dsp:nvSpPr>
        <dsp:cNvPr id="0" name=""/>
        <dsp:cNvSpPr/>
      </dsp:nvSpPr>
      <dsp:spPr>
        <a:xfrm>
          <a:off x="6580959" y="498160"/>
          <a:ext cx="2193653" cy="1280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Cumprimento simplificado de obrigações</a:t>
          </a:r>
        </a:p>
      </dsp:txBody>
      <dsp:txXfrm>
        <a:off x="6580959" y="498160"/>
        <a:ext cx="2193653" cy="1280160"/>
      </dsp:txXfrm>
    </dsp:sp>
    <dsp:sp modelId="{2C76D6B7-CE86-4D5C-AE5E-B683B35F137C}">
      <dsp:nvSpPr>
        <dsp:cNvPr id="0" name=""/>
        <dsp:cNvSpPr/>
      </dsp:nvSpPr>
      <dsp:spPr>
        <a:xfrm>
          <a:off x="0" y="1778320"/>
          <a:ext cx="8774612" cy="1422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BBD0C-C728-4801-A2A2-D2031DDD9C40}">
      <dsp:nvSpPr>
        <dsp:cNvPr id="0" name=""/>
        <dsp:cNvSpPr/>
      </dsp:nvSpPr>
      <dsp:spPr>
        <a:xfrm>
          <a:off x="0" y="0"/>
          <a:ext cx="5830179" cy="83578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Declaração Eletrônica, Simplificada e com </a:t>
          </a:r>
          <a:r>
            <a:rPr lang="pt-BR" sz="1800" kern="1200" dirty="0" err="1"/>
            <a:t>Pré</a:t>
          </a:r>
          <a:r>
            <a:rPr lang="pt-BR" sz="1800" kern="1200" dirty="0"/>
            <a:t>-Preenchimento, com adesão ao DTE</a:t>
          </a:r>
        </a:p>
      </dsp:txBody>
      <dsp:txXfrm>
        <a:off x="24479" y="24479"/>
        <a:ext cx="4857683" cy="786822"/>
      </dsp:txXfrm>
    </dsp:sp>
    <dsp:sp modelId="{AB1ED041-7DF2-4140-A5E9-134E98262394}">
      <dsp:nvSpPr>
        <dsp:cNvPr id="0" name=""/>
        <dsp:cNvSpPr/>
      </dsp:nvSpPr>
      <dsp:spPr>
        <a:xfrm>
          <a:off x="488277" y="987740"/>
          <a:ext cx="5830179" cy="83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Análise automatizada de regularidade fiscal, cadastral, do FGTS</a:t>
          </a:r>
        </a:p>
      </dsp:txBody>
      <dsp:txXfrm>
        <a:off x="512756" y="1012219"/>
        <a:ext cx="4749686" cy="786822"/>
      </dsp:txXfrm>
    </dsp:sp>
    <dsp:sp modelId="{7F15D125-4FA8-46F2-8988-9453FC44859F}">
      <dsp:nvSpPr>
        <dsp:cNvPr id="0" name=""/>
        <dsp:cNvSpPr/>
      </dsp:nvSpPr>
      <dsp:spPr>
        <a:xfrm>
          <a:off x="969267" y="1975481"/>
          <a:ext cx="5830179" cy="83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Inexistência de sanções por improbidade administrativa, de lesão ao meio ambiente ou por corrupção</a:t>
          </a:r>
        </a:p>
      </dsp:txBody>
      <dsp:txXfrm>
        <a:off x="993746" y="1999960"/>
        <a:ext cx="4756973" cy="786822"/>
      </dsp:txXfrm>
    </dsp:sp>
    <dsp:sp modelId="{6709130C-FF31-459E-B7F6-6DECE235E078}">
      <dsp:nvSpPr>
        <dsp:cNvPr id="0" name=""/>
        <dsp:cNvSpPr/>
      </dsp:nvSpPr>
      <dsp:spPr>
        <a:xfrm>
          <a:off x="1457544" y="2963222"/>
          <a:ext cx="5830179" cy="83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Multa pela não entrega da declaração proporcional à receita bruta.</a:t>
          </a:r>
        </a:p>
      </dsp:txBody>
      <dsp:txXfrm>
        <a:off x="1482023" y="2987701"/>
        <a:ext cx="4749686" cy="786822"/>
      </dsp:txXfrm>
    </dsp:sp>
    <dsp:sp modelId="{6A10A5F7-60EE-4FF3-BE89-4EB9213EDEA6}">
      <dsp:nvSpPr>
        <dsp:cNvPr id="0" name=""/>
        <dsp:cNvSpPr/>
      </dsp:nvSpPr>
      <dsp:spPr>
        <a:xfrm>
          <a:off x="5286921" y="640132"/>
          <a:ext cx="543257" cy="543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5409154" y="640132"/>
        <a:ext cx="298791" cy="408801"/>
      </dsp:txXfrm>
    </dsp:sp>
    <dsp:sp modelId="{FB6578F0-2BD8-43AA-BAEA-DA7555F1E17A}">
      <dsp:nvSpPr>
        <dsp:cNvPr id="0" name=""/>
        <dsp:cNvSpPr/>
      </dsp:nvSpPr>
      <dsp:spPr>
        <a:xfrm>
          <a:off x="5775199" y="1627872"/>
          <a:ext cx="543257" cy="543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5897432" y="1627872"/>
        <a:ext cx="298791" cy="408801"/>
      </dsp:txXfrm>
    </dsp:sp>
    <dsp:sp modelId="{84AB8080-165E-46E1-A545-9DBA26D01B82}">
      <dsp:nvSpPr>
        <dsp:cNvPr id="0" name=""/>
        <dsp:cNvSpPr/>
      </dsp:nvSpPr>
      <dsp:spPr>
        <a:xfrm>
          <a:off x="6256189" y="2615613"/>
          <a:ext cx="543257" cy="543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6378422" y="2615613"/>
        <a:ext cx="298791" cy="408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B0E11-2ADC-44B6-B835-6140C5A08994}">
      <dsp:nvSpPr>
        <dsp:cNvPr id="0" name=""/>
        <dsp:cNvSpPr/>
      </dsp:nvSpPr>
      <dsp:spPr>
        <a:xfrm rot="5400000">
          <a:off x="409268" y="1108042"/>
          <a:ext cx="1153921" cy="13136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4EDF5-53C6-4B27-85A5-6D1E0B15C620}">
      <dsp:nvSpPr>
        <dsp:cNvPr id="0" name=""/>
        <dsp:cNvSpPr/>
      </dsp:nvSpPr>
      <dsp:spPr>
        <a:xfrm>
          <a:off x="121831" y="64659"/>
          <a:ext cx="1942525" cy="11086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Prazo</a:t>
          </a:r>
          <a:endParaRPr lang="pt-BR" sz="1900" kern="1200" dirty="0"/>
        </a:p>
      </dsp:txBody>
      <dsp:txXfrm>
        <a:off x="175962" y="118790"/>
        <a:ext cx="1834263" cy="1000427"/>
      </dsp:txXfrm>
    </dsp:sp>
    <dsp:sp modelId="{6F85B43C-36DE-4AD8-8609-B3E0C521CA75}">
      <dsp:nvSpPr>
        <dsp:cNvPr id="0" name=""/>
        <dsp:cNvSpPr/>
      </dsp:nvSpPr>
      <dsp:spPr>
        <a:xfrm>
          <a:off x="2081370" y="64661"/>
          <a:ext cx="2469856" cy="109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02.01 a 1º.04.24</a:t>
          </a:r>
        </a:p>
      </dsp:txBody>
      <dsp:txXfrm>
        <a:off x="2081370" y="64661"/>
        <a:ext cx="2469856" cy="1098973"/>
      </dsp:txXfrm>
    </dsp:sp>
    <dsp:sp modelId="{65A91984-C784-4483-9556-CC7B7686D3A6}">
      <dsp:nvSpPr>
        <dsp:cNvPr id="0" name=""/>
        <dsp:cNvSpPr/>
      </dsp:nvSpPr>
      <dsp:spPr>
        <a:xfrm rot="5400000">
          <a:off x="2262078" y="2704005"/>
          <a:ext cx="1153921" cy="13136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5CC1C-4F4D-4241-BE7D-68DBB6F55688}">
      <dsp:nvSpPr>
        <dsp:cNvPr id="0" name=""/>
        <dsp:cNvSpPr/>
      </dsp:nvSpPr>
      <dsp:spPr>
        <a:xfrm>
          <a:off x="1628723" y="1424860"/>
          <a:ext cx="1942525" cy="13597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Débitos com vencimento original em </a:t>
          </a:r>
          <a:r>
            <a:rPr lang="pt-BR" sz="2000" b="1" kern="1200" dirty="0"/>
            <a:t>30.11.2023</a:t>
          </a:r>
        </a:p>
      </dsp:txBody>
      <dsp:txXfrm>
        <a:off x="1695110" y="1491247"/>
        <a:ext cx="1809751" cy="1226930"/>
      </dsp:txXfrm>
    </dsp:sp>
    <dsp:sp modelId="{7DC65FAA-32DA-42D7-A231-811DE62D3B59}">
      <dsp:nvSpPr>
        <dsp:cNvPr id="0" name=""/>
        <dsp:cNvSpPr/>
      </dsp:nvSpPr>
      <dsp:spPr>
        <a:xfrm>
          <a:off x="3628962" y="1516437"/>
          <a:ext cx="5396939" cy="109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NÃO constituídos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Constituído de ofício de 30.11.23 a 1º.04.24</a:t>
          </a:r>
        </a:p>
      </dsp:txBody>
      <dsp:txXfrm>
        <a:off x="3628962" y="1516437"/>
        <a:ext cx="5396939" cy="1098973"/>
      </dsp:txXfrm>
    </dsp:sp>
    <dsp:sp modelId="{598645FF-6C7D-4640-95CB-AD532B20EA9C}">
      <dsp:nvSpPr>
        <dsp:cNvPr id="0" name=""/>
        <dsp:cNvSpPr/>
      </dsp:nvSpPr>
      <dsp:spPr>
        <a:xfrm>
          <a:off x="3473911" y="2975222"/>
          <a:ext cx="1942525" cy="13597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Condições</a:t>
          </a:r>
          <a:endParaRPr lang="pt-BR" sz="1900" kern="1200" dirty="0"/>
        </a:p>
      </dsp:txBody>
      <dsp:txXfrm>
        <a:off x="3540298" y="3041609"/>
        <a:ext cx="1809751" cy="1226930"/>
      </dsp:txXfrm>
    </dsp:sp>
    <dsp:sp modelId="{F02BF31F-0CE6-45B5-A41E-40539B0F78EC}">
      <dsp:nvSpPr>
        <dsp:cNvPr id="0" name=""/>
        <dsp:cNvSpPr/>
      </dsp:nvSpPr>
      <dsp:spPr>
        <a:xfrm>
          <a:off x="5559862" y="3066704"/>
          <a:ext cx="3503438" cy="109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Sem multa e juros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Entrada mínima de 50%, podendo usar PF/BCN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Até 48 parcelas</a:t>
          </a:r>
        </a:p>
      </dsp:txBody>
      <dsp:txXfrm>
        <a:off x="5559862" y="3066704"/>
        <a:ext cx="3503438" cy="1098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hyperlink" Target="https://cadastroimobiliario.economia.gov.br/#/log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516E27-05A3-EE4B-A1E5-E84F05ED91E4}"/>
              </a:ext>
            </a:extLst>
          </p:cNvPr>
          <p:cNvSpPr txBox="1"/>
          <p:nvPr/>
        </p:nvSpPr>
        <p:spPr>
          <a:xfrm>
            <a:off x="304800" y="588752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Seminário de Gestão, Planejamento Estratégico, Governança e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Diretrizes Gerais do Sistema Contábil</a:t>
            </a:r>
            <a:endParaRPr lang="pt-BR" sz="2000" b="1" dirty="0">
              <a:latin typeface="Arial Black" pitchFamily="34" charset="0"/>
            </a:endParaRPr>
          </a:p>
          <a:p>
            <a:pPr algn="ctr"/>
            <a:endParaRPr lang="pt-BR" sz="2000" b="1" dirty="0">
              <a:latin typeface="Arial Black" pitchFamily="34" charset="0"/>
            </a:endParaRPr>
          </a:p>
          <a:p>
            <a:pPr algn="ctr"/>
            <a:endParaRPr lang="pt-BR" sz="2000" b="1" dirty="0">
              <a:latin typeface="Arial Black" pitchFamily="34" charset="0"/>
            </a:endParaRPr>
          </a:p>
          <a:p>
            <a:pPr algn="ctr"/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Arrecadação, Cadastros, Atendimento e Direito Creditório na Receita Federal</a:t>
            </a:r>
          </a:p>
          <a:p>
            <a:pPr algn="ctr"/>
            <a:endParaRPr lang="pt-BR" sz="2000" b="1" dirty="0">
              <a:latin typeface="Arial Black" pitchFamily="34" charset="0"/>
            </a:endParaRPr>
          </a:p>
          <a:p>
            <a:pPr algn="ctr"/>
            <a:endParaRPr lang="pt-BR" sz="2000" b="1" dirty="0">
              <a:latin typeface="Arial Black" pitchFamily="34" charset="0"/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Márcio Gonçalves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Subsecretário de Arrecadação, Cadastros e Atendimento Substituto</a:t>
            </a:r>
          </a:p>
          <a:p>
            <a:pPr algn="r"/>
            <a:endParaRPr lang="pt-BR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pt-BR" sz="1400" b="1" dirty="0">
                <a:solidFill>
                  <a:srgbClr val="002060"/>
                </a:solidFill>
                <a:latin typeface="Arial Black" pitchFamily="34" charset="0"/>
              </a:rPr>
              <a:t>20/02/2024</a:t>
            </a:r>
          </a:p>
        </p:txBody>
      </p:sp>
    </p:spTree>
    <p:extLst>
      <p:ext uri="{BB962C8B-B14F-4D97-AF65-F5344CB8AC3E}">
        <p14:creationId xmlns:p14="http://schemas.microsoft.com/office/powerpoint/2010/main" val="106725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563"/>
            <a:ext cx="9144000" cy="5486400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659D8750-E35C-DF68-EEE5-FC7C0768D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563"/>
            <a:ext cx="2932335" cy="5213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078ECF-9500-42D2-08E8-ABA5BD483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36" y="351220"/>
            <a:ext cx="6210300" cy="4388945"/>
          </a:xfrm>
          <a:prstGeom prst="rect">
            <a:avLst/>
          </a:prstGeom>
        </p:spPr>
      </p:pic>
      <p:pic>
        <p:nvPicPr>
          <p:cNvPr id="8" name="Imagem 7" descr="Desenho com traços pretos em fundo branco">
            <a:extLst>
              <a:ext uri="{FF2B5EF4-FFF2-40B4-BE49-F238E27FC236}">
                <a16:creationId xmlns:a16="http://schemas.microsoft.com/office/drawing/2014/main" id="{F644BEDF-46BC-0F5E-DA49-4F42E01C5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90" y="4070090"/>
            <a:ext cx="1933138" cy="11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Connector A">
            <a:extLst>
              <a:ext uri="{FF2B5EF4-FFF2-40B4-BE49-F238E27FC236}">
                <a16:creationId xmlns:a16="http://schemas.microsoft.com/office/drawing/2014/main" id="{0BE4570B-AA1A-44C3-BCD7-8C502765A3DC}"/>
              </a:ext>
            </a:extLst>
          </p:cNvPr>
          <p:cNvGrpSpPr/>
          <p:nvPr/>
        </p:nvGrpSpPr>
        <p:grpSpPr>
          <a:xfrm>
            <a:off x="2162567" y="1644718"/>
            <a:ext cx="1221468" cy="274315"/>
            <a:chOff x="5406418" y="3655388"/>
            <a:chExt cx="3053670" cy="685788"/>
          </a:xfrm>
        </p:grpSpPr>
        <p:sp>
          <p:nvSpPr>
            <p:cNvPr id="22" name="line"/>
            <p:cNvSpPr/>
            <p:nvPr/>
          </p:nvSpPr>
          <p:spPr>
            <a:xfrm>
              <a:off x="5406418" y="3655388"/>
              <a:ext cx="2939389" cy="571500"/>
            </a:xfrm>
            <a:custGeom>
              <a:avLst/>
              <a:gdLst/>
              <a:ahLst/>
              <a:cxnLst/>
              <a:rect l="0" t="0" r="0" b="0"/>
              <a:pathLst>
                <a:path w="2939389" h="571500">
                  <a:moveTo>
                    <a:pt x="2939389" y="571500"/>
                  </a:moveTo>
                  <a:lnTo>
                    <a:pt x="2367889" y="0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3" name="circle"/>
            <p:cNvSpPr/>
            <p:nvPr/>
          </p:nvSpPr>
          <p:spPr>
            <a:xfrm>
              <a:off x="8231526" y="4112601"/>
              <a:ext cx="228562" cy="228575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51168"/>
                    <a:pt x="177393" y="0"/>
                    <a:pt x="114274" y="0"/>
                  </a:cubicBezTo>
                  <a:cubicBezTo>
                    <a:pt x="51168" y="0"/>
                    <a:pt x="0" y="51168"/>
                    <a:pt x="0" y="114287"/>
                  </a:cubicBezTo>
                  <a:cubicBezTo>
                    <a:pt x="0" y="177406"/>
                    <a:pt x="51168" y="228574"/>
                    <a:pt x="114274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59" name="Connector E">
            <a:extLst>
              <a:ext uri="{FF2B5EF4-FFF2-40B4-BE49-F238E27FC236}">
                <a16:creationId xmlns:a16="http://schemas.microsoft.com/office/drawing/2014/main" id="{40B7D40A-7E32-40D1-8CE6-06F746186B4D}"/>
              </a:ext>
            </a:extLst>
          </p:cNvPr>
          <p:cNvGrpSpPr/>
          <p:nvPr/>
        </p:nvGrpSpPr>
        <p:grpSpPr>
          <a:xfrm>
            <a:off x="2162567" y="4305837"/>
            <a:ext cx="1221468" cy="274315"/>
            <a:chOff x="5406418" y="10308186"/>
            <a:chExt cx="3053670" cy="685787"/>
          </a:xfrm>
        </p:grpSpPr>
        <p:sp>
          <p:nvSpPr>
            <p:cNvPr id="24" name="line"/>
            <p:cNvSpPr/>
            <p:nvPr/>
          </p:nvSpPr>
          <p:spPr>
            <a:xfrm>
              <a:off x="5406418" y="10422473"/>
              <a:ext cx="2939389" cy="571500"/>
            </a:xfrm>
            <a:custGeom>
              <a:avLst/>
              <a:gdLst/>
              <a:ahLst/>
              <a:cxnLst/>
              <a:rect l="0" t="0" r="0" b="0"/>
              <a:pathLst>
                <a:path w="2939389" h="571500">
                  <a:moveTo>
                    <a:pt x="2939389" y="0"/>
                  </a:moveTo>
                  <a:lnTo>
                    <a:pt x="2367889" y="571500"/>
                  </a:lnTo>
                  <a:lnTo>
                    <a:pt x="0" y="57150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5" name="circle"/>
            <p:cNvSpPr/>
            <p:nvPr/>
          </p:nvSpPr>
          <p:spPr>
            <a:xfrm>
              <a:off x="8231526" y="10308186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177406"/>
                    <a:pt x="177393" y="228574"/>
                    <a:pt x="114274" y="228574"/>
                  </a:cubicBezTo>
                  <a:cubicBezTo>
                    <a:pt x="51168" y="228574"/>
                    <a:pt x="0" y="177406"/>
                    <a:pt x="0" y="114287"/>
                  </a:cubicBezTo>
                  <a:cubicBezTo>
                    <a:pt x="0" y="51168"/>
                    <a:pt x="51168" y="0"/>
                    <a:pt x="114274" y="0"/>
                  </a:cubicBezTo>
                  <a:cubicBezTo>
                    <a:pt x="177393" y="0"/>
                    <a:pt x="228561" y="51168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58" name="Connector F">
            <a:extLst>
              <a:ext uri="{FF2B5EF4-FFF2-40B4-BE49-F238E27FC236}">
                <a16:creationId xmlns:a16="http://schemas.microsoft.com/office/drawing/2014/main" id="{D7C75FEF-C573-4B1E-AAA0-9D58D6222580}"/>
              </a:ext>
            </a:extLst>
          </p:cNvPr>
          <p:cNvGrpSpPr/>
          <p:nvPr/>
        </p:nvGrpSpPr>
        <p:grpSpPr>
          <a:xfrm>
            <a:off x="1857768" y="3064401"/>
            <a:ext cx="1089886" cy="91430"/>
            <a:chOff x="4644419" y="7204598"/>
            <a:chExt cx="2724716" cy="228574"/>
          </a:xfrm>
        </p:grpSpPr>
        <p:sp>
          <p:nvSpPr>
            <p:cNvPr id="26" name="line"/>
            <p:cNvSpPr/>
            <p:nvPr/>
          </p:nvSpPr>
          <p:spPr>
            <a:xfrm>
              <a:off x="4644419" y="7318885"/>
              <a:ext cx="2610434" cy="4813"/>
            </a:xfrm>
            <a:custGeom>
              <a:avLst/>
              <a:gdLst/>
              <a:ahLst/>
              <a:cxnLst/>
              <a:rect l="0" t="0" r="0" b="0"/>
              <a:pathLst>
                <a:path w="2610434" h="4813">
                  <a:moveTo>
                    <a:pt x="2610434" y="0"/>
                  </a:moveTo>
                  <a:lnTo>
                    <a:pt x="1924646" y="4813"/>
                  </a:lnTo>
                  <a:lnTo>
                    <a:pt x="0" y="4813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7" name="circle"/>
            <p:cNvSpPr/>
            <p:nvPr/>
          </p:nvSpPr>
          <p:spPr>
            <a:xfrm>
              <a:off x="7140573" y="7204598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228561" y="114287"/>
                  </a:moveTo>
                  <a:cubicBezTo>
                    <a:pt x="228561" y="51168"/>
                    <a:pt x="177393" y="0"/>
                    <a:pt x="114274" y="0"/>
                  </a:cubicBezTo>
                  <a:cubicBezTo>
                    <a:pt x="51168" y="0"/>
                    <a:pt x="0" y="51168"/>
                    <a:pt x="0" y="114287"/>
                  </a:cubicBezTo>
                  <a:cubicBezTo>
                    <a:pt x="0" y="177406"/>
                    <a:pt x="51168" y="228574"/>
                    <a:pt x="114274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0" name="Connector B">
            <a:extLst>
              <a:ext uri="{FF2B5EF4-FFF2-40B4-BE49-F238E27FC236}">
                <a16:creationId xmlns:a16="http://schemas.microsoft.com/office/drawing/2014/main" id="{E10F05CC-8BC8-46B4-9270-B46D179EB45B}"/>
              </a:ext>
            </a:extLst>
          </p:cNvPr>
          <p:cNvGrpSpPr/>
          <p:nvPr/>
        </p:nvGrpSpPr>
        <p:grpSpPr>
          <a:xfrm>
            <a:off x="6372006" y="1644718"/>
            <a:ext cx="1221463" cy="274315"/>
            <a:chOff x="15930014" y="3655388"/>
            <a:chExt cx="3053659" cy="685788"/>
          </a:xfrm>
        </p:grpSpPr>
        <p:sp>
          <p:nvSpPr>
            <p:cNvPr id="28" name="line"/>
            <p:cNvSpPr/>
            <p:nvPr/>
          </p:nvSpPr>
          <p:spPr>
            <a:xfrm>
              <a:off x="16044296" y="3655388"/>
              <a:ext cx="2939377" cy="571500"/>
            </a:xfrm>
            <a:custGeom>
              <a:avLst/>
              <a:gdLst/>
              <a:ahLst/>
              <a:cxnLst/>
              <a:rect l="0" t="0" r="0" b="0"/>
              <a:pathLst>
                <a:path w="2939376" h="571500">
                  <a:moveTo>
                    <a:pt x="0" y="571500"/>
                  </a:moveTo>
                  <a:lnTo>
                    <a:pt x="571500" y="0"/>
                  </a:lnTo>
                  <a:lnTo>
                    <a:pt x="2939376" y="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9" name="circle"/>
            <p:cNvSpPr/>
            <p:nvPr/>
          </p:nvSpPr>
          <p:spPr>
            <a:xfrm>
              <a:off x="15930014" y="4112601"/>
              <a:ext cx="228561" cy="228575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51168"/>
                    <a:pt x="51168" y="0"/>
                    <a:pt x="114287" y="0"/>
                  </a:cubicBezTo>
                  <a:cubicBezTo>
                    <a:pt x="177393" y="0"/>
                    <a:pt x="228561" y="51168"/>
                    <a:pt x="228561" y="114287"/>
                  </a:cubicBezTo>
                  <a:cubicBezTo>
                    <a:pt x="228561" y="177406"/>
                    <a:pt x="177393" y="228574"/>
                    <a:pt x="114287" y="228574"/>
                  </a:cubicBezTo>
                  <a:cubicBezTo>
                    <a:pt x="51168" y="228574"/>
                    <a:pt x="0" y="177406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2" name="Connector D">
            <a:extLst>
              <a:ext uri="{FF2B5EF4-FFF2-40B4-BE49-F238E27FC236}">
                <a16:creationId xmlns:a16="http://schemas.microsoft.com/office/drawing/2014/main" id="{72EDE5DB-1028-4B64-AB14-843DA4B767DE}"/>
              </a:ext>
            </a:extLst>
          </p:cNvPr>
          <p:cNvGrpSpPr/>
          <p:nvPr/>
        </p:nvGrpSpPr>
        <p:grpSpPr>
          <a:xfrm>
            <a:off x="6372006" y="4305837"/>
            <a:ext cx="1221463" cy="274315"/>
            <a:chOff x="15930014" y="10308186"/>
            <a:chExt cx="3053659" cy="685787"/>
          </a:xfrm>
        </p:grpSpPr>
        <p:sp>
          <p:nvSpPr>
            <p:cNvPr id="30" name="line"/>
            <p:cNvSpPr/>
            <p:nvPr/>
          </p:nvSpPr>
          <p:spPr>
            <a:xfrm>
              <a:off x="16044296" y="10422473"/>
              <a:ext cx="2939377" cy="571500"/>
            </a:xfrm>
            <a:custGeom>
              <a:avLst/>
              <a:gdLst/>
              <a:ahLst/>
              <a:cxnLst/>
              <a:rect l="0" t="0" r="0" b="0"/>
              <a:pathLst>
                <a:path w="2939376" h="571500">
                  <a:moveTo>
                    <a:pt x="0" y="0"/>
                  </a:moveTo>
                  <a:lnTo>
                    <a:pt x="571500" y="571500"/>
                  </a:lnTo>
                  <a:lnTo>
                    <a:pt x="2939376" y="571500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31" name="circle"/>
            <p:cNvSpPr/>
            <p:nvPr/>
          </p:nvSpPr>
          <p:spPr>
            <a:xfrm>
              <a:off x="15930014" y="10308186"/>
              <a:ext cx="228561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177406"/>
                    <a:pt x="51168" y="228574"/>
                    <a:pt x="114287" y="228574"/>
                  </a:cubicBezTo>
                  <a:cubicBezTo>
                    <a:pt x="177393" y="228574"/>
                    <a:pt x="228561" y="177406"/>
                    <a:pt x="228561" y="114287"/>
                  </a:cubicBezTo>
                  <a:cubicBezTo>
                    <a:pt x="228561" y="51168"/>
                    <a:pt x="177393" y="0"/>
                    <a:pt x="114287" y="0"/>
                  </a:cubicBezTo>
                  <a:cubicBezTo>
                    <a:pt x="51168" y="0"/>
                    <a:pt x="0" y="51168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61" name="Connector C">
            <a:extLst>
              <a:ext uri="{FF2B5EF4-FFF2-40B4-BE49-F238E27FC236}">
                <a16:creationId xmlns:a16="http://schemas.microsoft.com/office/drawing/2014/main" id="{8145E9B9-E9D6-488A-A775-B3A4B00B7D6D}"/>
              </a:ext>
            </a:extLst>
          </p:cNvPr>
          <p:cNvGrpSpPr/>
          <p:nvPr/>
        </p:nvGrpSpPr>
        <p:grpSpPr>
          <a:xfrm>
            <a:off x="6808388" y="3064401"/>
            <a:ext cx="1089881" cy="91430"/>
            <a:chOff x="17020968" y="7204598"/>
            <a:chExt cx="2724702" cy="228574"/>
          </a:xfrm>
        </p:grpSpPr>
        <p:sp>
          <p:nvSpPr>
            <p:cNvPr id="32" name="line"/>
            <p:cNvSpPr/>
            <p:nvPr/>
          </p:nvSpPr>
          <p:spPr>
            <a:xfrm>
              <a:off x="17135249" y="7318885"/>
              <a:ext cx="2610421" cy="4813"/>
            </a:xfrm>
            <a:custGeom>
              <a:avLst/>
              <a:gdLst/>
              <a:ahLst/>
              <a:cxnLst/>
              <a:rect l="0" t="0" r="0" b="0"/>
              <a:pathLst>
                <a:path w="2610421" h="4813">
                  <a:moveTo>
                    <a:pt x="0" y="0"/>
                  </a:moveTo>
                  <a:lnTo>
                    <a:pt x="685787" y="4813"/>
                  </a:lnTo>
                  <a:lnTo>
                    <a:pt x="2610421" y="4813"/>
                  </a:lnTo>
                </a:path>
              </a:pathLst>
            </a:custGeom>
            <a:noFill/>
            <a:ln w="50800" cap="rnd" cmpd="sng">
              <a:solidFill>
                <a:srgbClr val="DFE3EA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33" name="circle"/>
            <p:cNvSpPr/>
            <p:nvPr/>
          </p:nvSpPr>
          <p:spPr>
            <a:xfrm>
              <a:off x="17020968" y="7204598"/>
              <a:ext cx="228562" cy="228574"/>
            </a:xfrm>
            <a:custGeom>
              <a:avLst/>
              <a:gdLst/>
              <a:ahLst/>
              <a:cxnLst/>
              <a:rect l="0" t="0" r="0" b="0"/>
              <a:pathLst>
                <a:path w="228561" h="228574">
                  <a:moveTo>
                    <a:pt x="0" y="114287"/>
                  </a:moveTo>
                  <a:cubicBezTo>
                    <a:pt x="0" y="51168"/>
                    <a:pt x="51168" y="0"/>
                    <a:pt x="114287" y="0"/>
                  </a:cubicBezTo>
                  <a:cubicBezTo>
                    <a:pt x="177393" y="0"/>
                    <a:pt x="228561" y="51168"/>
                    <a:pt x="228561" y="114287"/>
                  </a:cubicBezTo>
                  <a:cubicBezTo>
                    <a:pt x="228561" y="177406"/>
                    <a:pt x="177393" y="228574"/>
                    <a:pt x="114287" y="228574"/>
                  </a:cubicBezTo>
                  <a:cubicBezTo>
                    <a:pt x="51168" y="228574"/>
                    <a:pt x="0" y="177406"/>
                    <a:pt x="0" y="114287"/>
                  </a:cubicBezTo>
                  <a:close/>
                </a:path>
              </a:pathLst>
            </a:custGeom>
            <a:solidFill>
              <a:srgbClr val="2F3338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grpSp>
        <p:nvGrpSpPr>
          <p:cNvPr id="2" name="Gear">
            <a:extLst>
              <a:ext uri="{FF2B5EF4-FFF2-40B4-BE49-F238E27FC236}">
                <a16:creationId xmlns:a16="http://schemas.microsoft.com/office/drawing/2014/main" id="{78F68727-75A8-40A4-981F-779A72386E50}"/>
              </a:ext>
            </a:extLst>
          </p:cNvPr>
          <p:cNvGrpSpPr/>
          <p:nvPr/>
        </p:nvGrpSpPr>
        <p:grpSpPr>
          <a:xfrm>
            <a:off x="3129293" y="1372989"/>
            <a:ext cx="3497457" cy="3478155"/>
            <a:chOff x="7823231" y="2976065"/>
            <a:chExt cx="8743641" cy="8695388"/>
          </a:xfrm>
        </p:grpSpPr>
        <p:grpSp>
          <p:nvGrpSpPr>
            <p:cNvPr id="82" name="Part E">
              <a:extLst>
                <a:ext uri="{FF2B5EF4-FFF2-40B4-BE49-F238E27FC236}">
                  <a16:creationId xmlns:a16="http://schemas.microsoft.com/office/drawing/2014/main" id="{433CB214-937F-44C5-8F33-8B816D0CC1FB}"/>
                </a:ext>
              </a:extLst>
            </p:cNvPr>
            <p:cNvGrpSpPr/>
            <p:nvPr/>
          </p:nvGrpSpPr>
          <p:grpSpPr>
            <a:xfrm>
              <a:off x="8701807" y="8714357"/>
              <a:ext cx="3335693" cy="2957096"/>
              <a:chOff x="8701807" y="8714357"/>
              <a:chExt cx="3335693" cy="2957096"/>
            </a:xfrm>
          </p:grpSpPr>
          <p:sp>
            <p:nvSpPr>
              <p:cNvPr id="4" name="dark shape"/>
              <p:cNvSpPr/>
              <p:nvPr/>
            </p:nvSpPr>
            <p:spPr>
              <a:xfrm>
                <a:off x="8701807" y="8714360"/>
                <a:ext cx="3335693" cy="2957093"/>
              </a:xfrm>
              <a:custGeom>
                <a:avLst/>
                <a:gdLst/>
                <a:ahLst/>
                <a:cxnLst/>
                <a:rect l="0" t="0" r="0" b="0"/>
                <a:pathLst>
                  <a:path w="3335693" h="2957093">
                    <a:moveTo>
                      <a:pt x="1402943" y="0"/>
                    </a:moveTo>
                    <a:lnTo>
                      <a:pt x="223685" y="680847"/>
                    </a:lnTo>
                    <a:cubicBezTo>
                      <a:pt x="260261" y="738746"/>
                      <a:pt x="298551" y="795705"/>
                      <a:pt x="338315" y="851776"/>
                    </a:cubicBezTo>
                    <a:lnTo>
                      <a:pt x="40627" y="1152944"/>
                    </a:lnTo>
                    <a:cubicBezTo>
                      <a:pt x="1981" y="1192034"/>
                      <a:pt x="0" y="1254315"/>
                      <a:pt x="36080" y="1295793"/>
                    </a:cubicBezTo>
                    <a:lnTo>
                      <a:pt x="358470" y="1666481"/>
                    </a:lnTo>
                    <a:cubicBezTo>
                      <a:pt x="394550" y="1707959"/>
                      <a:pt x="456501" y="1714627"/>
                      <a:pt x="500570" y="1681772"/>
                    </a:cubicBezTo>
                    <a:lnTo>
                      <a:pt x="840485" y="1428470"/>
                    </a:lnTo>
                    <a:cubicBezTo>
                      <a:pt x="964679" y="1545234"/>
                      <a:pt x="1097813" y="1654759"/>
                      <a:pt x="1239545" y="1756092"/>
                    </a:cubicBezTo>
                    <a:lnTo>
                      <a:pt x="1055852" y="2138108"/>
                    </a:lnTo>
                    <a:cubicBezTo>
                      <a:pt x="1032027" y="2187651"/>
                      <a:pt x="1050416" y="2247176"/>
                      <a:pt x="1098016" y="2274658"/>
                    </a:cubicBezTo>
                    <a:lnTo>
                      <a:pt x="1523479" y="2520302"/>
                    </a:lnTo>
                    <a:cubicBezTo>
                      <a:pt x="1571078" y="2547785"/>
                      <a:pt x="1631823" y="2533942"/>
                      <a:pt x="1662823" y="2488539"/>
                    </a:cubicBezTo>
                    <a:lnTo>
                      <a:pt x="1902155" y="2137943"/>
                    </a:lnTo>
                    <a:cubicBezTo>
                      <a:pt x="2058454" y="2208669"/>
                      <a:pt x="2217445" y="2268220"/>
                      <a:pt x="2378189" y="2316721"/>
                    </a:cubicBezTo>
                    <a:lnTo>
                      <a:pt x="2328824" y="2737319"/>
                    </a:lnTo>
                    <a:cubicBezTo>
                      <a:pt x="2322410" y="2791917"/>
                      <a:pt x="2359152" y="2842221"/>
                      <a:pt x="2413127" y="2852724"/>
                    </a:cubicBezTo>
                    <a:lnTo>
                      <a:pt x="2895345" y="2946590"/>
                    </a:lnTo>
                    <a:cubicBezTo>
                      <a:pt x="2949308" y="2957093"/>
                      <a:pt x="3002241" y="2924238"/>
                      <a:pt x="3016770" y="2871216"/>
                    </a:cubicBezTo>
                    <a:lnTo>
                      <a:pt x="3128543" y="2463584"/>
                    </a:lnTo>
                    <a:cubicBezTo>
                      <a:pt x="3197593" y="2470086"/>
                      <a:pt x="3266655" y="2474810"/>
                      <a:pt x="3335693" y="2477566"/>
                    </a:cubicBezTo>
                    <a:lnTo>
                      <a:pt x="3335693" y="1115872"/>
                    </a:lnTo>
                    <a:cubicBezTo>
                      <a:pt x="2961017" y="1092492"/>
                      <a:pt x="2585885" y="984580"/>
                      <a:pt x="2238717" y="784136"/>
                    </a:cubicBezTo>
                    <a:cubicBezTo>
                      <a:pt x="1891550" y="583704"/>
                      <a:pt x="1610525" y="312788"/>
                      <a:pt x="140294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0" name="light shape"/>
              <p:cNvSpPr/>
              <p:nvPr/>
            </p:nvSpPr>
            <p:spPr>
              <a:xfrm>
                <a:off x="9246230" y="8714357"/>
                <a:ext cx="2791269" cy="2107210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209">
                    <a:moveTo>
                      <a:pt x="0" y="495668"/>
                    </a:moveTo>
                    <a:cubicBezTo>
                      <a:pt x="292430" y="953922"/>
                      <a:pt x="696112" y="1350708"/>
                      <a:pt x="1199413" y="1641297"/>
                    </a:cubicBezTo>
                    <a:cubicBezTo>
                      <a:pt x="1702727" y="1931873"/>
                      <a:pt x="2248204" y="2083079"/>
                      <a:pt x="2791269" y="2107209"/>
                    </a:cubicBezTo>
                    <a:lnTo>
                      <a:pt x="2791269" y="1115872"/>
                    </a:lnTo>
                    <a:cubicBezTo>
                      <a:pt x="2416594" y="1092492"/>
                      <a:pt x="2041461" y="984580"/>
                      <a:pt x="1694294" y="784136"/>
                    </a:cubicBezTo>
                    <a:cubicBezTo>
                      <a:pt x="1347127" y="583704"/>
                      <a:pt x="1066101" y="312788"/>
                      <a:pt x="85852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1" name="Part D">
              <a:extLst>
                <a:ext uri="{FF2B5EF4-FFF2-40B4-BE49-F238E27FC236}">
                  <a16:creationId xmlns:a16="http://schemas.microsoft.com/office/drawing/2014/main" id="{77EE2427-BB8A-4759-B6E3-F16146C0FDBD}"/>
                </a:ext>
              </a:extLst>
            </p:cNvPr>
            <p:cNvGrpSpPr/>
            <p:nvPr/>
          </p:nvGrpSpPr>
          <p:grpSpPr>
            <a:xfrm>
              <a:off x="12354195" y="8713439"/>
              <a:ext cx="3334093" cy="2958008"/>
              <a:chOff x="12354195" y="8713439"/>
              <a:chExt cx="3334093" cy="2958008"/>
            </a:xfrm>
          </p:grpSpPr>
          <p:sp>
            <p:nvSpPr>
              <p:cNvPr id="5" name="dark shape"/>
              <p:cNvSpPr/>
              <p:nvPr/>
            </p:nvSpPr>
            <p:spPr>
              <a:xfrm>
                <a:off x="12354195" y="8713439"/>
                <a:ext cx="3334093" cy="2958008"/>
              </a:xfrm>
              <a:custGeom>
                <a:avLst/>
                <a:gdLst/>
                <a:ahLst/>
                <a:cxnLst/>
                <a:rect l="0" t="0" r="0" b="0"/>
                <a:pathLst>
                  <a:path w="3334092" h="2958007">
                    <a:moveTo>
                      <a:pt x="0" y="1115872"/>
                    </a:moveTo>
                    <a:lnTo>
                      <a:pt x="0" y="2477579"/>
                    </a:lnTo>
                    <a:cubicBezTo>
                      <a:pt x="68440" y="2474823"/>
                      <a:pt x="136905" y="2470162"/>
                      <a:pt x="205346" y="2463749"/>
                    </a:cubicBezTo>
                    <a:lnTo>
                      <a:pt x="317322" y="2872143"/>
                    </a:lnTo>
                    <a:cubicBezTo>
                      <a:pt x="331863" y="2925152"/>
                      <a:pt x="384797" y="2958007"/>
                      <a:pt x="438759" y="2947504"/>
                    </a:cubicBezTo>
                    <a:lnTo>
                      <a:pt x="920978" y="2853651"/>
                    </a:lnTo>
                    <a:cubicBezTo>
                      <a:pt x="974940" y="2843149"/>
                      <a:pt x="1011694" y="2792831"/>
                      <a:pt x="1005281" y="2738234"/>
                    </a:cubicBezTo>
                    <a:lnTo>
                      <a:pt x="955865" y="2317203"/>
                    </a:lnTo>
                    <a:cubicBezTo>
                      <a:pt x="1119073" y="2268042"/>
                      <a:pt x="1280502" y="2207501"/>
                      <a:pt x="1439125" y="2135428"/>
                    </a:cubicBezTo>
                    <a:lnTo>
                      <a:pt x="1678114" y="2485517"/>
                    </a:lnTo>
                    <a:cubicBezTo>
                      <a:pt x="1709102" y="2530919"/>
                      <a:pt x="1769846" y="2544762"/>
                      <a:pt x="1817458" y="2517279"/>
                    </a:cubicBezTo>
                    <a:lnTo>
                      <a:pt x="2242908" y="2271636"/>
                    </a:lnTo>
                    <a:cubicBezTo>
                      <a:pt x="2290521" y="2244153"/>
                      <a:pt x="2308898" y="2184628"/>
                      <a:pt x="2285085" y="2135085"/>
                    </a:cubicBezTo>
                    <a:lnTo>
                      <a:pt x="2101113" y="1752511"/>
                    </a:lnTo>
                    <a:cubicBezTo>
                      <a:pt x="2240508" y="1652524"/>
                      <a:pt x="2371585" y="1544599"/>
                      <a:pt x="2493962" y="1429651"/>
                    </a:cubicBezTo>
                    <a:lnTo>
                      <a:pt x="2833522" y="1682699"/>
                    </a:lnTo>
                    <a:cubicBezTo>
                      <a:pt x="2877604" y="1715541"/>
                      <a:pt x="2939541" y="1708873"/>
                      <a:pt x="2975622" y="1667395"/>
                    </a:cubicBezTo>
                    <a:lnTo>
                      <a:pt x="3298024" y="1296708"/>
                    </a:lnTo>
                    <a:cubicBezTo>
                      <a:pt x="3334092" y="1255229"/>
                      <a:pt x="3332111" y="1192961"/>
                      <a:pt x="3293465" y="1153858"/>
                    </a:cubicBezTo>
                    <a:lnTo>
                      <a:pt x="2996336" y="853249"/>
                    </a:lnTo>
                    <a:cubicBezTo>
                      <a:pt x="3036481" y="796709"/>
                      <a:pt x="3075101" y="739254"/>
                      <a:pt x="3112020" y="680859"/>
                    </a:cubicBezTo>
                    <a:lnTo>
                      <a:pt x="1932749" y="0"/>
                    </a:lnTo>
                    <a:cubicBezTo>
                      <a:pt x="1725168" y="312788"/>
                      <a:pt x="1444142" y="583704"/>
                      <a:pt x="1096975" y="784136"/>
                    </a:cubicBezTo>
                    <a:cubicBezTo>
                      <a:pt x="749808" y="984580"/>
                      <a:pt x="374675" y="1092492"/>
                      <a:pt x="0" y="1115872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1" name="light shape"/>
              <p:cNvSpPr/>
              <p:nvPr/>
            </p:nvSpPr>
            <p:spPr>
              <a:xfrm>
                <a:off x="12354195" y="8713447"/>
                <a:ext cx="2791270" cy="2107196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196">
                    <a:moveTo>
                      <a:pt x="0" y="2107196"/>
                    </a:moveTo>
                    <a:cubicBezTo>
                      <a:pt x="543064" y="2083066"/>
                      <a:pt x="1088542" y="1931860"/>
                      <a:pt x="1591843" y="1641284"/>
                    </a:cubicBezTo>
                    <a:cubicBezTo>
                      <a:pt x="2095157" y="1350695"/>
                      <a:pt x="2498839" y="953897"/>
                      <a:pt x="2791269" y="495655"/>
                    </a:cubicBezTo>
                    <a:lnTo>
                      <a:pt x="1932749" y="0"/>
                    </a:lnTo>
                    <a:cubicBezTo>
                      <a:pt x="1725168" y="312775"/>
                      <a:pt x="1444142" y="583704"/>
                      <a:pt x="1096975" y="784136"/>
                    </a:cubicBezTo>
                    <a:cubicBezTo>
                      <a:pt x="749808" y="984567"/>
                      <a:pt x="374675" y="1092479"/>
                      <a:pt x="0" y="111586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0" name="Part C">
              <a:extLst>
                <a:ext uri="{FF2B5EF4-FFF2-40B4-BE49-F238E27FC236}">
                  <a16:creationId xmlns:a16="http://schemas.microsoft.com/office/drawing/2014/main" id="{805F59E3-6E67-4F25-A1E3-9DE9BD21A9A1}"/>
                </a:ext>
              </a:extLst>
            </p:cNvPr>
            <p:cNvGrpSpPr/>
            <p:nvPr/>
          </p:nvGrpSpPr>
          <p:grpSpPr>
            <a:xfrm>
              <a:off x="14444498" y="5526119"/>
              <a:ext cx="2122374" cy="3593439"/>
              <a:chOff x="14444498" y="5526119"/>
              <a:chExt cx="2122374" cy="3593439"/>
            </a:xfrm>
          </p:grpSpPr>
          <p:sp>
            <p:nvSpPr>
              <p:cNvPr id="6" name="dark shape"/>
              <p:cNvSpPr/>
              <p:nvPr/>
            </p:nvSpPr>
            <p:spPr>
              <a:xfrm>
                <a:off x="14444498" y="5526119"/>
                <a:ext cx="2122374" cy="3593439"/>
              </a:xfrm>
              <a:custGeom>
                <a:avLst/>
                <a:gdLst/>
                <a:ahLst/>
                <a:cxnLst/>
                <a:rect l="0" t="0" r="0" b="0"/>
                <a:pathLst>
                  <a:path w="2122373" h="3593439">
                    <a:moveTo>
                      <a:pt x="0" y="2912592"/>
                    </a:moveTo>
                    <a:lnTo>
                      <a:pt x="1179258" y="3593439"/>
                    </a:lnTo>
                    <a:cubicBezTo>
                      <a:pt x="1211110" y="3532797"/>
                      <a:pt x="1241298" y="3471176"/>
                      <a:pt x="1269974" y="3408692"/>
                    </a:cubicBezTo>
                    <a:lnTo>
                      <a:pt x="1679625" y="3515918"/>
                    </a:lnTo>
                    <a:cubicBezTo>
                      <a:pt x="1732813" y="3529837"/>
                      <a:pt x="1787728" y="3500424"/>
                      <a:pt x="1805609" y="3448431"/>
                    </a:cubicBezTo>
                    <a:lnTo>
                      <a:pt x="1965439" y="2983890"/>
                    </a:lnTo>
                    <a:cubicBezTo>
                      <a:pt x="1983320" y="2931909"/>
                      <a:pt x="1958136" y="2874924"/>
                      <a:pt x="1907641" y="2853181"/>
                    </a:cubicBezTo>
                    <a:lnTo>
                      <a:pt x="1518310" y="2685465"/>
                    </a:lnTo>
                    <a:cubicBezTo>
                      <a:pt x="1557337" y="2519527"/>
                      <a:pt x="1585633" y="2349461"/>
                      <a:pt x="1602524" y="2176056"/>
                    </a:cubicBezTo>
                    <a:lnTo>
                      <a:pt x="2025192" y="2144128"/>
                    </a:lnTo>
                    <a:cubicBezTo>
                      <a:pt x="2080018" y="2139988"/>
                      <a:pt x="2122373" y="2094306"/>
                      <a:pt x="2122373" y="2039327"/>
                    </a:cubicBezTo>
                    <a:lnTo>
                      <a:pt x="2122373" y="1548053"/>
                    </a:lnTo>
                    <a:cubicBezTo>
                      <a:pt x="2122373" y="1493088"/>
                      <a:pt x="2080018" y="1447393"/>
                      <a:pt x="2025192" y="1443266"/>
                    </a:cubicBezTo>
                    <a:lnTo>
                      <a:pt x="1601901" y="1411287"/>
                    </a:lnTo>
                    <a:cubicBezTo>
                      <a:pt x="1585010" y="1240574"/>
                      <a:pt x="1557083" y="1073099"/>
                      <a:pt x="1518716" y="909650"/>
                    </a:cubicBezTo>
                    <a:lnTo>
                      <a:pt x="1907641" y="742099"/>
                    </a:lnTo>
                    <a:cubicBezTo>
                      <a:pt x="1958136" y="720356"/>
                      <a:pt x="1983320" y="663371"/>
                      <a:pt x="1965439" y="611390"/>
                    </a:cubicBezTo>
                    <a:lnTo>
                      <a:pt x="1805609" y="146850"/>
                    </a:lnTo>
                    <a:cubicBezTo>
                      <a:pt x="1787728" y="94856"/>
                      <a:pt x="1732813" y="65443"/>
                      <a:pt x="1679625" y="79362"/>
                    </a:cubicBezTo>
                    <a:lnTo>
                      <a:pt x="1270723" y="186385"/>
                    </a:lnTo>
                    <a:cubicBezTo>
                      <a:pt x="1241831" y="123342"/>
                      <a:pt x="1211389" y="61163"/>
                      <a:pt x="1179258" y="0"/>
                    </a:cubicBezTo>
                    <a:lnTo>
                      <a:pt x="0" y="680847"/>
                    </a:lnTo>
                    <a:cubicBezTo>
                      <a:pt x="167081" y="1017016"/>
                      <a:pt x="261188" y="1395844"/>
                      <a:pt x="261188" y="1796719"/>
                    </a:cubicBezTo>
                    <a:cubicBezTo>
                      <a:pt x="261188" y="2197595"/>
                      <a:pt x="167081" y="2576423"/>
                      <a:pt x="0" y="2912592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2" name="light shape"/>
              <p:cNvSpPr/>
              <p:nvPr/>
            </p:nvSpPr>
            <p:spPr>
              <a:xfrm>
                <a:off x="14444500" y="5711295"/>
                <a:ext cx="1250937" cy="3223082"/>
              </a:xfrm>
              <a:custGeom>
                <a:avLst/>
                <a:gdLst/>
                <a:ahLst/>
                <a:cxnLst/>
                <a:rect l="0" t="0" r="0" b="0"/>
                <a:pathLst>
                  <a:path w="1250937" h="3223082">
                    <a:moveTo>
                      <a:pt x="858519" y="3223082"/>
                    </a:moveTo>
                    <a:cubicBezTo>
                      <a:pt x="1109154" y="2740710"/>
                      <a:pt x="1250937" y="2192718"/>
                      <a:pt x="1250937" y="1611541"/>
                    </a:cubicBezTo>
                    <a:cubicBezTo>
                      <a:pt x="1250937" y="1030376"/>
                      <a:pt x="1109154" y="482384"/>
                      <a:pt x="858519" y="0"/>
                    </a:cubicBezTo>
                    <a:lnTo>
                      <a:pt x="0" y="495668"/>
                    </a:lnTo>
                    <a:cubicBezTo>
                      <a:pt x="167081" y="831837"/>
                      <a:pt x="261188" y="1210665"/>
                      <a:pt x="261188" y="1611541"/>
                    </a:cubicBezTo>
                    <a:cubicBezTo>
                      <a:pt x="261188" y="2012416"/>
                      <a:pt x="167081" y="2391244"/>
                      <a:pt x="0" y="272741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79" name="Part B">
              <a:extLst>
                <a:ext uri="{FF2B5EF4-FFF2-40B4-BE49-F238E27FC236}">
                  <a16:creationId xmlns:a16="http://schemas.microsoft.com/office/drawing/2014/main" id="{65BC7757-C7BD-45D4-AEDE-032BC05ED4EE}"/>
                </a:ext>
              </a:extLst>
            </p:cNvPr>
            <p:cNvGrpSpPr/>
            <p:nvPr/>
          </p:nvGrpSpPr>
          <p:grpSpPr>
            <a:xfrm>
              <a:off x="12352598" y="2976065"/>
              <a:ext cx="3335685" cy="2957096"/>
              <a:chOff x="12352598" y="2976065"/>
              <a:chExt cx="3335685" cy="2957096"/>
            </a:xfrm>
          </p:grpSpPr>
          <p:sp>
            <p:nvSpPr>
              <p:cNvPr id="7" name="dark shape"/>
              <p:cNvSpPr/>
              <p:nvPr/>
            </p:nvSpPr>
            <p:spPr>
              <a:xfrm>
                <a:off x="12352603" y="2976065"/>
                <a:ext cx="3335680" cy="2957094"/>
              </a:xfrm>
              <a:custGeom>
                <a:avLst/>
                <a:gdLst/>
                <a:ahLst/>
                <a:cxnLst/>
                <a:rect l="0" t="0" r="0" b="0"/>
                <a:pathLst>
                  <a:path w="3335680" h="2957093">
                    <a:moveTo>
                      <a:pt x="1932749" y="2957093"/>
                    </a:moveTo>
                    <a:lnTo>
                      <a:pt x="3112007" y="2276246"/>
                    </a:lnTo>
                    <a:cubicBezTo>
                      <a:pt x="3075419" y="2218347"/>
                      <a:pt x="3037141" y="2161387"/>
                      <a:pt x="2997377" y="2105317"/>
                    </a:cubicBezTo>
                    <a:lnTo>
                      <a:pt x="3295065" y="1804149"/>
                    </a:lnTo>
                    <a:cubicBezTo>
                      <a:pt x="3333699" y="1765058"/>
                      <a:pt x="3335680" y="1702777"/>
                      <a:pt x="3299612" y="1661299"/>
                    </a:cubicBezTo>
                    <a:lnTo>
                      <a:pt x="2977210" y="1290612"/>
                    </a:lnTo>
                    <a:cubicBezTo>
                      <a:pt x="2941142" y="1249133"/>
                      <a:pt x="2879191" y="1242466"/>
                      <a:pt x="2835122" y="1275321"/>
                    </a:cubicBezTo>
                    <a:lnTo>
                      <a:pt x="2495207" y="1528622"/>
                    </a:lnTo>
                    <a:cubicBezTo>
                      <a:pt x="2371013" y="1411858"/>
                      <a:pt x="2237879" y="1302334"/>
                      <a:pt x="2096147" y="1201000"/>
                    </a:cubicBezTo>
                    <a:lnTo>
                      <a:pt x="2279840" y="818984"/>
                    </a:lnTo>
                    <a:cubicBezTo>
                      <a:pt x="2303665" y="769442"/>
                      <a:pt x="2285276" y="709917"/>
                      <a:pt x="2237676" y="682434"/>
                    </a:cubicBezTo>
                    <a:lnTo>
                      <a:pt x="1812213" y="436791"/>
                    </a:lnTo>
                    <a:cubicBezTo>
                      <a:pt x="1764601" y="409308"/>
                      <a:pt x="1703870" y="423151"/>
                      <a:pt x="1672869" y="468553"/>
                    </a:cubicBezTo>
                    <a:lnTo>
                      <a:pt x="1433537" y="819150"/>
                    </a:lnTo>
                    <a:cubicBezTo>
                      <a:pt x="1277238" y="748423"/>
                      <a:pt x="1118247" y="688873"/>
                      <a:pt x="957503" y="640372"/>
                    </a:cubicBezTo>
                    <a:lnTo>
                      <a:pt x="1006868" y="219773"/>
                    </a:lnTo>
                    <a:cubicBezTo>
                      <a:pt x="1013282" y="165176"/>
                      <a:pt x="976528" y="114871"/>
                      <a:pt x="922566" y="104368"/>
                    </a:cubicBezTo>
                    <a:lnTo>
                      <a:pt x="440347" y="10502"/>
                    </a:lnTo>
                    <a:cubicBezTo>
                      <a:pt x="386384" y="0"/>
                      <a:pt x="333451" y="32854"/>
                      <a:pt x="318909" y="85877"/>
                    </a:cubicBezTo>
                    <a:lnTo>
                      <a:pt x="207136" y="493509"/>
                    </a:lnTo>
                    <a:cubicBezTo>
                      <a:pt x="138099" y="487006"/>
                      <a:pt x="69037" y="482282"/>
                      <a:pt x="0" y="479526"/>
                    </a:cubicBezTo>
                    <a:lnTo>
                      <a:pt x="0" y="1841220"/>
                    </a:lnTo>
                    <a:cubicBezTo>
                      <a:pt x="374675" y="1864601"/>
                      <a:pt x="749807" y="1972513"/>
                      <a:pt x="1096975" y="2172944"/>
                    </a:cubicBezTo>
                    <a:cubicBezTo>
                      <a:pt x="1444129" y="2373388"/>
                      <a:pt x="1725155" y="2644305"/>
                      <a:pt x="1932749" y="2957093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3" name="light shape"/>
              <p:cNvSpPr/>
              <p:nvPr/>
            </p:nvSpPr>
            <p:spPr>
              <a:xfrm>
                <a:off x="12352598" y="3825952"/>
                <a:ext cx="2791269" cy="2107209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209">
                    <a:moveTo>
                      <a:pt x="2791269" y="1611541"/>
                    </a:moveTo>
                    <a:cubicBezTo>
                      <a:pt x="2498839" y="1153287"/>
                      <a:pt x="2095157" y="756500"/>
                      <a:pt x="1591856" y="465912"/>
                    </a:cubicBezTo>
                    <a:cubicBezTo>
                      <a:pt x="1088542" y="175336"/>
                      <a:pt x="543077" y="24129"/>
                      <a:pt x="0" y="0"/>
                    </a:cubicBezTo>
                    <a:lnTo>
                      <a:pt x="0" y="991336"/>
                    </a:lnTo>
                    <a:cubicBezTo>
                      <a:pt x="374675" y="1014717"/>
                      <a:pt x="749808" y="1122629"/>
                      <a:pt x="1096975" y="1323060"/>
                    </a:cubicBezTo>
                    <a:cubicBezTo>
                      <a:pt x="1444142" y="1523504"/>
                      <a:pt x="1725168" y="1794421"/>
                      <a:pt x="1932749" y="21072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78" name="Part A">
              <a:extLst>
                <a:ext uri="{FF2B5EF4-FFF2-40B4-BE49-F238E27FC236}">
                  <a16:creationId xmlns:a16="http://schemas.microsoft.com/office/drawing/2014/main" id="{93537E33-451D-4936-AC25-B8E18F93BDFF}"/>
                </a:ext>
              </a:extLst>
            </p:cNvPr>
            <p:cNvGrpSpPr/>
            <p:nvPr/>
          </p:nvGrpSpPr>
          <p:grpSpPr>
            <a:xfrm>
              <a:off x="8701809" y="2976072"/>
              <a:ext cx="3334092" cy="2958008"/>
              <a:chOff x="8701809" y="2976072"/>
              <a:chExt cx="3334092" cy="2958008"/>
            </a:xfrm>
          </p:grpSpPr>
          <p:sp>
            <p:nvSpPr>
              <p:cNvPr id="8" name="dark shape"/>
              <p:cNvSpPr/>
              <p:nvPr/>
            </p:nvSpPr>
            <p:spPr>
              <a:xfrm>
                <a:off x="8701809" y="2976072"/>
                <a:ext cx="3334092" cy="2958008"/>
              </a:xfrm>
              <a:custGeom>
                <a:avLst/>
                <a:gdLst/>
                <a:ahLst/>
                <a:cxnLst/>
                <a:rect l="0" t="0" r="0" b="0"/>
                <a:pathLst>
                  <a:path w="3334092" h="2958007">
                    <a:moveTo>
                      <a:pt x="3334092" y="1842135"/>
                    </a:moveTo>
                    <a:lnTo>
                      <a:pt x="3334092" y="480428"/>
                    </a:lnTo>
                    <a:cubicBezTo>
                      <a:pt x="3265665" y="483184"/>
                      <a:pt x="3197186" y="487845"/>
                      <a:pt x="3128759" y="494258"/>
                    </a:cubicBezTo>
                    <a:lnTo>
                      <a:pt x="3016770" y="85864"/>
                    </a:lnTo>
                    <a:cubicBezTo>
                      <a:pt x="3002241" y="32854"/>
                      <a:pt x="2949308" y="0"/>
                      <a:pt x="2895345" y="10502"/>
                    </a:cubicBezTo>
                    <a:lnTo>
                      <a:pt x="2413114" y="104355"/>
                    </a:lnTo>
                    <a:cubicBezTo>
                      <a:pt x="2359152" y="114858"/>
                      <a:pt x="2322410" y="165176"/>
                      <a:pt x="2328824" y="219773"/>
                    </a:cubicBezTo>
                    <a:lnTo>
                      <a:pt x="2378240" y="640803"/>
                    </a:lnTo>
                    <a:cubicBezTo>
                      <a:pt x="2215019" y="689965"/>
                      <a:pt x="2053589" y="750506"/>
                      <a:pt x="1894979" y="822579"/>
                    </a:cubicBezTo>
                    <a:lnTo>
                      <a:pt x="1655991" y="472490"/>
                    </a:lnTo>
                    <a:cubicBezTo>
                      <a:pt x="1624990" y="427088"/>
                      <a:pt x="1564246" y="413245"/>
                      <a:pt x="1516646" y="440728"/>
                    </a:cubicBezTo>
                    <a:lnTo>
                      <a:pt x="1091183" y="686371"/>
                    </a:lnTo>
                    <a:cubicBezTo>
                      <a:pt x="1043584" y="713854"/>
                      <a:pt x="1025194" y="773379"/>
                      <a:pt x="1049019" y="822921"/>
                    </a:cubicBezTo>
                    <a:lnTo>
                      <a:pt x="1232979" y="1205496"/>
                    </a:lnTo>
                    <a:cubicBezTo>
                      <a:pt x="1093584" y="1305483"/>
                      <a:pt x="962507" y="1413408"/>
                      <a:pt x="840130" y="1528356"/>
                    </a:cubicBezTo>
                    <a:lnTo>
                      <a:pt x="500570" y="1275308"/>
                    </a:lnTo>
                    <a:cubicBezTo>
                      <a:pt x="456488" y="1242453"/>
                      <a:pt x="394550" y="1249133"/>
                      <a:pt x="358470" y="1290612"/>
                    </a:cubicBezTo>
                    <a:lnTo>
                      <a:pt x="36080" y="1661299"/>
                    </a:lnTo>
                    <a:cubicBezTo>
                      <a:pt x="0" y="1702777"/>
                      <a:pt x="1981" y="1765046"/>
                      <a:pt x="40627" y="1804149"/>
                    </a:cubicBezTo>
                    <a:lnTo>
                      <a:pt x="337769" y="2104758"/>
                    </a:lnTo>
                    <a:cubicBezTo>
                      <a:pt x="297611" y="2161298"/>
                      <a:pt x="258991" y="2218753"/>
                      <a:pt x="222084" y="2277148"/>
                    </a:cubicBezTo>
                    <a:lnTo>
                      <a:pt x="1401343" y="2958007"/>
                    </a:lnTo>
                    <a:cubicBezTo>
                      <a:pt x="1608937" y="2645219"/>
                      <a:pt x="1889963" y="2374303"/>
                      <a:pt x="2237130" y="2173871"/>
                    </a:cubicBezTo>
                    <a:cubicBezTo>
                      <a:pt x="2584284" y="1973427"/>
                      <a:pt x="2959430" y="1865515"/>
                      <a:pt x="3334092" y="1842135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14" name="light shape"/>
              <p:cNvSpPr/>
              <p:nvPr/>
            </p:nvSpPr>
            <p:spPr>
              <a:xfrm>
                <a:off x="9244632" y="3826875"/>
                <a:ext cx="2791269" cy="2107197"/>
              </a:xfrm>
              <a:custGeom>
                <a:avLst/>
                <a:gdLst/>
                <a:ahLst/>
                <a:cxnLst/>
                <a:rect l="0" t="0" r="0" b="0"/>
                <a:pathLst>
                  <a:path w="2791269" h="2107196">
                    <a:moveTo>
                      <a:pt x="2791269" y="0"/>
                    </a:moveTo>
                    <a:cubicBezTo>
                      <a:pt x="2248204" y="24129"/>
                      <a:pt x="1702727" y="175336"/>
                      <a:pt x="1199426" y="465912"/>
                    </a:cubicBezTo>
                    <a:cubicBezTo>
                      <a:pt x="696112" y="756500"/>
                      <a:pt x="292442" y="1153299"/>
                      <a:pt x="0" y="1611541"/>
                    </a:cubicBezTo>
                    <a:lnTo>
                      <a:pt x="858519" y="2107196"/>
                    </a:lnTo>
                    <a:cubicBezTo>
                      <a:pt x="1066114" y="1794421"/>
                      <a:pt x="1347139" y="1523492"/>
                      <a:pt x="1694306" y="1323060"/>
                    </a:cubicBezTo>
                    <a:cubicBezTo>
                      <a:pt x="2041461" y="1122629"/>
                      <a:pt x="2416606" y="1014717"/>
                      <a:pt x="2791269" y="9913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  <p:grpSp>
          <p:nvGrpSpPr>
            <p:cNvPr id="83" name="Part F">
              <a:extLst>
                <a:ext uri="{FF2B5EF4-FFF2-40B4-BE49-F238E27FC236}">
                  <a16:creationId xmlns:a16="http://schemas.microsoft.com/office/drawing/2014/main" id="{8A26830F-DBC9-48F9-A868-67EE1710327C}"/>
                </a:ext>
              </a:extLst>
            </p:cNvPr>
            <p:cNvGrpSpPr/>
            <p:nvPr/>
          </p:nvGrpSpPr>
          <p:grpSpPr>
            <a:xfrm>
              <a:off x="7823231" y="5527960"/>
              <a:ext cx="2122374" cy="3593440"/>
              <a:chOff x="7823231" y="5527960"/>
              <a:chExt cx="2122374" cy="3593440"/>
            </a:xfrm>
          </p:grpSpPr>
          <p:sp>
            <p:nvSpPr>
              <p:cNvPr id="3" name="dark shape"/>
              <p:cNvSpPr/>
              <p:nvPr/>
            </p:nvSpPr>
            <p:spPr>
              <a:xfrm>
                <a:off x="7823231" y="5527960"/>
                <a:ext cx="2122374" cy="3593440"/>
              </a:xfrm>
              <a:custGeom>
                <a:avLst/>
                <a:gdLst/>
                <a:ahLst/>
                <a:cxnLst/>
                <a:rect l="0" t="0" r="0" b="0"/>
                <a:pathLst>
                  <a:path w="2122373" h="3593439">
                    <a:moveTo>
                      <a:pt x="2122373" y="680847"/>
                    </a:moveTo>
                    <a:lnTo>
                      <a:pt x="943101" y="0"/>
                    </a:lnTo>
                    <a:cubicBezTo>
                      <a:pt x="911263" y="60629"/>
                      <a:pt x="881075" y="122262"/>
                      <a:pt x="852398" y="184746"/>
                    </a:cubicBezTo>
                    <a:lnTo>
                      <a:pt x="442747" y="77520"/>
                    </a:lnTo>
                    <a:cubicBezTo>
                      <a:pt x="389559" y="63601"/>
                      <a:pt x="334632" y="93014"/>
                      <a:pt x="316750" y="145008"/>
                    </a:cubicBezTo>
                    <a:lnTo>
                      <a:pt x="156921" y="609549"/>
                    </a:lnTo>
                    <a:cubicBezTo>
                      <a:pt x="139039" y="661530"/>
                      <a:pt x="164236" y="718515"/>
                      <a:pt x="214731" y="740257"/>
                    </a:cubicBezTo>
                    <a:lnTo>
                      <a:pt x="604062" y="907973"/>
                    </a:lnTo>
                    <a:cubicBezTo>
                      <a:pt x="565035" y="1073912"/>
                      <a:pt x="536740" y="1243977"/>
                      <a:pt x="519849" y="1417383"/>
                    </a:cubicBezTo>
                    <a:lnTo>
                      <a:pt x="97180" y="1449311"/>
                    </a:lnTo>
                    <a:cubicBezTo>
                      <a:pt x="42354" y="1453451"/>
                      <a:pt x="0" y="1499133"/>
                      <a:pt x="0" y="1554111"/>
                    </a:cubicBezTo>
                    <a:lnTo>
                      <a:pt x="0" y="2045385"/>
                    </a:lnTo>
                    <a:cubicBezTo>
                      <a:pt x="0" y="2100351"/>
                      <a:pt x="42354" y="2146046"/>
                      <a:pt x="97180" y="2150173"/>
                    </a:cubicBezTo>
                    <a:lnTo>
                      <a:pt x="520458" y="2182152"/>
                    </a:lnTo>
                    <a:cubicBezTo>
                      <a:pt x="537362" y="2352865"/>
                      <a:pt x="565289" y="2520340"/>
                      <a:pt x="603656" y="2683789"/>
                    </a:cubicBezTo>
                    <a:lnTo>
                      <a:pt x="214731" y="2851340"/>
                    </a:lnTo>
                    <a:cubicBezTo>
                      <a:pt x="164236" y="2873082"/>
                      <a:pt x="139039" y="2930067"/>
                      <a:pt x="156921" y="2982048"/>
                    </a:cubicBezTo>
                    <a:lnTo>
                      <a:pt x="316750" y="3446589"/>
                    </a:lnTo>
                    <a:cubicBezTo>
                      <a:pt x="334632" y="3498583"/>
                      <a:pt x="389559" y="3527996"/>
                      <a:pt x="442747" y="3514077"/>
                    </a:cubicBezTo>
                    <a:lnTo>
                      <a:pt x="851649" y="3407054"/>
                    </a:lnTo>
                    <a:cubicBezTo>
                      <a:pt x="880541" y="3470097"/>
                      <a:pt x="910983" y="3532263"/>
                      <a:pt x="943101" y="3593439"/>
                    </a:cubicBezTo>
                    <a:lnTo>
                      <a:pt x="2122373" y="2912592"/>
                    </a:lnTo>
                    <a:cubicBezTo>
                      <a:pt x="1955292" y="2576423"/>
                      <a:pt x="1861172" y="2197595"/>
                      <a:pt x="1861172" y="1796719"/>
                    </a:cubicBezTo>
                    <a:cubicBezTo>
                      <a:pt x="1861172" y="1395844"/>
                      <a:pt x="1955292" y="1017016"/>
                      <a:pt x="2122373" y="680847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  <p:sp>
            <p:nvSpPr>
              <p:cNvPr id="9" name="light shape"/>
              <p:cNvSpPr/>
              <p:nvPr/>
            </p:nvSpPr>
            <p:spPr>
              <a:xfrm>
                <a:off x="8694653" y="5713141"/>
                <a:ext cx="1250950" cy="3223083"/>
              </a:xfrm>
              <a:custGeom>
                <a:avLst/>
                <a:gdLst/>
                <a:ahLst/>
                <a:cxnLst/>
                <a:rect l="0" t="0" r="0" b="0"/>
                <a:pathLst>
                  <a:path w="1250950" h="3223082">
                    <a:moveTo>
                      <a:pt x="392429" y="0"/>
                    </a:moveTo>
                    <a:cubicBezTo>
                      <a:pt x="141795" y="482371"/>
                      <a:pt x="0" y="1030363"/>
                      <a:pt x="0" y="1611541"/>
                    </a:cubicBezTo>
                    <a:cubicBezTo>
                      <a:pt x="0" y="2192705"/>
                      <a:pt x="141795" y="2740698"/>
                      <a:pt x="392429" y="3223082"/>
                    </a:cubicBezTo>
                    <a:lnTo>
                      <a:pt x="1250950" y="2727413"/>
                    </a:lnTo>
                    <a:cubicBezTo>
                      <a:pt x="1083868" y="2391244"/>
                      <a:pt x="989749" y="2012416"/>
                      <a:pt x="989749" y="1611541"/>
                    </a:cubicBezTo>
                    <a:cubicBezTo>
                      <a:pt x="989749" y="1210665"/>
                      <a:pt x="1083868" y="831837"/>
                      <a:pt x="1250950" y="4956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pt-BR" sz="720" dirty="0"/>
              </a:p>
            </p:txBody>
          </p:sp>
        </p:grpSp>
      </p:grpSp>
      <p:grpSp>
        <p:nvGrpSpPr>
          <p:cNvPr id="65" name="Globe">
            <a:extLst>
              <a:ext uri="{FF2B5EF4-FFF2-40B4-BE49-F238E27FC236}">
                <a16:creationId xmlns:a16="http://schemas.microsoft.com/office/drawing/2014/main" id="{76402B6C-D941-40B3-B6D0-455BB16431F6}"/>
              </a:ext>
            </a:extLst>
          </p:cNvPr>
          <p:cNvGrpSpPr/>
          <p:nvPr/>
        </p:nvGrpSpPr>
        <p:grpSpPr>
          <a:xfrm>
            <a:off x="3977212" y="2211259"/>
            <a:ext cx="1801617" cy="1801613"/>
            <a:chOff x="9943029" y="5071742"/>
            <a:chExt cx="4504042" cy="4504032"/>
          </a:xfrm>
        </p:grpSpPr>
        <p:sp>
          <p:nvSpPr>
            <p:cNvPr id="15" name="Free Form 15"/>
            <p:cNvSpPr/>
            <p:nvPr/>
          </p:nvSpPr>
          <p:spPr>
            <a:xfrm>
              <a:off x="9958762" y="5087480"/>
              <a:ext cx="4472572" cy="4472559"/>
            </a:xfrm>
            <a:custGeom>
              <a:avLst/>
              <a:gdLst/>
              <a:ahLst/>
              <a:cxnLst/>
              <a:rect l="0" t="0" r="0" b="0"/>
              <a:pathLst>
                <a:path w="4472571" h="4472559">
                  <a:moveTo>
                    <a:pt x="4472571" y="2236279"/>
                  </a:moveTo>
                  <a:cubicBezTo>
                    <a:pt x="4472571" y="3471354"/>
                    <a:pt x="3471354" y="4472559"/>
                    <a:pt x="2236292" y="4472559"/>
                  </a:cubicBezTo>
                  <a:cubicBezTo>
                    <a:pt x="1001229" y="4472559"/>
                    <a:pt x="0" y="3471354"/>
                    <a:pt x="0" y="2236279"/>
                  </a:cubicBezTo>
                  <a:cubicBezTo>
                    <a:pt x="0" y="1001204"/>
                    <a:pt x="1001229" y="0"/>
                    <a:pt x="2236292" y="0"/>
                  </a:cubicBezTo>
                  <a:cubicBezTo>
                    <a:pt x="3471354" y="0"/>
                    <a:pt x="4472571" y="1001204"/>
                    <a:pt x="4472571" y="2236279"/>
                  </a:cubicBezTo>
                  <a:close/>
                </a:path>
              </a:pathLst>
            </a:custGeom>
            <a:solidFill>
              <a:srgbClr val="DEE2E9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6" name="Free Form 16"/>
            <p:cNvSpPr/>
            <p:nvPr/>
          </p:nvSpPr>
          <p:spPr>
            <a:xfrm>
              <a:off x="9958827" y="5126539"/>
              <a:ext cx="4472508" cy="4004729"/>
            </a:xfrm>
            <a:custGeom>
              <a:avLst/>
              <a:gdLst/>
              <a:ahLst/>
              <a:cxnLst/>
              <a:rect l="0" t="0" r="0" b="0"/>
              <a:pathLst>
                <a:path w="4472508" h="4004729">
                  <a:moveTo>
                    <a:pt x="1692287" y="2949130"/>
                  </a:moveTo>
                  <a:cubicBezTo>
                    <a:pt x="1692821" y="2943352"/>
                    <a:pt x="1692186" y="2938322"/>
                    <a:pt x="1688249" y="2933585"/>
                  </a:cubicBezTo>
                  <a:cubicBezTo>
                    <a:pt x="1684312" y="2928861"/>
                    <a:pt x="1682445" y="2922752"/>
                    <a:pt x="1679994" y="2917342"/>
                  </a:cubicBezTo>
                  <a:cubicBezTo>
                    <a:pt x="1677542" y="2911919"/>
                    <a:pt x="1674787" y="2906255"/>
                    <a:pt x="1673859" y="2900806"/>
                  </a:cubicBezTo>
                  <a:cubicBezTo>
                    <a:pt x="1672920" y="2895371"/>
                    <a:pt x="1671535" y="2894876"/>
                    <a:pt x="1666671" y="2893110"/>
                  </a:cubicBezTo>
                  <a:cubicBezTo>
                    <a:pt x="1661820" y="2891332"/>
                    <a:pt x="1656295" y="2890583"/>
                    <a:pt x="1650923" y="2891180"/>
                  </a:cubicBezTo>
                  <a:cubicBezTo>
                    <a:pt x="1645538" y="2891777"/>
                    <a:pt x="1640293" y="2893974"/>
                    <a:pt x="1634693" y="2893720"/>
                  </a:cubicBezTo>
                  <a:cubicBezTo>
                    <a:pt x="1632737" y="2889592"/>
                    <a:pt x="1627047" y="2887637"/>
                    <a:pt x="1623796" y="2885770"/>
                  </a:cubicBezTo>
                  <a:cubicBezTo>
                    <a:pt x="1620558" y="2883916"/>
                    <a:pt x="1620164" y="2883179"/>
                    <a:pt x="1617014" y="2882036"/>
                  </a:cubicBezTo>
                  <a:cubicBezTo>
                    <a:pt x="1613865" y="2880893"/>
                    <a:pt x="1611896" y="2880487"/>
                    <a:pt x="1608543" y="2878315"/>
                  </a:cubicBezTo>
                  <a:cubicBezTo>
                    <a:pt x="1605178" y="2876156"/>
                    <a:pt x="1600276" y="2874746"/>
                    <a:pt x="1595983" y="2872841"/>
                  </a:cubicBezTo>
                  <a:cubicBezTo>
                    <a:pt x="1591690" y="2870949"/>
                    <a:pt x="1587563" y="2866605"/>
                    <a:pt x="1584198" y="2863176"/>
                  </a:cubicBezTo>
                  <a:cubicBezTo>
                    <a:pt x="1580832" y="2859735"/>
                    <a:pt x="1578292" y="2855620"/>
                    <a:pt x="1574203" y="2853118"/>
                  </a:cubicBezTo>
                  <a:cubicBezTo>
                    <a:pt x="1570113" y="2850616"/>
                    <a:pt x="1564830" y="2851480"/>
                    <a:pt x="1560550" y="2850337"/>
                  </a:cubicBezTo>
                  <a:cubicBezTo>
                    <a:pt x="1556270" y="2849194"/>
                    <a:pt x="1553717" y="2846400"/>
                    <a:pt x="1549615" y="2845130"/>
                  </a:cubicBezTo>
                  <a:cubicBezTo>
                    <a:pt x="1545513" y="2843847"/>
                    <a:pt x="1541221" y="2842653"/>
                    <a:pt x="1536852" y="2843174"/>
                  </a:cubicBezTo>
                  <a:cubicBezTo>
                    <a:pt x="1532483" y="2843695"/>
                    <a:pt x="1526984" y="2846158"/>
                    <a:pt x="1523034" y="2846514"/>
                  </a:cubicBezTo>
                  <a:cubicBezTo>
                    <a:pt x="1519085" y="2846857"/>
                    <a:pt x="1516049" y="2845866"/>
                    <a:pt x="1512900" y="2846819"/>
                  </a:cubicBezTo>
                  <a:cubicBezTo>
                    <a:pt x="1509750" y="2847784"/>
                    <a:pt x="1509979" y="2849727"/>
                    <a:pt x="1507058" y="2847682"/>
                  </a:cubicBezTo>
                  <a:cubicBezTo>
                    <a:pt x="1506296" y="2847149"/>
                    <a:pt x="1505838" y="2845460"/>
                    <a:pt x="1504797" y="2845257"/>
                  </a:cubicBezTo>
                  <a:cubicBezTo>
                    <a:pt x="1503756" y="2845054"/>
                    <a:pt x="1503629" y="2845765"/>
                    <a:pt x="1502600" y="2845650"/>
                  </a:cubicBezTo>
                  <a:cubicBezTo>
                    <a:pt x="1501571" y="2845536"/>
                    <a:pt x="1503133" y="2845206"/>
                    <a:pt x="1501139" y="2844990"/>
                  </a:cubicBezTo>
                  <a:cubicBezTo>
                    <a:pt x="1499133" y="2844774"/>
                    <a:pt x="1496631" y="2846095"/>
                    <a:pt x="1495729" y="2848216"/>
                  </a:cubicBezTo>
                  <a:cubicBezTo>
                    <a:pt x="1495132" y="2849651"/>
                    <a:pt x="1491792" y="2847860"/>
                    <a:pt x="1491526" y="2846552"/>
                  </a:cubicBezTo>
                  <a:cubicBezTo>
                    <a:pt x="1491246" y="2845257"/>
                    <a:pt x="1490903" y="2843974"/>
                    <a:pt x="1489417" y="2844495"/>
                  </a:cubicBezTo>
                  <a:cubicBezTo>
                    <a:pt x="1487919" y="2845028"/>
                    <a:pt x="1488605" y="2846806"/>
                    <a:pt x="1487055" y="2847428"/>
                  </a:cubicBezTo>
                  <a:cubicBezTo>
                    <a:pt x="1485493" y="2848051"/>
                    <a:pt x="1483804" y="2846527"/>
                    <a:pt x="1482432" y="2845841"/>
                  </a:cubicBezTo>
                  <a:cubicBezTo>
                    <a:pt x="1481061" y="2845155"/>
                    <a:pt x="1480311" y="2845612"/>
                    <a:pt x="1478749" y="2845600"/>
                  </a:cubicBezTo>
                  <a:cubicBezTo>
                    <a:pt x="1477175" y="2845574"/>
                    <a:pt x="1475689" y="2845536"/>
                    <a:pt x="1473796" y="2845663"/>
                  </a:cubicBezTo>
                  <a:cubicBezTo>
                    <a:pt x="1471904" y="2845777"/>
                    <a:pt x="1468780" y="2846019"/>
                    <a:pt x="1466837" y="2845498"/>
                  </a:cubicBezTo>
                  <a:cubicBezTo>
                    <a:pt x="1464894" y="2844965"/>
                    <a:pt x="1464195" y="2844088"/>
                    <a:pt x="1462595" y="2842983"/>
                  </a:cubicBezTo>
                  <a:cubicBezTo>
                    <a:pt x="1460982" y="2841879"/>
                    <a:pt x="1458353" y="2842221"/>
                    <a:pt x="1456575" y="2841955"/>
                  </a:cubicBezTo>
                  <a:cubicBezTo>
                    <a:pt x="1454797" y="2841688"/>
                    <a:pt x="1453324" y="2841993"/>
                    <a:pt x="1452626" y="2843339"/>
                  </a:cubicBezTo>
                  <a:cubicBezTo>
                    <a:pt x="1451914" y="2844673"/>
                    <a:pt x="1451495" y="2843415"/>
                    <a:pt x="1450936" y="2844393"/>
                  </a:cubicBezTo>
                  <a:cubicBezTo>
                    <a:pt x="1450378" y="2845371"/>
                    <a:pt x="1450733" y="2846666"/>
                    <a:pt x="1449844" y="2847454"/>
                  </a:cubicBezTo>
                  <a:cubicBezTo>
                    <a:pt x="1448942" y="2848254"/>
                    <a:pt x="1448231" y="2847327"/>
                    <a:pt x="1447126" y="2847721"/>
                  </a:cubicBezTo>
                  <a:cubicBezTo>
                    <a:pt x="1446021" y="2848114"/>
                    <a:pt x="1445767" y="2849816"/>
                    <a:pt x="1445158" y="2850769"/>
                  </a:cubicBezTo>
                  <a:cubicBezTo>
                    <a:pt x="1444548" y="2851734"/>
                    <a:pt x="1443520" y="2850807"/>
                    <a:pt x="1442719" y="2851619"/>
                  </a:cubicBezTo>
                  <a:cubicBezTo>
                    <a:pt x="1441919" y="2852432"/>
                    <a:pt x="1441754" y="2853474"/>
                    <a:pt x="1441932" y="2854807"/>
                  </a:cubicBezTo>
                  <a:cubicBezTo>
                    <a:pt x="1442123" y="2856153"/>
                    <a:pt x="1442694" y="2858808"/>
                    <a:pt x="1441386" y="2859798"/>
                  </a:cubicBezTo>
                  <a:cubicBezTo>
                    <a:pt x="1440078" y="2860802"/>
                    <a:pt x="1439799" y="2861043"/>
                    <a:pt x="1438325" y="2859938"/>
                  </a:cubicBezTo>
                  <a:cubicBezTo>
                    <a:pt x="1436839" y="2858820"/>
                    <a:pt x="1437805" y="2855061"/>
                    <a:pt x="1435760" y="2854172"/>
                  </a:cubicBezTo>
                  <a:cubicBezTo>
                    <a:pt x="1433715" y="2853270"/>
                    <a:pt x="1433614" y="2855683"/>
                    <a:pt x="1433829" y="2857627"/>
                  </a:cubicBezTo>
                  <a:cubicBezTo>
                    <a:pt x="1434033" y="2859570"/>
                    <a:pt x="1434363" y="2862541"/>
                    <a:pt x="1434007" y="2864866"/>
                  </a:cubicBezTo>
                  <a:cubicBezTo>
                    <a:pt x="1433664" y="2867190"/>
                    <a:pt x="1431785" y="2872346"/>
                    <a:pt x="1428826" y="2869133"/>
                  </a:cubicBezTo>
                  <a:cubicBezTo>
                    <a:pt x="1427860" y="2868079"/>
                    <a:pt x="1427962" y="2866021"/>
                    <a:pt x="1428356" y="2864281"/>
                  </a:cubicBezTo>
                  <a:cubicBezTo>
                    <a:pt x="1428737" y="2862554"/>
                    <a:pt x="1430477" y="2861284"/>
                    <a:pt x="1431023" y="2859087"/>
                  </a:cubicBezTo>
                  <a:cubicBezTo>
                    <a:pt x="1431569" y="2856890"/>
                    <a:pt x="1430235" y="2852597"/>
                    <a:pt x="1430324" y="2850388"/>
                  </a:cubicBezTo>
                  <a:cubicBezTo>
                    <a:pt x="1430413" y="2848178"/>
                    <a:pt x="1431531" y="2846184"/>
                    <a:pt x="1431175" y="2844482"/>
                  </a:cubicBezTo>
                  <a:cubicBezTo>
                    <a:pt x="1430820" y="2842793"/>
                    <a:pt x="1429905" y="2841853"/>
                    <a:pt x="1429689" y="2840558"/>
                  </a:cubicBezTo>
                  <a:cubicBezTo>
                    <a:pt x="1429486" y="2839262"/>
                    <a:pt x="1429765" y="2837776"/>
                    <a:pt x="1429486" y="2836862"/>
                  </a:cubicBezTo>
                  <a:cubicBezTo>
                    <a:pt x="1428432" y="2833344"/>
                    <a:pt x="1424114" y="2832519"/>
                    <a:pt x="1422069" y="2830855"/>
                  </a:cubicBezTo>
                  <a:cubicBezTo>
                    <a:pt x="1420012" y="2829204"/>
                    <a:pt x="1421168" y="2827908"/>
                    <a:pt x="1419110" y="2826931"/>
                  </a:cubicBezTo>
                  <a:cubicBezTo>
                    <a:pt x="1417053" y="2825940"/>
                    <a:pt x="1415630" y="2825432"/>
                    <a:pt x="1413103" y="2826016"/>
                  </a:cubicBezTo>
                  <a:cubicBezTo>
                    <a:pt x="1410576" y="2826613"/>
                    <a:pt x="1409217" y="2829826"/>
                    <a:pt x="1406766" y="2831172"/>
                  </a:cubicBezTo>
                  <a:cubicBezTo>
                    <a:pt x="1404315" y="2832506"/>
                    <a:pt x="1401013" y="2830499"/>
                    <a:pt x="1399844" y="2828366"/>
                  </a:cubicBezTo>
                  <a:cubicBezTo>
                    <a:pt x="1398676" y="2826258"/>
                    <a:pt x="1398282" y="2824391"/>
                    <a:pt x="1396491" y="2823159"/>
                  </a:cubicBezTo>
                  <a:cubicBezTo>
                    <a:pt x="1394688" y="2821927"/>
                    <a:pt x="1392618" y="2821698"/>
                    <a:pt x="1390878" y="2820873"/>
                  </a:cubicBezTo>
                  <a:cubicBezTo>
                    <a:pt x="1389164" y="2820060"/>
                    <a:pt x="1389672" y="2819692"/>
                    <a:pt x="1387500" y="2819184"/>
                  </a:cubicBezTo>
                  <a:cubicBezTo>
                    <a:pt x="1385328" y="2818676"/>
                    <a:pt x="1381353" y="2818701"/>
                    <a:pt x="1379067" y="2817152"/>
                  </a:cubicBezTo>
                  <a:cubicBezTo>
                    <a:pt x="1376768" y="2815602"/>
                    <a:pt x="1375752" y="2812542"/>
                    <a:pt x="1372590" y="2812402"/>
                  </a:cubicBezTo>
                  <a:cubicBezTo>
                    <a:pt x="1369440" y="2812262"/>
                    <a:pt x="1364805" y="2815031"/>
                    <a:pt x="1362036" y="2814726"/>
                  </a:cubicBezTo>
                  <a:cubicBezTo>
                    <a:pt x="1359280" y="2814421"/>
                    <a:pt x="1358760" y="2813672"/>
                    <a:pt x="1356410" y="2813418"/>
                  </a:cubicBezTo>
                  <a:cubicBezTo>
                    <a:pt x="1354074" y="2813151"/>
                    <a:pt x="1350124" y="2812630"/>
                    <a:pt x="1348219" y="2813392"/>
                  </a:cubicBezTo>
                  <a:cubicBezTo>
                    <a:pt x="1346314" y="2814154"/>
                    <a:pt x="1346085" y="2815475"/>
                    <a:pt x="1344612" y="2815755"/>
                  </a:cubicBezTo>
                  <a:cubicBezTo>
                    <a:pt x="1343152" y="2816047"/>
                    <a:pt x="1343825" y="2814726"/>
                    <a:pt x="1342529" y="2814777"/>
                  </a:cubicBezTo>
                  <a:cubicBezTo>
                    <a:pt x="1341234" y="2814828"/>
                    <a:pt x="1339595" y="2814370"/>
                    <a:pt x="1338681" y="2815717"/>
                  </a:cubicBezTo>
                  <a:cubicBezTo>
                    <a:pt x="1335443" y="2820428"/>
                    <a:pt x="1337386" y="2825584"/>
                    <a:pt x="1335328" y="2830906"/>
                  </a:cubicBezTo>
                  <a:cubicBezTo>
                    <a:pt x="1334769" y="2832379"/>
                    <a:pt x="1332636" y="2832303"/>
                    <a:pt x="1330807" y="2833700"/>
                  </a:cubicBezTo>
                  <a:cubicBezTo>
                    <a:pt x="1328991" y="2835097"/>
                    <a:pt x="1327111" y="2836570"/>
                    <a:pt x="1324724" y="2839085"/>
                  </a:cubicBezTo>
                  <a:cubicBezTo>
                    <a:pt x="1322336" y="2841612"/>
                    <a:pt x="1317205" y="2843872"/>
                    <a:pt x="1314843" y="2847771"/>
                  </a:cubicBezTo>
                  <a:cubicBezTo>
                    <a:pt x="1312468" y="2851670"/>
                    <a:pt x="1312811" y="2860027"/>
                    <a:pt x="1311313" y="2863938"/>
                  </a:cubicBezTo>
                  <a:cubicBezTo>
                    <a:pt x="1309839" y="2867850"/>
                    <a:pt x="1307172" y="2868625"/>
                    <a:pt x="1306410" y="2872066"/>
                  </a:cubicBezTo>
                  <a:cubicBezTo>
                    <a:pt x="1305636" y="2875508"/>
                    <a:pt x="1306182" y="2878404"/>
                    <a:pt x="1305052" y="2881655"/>
                  </a:cubicBezTo>
                  <a:cubicBezTo>
                    <a:pt x="1301889" y="2879877"/>
                    <a:pt x="1300518" y="2876308"/>
                    <a:pt x="1300530" y="2873032"/>
                  </a:cubicBezTo>
                  <a:cubicBezTo>
                    <a:pt x="1300543" y="2869755"/>
                    <a:pt x="1302880" y="2868434"/>
                    <a:pt x="1303908" y="2865932"/>
                  </a:cubicBezTo>
                  <a:cubicBezTo>
                    <a:pt x="1304925" y="2863418"/>
                    <a:pt x="1304366" y="2862783"/>
                    <a:pt x="1304366" y="2859963"/>
                  </a:cubicBezTo>
                  <a:cubicBezTo>
                    <a:pt x="1304353" y="2857131"/>
                    <a:pt x="1307122" y="2854007"/>
                    <a:pt x="1305115" y="2850845"/>
                  </a:cubicBezTo>
                  <a:cubicBezTo>
                    <a:pt x="1303108" y="2847670"/>
                    <a:pt x="1298676" y="2848013"/>
                    <a:pt x="1295209" y="2848698"/>
                  </a:cubicBezTo>
                  <a:cubicBezTo>
                    <a:pt x="1291729" y="2849397"/>
                    <a:pt x="1287487" y="2850400"/>
                    <a:pt x="1284135" y="2850235"/>
                  </a:cubicBezTo>
                  <a:cubicBezTo>
                    <a:pt x="1280782" y="2850070"/>
                    <a:pt x="1280274" y="2848508"/>
                    <a:pt x="1283487" y="2847289"/>
                  </a:cubicBezTo>
                  <a:cubicBezTo>
                    <a:pt x="1286700" y="2846057"/>
                    <a:pt x="1291920" y="2844876"/>
                    <a:pt x="1295196" y="2844507"/>
                  </a:cubicBezTo>
                  <a:cubicBezTo>
                    <a:pt x="1298473" y="2844152"/>
                    <a:pt x="1301330" y="2843949"/>
                    <a:pt x="1303515" y="2842361"/>
                  </a:cubicBezTo>
                  <a:cubicBezTo>
                    <a:pt x="1305699" y="2840774"/>
                    <a:pt x="1303413" y="2840278"/>
                    <a:pt x="1305559" y="2838577"/>
                  </a:cubicBezTo>
                  <a:cubicBezTo>
                    <a:pt x="1307693" y="2836887"/>
                    <a:pt x="1312570" y="2836786"/>
                    <a:pt x="1315186" y="2835744"/>
                  </a:cubicBezTo>
                  <a:cubicBezTo>
                    <a:pt x="1320177" y="2833738"/>
                    <a:pt x="1323466" y="2831985"/>
                    <a:pt x="1325626" y="2826854"/>
                  </a:cubicBezTo>
                  <a:cubicBezTo>
                    <a:pt x="1327772" y="2821736"/>
                    <a:pt x="1328508" y="2816148"/>
                    <a:pt x="1327988" y="2810395"/>
                  </a:cubicBezTo>
                  <a:cubicBezTo>
                    <a:pt x="1327454" y="2804642"/>
                    <a:pt x="1323555" y="2799956"/>
                    <a:pt x="1317510" y="2800578"/>
                  </a:cubicBezTo>
                  <a:cubicBezTo>
                    <a:pt x="1314068" y="2800934"/>
                    <a:pt x="1312837" y="2804858"/>
                    <a:pt x="1309877" y="2805722"/>
                  </a:cubicBezTo>
                  <a:cubicBezTo>
                    <a:pt x="1306906" y="2806585"/>
                    <a:pt x="1304848" y="2807258"/>
                    <a:pt x="1301788" y="2807804"/>
                  </a:cubicBezTo>
                  <a:cubicBezTo>
                    <a:pt x="1298714" y="2808363"/>
                    <a:pt x="1295349" y="2806776"/>
                    <a:pt x="1292656" y="2805429"/>
                  </a:cubicBezTo>
                  <a:cubicBezTo>
                    <a:pt x="1289964" y="2804096"/>
                    <a:pt x="1289215" y="2802026"/>
                    <a:pt x="1285887" y="2802102"/>
                  </a:cubicBezTo>
                  <a:cubicBezTo>
                    <a:pt x="1282560" y="2802191"/>
                    <a:pt x="1280058" y="2807309"/>
                    <a:pt x="1279817" y="2810052"/>
                  </a:cubicBezTo>
                  <a:cubicBezTo>
                    <a:pt x="1279588" y="2812808"/>
                    <a:pt x="1280452" y="2815704"/>
                    <a:pt x="1279499" y="2817647"/>
                  </a:cubicBezTo>
                  <a:cubicBezTo>
                    <a:pt x="1278559" y="2819577"/>
                    <a:pt x="1276896" y="2818333"/>
                    <a:pt x="1276083" y="2819577"/>
                  </a:cubicBezTo>
                  <a:cubicBezTo>
                    <a:pt x="1275270" y="2820835"/>
                    <a:pt x="1274648" y="2821863"/>
                    <a:pt x="1273657" y="2822524"/>
                  </a:cubicBezTo>
                  <a:cubicBezTo>
                    <a:pt x="1272666" y="2823197"/>
                    <a:pt x="1272590" y="2821825"/>
                    <a:pt x="1271943" y="2822105"/>
                  </a:cubicBezTo>
                  <a:cubicBezTo>
                    <a:pt x="1268628" y="2823552"/>
                    <a:pt x="1267218" y="2825965"/>
                    <a:pt x="1266012" y="2829153"/>
                  </a:cubicBezTo>
                  <a:cubicBezTo>
                    <a:pt x="1264792" y="2832354"/>
                    <a:pt x="1261008" y="2835414"/>
                    <a:pt x="1258442" y="2832747"/>
                  </a:cubicBezTo>
                  <a:cubicBezTo>
                    <a:pt x="1255890" y="2830068"/>
                    <a:pt x="1260982" y="2824073"/>
                    <a:pt x="1257617" y="2822740"/>
                  </a:cubicBezTo>
                  <a:cubicBezTo>
                    <a:pt x="1254264" y="2821406"/>
                    <a:pt x="1253286" y="2827121"/>
                    <a:pt x="1251813" y="2829826"/>
                  </a:cubicBezTo>
                  <a:cubicBezTo>
                    <a:pt x="1250353" y="2832519"/>
                    <a:pt x="1249121" y="2837789"/>
                    <a:pt x="1245971" y="2839669"/>
                  </a:cubicBezTo>
                  <a:cubicBezTo>
                    <a:pt x="1245768" y="2835770"/>
                    <a:pt x="1248409" y="2830690"/>
                    <a:pt x="1249616" y="2827553"/>
                  </a:cubicBezTo>
                  <a:cubicBezTo>
                    <a:pt x="1250848" y="2824403"/>
                    <a:pt x="1250594" y="2823248"/>
                    <a:pt x="1252181" y="2820797"/>
                  </a:cubicBezTo>
                  <a:cubicBezTo>
                    <a:pt x="1253782" y="2818333"/>
                    <a:pt x="1256347" y="2818358"/>
                    <a:pt x="1257287" y="2815031"/>
                  </a:cubicBezTo>
                  <a:cubicBezTo>
                    <a:pt x="1258227" y="2811703"/>
                    <a:pt x="1257223" y="2806890"/>
                    <a:pt x="1259027" y="2803448"/>
                  </a:cubicBezTo>
                  <a:cubicBezTo>
                    <a:pt x="1259573" y="2802407"/>
                    <a:pt x="1260868" y="2802432"/>
                    <a:pt x="1261744" y="2801556"/>
                  </a:cubicBezTo>
                  <a:cubicBezTo>
                    <a:pt x="1262608" y="2800692"/>
                    <a:pt x="1263319" y="2799333"/>
                    <a:pt x="1264373" y="2798457"/>
                  </a:cubicBezTo>
                  <a:cubicBezTo>
                    <a:pt x="1265440" y="2797594"/>
                    <a:pt x="1267421" y="2797136"/>
                    <a:pt x="1268577" y="2796603"/>
                  </a:cubicBezTo>
                  <a:cubicBezTo>
                    <a:pt x="1272793" y="2794685"/>
                    <a:pt x="1274838" y="2790952"/>
                    <a:pt x="1277238" y="2787523"/>
                  </a:cubicBezTo>
                  <a:cubicBezTo>
                    <a:pt x="1279652" y="2784094"/>
                    <a:pt x="1282572" y="2782951"/>
                    <a:pt x="1284503" y="2779179"/>
                  </a:cubicBezTo>
                  <a:cubicBezTo>
                    <a:pt x="1285239" y="2777744"/>
                    <a:pt x="1284046" y="2776143"/>
                    <a:pt x="1285468" y="2774289"/>
                  </a:cubicBezTo>
                  <a:cubicBezTo>
                    <a:pt x="1286878" y="2772448"/>
                    <a:pt x="1290739" y="2771114"/>
                    <a:pt x="1291932" y="2768574"/>
                  </a:cubicBezTo>
                  <a:cubicBezTo>
                    <a:pt x="1293126" y="2766034"/>
                    <a:pt x="1292466" y="2762961"/>
                    <a:pt x="1293050" y="2760230"/>
                  </a:cubicBezTo>
                  <a:cubicBezTo>
                    <a:pt x="1293634" y="2757487"/>
                    <a:pt x="1293621" y="2753715"/>
                    <a:pt x="1291145" y="2752217"/>
                  </a:cubicBezTo>
                  <a:cubicBezTo>
                    <a:pt x="1288668" y="2750705"/>
                    <a:pt x="1287259" y="2753118"/>
                    <a:pt x="1285227" y="2753385"/>
                  </a:cubicBezTo>
                  <a:cubicBezTo>
                    <a:pt x="1283207" y="2753639"/>
                    <a:pt x="1283754" y="2755226"/>
                    <a:pt x="1281683" y="2753880"/>
                  </a:cubicBezTo>
                  <a:cubicBezTo>
                    <a:pt x="1279613" y="2752521"/>
                    <a:pt x="1278674" y="2749981"/>
                    <a:pt x="1277924" y="2747225"/>
                  </a:cubicBezTo>
                  <a:cubicBezTo>
                    <a:pt x="1277175" y="2744470"/>
                    <a:pt x="1275333" y="2742018"/>
                    <a:pt x="1274495" y="2738780"/>
                  </a:cubicBezTo>
                  <a:cubicBezTo>
                    <a:pt x="1273670" y="2735529"/>
                    <a:pt x="1273035" y="2728874"/>
                    <a:pt x="1271816" y="2726016"/>
                  </a:cubicBezTo>
                  <a:cubicBezTo>
                    <a:pt x="1270609" y="2723146"/>
                    <a:pt x="1269237" y="2721267"/>
                    <a:pt x="1268539" y="2719298"/>
                  </a:cubicBezTo>
                  <a:cubicBezTo>
                    <a:pt x="1267840" y="2717317"/>
                    <a:pt x="1268425" y="2716237"/>
                    <a:pt x="1267701" y="2714967"/>
                  </a:cubicBezTo>
                  <a:cubicBezTo>
                    <a:pt x="1265758" y="2711589"/>
                    <a:pt x="1262075" y="2709748"/>
                    <a:pt x="1260093" y="2706776"/>
                  </a:cubicBezTo>
                  <a:cubicBezTo>
                    <a:pt x="1258112" y="2703791"/>
                    <a:pt x="1259039" y="2698877"/>
                    <a:pt x="1259484" y="2696413"/>
                  </a:cubicBezTo>
                  <a:cubicBezTo>
                    <a:pt x="1259916" y="2693962"/>
                    <a:pt x="1259674" y="2690749"/>
                    <a:pt x="1257833" y="2690761"/>
                  </a:cubicBezTo>
                  <a:cubicBezTo>
                    <a:pt x="1255991" y="2690787"/>
                    <a:pt x="1257490" y="2694089"/>
                    <a:pt x="1255293" y="2693911"/>
                  </a:cubicBezTo>
                  <a:cubicBezTo>
                    <a:pt x="1253108" y="2693733"/>
                    <a:pt x="1252245" y="2693949"/>
                    <a:pt x="1252296" y="2691282"/>
                  </a:cubicBezTo>
                  <a:cubicBezTo>
                    <a:pt x="1252334" y="2688615"/>
                    <a:pt x="1253782" y="2686443"/>
                    <a:pt x="1250200" y="2685186"/>
                  </a:cubicBezTo>
                  <a:cubicBezTo>
                    <a:pt x="1249527" y="2684945"/>
                    <a:pt x="1247724" y="2684856"/>
                    <a:pt x="1247051" y="2684183"/>
                  </a:cubicBezTo>
                  <a:cubicBezTo>
                    <a:pt x="1246390" y="2683510"/>
                    <a:pt x="1247178" y="2683065"/>
                    <a:pt x="1246428" y="2682290"/>
                  </a:cubicBezTo>
                  <a:cubicBezTo>
                    <a:pt x="1245679" y="2681516"/>
                    <a:pt x="1245285" y="2681287"/>
                    <a:pt x="1243990" y="2680360"/>
                  </a:cubicBezTo>
                  <a:cubicBezTo>
                    <a:pt x="1242694" y="2679433"/>
                    <a:pt x="1239735" y="2677312"/>
                    <a:pt x="1238415" y="2676029"/>
                  </a:cubicBezTo>
                  <a:cubicBezTo>
                    <a:pt x="1237081" y="2674759"/>
                    <a:pt x="1236891" y="2673870"/>
                    <a:pt x="1235455" y="2672727"/>
                  </a:cubicBezTo>
                  <a:cubicBezTo>
                    <a:pt x="1234008" y="2671584"/>
                    <a:pt x="1232573" y="2671826"/>
                    <a:pt x="1230655" y="2670556"/>
                  </a:cubicBezTo>
                  <a:cubicBezTo>
                    <a:pt x="1228750" y="2669286"/>
                    <a:pt x="1228089" y="2666784"/>
                    <a:pt x="1226908" y="2664231"/>
                  </a:cubicBezTo>
                  <a:cubicBezTo>
                    <a:pt x="1225740" y="2661691"/>
                    <a:pt x="1221511" y="2660777"/>
                    <a:pt x="1218844" y="2661310"/>
                  </a:cubicBezTo>
                  <a:cubicBezTo>
                    <a:pt x="1216190" y="2661843"/>
                    <a:pt x="1213192" y="2661196"/>
                    <a:pt x="1211414" y="2660027"/>
                  </a:cubicBezTo>
                  <a:cubicBezTo>
                    <a:pt x="1209636" y="2658884"/>
                    <a:pt x="1210856" y="2658097"/>
                    <a:pt x="1209344" y="2657132"/>
                  </a:cubicBezTo>
                  <a:cubicBezTo>
                    <a:pt x="1207820" y="2656179"/>
                    <a:pt x="1205915" y="2657005"/>
                    <a:pt x="1204264" y="2657360"/>
                  </a:cubicBezTo>
                  <a:cubicBezTo>
                    <a:pt x="1202626" y="2657729"/>
                    <a:pt x="1201521" y="2657271"/>
                    <a:pt x="1199794" y="2657335"/>
                  </a:cubicBezTo>
                  <a:cubicBezTo>
                    <a:pt x="1198054" y="2657411"/>
                    <a:pt x="1195844" y="2657563"/>
                    <a:pt x="1194625" y="2655912"/>
                  </a:cubicBezTo>
                  <a:cubicBezTo>
                    <a:pt x="1193418" y="2654274"/>
                    <a:pt x="1195044" y="2653106"/>
                    <a:pt x="1193431" y="2651277"/>
                  </a:cubicBezTo>
                  <a:cubicBezTo>
                    <a:pt x="1191818" y="2649435"/>
                    <a:pt x="1187996" y="2647873"/>
                    <a:pt x="1185506" y="2647010"/>
                  </a:cubicBezTo>
                  <a:cubicBezTo>
                    <a:pt x="1183030" y="2646133"/>
                    <a:pt x="1182103" y="2644724"/>
                    <a:pt x="1179194" y="2644876"/>
                  </a:cubicBezTo>
                  <a:cubicBezTo>
                    <a:pt x="1176299" y="2645016"/>
                    <a:pt x="1172387" y="2647353"/>
                    <a:pt x="1169339" y="2647327"/>
                  </a:cubicBezTo>
                  <a:cubicBezTo>
                    <a:pt x="1166291" y="2647302"/>
                    <a:pt x="1163713" y="2647353"/>
                    <a:pt x="1160932" y="2647988"/>
                  </a:cubicBezTo>
                  <a:cubicBezTo>
                    <a:pt x="1158163" y="2648623"/>
                    <a:pt x="1156322" y="2647911"/>
                    <a:pt x="1153515" y="2647734"/>
                  </a:cubicBezTo>
                  <a:cubicBezTo>
                    <a:pt x="1150708" y="2647556"/>
                    <a:pt x="1147013" y="2648889"/>
                    <a:pt x="1144308" y="2648864"/>
                  </a:cubicBezTo>
                  <a:cubicBezTo>
                    <a:pt x="1141590" y="2648851"/>
                    <a:pt x="1139952" y="2647442"/>
                    <a:pt x="1137513" y="2647035"/>
                  </a:cubicBezTo>
                  <a:cubicBezTo>
                    <a:pt x="1135075" y="2646641"/>
                    <a:pt x="1132890" y="2646743"/>
                    <a:pt x="1131150" y="2648661"/>
                  </a:cubicBezTo>
                  <a:cubicBezTo>
                    <a:pt x="1129410" y="2650591"/>
                    <a:pt x="1130109" y="2655887"/>
                    <a:pt x="1126210" y="2653360"/>
                  </a:cubicBezTo>
                  <a:cubicBezTo>
                    <a:pt x="1122311" y="2650832"/>
                    <a:pt x="1126553" y="2643111"/>
                    <a:pt x="1121956" y="2640863"/>
                  </a:cubicBezTo>
                  <a:cubicBezTo>
                    <a:pt x="1117358" y="2638615"/>
                    <a:pt x="1111770" y="2639707"/>
                    <a:pt x="1108786" y="2636202"/>
                  </a:cubicBezTo>
                  <a:cubicBezTo>
                    <a:pt x="1105776" y="2632722"/>
                    <a:pt x="1105255" y="2629128"/>
                    <a:pt x="1101280" y="2627680"/>
                  </a:cubicBezTo>
                  <a:cubicBezTo>
                    <a:pt x="1097318" y="2626220"/>
                    <a:pt x="1096187" y="2629573"/>
                    <a:pt x="1094282" y="2631897"/>
                  </a:cubicBezTo>
                  <a:cubicBezTo>
                    <a:pt x="1092377" y="2634221"/>
                    <a:pt x="1089380" y="2638691"/>
                    <a:pt x="1088999" y="2632875"/>
                  </a:cubicBezTo>
                  <a:cubicBezTo>
                    <a:pt x="1088618" y="2627058"/>
                    <a:pt x="1091323" y="2620149"/>
                    <a:pt x="1089494" y="2614028"/>
                  </a:cubicBezTo>
                  <a:cubicBezTo>
                    <a:pt x="1089139" y="2612809"/>
                    <a:pt x="1087742" y="2612059"/>
                    <a:pt x="1087310" y="2610751"/>
                  </a:cubicBezTo>
                  <a:cubicBezTo>
                    <a:pt x="1086878" y="2609443"/>
                    <a:pt x="1087526" y="2607424"/>
                    <a:pt x="1086942" y="2606154"/>
                  </a:cubicBezTo>
                  <a:cubicBezTo>
                    <a:pt x="1084859" y="2601595"/>
                    <a:pt x="1079233" y="2598953"/>
                    <a:pt x="1075994" y="2596172"/>
                  </a:cubicBezTo>
                  <a:cubicBezTo>
                    <a:pt x="1072730" y="2593390"/>
                    <a:pt x="1071003" y="2591308"/>
                    <a:pt x="1069149" y="2588107"/>
                  </a:cubicBezTo>
                  <a:cubicBezTo>
                    <a:pt x="1067295" y="2584919"/>
                    <a:pt x="1064945" y="2581160"/>
                    <a:pt x="1061732" y="2580335"/>
                  </a:cubicBezTo>
                  <a:cubicBezTo>
                    <a:pt x="1058519" y="2579497"/>
                    <a:pt x="1056271" y="2580030"/>
                    <a:pt x="1053731" y="2579154"/>
                  </a:cubicBezTo>
                  <a:cubicBezTo>
                    <a:pt x="1051178" y="2578277"/>
                    <a:pt x="1051407" y="2576715"/>
                    <a:pt x="1048600" y="2576449"/>
                  </a:cubicBezTo>
                  <a:cubicBezTo>
                    <a:pt x="1045806" y="2576195"/>
                    <a:pt x="1043533" y="2578760"/>
                    <a:pt x="1040536" y="2579687"/>
                  </a:cubicBezTo>
                  <a:cubicBezTo>
                    <a:pt x="1037539" y="2580601"/>
                    <a:pt x="1034973" y="2579192"/>
                    <a:pt x="1031239" y="2579789"/>
                  </a:cubicBezTo>
                  <a:cubicBezTo>
                    <a:pt x="1027506" y="2580398"/>
                    <a:pt x="1022045" y="2583141"/>
                    <a:pt x="1017790" y="2583281"/>
                  </a:cubicBezTo>
                  <a:cubicBezTo>
                    <a:pt x="1019187" y="2575941"/>
                    <a:pt x="1024724" y="2575039"/>
                    <a:pt x="1030224" y="2571038"/>
                  </a:cubicBezTo>
                  <a:cubicBezTo>
                    <a:pt x="1032954" y="2569044"/>
                    <a:pt x="1032852" y="2565361"/>
                    <a:pt x="1031519" y="2562542"/>
                  </a:cubicBezTo>
                  <a:cubicBezTo>
                    <a:pt x="1030185" y="2559710"/>
                    <a:pt x="1027976" y="2559634"/>
                    <a:pt x="1025550" y="2557653"/>
                  </a:cubicBezTo>
                  <a:cubicBezTo>
                    <a:pt x="1023124" y="2555671"/>
                    <a:pt x="1019238" y="2551798"/>
                    <a:pt x="1016215" y="2550998"/>
                  </a:cubicBezTo>
                  <a:cubicBezTo>
                    <a:pt x="1013193" y="2550185"/>
                    <a:pt x="1010792" y="2548343"/>
                    <a:pt x="1008748" y="2547442"/>
                  </a:cubicBezTo>
                  <a:cubicBezTo>
                    <a:pt x="1006703" y="2546540"/>
                    <a:pt x="1006741" y="2547607"/>
                    <a:pt x="1005154" y="2547061"/>
                  </a:cubicBezTo>
                  <a:cubicBezTo>
                    <a:pt x="1003579" y="2546515"/>
                    <a:pt x="1003757" y="2545016"/>
                    <a:pt x="1001725" y="2544953"/>
                  </a:cubicBezTo>
                  <a:cubicBezTo>
                    <a:pt x="999693" y="2544902"/>
                    <a:pt x="995324" y="2546972"/>
                    <a:pt x="993432" y="2545956"/>
                  </a:cubicBezTo>
                  <a:cubicBezTo>
                    <a:pt x="991552" y="2544953"/>
                    <a:pt x="992771" y="2543695"/>
                    <a:pt x="992047" y="2542552"/>
                  </a:cubicBezTo>
                  <a:cubicBezTo>
                    <a:pt x="991323" y="2541422"/>
                    <a:pt x="990676" y="2540444"/>
                    <a:pt x="990257" y="2539453"/>
                  </a:cubicBezTo>
                  <a:cubicBezTo>
                    <a:pt x="988313" y="2534881"/>
                    <a:pt x="991374" y="2531579"/>
                    <a:pt x="995349" y="2530805"/>
                  </a:cubicBezTo>
                  <a:cubicBezTo>
                    <a:pt x="999337" y="2530017"/>
                    <a:pt x="1003261" y="2530576"/>
                    <a:pt x="1005662" y="2527731"/>
                  </a:cubicBezTo>
                  <a:cubicBezTo>
                    <a:pt x="1008075" y="2524874"/>
                    <a:pt x="1005598" y="2523553"/>
                    <a:pt x="1003185" y="2523375"/>
                  </a:cubicBezTo>
                  <a:cubicBezTo>
                    <a:pt x="996518" y="2522893"/>
                    <a:pt x="989990" y="2524252"/>
                    <a:pt x="983411" y="2524379"/>
                  </a:cubicBezTo>
                  <a:cubicBezTo>
                    <a:pt x="979677" y="2524455"/>
                    <a:pt x="975232" y="2524340"/>
                    <a:pt x="971918" y="2525255"/>
                  </a:cubicBezTo>
                  <a:cubicBezTo>
                    <a:pt x="968590" y="2526156"/>
                    <a:pt x="967422" y="2527236"/>
                    <a:pt x="964044" y="2527808"/>
                  </a:cubicBezTo>
                  <a:cubicBezTo>
                    <a:pt x="960653" y="2528392"/>
                    <a:pt x="955014" y="2530348"/>
                    <a:pt x="952157" y="2531808"/>
                  </a:cubicBezTo>
                  <a:cubicBezTo>
                    <a:pt x="949299" y="2533256"/>
                    <a:pt x="947115" y="2534031"/>
                    <a:pt x="945083" y="2535504"/>
                  </a:cubicBezTo>
                  <a:cubicBezTo>
                    <a:pt x="940307" y="2539009"/>
                    <a:pt x="934656" y="2541016"/>
                    <a:pt x="929424" y="2539580"/>
                  </a:cubicBezTo>
                  <a:cubicBezTo>
                    <a:pt x="924191" y="2538120"/>
                    <a:pt x="923429" y="2533726"/>
                    <a:pt x="920394" y="2530741"/>
                  </a:cubicBezTo>
                  <a:cubicBezTo>
                    <a:pt x="917346" y="2527744"/>
                    <a:pt x="914679" y="2527808"/>
                    <a:pt x="911161" y="2527846"/>
                  </a:cubicBezTo>
                  <a:cubicBezTo>
                    <a:pt x="907618" y="2527884"/>
                    <a:pt x="904671" y="2529344"/>
                    <a:pt x="901928" y="2530449"/>
                  </a:cubicBezTo>
                  <a:cubicBezTo>
                    <a:pt x="895718" y="2532951"/>
                    <a:pt x="892060" y="2530627"/>
                    <a:pt x="885431" y="2531643"/>
                  </a:cubicBezTo>
                  <a:cubicBezTo>
                    <a:pt x="878789" y="2532659"/>
                    <a:pt x="870788" y="2537701"/>
                    <a:pt x="865060" y="2530957"/>
                  </a:cubicBezTo>
                  <a:cubicBezTo>
                    <a:pt x="861529" y="2526817"/>
                    <a:pt x="865441" y="2519908"/>
                    <a:pt x="862596" y="2515565"/>
                  </a:cubicBezTo>
                  <a:cubicBezTo>
                    <a:pt x="857796" y="2508288"/>
                    <a:pt x="849261" y="2511018"/>
                    <a:pt x="842162" y="2509405"/>
                  </a:cubicBezTo>
                  <a:cubicBezTo>
                    <a:pt x="839406" y="2508783"/>
                    <a:pt x="838415" y="2507716"/>
                    <a:pt x="835990" y="2506992"/>
                  </a:cubicBezTo>
                  <a:cubicBezTo>
                    <a:pt x="833564" y="2506268"/>
                    <a:pt x="832637" y="2507157"/>
                    <a:pt x="831253" y="2504198"/>
                  </a:cubicBezTo>
                  <a:cubicBezTo>
                    <a:pt x="829856" y="2501239"/>
                    <a:pt x="830313" y="2497467"/>
                    <a:pt x="829932" y="2493619"/>
                  </a:cubicBezTo>
                  <a:cubicBezTo>
                    <a:pt x="829551" y="2489771"/>
                    <a:pt x="826719" y="2486342"/>
                    <a:pt x="822236" y="2487828"/>
                  </a:cubicBezTo>
                  <a:cubicBezTo>
                    <a:pt x="817752" y="2489301"/>
                    <a:pt x="813587" y="2492717"/>
                    <a:pt x="811072" y="2496248"/>
                  </a:cubicBezTo>
                  <a:cubicBezTo>
                    <a:pt x="808558" y="2499779"/>
                    <a:pt x="808608" y="2503017"/>
                    <a:pt x="813231" y="2502738"/>
                  </a:cubicBezTo>
                  <a:cubicBezTo>
                    <a:pt x="817841" y="2502458"/>
                    <a:pt x="824572" y="2501861"/>
                    <a:pt x="826223" y="2506891"/>
                  </a:cubicBezTo>
                  <a:cubicBezTo>
                    <a:pt x="827862" y="2511920"/>
                    <a:pt x="824623" y="2509964"/>
                    <a:pt x="821639" y="2509659"/>
                  </a:cubicBezTo>
                  <a:cubicBezTo>
                    <a:pt x="818667" y="2509354"/>
                    <a:pt x="815682" y="2510154"/>
                    <a:pt x="813155" y="2511666"/>
                  </a:cubicBezTo>
                  <a:cubicBezTo>
                    <a:pt x="810628" y="2513177"/>
                    <a:pt x="809663" y="2513952"/>
                    <a:pt x="806526" y="2514701"/>
                  </a:cubicBezTo>
                  <a:cubicBezTo>
                    <a:pt x="803401" y="2515450"/>
                    <a:pt x="800290" y="2515349"/>
                    <a:pt x="796531" y="2516809"/>
                  </a:cubicBezTo>
                  <a:cubicBezTo>
                    <a:pt x="792784" y="2518270"/>
                    <a:pt x="788060" y="2520276"/>
                    <a:pt x="787463" y="2525522"/>
                  </a:cubicBezTo>
                  <a:cubicBezTo>
                    <a:pt x="787234" y="2527465"/>
                    <a:pt x="788339" y="2529662"/>
                    <a:pt x="788517" y="2532100"/>
                  </a:cubicBezTo>
                  <a:cubicBezTo>
                    <a:pt x="788695" y="2534539"/>
                    <a:pt x="787857" y="2536444"/>
                    <a:pt x="788060" y="2539606"/>
                  </a:cubicBezTo>
                  <a:cubicBezTo>
                    <a:pt x="788263" y="2542768"/>
                    <a:pt x="790130" y="2546286"/>
                    <a:pt x="791489" y="2549969"/>
                  </a:cubicBezTo>
                  <a:cubicBezTo>
                    <a:pt x="792848" y="2553639"/>
                    <a:pt x="793432" y="2557208"/>
                    <a:pt x="793203" y="2562059"/>
                  </a:cubicBezTo>
                  <a:cubicBezTo>
                    <a:pt x="792975" y="2566911"/>
                    <a:pt x="788314" y="2571597"/>
                    <a:pt x="783272" y="2572080"/>
                  </a:cubicBezTo>
                  <a:cubicBezTo>
                    <a:pt x="778230" y="2572562"/>
                    <a:pt x="777011" y="2571788"/>
                    <a:pt x="774649" y="2567901"/>
                  </a:cubicBezTo>
                  <a:cubicBezTo>
                    <a:pt x="773595" y="2566174"/>
                    <a:pt x="774318" y="2563520"/>
                    <a:pt x="773785" y="2561844"/>
                  </a:cubicBezTo>
                  <a:cubicBezTo>
                    <a:pt x="773252" y="2560167"/>
                    <a:pt x="771905" y="2558808"/>
                    <a:pt x="771994" y="2557297"/>
                  </a:cubicBezTo>
                  <a:cubicBezTo>
                    <a:pt x="772540" y="2548331"/>
                    <a:pt x="778725" y="2542171"/>
                    <a:pt x="781596" y="2534158"/>
                  </a:cubicBezTo>
                  <a:cubicBezTo>
                    <a:pt x="782827" y="2530767"/>
                    <a:pt x="780795" y="2527668"/>
                    <a:pt x="780491" y="2524556"/>
                  </a:cubicBezTo>
                  <a:cubicBezTo>
                    <a:pt x="780186" y="2521445"/>
                    <a:pt x="780173" y="2519299"/>
                    <a:pt x="779526" y="2516301"/>
                  </a:cubicBezTo>
                  <a:cubicBezTo>
                    <a:pt x="778890" y="2513304"/>
                    <a:pt x="776363" y="2511501"/>
                    <a:pt x="776998" y="2507945"/>
                  </a:cubicBezTo>
                  <a:cubicBezTo>
                    <a:pt x="777620" y="2504389"/>
                    <a:pt x="779640" y="2502865"/>
                    <a:pt x="783297" y="2501036"/>
                  </a:cubicBezTo>
                  <a:cubicBezTo>
                    <a:pt x="789597" y="2497886"/>
                    <a:pt x="795019" y="2493264"/>
                    <a:pt x="793851" y="2485377"/>
                  </a:cubicBezTo>
                  <a:cubicBezTo>
                    <a:pt x="793254" y="2481402"/>
                    <a:pt x="788936" y="2480881"/>
                    <a:pt x="785952" y="2481148"/>
                  </a:cubicBezTo>
                  <a:cubicBezTo>
                    <a:pt x="782954" y="2481402"/>
                    <a:pt x="781138" y="2482608"/>
                    <a:pt x="779081" y="2484056"/>
                  </a:cubicBezTo>
                  <a:cubicBezTo>
                    <a:pt x="777024" y="2485504"/>
                    <a:pt x="778078" y="2487053"/>
                    <a:pt x="775614" y="2488361"/>
                  </a:cubicBezTo>
                  <a:cubicBezTo>
                    <a:pt x="773150" y="2489657"/>
                    <a:pt x="768197" y="2488438"/>
                    <a:pt x="765822" y="2490533"/>
                  </a:cubicBezTo>
                  <a:cubicBezTo>
                    <a:pt x="763447" y="2492641"/>
                    <a:pt x="765327" y="2494432"/>
                    <a:pt x="764057" y="2497353"/>
                  </a:cubicBezTo>
                  <a:cubicBezTo>
                    <a:pt x="762787" y="2500261"/>
                    <a:pt x="757453" y="2504071"/>
                    <a:pt x="754976" y="2505494"/>
                  </a:cubicBezTo>
                  <a:cubicBezTo>
                    <a:pt x="752487" y="2506916"/>
                    <a:pt x="751903" y="2507488"/>
                    <a:pt x="750138" y="2508808"/>
                  </a:cubicBezTo>
                  <a:cubicBezTo>
                    <a:pt x="748372" y="2510129"/>
                    <a:pt x="749668" y="2511196"/>
                    <a:pt x="747293" y="2512326"/>
                  </a:cubicBezTo>
                  <a:cubicBezTo>
                    <a:pt x="744931" y="2513456"/>
                    <a:pt x="741286" y="2513291"/>
                    <a:pt x="738111" y="2513063"/>
                  </a:cubicBezTo>
                  <a:cubicBezTo>
                    <a:pt x="734936" y="2512834"/>
                    <a:pt x="729614" y="2511463"/>
                    <a:pt x="727011" y="2514028"/>
                  </a:cubicBezTo>
                  <a:cubicBezTo>
                    <a:pt x="724395" y="2516593"/>
                    <a:pt x="727176" y="2517711"/>
                    <a:pt x="727227" y="2520975"/>
                  </a:cubicBezTo>
                  <a:cubicBezTo>
                    <a:pt x="727265" y="2524239"/>
                    <a:pt x="725868" y="2528265"/>
                    <a:pt x="721728" y="2528430"/>
                  </a:cubicBezTo>
                  <a:cubicBezTo>
                    <a:pt x="721105" y="2525204"/>
                    <a:pt x="723633" y="2523490"/>
                    <a:pt x="721182" y="2520238"/>
                  </a:cubicBezTo>
                  <a:cubicBezTo>
                    <a:pt x="718718" y="2516987"/>
                    <a:pt x="711898" y="2515857"/>
                    <a:pt x="708190" y="2517800"/>
                  </a:cubicBezTo>
                  <a:cubicBezTo>
                    <a:pt x="700633" y="2521775"/>
                    <a:pt x="698538" y="2528824"/>
                    <a:pt x="694181" y="2535351"/>
                  </a:cubicBezTo>
                  <a:cubicBezTo>
                    <a:pt x="691807" y="2538907"/>
                    <a:pt x="689254" y="2543873"/>
                    <a:pt x="689101" y="2547518"/>
                  </a:cubicBezTo>
                  <a:cubicBezTo>
                    <a:pt x="688949" y="2551163"/>
                    <a:pt x="691324" y="2551645"/>
                    <a:pt x="691210" y="2554604"/>
                  </a:cubicBezTo>
                  <a:cubicBezTo>
                    <a:pt x="691083" y="2557564"/>
                    <a:pt x="691870" y="2558694"/>
                    <a:pt x="689648" y="2561323"/>
                  </a:cubicBezTo>
                  <a:cubicBezTo>
                    <a:pt x="687400" y="2563964"/>
                    <a:pt x="685190" y="2563469"/>
                    <a:pt x="681037" y="2565019"/>
                  </a:cubicBezTo>
                  <a:cubicBezTo>
                    <a:pt x="676897" y="2566581"/>
                    <a:pt x="671004" y="2571064"/>
                    <a:pt x="669048" y="2576309"/>
                  </a:cubicBezTo>
                  <a:cubicBezTo>
                    <a:pt x="668654" y="2577325"/>
                    <a:pt x="667664" y="2579878"/>
                    <a:pt x="666368" y="2580525"/>
                  </a:cubicBezTo>
                  <a:cubicBezTo>
                    <a:pt x="665073" y="2581160"/>
                    <a:pt x="664425" y="2579331"/>
                    <a:pt x="663079" y="2580563"/>
                  </a:cubicBezTo>
                  <a:cubicBezTo>
                    <a:pt x="661720" y="2581783"/>
                    <a:pt x="661441" y="2583967"/>
                    <a:pt x="662482" y="2585974"/>
                  </a:cubicBezTo>
                  <a:cubicBezTo>
                    <a:pt x="663524" y="2587993"/>
                    <a:pt x="665505" y="2589707"/>
                    <a:pt x="667334" y="2591485"/>
                  </a:cubicBezTo>
                  <a:cubicBezTo>
                    <a:pt x="669162" y="2593276"/>
                    <a:pt x="669963" y="2597569"/>
                    <a:pt x="668273" y="2599461"/>
                  </a:cubicBezTo>
                  <a:cubicBezTo>
                    <a:pt x="664603" y="2603601"/>
                    <a:pt x="661225" y="2599753"/>
                    <a:pt x="659295" y="2596832"/>
                  </a:cubicBezTo>
                  <a:cubicBezTo>
                    <a:pt x="657377" y="2593898"/>
                    <a:pt x="657275" y="2590038"/>
                    <a:pt x="655637" y="2587917"/>
                  </a:cubicBezTo>
                  <a:cubicBezTo>
                    <a:pt x="653999" y="2585808"/>
                    <a:pt x="652894" y="2585123"/>
                    <a:pt x="651852" y="2583395"/>
                  </a:cubicBezTo>
                  <a:cubicBezTo>
                    <a:pt x="650798" y="2581668"/>
                    <a:pt x="650227" y="2581084"/>
                    <a:pt x="648754" y="2580055"/>
                  </a:cubicBezTo>
                  <a:cubicBezTo>
                    <a:pt x="647293" y="2579014"/>
                    <a:pt x="645706" y="2579357"/>
                    <a:pt x="644359" y="2578023"/>
                  </a:cubicBezTo>
                  <a:cubicBezTo>
                    <a:pt x="643013" y="2576703"/>
                    <a:pt x="643051" y="2575318"/>
                    <a:pt x="642086" y="2573375"/>
                  </a:cubicBezTo>
                  <a:cubicBezTo>
                    <a:pt x="641134" y="2571407"/>
                    <a:pt x="640156" y="2568829"/>
                    <a:pt x="637692" y="2567647"/>
                  </a:cubicBezTo>
                  <a:cubicBezTo>
                    <a:pt x="635215" y="2566466"/>
                    <a:pt x="633323" y="2566111"/>
                    <a:pt x="630262" y="2564892"/>
                  </a:cubicBezTo>
                  <a:cubicBezTo>
                    <a:pt x="627214" y="2563672"/>
                    <a:pt x="622160" y="2562237"/>
                    <a:pt x="618591" y="2561170"/>
                  </a:cubicBezTo>
                  <a:cubicBezTo>
                    <a:pt x="618159" y="2561031"/>
                    <a:pt x="617423" y="2560764"/>
                    <a:pt x="617004" y="2560497"/>
                  </a:cubicBezTo>
                  <a:cubicBezTo>
                    <a:pt x="614298" y="2558796"/>
                    <a:pt x="610285" y="2557056"/>
                    <a:pt x="607440" y="2556598"/>
                  </a:cubicBezTo>
                  <a:cubicBezTo>
                    <a:pt x="604596" y="2556141"/>
                    <a:pt x="603656" y="2557856"/>
                    <a:pt x="602487" y="2559265"/>
                  </a:cubicBezTo>
                  <a:cubicBezTo>
                    <a:pt x="601332" y="2560675"/>
                    <a:pt x="602259" y="2561450"/>
                    <a:pt x="601141" y="2562491"/>
                  </a:cubicBezTo>
                  <a:cubicBezTo>
                    <a:pt x="600036" y="2563545"/>
                    <a:pt x="598601" y="2563952"/>
                    <a:pt x="597331" y="2564765"/>
                  </a:cubicBezTo>
                  <a:cubicBezTo>
                    <a:pt x="596061" y="2565577"/>
                    <a:pt x="595744" y="2566149"/>
                    <a:pt x="593991" y="2566314"/>
                  </a:cubicBezTo>
                  <a:cubicBezTo>
                    <a:pt x="592251" y="2566479"/>
                    <a:pt x="589165" y="2566962"/>
                    <a:pt x="587946" y="2568460"/>
                  </a:cubicBezTo>
                  <a:cubicBezTo>
                    <a:pt x="586727" y="2569959"/>
                    <a:pt x="587171" y="2571203"/>
                    <a:pt x="585508" y="2572245"/>
                  </a:cubicBezTo>
                  <a:cubicBezTo>
                    <a:pt x="583857" y="2573274"/>
                    <a:pt x="582066" y="2572791"/>
                    <a:pt x="580072" y="2573718"/>
                  </a:cubicBezTo>
                  <a:cubicBezTo>
                    <a:pt x="578065" y="2574632"/>
                    <a:pt x="576491" y="2576982"/>
                    <a:pt x="573887" y="2577299"/>
                  </a:cubicBezTo>
                  <a:cubicBezTo>
                    <a:pt x="571271" y="2577604"/>
                    <a:pt x="569861" y="2576741"/>
                    <a:pt x="566661" y="2577122"/>
                  </a:cubicBezTo>
                  <a:cubicBezTo>
                    <a:pt x="563460" y="2577490"/>
                    <a:pt x="559612" y="2577426"/>
                    <a:pt x="556996" y="2574188"/>
                  </a:cubicBezTo>
                  <a:cubicBezTo>
                    <a:pt x="554380" y="2570949"/>
                    <a:pt x="551484" y="2571851"/>
                    <a:pt x="547496" y="2571877"/>
                  </a:cubicBezTo>
                  <a:cubicBezTo>
                    <a:pt x="543496" y="2571902"/>
                    <a:pt x="540943" y="2569845"/>
                    <a:pt x="538302" y="2566619"/>
                  </a:cubicBezTo>
                  <a:cubicBezTo>
                    <a:pt x="537451" y="2565577"/>
                    <a:pt x="537121" y="2563469"/>
                    <a:pt x="536752" y="2561920"/>
                  </a:cubicBezTo>
                  <a:cubicBezTo>
                    <a:pt x="536371" y="2560370"/>
                    <a:pt x="537514" y="2560002"/>
                    <a:pt x="535279" y="2558872"/>
                  </a:cubicBezTo>
                  <a:cubicBezTo>
                    <a:pt x="533044" y="2557741"/>
                    <a:pt x="528840" y="2559291"/>
                    <a:pt x="526097" y="2557716"/>
                  </a:cubicBezTo>
                  <a:cubicBezTo>
                    <a:pt x="523354" y="2556141"/>
                    <a:pt x="522084" y="2552306"/>
                    <a:pt x="520814" y="2549499"/>
                  </a:cubicBezTo>
                  <a:cubicBezTo>
                    <a:pt x="518286" y="2543873"/>
                    <a:pt x="517664" y="2538234"/>
                    <a:pt x="514705" y="2532697"/>
                  </a:cubicBezTo>
                  <a:cubicBezTo>
                    <a:pt x="511759" y="2527160"/>
                    <a:pt x="506336" y="2522397"/>
                    <a:pt x="505002" y="2515984"/>
                  </a:cubicBezTo>
                  <a:cubicBezTo>
                    <a:pt x="504621" y="2514130"/>
                    <a:pt x="505764" y="2512453"/>
                    <a:pt x="506615" y="2511348"/>
                  </a:cubicBezTo>
                  <a:cubicBezTo>
                    <a:pt x="509612" y="2507488"/>
                    <a:pt x="509384" y="2503271"/>
                    <a:pt x="510819" y="2499055"/>
                  </a:cubicBezTo>
                  <a:cubicBezTo>
                    <a:pt x="512241" y="2494838"/>
                    <a:pt x="515480" y="2490355"/>
                    <a:pt x="515404" y="2486202"/>
                  </a:cubicBezTo>
                  <a:cubicBezTo>
                    <a:pt x="515327" y="2482037"/>
                    <a:pt x="514350" y="2478684"/>
                    <a:pt x="514464" y="2475090"/>
                  </a:cubicBezTo>
                  <a:cubicBezTo>
                    <a:pt x="514769" y="2466276"/>
                    <a:pt x="515886" y="2459710"/>
                    <a:pt x="519556" y="2451557"/>
                  </a:cubicBezTo>
                  <a:cubicBezTo>
                    <a:pt x="520738" y="2448953"/>
                    <a:pt x="524255" y="2445651"/>
                    <a:pt x="523595" y="2442197"/>
                  </a:cubicBezTo>
                  <a:cubicBezTo>
                    <a:pt x="522947" y="2438755"/>
                    <a:pt x="519569" y="2437828"/>
                    <a:pt x="518667" y="2434056"/>
                  </a:cubicBezTo>
                  <a:cubicBezTo>
                    <a:pt x="518566" y="2433688"/>
                    <a:pt x="519010" y="2430919"/>
                    <a:pt x="519264" y="2429738"/>
                  </a:cubicBezTo>
                  <a:cubicBezTo>
                    <a:pt x="520331" y="2424556"/>
                    <a:pt x="521068" y="2416530"/>
                    <a:pt x="519315" y="2411895"/>
                  </a:cubicBezTo>
                  <a:cubicBezTo>
                    <a:pt x="517550" y="2407272"/>
                    <a:pt x="513803" y="2408910"/>
                    <a:pt x="511149" y="2407869"/>
                  </a:cubicBezTo>
                  <a:cubicBezTo>
                    <a:pt x="508495" y="2406827"/>
                    <a:pt x="507225" y="2406497"/>
                    <a:pt x="505675" y="2405227"/>
                  </a:cubicBezTo>
                  <a:cubicBezTo>
                    <a:pt x="504139" y="2403957"/>
                    <a:pt x="505294" y="2401341"/>
                    <a:pt x="504405" y="2400668"/>
                  </a:cubicBezTo>
                  <a:cubicBezTo>
                    <a:pt x="498894" y="2396451"/>
                    <a:pt x="496125" y="2398026"/>
                    <a:pt x="489381" y="2397798"/>
                  </a:cubicBezTo>
                  <a:cubicBezTo>
                    <a:pt x="482638" y="2397569"/>
                    <a:pt x="474624" y="2397709"/>
                    <a:pt x="467283" y="2397201"/>
                  </a:cubicBezTo>
                  <a:cubicBezTo>
                    <a:pt x="463029" y="2396909"/>
                    <a:pt x="459968" y="2392806"/>
                    <a:pt x="454990" y="2393353"/>
                  </a:cubicBezTo>
                  <a:cubicBezTo>
                    <a:pt x="450011" y="2393899"/>
                    <a:pt x="445490" y="2398585"/>
                    <a:pt x="439940" y="2399271"/>
                  </a:cubicBezTo>
                  <a:cubicBezTo>
                    <a:pt x="434390" y="2399944"/>
                    <a:pt x="425564" y="2399220"/>
                    <a:pt x="420471" y="2399258"/>
                  </a:cubicBezTo>
                  <a:cubicBezTo>
                    <a:pt x="415366" y="2399309"/>
                    <a:pt x="413842" y="2398509"/>
                    <a:pt x="409752" y="2397137"/>
                  </a:cubicBezTo>
                  <a:cubicBezTo>
                    <a:pt x="405650" y="2395766"/>
                    <a:pt x="401561" y="2398306"/>
                    <a:pt x="397763" y="2395740"/>
                  </a:cubicBezTo>
                  <a:cubicBezTo>
                    <a:pt x="393966" y="2393188"/>
                    <a:pt x="399338" y="2389111"/>
                    <a:pt x="402132" y="2387942"/>
                  </a:cubicBezTo>
                  <a:cubicBezTo>
                    <a:pt x="404939" y="2386761"/>
                    <a:pt x="408127" y="2385060"/>
                    <a:pt x="409701" y="2382596"/>
                  </a:cubicBezTo>
                  <a:cubicBezTo>
                    <a:pt x="411264" y="2380132"/>
                    <a:pt x="410197" y="2378925"/>
                    <a:pt x="410971" y="2376081"/>
                  </a:cubicBezTo>
                  <a:cubicBezTo>
                    <a:pt x="411746" y="2373249"/>
                    <a:pt x="412788" y="2368384"/>
                    <a:pt x="411899" y="2365400"/>
                  </a:cubicBezTo>
                  <a:cubicBezTo>
                    <a:pt x="411010" y="2362415"/>
                    <a:pt x="408558" y="2361234"/>
                    <a:pt x="408190" y="2358212"/>
                  </a:cubicBezTo>
                  <a:cubicBezTo>
                    <a:pt x="407492" y="2352802"/>
                    <a:pt x="408851" y="2343950"/>
                    <a:pt x="411657" y="2340102"/>
                  </a:cubicBezTo>
                  <a:cubicBezTo>
                    <a:pt x="418718" y="2330399"/>
                    <a:pt x="417093" y="2343518"/>
                    <a:pt x="423748" y="2338158"/>
                  </a:cubicBezTo>
                  <a:cubicBezTo>
                    <a:pt x="426846" y="2335656"/>
                    <a:pt x="424141" y="2329091"/>
                    <a:pt x="425183" y="2325090"/>
                  </a:cubicBezTo>
                  <a:cubicBezTo>
                    <a:pt x="426224" y="2321090"/>
                    <a:pt x="428955" y="2316391"/>
                    <a:pt x="427913" y="2311946"/>
                  </a:cubicBezTo>
                  <a:cubicBezTo>
                    <a:pt x="427685" y="2310968"/>
                    <a:pt x="425259" y="2312695"/>
                    <a:pt x="425081" y="2311831"/>
                  </a:cubicBezTo>
                  <a:cubicBezTo>
                    <a:pt x="424230" y="2307729"/>
                    <a:pt x="429005" y="2306828"/>
                    <a:pt x="429958" y="2303487"/>
                  </a:cubicBezTo>
                  <a:cubicBezTo>
                    <a:pt x="430923" y="2300135"/>
                    <a:pt x="427431" y="2298801"/>
                    <a:pt x="427291" y="2295423"/>
                  </a:cubicBezTo>
                  <a:cubicBezTo>
                    <a:pt x="427151" y="2292045"/>
                    <a:pt x="429717" y="2286723"/>
                    <a:pt x="431076" y="2284107"/>
                  </a:cubicBezTo>
                  <a:cubicBezTo>
                    <a:pt x="432434" y="2281491"/>
                    <a:pt x="433539" y="2280450"/>
                    <a:pt x="434886" y="2278710"/>
                  </a:cubicBezTo>
                  <a:cubicBezTo>
                    <a:pt x="439394" y="2272893"/>
                    <a:pt x="444220" y="2269248"/>
                    <a:pt x="447230" y="2262263"/>
                  </a:cubicBezTo>
                  <a:cubicBezTo>
                    <a:pt x="448868" y="2258453"/>
                    <a:pt x="448640" y="2252383"/>
                    <a:pt x="443115" y="2251989"/>
                  </a:cubicBezTo>
                  <a:cubicBezTo>
                    <a:pt x="442975" y="2248433"/>
                    <a:pt x="443433" y="2243289"/>
                    <a:pt x="439686" y="2241753"/>
                  </a:cubicBezTo>
                  <a:cubicBezTo>
                    <a:pt x="435940" y="2240216"/>
                    <a:pt x="434124" y="2243848"/>
                    <a:pt x="430326" y="2243836"/>
                  </a:cubicBezTo>
                  <a:cubicBezTo>
                    <a:pt x="426516" y="2243810"/>
                    <a:pt x="422986" y="2242007"/>
                    <a:pt x="418782" y="2243531"/>
                  </a:cubicBezTo>
                  <a:cubicBezTo>
                    <a:pt x="417652" y="2243937"/>
                    <a:pt x="417093" y="2245944"/>
                    <a:pt x="415226" y="2246972"/>
                  </a:cubicBezTo>
                  <a:cubicBezTo>
                    <a:pt x="413372" y="2248014"/>
                    <a:pt x="411835" y="2249652"/>
                    <a:pt x="408647" y="2248827"/>
                  </a:cubicBezTo>
                  <a:cubicBezTo>
                    <a:pt x="405460" y="2248001"/>
                    <a:pt x="403047" y="2250427"/>
                    <a:pt x="399580" y="2251773"/>
                  </a:cubicBezTo>
                  <a:cubicBezTo>
                    <a:pt x="396125" y="2253119"/>
                    <a:pt x="392963" y="2251392"/>
                    <a:pt x="388378" y="2251710"/>
                  </a:cubicBezTo>
                  <a:cubicBezTo>
                    <a:pt x="383806" y="2252014"/>
                    <a:pt x="376847" y="2253081"/>
                    <a:pt x="372097" y="2255774"/>
                  </a:cubicBezTo>
                  <a:cubicBezTo>
                    <a:pt x="370890" y="2256459"/>
                    <a:pt x="368998" y="2257755"/>
                    <a:pt x="369366" y="2259723"/>
                  </a:cubicBezTo>
                  <a:cubicBezTo>
                    <a:pt x="369747" y="2261704"/>
                    <a:pt x="372643" y="2259723"/>
                    <a:pt x="372668" y="2262327"/>
                  </a:cubicBezTo>
                  <a:cubicBezTo>
                    <a:pt x="372681" y="2264943"/>
                    <a:pt x="369354" y="2267153"/>
                    <a:pt x="367410" y="2269363"/>
                  </a:cubicBezTo>
                  <a:cubicBezTo>
                    <a:pt x="365455" y="2271560"/>
                    <a:pt x="365404" y="2277414"/>
                    <a:pt x="365429" y="2279802"/>
                  </a:cubicBezTo>
                  <a:cubicBezTo>
                    <a:pt x="365480" y="2286838"/>
                    <a:pt x="361289" y="2287879"/>
                    <a:pt x="358965" y="2293696"/>
                  </a:cubicBezTo>
                  <a:cubicBezTo>
                    <a:pt x="357555" y="2297226"/>
                    <a:pt x="360387" y="2302548"/>
                    <a:pt x="358927" y="2306015"/>
                  </a:cubicBezTo>
                  <a:cubicBezTo>
                    <a:pt x="356336" y="2312098"/>
                    <a:pt x="352894" y="2313990"/>
                    <a:pt x="347675" y="2318118"/>
                  </a:cubicBezTo>
                  <a:cubicBezTo>
                    <a:pt x="345287" y="2320010"/>
                    <a:pt x="343268" y="2323553"/>
                    <a:pt x="339369" y="2324658"/>
                  </a:cubicBezTo>
                  <a:cubicBezTo>
                    <a:pt x="335457" y="2325763"/>
                    <a:pt x="333959" y="2323553"/>
                    <a:pt x="328472" y="2324595"/>
                  </a:cubicBezTo>
                  <a:cubicBezTo>
                    <a:pt x="319214" y="2326347"/>
                    <a:pt x="306476" y="2330653"/>
                    <a:pt x="299364" y="2338336"/>
                  </a:cubicBezTo>
                  <a:cubicBezTo>
                    <a:pt x="298132" y="2339657"/>
                    <a:pt x="298640" y="2340051"/>
                    <a:pt x="297383" y="2340952"/>
                  </a:cubicBezTo>
                  <a:cubicBezTo>
                    <a:pt x="296138" y="2341867"/>
                    <a:pt x="292925" y="2341270"/>
                    <a:pt x="291909" y="2340902"/>
                  </a:cubicBezTo>
                  <a:cubicBezTo>
                    <a:pt x="285495" y="2338590"/>
                    <a:pt x="280403" y="2341791"/>
                    <a:pt x="274116" y="2339073"/>
                  </a:cubicBezTo>
                  <a:cubicBezTo>
                    <a:pt x="267842" y="2336368"/>
                    <a:pt x="264617" y="2329395"/>
                    <a:pt x="258952" y="2324925"/>
                  </a:cubicBezTo>
                  <a:cubicBezTo>
                    <a:pt x="253276" y="2320455"/>
                    <a:pt x="247053" y="2318702"/>
                    <a:pt x="243331" y="2311133"/>
                  </a:cubicBezTo>
                  <a:cubicBezTo>
                    <a:pt x="239610" y="2303564"/>
                    <a:pt x="237197" y="2291232"/>
                    <a:pt x="232981" y="2283764"/>
                  </a:cubicBezTo>
                  <a:cubicBezTo>
                    <a:pt x="228752" y="2276309"/>
                    <a:pt x="224091" y="2272474"/>
                    <a:pt x="221894" y="2264270"/>
                  </a:cubicBezTo>
                  <a:cubicBezTo>
                    <a:pt x="221157" y="2261539"/>
                    <a:pt x="222643" y="2257717"/>
                    <a:pt x="221716" y="2254631"/>
                  </a:cubicBezTo>
                  <a:cubicBezTo>
                    <a:pt x="220802" y="2251544"/>
                    <a:pt x="218782" y="2247798"/>
                    <a:pt x="218630" y="2244648"/>
                  </a:cubicBezTo>
                  <a:cubicBezTo>
                    <a:pt x="218478" y="2241486"/>
                    <a:pt x="217970" y="2239962"/>
                    <a:pt x="217677" y="2236825"/>
                  </a:cubicBezTo>
                  <a:cubicBezTo>
                    <a:pt x="216954" y="2229027"/>
                    <a:pt x="216598" y="2220849"/>
                    <a:pt x="216547" y="2212797"/>
                  </a:cubicBezTo>
                  <a:cubicBezTo>
                    <a:pt x="216496" y="2204745"/>
                    <a:pt x="215049" y="2195677"/>
                    <a:pt x="215747" y="2187790"/>
                  </a:cubicBezTo>
                  <a:cubicBezTo>
                    <a:pt x="216204" y="2182672"/>
                    <a:pt x="219252" y="2177961"/>
                    <a:pt x="219989" y="2173630"/>
                  </a:cubicBezTo>
                  <a:cubicBezTo>
                    <a:pt x="220738" y="2169287"/>
                    <a:pt x="220789" y="2166543"/>
                    <a:pt x="221310" y="2162695"/>
                  </a:cubicBezTo>
                  <a:cubicBezTo>
                    <a:pt x="221843" y="2158834"/>
                    <a:pt x="221233" y="2154885"/>
                    <a:pt x="222123" y="2151253"/>
                  </a:cubicBezTo>
                  <a:cubicBezTo>
                    <a:pt x="222986" y="2147633"/>
                    <a:pt x="225209" y="2147036"/>
                    <a:pt x="228015" y="2145106"/>
                  </a:cubicBezTo>
                  <a:cubicBezTo>
                    <a:pt x="230835" y="2143163"/>
                    <a:pt x="232155" y="2139962"/>
                    <a:pt x="231241" y="2136800"/>
                  </a:cubicBezTo>
                  <a:cubicBezTo>
                    <a:pt x="230352" y="2133638"/>
                    <a:pt x="228384" y="2133092"/>
                    <a:pt x="228739" y="2129612"/>
                  </a:cubicBezTo>
                  <a:cubicBezTo>
                    <a:pt x="229082" y="2126132"/>
                    <a:pt x="231432" y="2122919"/>
                    <a:pt x="232282" y="2119134"/>
                  </a:cubicBezTo>
                  <a:cubicBezTo>
                    <a:pt x="233146" y="2115350"/>
                    <a:pt x="232524" y="2109736"/>
                    <a:pt x="233095" y="2105964"/>
                  </a:cubicBezTo>
                  <a:cubicBezTo>
                    <a:pt x="233679" y="2102205"/>
                    <a:pt x="235800" y="2100503"/>
                    <a:pt x="236931" y="2097125"/>
                  </a:cubicBezTo>
                  <a:cubicBezTo>
                    <a:pt x="238074" y="2093760"/>
                    <a:pt x="238277" y="2089467"/>
                    <a:pt x="238544" y="2085987"/>
                  </a:cubicBezTo>
                  <a:cubicBezTo>
                    <a:pt x="239026" y="2079726"/>
                    <a:pt x="241769" y="2073224"/>
                    <a:pt x="245414" y="2068855"/>
                  </a:cubicBezTo>
                  <a:cubicBezTo>
                    <a:pt x="249046" y="2064486"/>
                    <a:pt x="254165" y="2062238"/>
                    <a:pt x="257594" y="2059114"/>
                  </a:cubicBezTo>
                  <a:cubicBezTo>
                    <a:pt x="261023" y="2055977"/>
                    <a:pt x="264159" y="2052586"/>
                    <a:pt x="266776" y="2050313"/>
                  </a:cubicBezTo>
                  <a:cubicBezTo>
                    <a:pt x="269405" y="2048040"/>
                    <a:pt x="270078" y="2046033"/>
                    <a:pt x="272072" y="2044700"/>
                  </a:cubicBezTo>
                  <a:cubicBezTo>
                    <a:pt x="274065" y="2043353"/>
                    <a:pt x="275018" y="2044217"/>
                    <a:pt x="276631" y="2043201"/>
                  </a:cubicBezTo>
                  <a:cubicBezTo>
                    <a:pt x="278256" y="2042185"/>
                    <a:pt x="279514" y="2041283"/>
                    <a:pt x="280860" y="2040026"/>
                  </a:cubicBezTo>
                  <a:cubicBezTo>
                    <a:pt x="284098" y="2037016"/>
                    <a:pt x="284594" y="2032609"/>
                    <a:pt x="288150" y="2029802"/>
                  </a:cubicBezTo>
                  <a:cubicBezTo>
                    <a:pt x="291718" y="2027008"/>
                    <a:pt x="294995" y="2029510"/>
                    <a:pt x="299643" y="2027313"/>
                  </a:cubicBezTo>
                  <a:cubicBezTo>
                    <a:pt x="304291" y="2025103"/>
                    <a:pt x="309600" y="2019503"/>
                    <a:pt x="315379" y="2017610"/>
                  </a:cubicBezTo>
                  <a:cubicBezTo>
                    <a:pt x="317411" y="2016950"/>
                    <a:pt x="321030" y="2016874"/>
                    <a:pt x="323329" y="2017471"/>
                  </a:cubicBezTo>
                  <a:cubicBezTo>
                    <a:pt x="325627" y="2018055"/>
                    <a:pt x="326961" y="2020316"/>
                    <a:pt x="329133" y="2021065"/>
                  </a:cubicBezTo>
                  <a:cubicBezTo>
                    <a:pt x="335991" y="2023465"/>
                    <a:pt x="342112" y="2020417"/>
                    <a:pt x="349034" y="2020316"/>
                  </a:cubicBezTo>
                  <a:cubicBezTo>
                    <a:pt x="355955" y="2020227"/>
                    <a:pt x="357073" y="2025180"/>
                    <a:pt x="361099" y="2030044"/>
                  </a:cubicBezTo>
                  <a:cubicBezTo>
                    <a:pt x="362775" y="2032088"/>
                    <a:pt x="365988" y="2033028"/>
                    <a:pt x="368960" y="2033625"/>
                  </a:cubicBezTo>
                  <a:cubicBezTo>
                    <a:pt x="371944" y="2034235"/>
                    <a:pt x="375056" y="2033511"/>
                    <a:pt x="378307" y="2032800"/>
                  </a:cubicBezTo>
                  <a:cubicBezTo>
                    <a:pt x="381558" y="2032088"/>
                    <a:pt x="385762" y="2032914"/>
                    <a:pt x="389102" y="2033028"/>
                  </a:cubicBezTo>
                  <a:cubicBezTo>
                    <a:pt x="392429" y="2033143"/>
                    <a:pt x="394627" y="2031873"/>
                    <a:pt x="398068" y="2032482"/>
                  </a:cubicBezTo>
                  <a:cubicBezTo>
                    <a:pt x="401497" y="2033079"/>
                    <a:pt x="404380" y="2037295"/>
                    <a:pt x="408190" y="2034387"/>
                  </a:cubicBezTo>
                  <a:cubicBezTo>
                    <a:pt x="411987" y="2031466"/>
                    <a:pt x="406692" y="2026221"/>
                    <a:pt x="405155" y="2023249"/>
                  </a:cubicBezTo>
                  <a:cubicBezTo>
                    <a:pt x="403618" y="2020265"/>
                    <a:pt x="405498" y="2016163"/>
                    <a:pt x="404863" y="2013546"/>
                  </a:cubicBezTo>
                  <a:cubicBezTo>
                    <a:pt x="404228" y="2010930"/>
                    <a:pt x="401091" y="2009482"/>
                    <a:pt x="401167" y="2007425"/>
                  </a:cubicBezTo>
                  <a:cubicBezTo>
                    <a:pt x="401548" y="1997278"/>
                    <a:pt x="409181" y="1996338"/>
                    <a:pt x="416890" y="1994446"/>
                  </a:cubicBezTo>
                  <a:cubicBezTo>
                    <a:pt x="420827" y="1993480"/>
                    <a:pt x="423379" y="1992706"/>
                    <a:pt x="426656" y="1992553"/>
                  </a:cubicBezTo>
                  <a:cubicBezTo>
                    <a:pt x="433133" y="1992249"/>
                    <a:pt x="438518" y="1993011"/>
                    <a:pt x="444792" y="1993303"/>
                  </a:cubicBezTo>
                  <a:cubicBezTo>
                    <a:pt x="446150" y="1993366"/>
                    <a:pt x="447116" y="1993836"/>
                    <a:pt x="448690" y="1993836"/>
                  </a:cubicBezTo>
                  <a:cubicBezTo>
                    <a:pt x="450265" y="1993823"/>
                    <a:pt x="451548" y="1993671"/>
                    <a:pt x="453542" y="1993569"/>
                  </a:cubicBezTo>
                  <a:cubicBezTo>
                    <a:pt x="455536" y="1993480"/>
                    <a:pt x="458419" y="1992731"/>
                    <a:pt x="460781" y="1992934"/>
                  </a:cubicBezTo>
                  <a:cubicBezTo>
                    <a:pt x="469353" y="1993671"/>
                    <a:pt x="474967" y="1995170"/>
                    <a:pt x="481482" y="2001647"/>
                  </a:cubicBezTo>
                  <a:cubicBezTo>
                    <a:pt x="485254" y="2005393"/>
                    <a:pt x="488568" y="2012670"/>
                    <a:pt x="495160" y="2012619"/>
                  </a:cubicBezTo>
                  <a:cubicBezTo>
                    <a:pt x="501738" y="2012581"/>
                    <a:pt x="506717" y="2007730"/>
                    <a:pt x="511492" y="2004085"/>
                  </a:cubicBezTo>
                  <a:cubicBezTo>
                    <a:pt x="513702" y="2002409"/>
                    <a:pt x="514794" y="2000110"/>
                    <a:pt x="517207" y="1999703"/>
                  </a:cubicBezTo>
                  <a:cubicBezTo>
                    <a:pt x="519645" y="1999297"/>
                    <a:pt x="520128" y="2000910"/>
                    <a:pt x="522490" y="2001075"/>
                  </a:cubicBezTo>
                  <a:cubicBezTo>
                    <a:pt x="524852" y="2001240"/>
                    <a:pt x="527303" y="2002358"/>
                    <a:pt x="528739" y="2004517"/>
                  </a:cubicBezTo>
                  <a:cubicBezTo>
                    <a:pt x="530174" y="2006663"/>
                    <a:pt x="529793" y="2008936"/>
                    <a:pt x="530809" y="2011375"/>
                  </a:cubicBezTo>
                  <a:cubicBezTo>
                    <a:pt x="531825" y="2013800"/>
                    <a:pt x="534250" y="2014918"/>
                    <a:pt x="535927" y="2017242"/>
                  </a:cubicBezTo>
                  <a:cubicBezTo>
                    <a:pt x="537603" y="2019553"/>
                    <a:pt x="539013" y="2021573"/>
                    <a:pt x="541642" y="2023541"/>
                  </a:cubicBezTo>
                  <a:cubicBezTo>
                    <a:pt x="544271" y="2025510"/>
                    <a:pt x="544982" y="2024468"/>
                    <a:pt x="545693" y="2029206"/>
                  </a:cubicBezTo>
                  <a:cubicBezTo>
                    <a:pt x="546392" y="2033943"/>
                    <a:pt x="547230" y="2042071"/>
                    <a:pt x="545820" y="2047582"/>
                  </a:cubicBezTo>
                  <a:cubicBezTo>
                    <a:pt x="543140" y="2057996"/>
                    <a:pt x="542162" y="2065909"/>
                    <a:pt x="546747" y="2076107"/>
                  </a:cubicBezTo>
                  <a:cubicBezTo>
                    <a:pt x="548703" y="2080475"/>
                    <a:pt x="553618" y="2084374"/>
                    <a:pt x="555167" y="2089277"/>
                  </a:cubicBezTo>
                  <a:cubicBezTo>
                    <a:pt x="556729" y="2094191"/>
                    <a:pt x="556209" y="2099856"/>
                    <a:pt x="558596" y="2104466"/>
                  </a:cubicBezTo>
                  <a:cubicBezTo>
                    <a:pt x="559307" y="2105850"/>
                    <a:pt x="560374" y="2106345"/>
                    <a:pt x="560806" y="2107755"/>
                  </a:cubicBezTo>
                  <a:cubicBezTo>
                    <a:pt x="561225" y="2109139"/>
                    <a:pt x="561162" y="2110333"/>
                    <a:pt x="561403" y="2111806"/>
                  </a:cubicBezTo>
                  <a:cubicBezTo>
                    <a:pt x="561657" y="2113267"/>
                    <a:pt x="562127" y="2114702"/>
                    <a:pt x="562203" y="2116302"/>
                  </a:cubicBezTo>
                  <a:cubicBezTo>
                    <a:pt x="562279" y="2117902"/>
                    <a:pt x="562863" y="2119769"/>
                    <a:pt x="564286" y="2120607"/>
                  </a:cubicBezTo>
                  <a:cubicBezTo>
                    <a:pt x="565696" y="2121458"/>
                    <a:pt x="567194" y="2121255"/>
                    <a:pt x="568121" y="2122627"/>
                  </a:cubicBezTo>
                  <a:cubicBezTo>
                    <a:pt x="569048" y="2123998"/>
                    <a:pt x="568845" y="2124849"/>
                    <a:pt x="568934" y="2126576"/>
                  </a:cubicBezTo>
                  <a:cubicBezTo>
                    <a:pt x="569010" y="2128316"/>
                    <a:pt x="570179" y="2130183"/>
                    <a:pt x="572071" y="2130374"/>
                  </a:cubicBezTo>
                  <a:cubicBezTo>
                    <a:pt x="573963" y="2130552"/>
                    <a:pt x="574662" y="2131441"/>
                    <a:pt x="575741" y="2132622"/>
                  </a:cubicBezTo>
                  <a:cubicBezTo>
                    <a:pt x="576833" y="2133790"/>
                    <a:pt x="576491" y="2134666"/>
                    <a:pt x="577811" y="2135758"/>
                  </a:cubicBezTo>
                  <a:cubicBezTo>
                    <a:pt x="579132" y="2136863"/>
                    <a:pt x="581837" y="2137232"/>
                    <a:pt x="583564" y="2136813"/>
                  </a:cubicBezTo>
                  <a:cubicBezTo>
                    <a:pt x="585292" y="2136394"/>
                    <a:pt x="586993" y="2136432"/>
                    <a:pt x="588416" y="2135581"/>
                  </a:cubicBezTo>
                  <a:cubicBezTo>
                    <a:pt x="589838" y="2134717"/>
                    <a:pt x="589660" y="2134184"/>
                    <a:pt x="590194" y="2132583"/>
                  </a:cubicBezTo>
                  <a:cubicBezTo>
                    <a:pt x="590727" y="2130983"/>
                    <a:pt x="591464" y="2129091"/>
                    <a:pt x="591858" y="2127148"/>
                  </a:cubicBezTo>
                  <a:cubicBezTo>
                    <a:pt x="592264" y="2125205"/>
                    <a:pt x="592658" y="2122233"/>
                    <a:pt x="593826" y="2120544"/>
                  </a:cubicBezTo>
                  <a:cubicBezTo>
                    <a:pt x="594994" y="2118868"/>
                    <a:pt x="596645" y="2118067"/>
                    <a:pt x="597407" y="2116302"/>
                  </a:cubicBezTo>
                  <a:cubicBezTo>
                    <a:pt x="598182" y="2114537"/>
                    <a:pt x="597954" y="2112556"/>
                    <a:pt x="598182" y="2110778"/>
                  </a:cubicBezTo>
                  <a:cubicBezTo>
                    <a:pt x="598411" y="2109000"/>
                    <a:pt x="597839" y="2107183"/>
                    <a:pt x="597763" y="2105609"/>
                  </a:cubicBezTo>
                  <a:cubicBezTo>
                    <a:pt x="597700" y="2104034"/>
                    <a:pt x="598119" y="2103043"/>
                    <a:pt x="598296" y="2101634"/>
                  </a:cubicBezTo>
                  <a:cubicBezTo>
                    <a:pt x="598462" y="2100237"/>
                    <a:pt x="598322" y="2099500"/>
                    <a:pt x="598436" y="2097963"/>
                  </a:cubicBezTo>
                  <a:cubicBezTo>
                    <a:pt x="598563" y="2096427"/>
                    <a:pt x="599071" y="2094928"/>
                    <a:pt x="599655" y="2093201"/>
                  </a:cubicBezTo>
                  <a:cubicBezTo>
                    <a:pt x="600227" y="2091461"/>
                    <a:pt x="600925" y="2091397"/>
                    <a:pt x="600963" y="2088794"/>
                  </a:cubicBezTo>
                  <a:cubicBezTo>
                    <a:pt x="600989" y="2086203"/>
                    <a:pt x="602106" y="2082419"/>
                    <a:pt x="600963" y="2079078"/>
                  </a:cubicBezTo>
                  <a:cubicBezTo>
                    <a:pt x="599820" y="2075751"/>
                    <a:pt x="595934" y="2073071"/>
                    <a:pt x="594601" y="2069338"/>
                  </a:cubicBezTo>
                  <a:cubicBezTo>
                    <a:pt x="591870" y="2061667"/>
                    <a:pt x="593293" y="2052294"/>
                    <a:pt x="591794" y="2044547"/>
                  </a:cubicBezTo>
                  <a:cubicBezTo>
                    <a:pt x="590283" y="2036800"/>
                    <a:pt x="586841" y="2033041"/>
                    <a:pt x="584898" y="2025015"/>
                  </a:cubicBezTo>
                  <a:cubicBezTo>
                    <a:pt x="582968" y="2017001"/>
                    <a:pt x="581761" y="2007362"/>
                    <a:pt x="581177" y="1998205"/>
                  </a:cubicBezTo>
                  <a:cubicBezTo>
                    <a:pt x="579958" y="1979256"/>
                    <a:pt x="582333" y="1962226"/>
                    <a:pt x="592150" y="1945525"/>
                  </a:cubicBezTo>
                  <a:cubicBezTo>
                    <a:pt x="593407" y="1943379"/>
                    <a:pt x="595528" y="1942833"/>
                    <a:pt x="597103" y="1940941"/>
                  </a:cubicBezTo>
                  <a:cubicBezTo>
                    <a:pt x="598665" y="1939036"/>
                    <a:pt x="599020" y="1936699"/>
                    <a:pt x="599935" y="1934235"/>
                  </a:cubicBezTo>
                  <a:cubicBezTo>
                    <a:pt x="600824" y="1931784"/>
                    <a:pt x="602716" y="1928050"/>
                    <a:pt x="604659" y="1926450"/>
                  </a:cubicBezTo>
                  <a:cubicBezTo>
                    <a:pt x="609041" y="1922843"/>
                    <a:pt x="612965" y="1923783"/>
                    <a:pt x="618007" y="1921751"/>
                  </a:cubicBezTo>
                  <a:cubicBezTo>
                    <a:pt x="623049" y="1919706"/>
                    <a:pt x="627608" y="1915985"/>
                    <a:pt x="632383" y="1912797"/>
                  </a:cubicBezTo>
                  <a:cubicBezTo>
                    <a:pt x="637158" y="1909597"/>
                    <a:pt x="641515" y="1906892"/>
                    <a:pt x="644423" y="1901367"/>
                  </a:cubicBezTo>
                  <a:cubicBezTo>
                    <a:pt x="647318" y="1895843"/>
                    <a:pt x="648271" y="1889099"/>
                    <a:pt x="653541" y="1884718"/>
                  </a:cubicBezTo>
                  <a:cubicBezTo>
                    <a:pt x="656170" y="1882521"/>
                    <a:pt x="659434" y="1883689"/>
                    <a:pt x="662914" y="1882381"/>
                  </a:cubicBezTo>
                  <a:cubicBezTo>
                    <a:pt x="666381" y="1881085"/>
                    <a:pt x="668007" y="1880006"/>
                    <a:pt x="670953" y="1876209"/>
                  </a:cubicBezTo>
                  <a:cubicBezTo>
                    <a:pt x="673887" y="1872411"/>
                    <a:pt x="678903" y="1866607"/>
                    <a:pt x="683501" y="1863280"/>
                  </a:cubicBezTo>
                  <a:cubicBezTo>
                    <a:pt x="684352" y="1862670"/>
                    <a:pt x="685368" y="1861362"/>
                    <a:pt x="686587" y="1860575"/>
                  </a:cubicBezTo>
                  <a:cubicBezTo>
                    <a:pt x="687819" y="1859800"/>
                    <a:pt x="688822" y="1859102"/>
                    <a:pt x="690613" y="1858200"/>
                  </a:cubicBezTo>
                  <a:cubicBezTo>
                    <a:pt x="692391" y="1857286"/>
                    <a:pt x="695045" y="1856714"/>
                    <a:pt x="697560" y="1856549"/>
                  </a:cubicBezTo>
                  <a:cubicBezTo>
                    <a:pt x="704545" y="1856066"/>
                    <a:pt x="708812" y="1854949"/>
                    <a:pt x="710539" y="1847189"/>
                  </a:cubicBezTo>
                  <a:cubicBezTo>
                    <a:pt x="710933" y="1845373"/>
                    <a:pt x="710006" y="1841627"/>
                    <a:pt x="710971" y="1839709"/>
                  </a:cubicBezTo>
                  <a:cubicBezTo>
                    <a:pt x="711936" y="1837791"/>
                    <a:pt x="713612" y="1837880"/>
                    <a:pt x="715238" y="1837537"/>
                  </a:cubicBezTo>
                  <a:cubicBezTo>
                    <a:pt x="716864" y="1837207"/>
                    <a:pt x="716064" y="1839163"/>
                    <a:pt x="717499" y="1838540"/>
                  </a:cubicBezTo>
                  <a:cubicBezTo>
                    <a:pt x="718921" y="1837918"/>
                    <a:pt x="718756" y="1836496"/>
                    <a:pt x="720255" y="1835238"/>
                  </a:cubicBezTo>
                  <a:cubicBezTo>
                    <a:pt x="721753" y="1833968"/>
                    <a:pt x="725411" y="1830984"/>
                    <a:pt x="725893" y="1828850"/>
                  </a:cubicBezTo>
                  <a:cubicBezTo>
                    <a:pt x="727481" y="1821903"/>
                    <a:pt x="724268" y="1816620"/>
                    <a:pt x="723226" y="1810118"/>
                  </a:cubicBezTo>
                  <a:cubicBezTo>
                    <a:pt x="722947" y="1808416"/>
                    <a:pt x="724611" y="1806854"/>
                    <a:pt x="724636" y="1805482"/>
                  </a:cubicBezTo>
                  <a:cubicBezTo>
                    <a:pt x="724649" y="1804098"/>
                    <a:pt x="723125" y="1803184"/>
                    <a:pt x="723137" y="1802320"/>
                  </a:cubicBezTo>
                  <a:cubicBezTo>
                    <a:pt x="723264" y="1797723"/>
                    <a:pt x="722871" y="1796872"/>
                    <a:pt x="726922" y="1794167"/>
                  </a:cubicBezTo>
                  <a:cubicBezTo>
                    <a:pt x="730973" y="1791449"/>
                    <a:pt x="720940" y="1788566"/>
                    <a:pt x="720699" y="1788477"/>
                  </a:cubicBezTo>
                  <a:cubicBezTo>
                    <a:pt x="715048" y="1786636"/>
                    <a:pt x="714171" y="1784197"/>
                    <a:pt x="715683" y="1779625"/>
                  </a:cubicBezTo>
                  <a:cubicBezTo>
                    <a:pt x="717219" y="1775053"/>
                    <a:pt x="721817" y="1775193"/>
                    <a:pt x="721906" y="1769770"/>
                  </a:cubicBezTo>
                  <a:cubicBezTo>
                    <a:pt x="722147" y="1754543"/>
                    <a:pt x="715695" y="1736356"/>
                    <a:pt x="726097" y="1723466"/>
                  </a:cubicBezTo>
                  <a:cubicBezTo>
                    <a:pt x="731596" y="1716633"/>
                    <a:pt x="730097" y="1726526"/>
                    <a:pt x="729551" y="1729701"/>
                  </a:cubicBezTo>
                  <a:cubicBezTo>
                    <a:pt x="728433" y="1736293"/>
                    <a:pt x="731748" y="1741449"/>
                    <a:pt x="733069" y="1747989"/>
                  </a:cubicBezTo>
                  <a:cubicBezTo>
                    <a:pt x="734390" y="1754543"/>
                    <a:pt x="731888" y="1761058"/>
                    <a:pt x="729081" y="1767128"/>
                  </a:cubicBezTo>
                  <a:cubicBezTo>
                    <a:pt x="727951" y="1769579"/>
                    <a:pt x="726185" y="1773275"/>
                    <a:pt x="727811" y="1775523"/>
                  </a:cubicBezTo>
                  <a:cubicBezTo>
                    <a:pt x="729437" y="1777784"/>
                    <a:pt x="730554" y="1776336"/>
                    <a:pt x="731824" y="1775053"/>
                  </a:cubicBezTo>
                  <a:cubicBezTo>
                    <a:pt x="733094" y="1773783"/>
                    <a:pt x="732802" y="1771472"/>
                    <a:pt x="733920" y="1770291"/>
                  </a:cubicBezTo>
                  <a:cubicBezTo>
                    <a:pt x="735050" y="1769097"/>
                    <a:pt x="736396" y="1769605"/>
                    <a:pt x="737590" y="1768640"/>
                  </a:cubicBezTo>
                  <a:cubicBezTo>
                    <a:pt x="738784" y="1767700"/>
                    <a:pt x="739190" y="1765198"/>
                    <a:pt x="739393" y="1763991"/>
                  </a:cubicBezTo>
                  <a:cubicBezTo>
                    <a:pt x="740003" y="1760258"/>
                    <a:pt x="740511" y="1756841"/>
                    <a:pt x="742911" y="1754149"/>
                  </a:cubicBezTo>
                  <a:cubicBezTo>
                    <a:pt x="745299" y="1751457"/>
                    <a:pt x="747991" y="1747545"/>
                    <a:pt x="749096" y="1744789"/>
                  </a:cubicBezTo>
                  <a:cubicBezTo>
                    <a:pt x="750201" y="1742033"/>
                    <a:pt x="750112" y="1740242"/>
                    <a:pt x="750569" y="1738198"/>
                  </a:cubicBezTo>
                  <a:cubicBezTo>
                    <a:pt x="751027" y="1736153"/>
                    <a:pt x="751903" y="1734578"/>
                    <a:pt x="752017" y="1733054"/>
                  </a:cubicBezTo>
                  <a:cubicBezTo>
                    <a:pt x="752563" y="1725955"/>
                    <a:pt x="746607" y="1720024"/>
                    <a:pt x="747648" y="1713357"/>
                  </a:cubicBezTo>
                  <a:cubicBezTo>
                    <a:pt x="748690" y="1706689"/>
                    <a:pt x="754583" y="1707464"/>
                    <a:pt x="758659" y="1710804"/>
                  </a:cubicBezTo>
                  <a:cubicBezTo>
                    <a:pt x="759675" y="1711642"/>
                    <a:pt x="758913" y="1714804"/>
                    <a:pt x="759574" y="1715185"/>
                  </a:cubicBezTo>
                  <a:cubicBezTo>
                    <a:pt x="763574" y="1717522"/>
                    <a:pt x="764539" y="1717548"/>
                    <a:pt x="767803" y="1713877"/>
                  </a:cubicBezTo>
                  <a:cubicBezTo>
                    <a:pt x="774522" y="1706321"/>
                    <a:pt x="779614" y="1696732"/>
                    <a:pt x="783488" y="1687195"/>
                  </a:cubicBezTo>
                  <a:cubicBezTo>
                    <a:pt x="784085" y="1685721"/>
                    <a:pt x="783628" y="1684299"/>
                    <a:pt x="783983" y="1682889"/>
                  </a:cubicBezTo>
                  <a:cubicBezTo>
                    <a:pt x="784351" y="1681492"/>
                    <a:pt x="784732" y="1680895"/>
                    <a:pt x="785634" y="1679676"/>
                  </a:cubicBezTo>
                  <a:cubicBezTo>
                    <a:pt x="786549" y="1678444"/>
                    <a:pt x="787628" y="1676323"/>
                    <a:pt x="787260" y="1674749"/>
                  </a:cubicBezTo>
                  <a:cubicBezTo>
                    <a:pt x="786879" y="1673174"/>
                    <a:pt x="785164" y="1673326"/>
                    <a:pt x="784783" y="1671967"/>
                  </a:cubicBezTo>
                  <a:cubicBezTo>
                    <a:pt x="781469" y="1660296"/>
                    <a:pt x="795807" y="1652663"/>
                    <a:pt x="803160" y="1648764"/>
                  </a:cubicBezTo>
                  <a:cubicBezTo>
                    <a:pt x="810526" y="1644878"/>
                    <a:pt x="814400" y="1644865"/>
                    <a:pt x="820813" y="1643811"/>
                  </a:cubicBezTo>
                  <a:cubicBezTo>
                    <a:pt x="827227" y="1642757"/>
                    <a:pt x="829906" y="1642503"/>
                    <a:pt x="836320" y="1641335"/>
                  </a:cubicBezTo>
                  <a:cubicBezTo>
                    <a:pt x="842721" y="1640166"/>
                    <a:pt x="848613" y="1644599"/>
                    <a:pt x="855624" y="1640141"/>
                  </a:cubicBezTo>
                  <a:cubicBezTo>
                    <a:pt x="866279" y="1633372"/>
                    <a:pt x="876592" y="1619859"/>
                    <a:pt x="864971" y="1608429"/>
                  </a:cubicBezTo>
                  <a:cubicBezTo>
                    <a:pt x="867816" y="1603971"/>
                    <a:pt x="870915" y="1602676"/>
                    <a:pt x="874496" y="1598612"/>
                  </a:cubicBezTo>
                  <a:cubicBezTo>
                    <a:pt x="883018" y="1588947"/>
                    <a:pt x="887361" y="1576730"/>
                    <a:pt x="897445" y="1567484"/>
                  </a:cubicBezTo>
                  <a:cubicBezTo>
                    <a:pt x="914222" y="1552130"/>
                    <a:pt x="934338" y="1542186"/>
                    <a:pt x="956309" y="1536141"/>
                  </a:cubicBezTo>
                  <a:cubicBezTo>
                    <a:pt x="960145" y="1535074"/>
                    <a:pt x="963079" y="1533639"/>
                    <a:pt x="966342" y="1532293"/>
                  </a:cubicBezTo>
                  <a:cubicBezTo>
                    <a:pt x="969606" y="1530946"/>
                    <a:pt x="973048" y="1530997"/>
                    <a:pt x="975740" y="1529168"/>
                  </a:cubicBezTo>
                  <a:cubicBezTo>
                    <a:pt x="978446" y="1527340"/>
                    <a:pt x="979970" y="1525968"/>
                    <a:pt x="975766" y="1525244"/>
                  </a:cubicBezTo>
                  <a:cubicBezTo>
                    <a:pt x="971562" y="1524533"/>
                    <a:pt x="970546" y="1520939"/>
                    <a:pt x="974928" y="1518310"/>
                  </a:cubicBezTo>
                  <a:cubicBezTo>
                    <a:pt x="983437" y="1513217"/>
                    <a:pt x="993216" y="1515745"/>
                    <a:pt x="1002982" y="1512443"/>
                  </a:cubicBezTo>
                  <a:cubicBezTo>
                    <a:pt x="1006157" y="1511363"/>
                    <a:pt x="1017930" y="1493723"/>
                    <a:pt x="1017790" y="1508175"/>
                  </a:cubicBezTo>
                  <a:cubicBezTo>
                    <a:pt x="1017689" y="1518412"/>
                    <a:pt x="996518" y="1529359"/>
                    <a:pt x="989952" y="1535252"/>
                  </a:cubicBezTo>
                  <a:cubicBezTo>
                    <a:pt x="983373" y="1541157"/>
                    <a:pt x="985977" y="1542707"/>
                    <a:pt x="984757" y="1549742"/>
                  </a:cubicBezTo>
                  <a:cubicBezTo>
                    <a:pt x="984148" y="1553222"/>
                    <a:pt x="986878" y="1559826"/>
                    <a:pt x="989164" y="1561947"/>
                  </a:cubicBezTo>
                  <a:cubicBezTo>
                    <a:pt x="991450" y="1564081"/>
                    <a:pt x="992085" y="1562049"/>
                    <a:pt x="994232" y="1563471"/>
                  </a:cubicBezTo>
                  <a:cubicBezTo>
                    <a:pt x="996378" y="1564894"/>
                    <a:pt x="999299" y="1564208"/>
                    <a:pt x="1000925" y="1562379"/>
                  </a:cubicBezTo>
                  <a:cubicBezTo>
                    <a:pt x="1002550" y="1560563"/>
                    <a:pt x="1000861" y="1558607"/>
                    <a:pt x="1002410" y="1556893"/>
                  </a:cubicBezTo>
                  <a:cubicBezTo>
                    <a:pt x="1003973" y="1555178"/>
                    <a:pt x="1006614" y="1555699"/>
                    <a:pt x="1008545" y="1554454"/>
                  </a:cubicBezTo>
                  <a:cubicBezTo>
                    <a:pt x="1013599" y="1551203"/>
                    <a:pt x="1018463" y="1548726"/>
                    <a:pt x="1023023" y="1544459"/>
                  </a:cubicBezTo>
                  <a:cubicBezTo>
                    <a:pt x="1027582" y="1540192"/>
                    <a:pt x="1031748" y="1534401"/>
                    <a:pt x="1037869" y="1532077"/>
                  </a:cubicBezTo>
                  <a:cubicBezTo>
                    <a:pt x="1043990" y="1529765"/>
                    <a:pt x="1047241" y="1530997"/>
                    <a:pt x="1053884" y="1527416"/>
                  </a:cubicBezTo>
                  <a:cubicBezTo>
                    <a:pt x="1060538" y="1523847"/>
                    <a:pt x="1071016" y="1519847"/>
                    <a:pt x="1079474" y="1518361"/>
                  </a:cubicBezTo>
                  <a:cubicBezTo>
                    <a:pt x="1082560" y="1517827"/>
                    <a:pt x="1083157" y="1515033"/>
                    <a:pt x="1085494" y="1513039"/>
                  </a:cubicBezTo>
                  <a:cubicBezTo>
                    <a:pt x="1087831" y="1511058"/>
                    <a:pt x="1088313" y="1510792"/>
                    <a:pt x="1092301" y="1510322"/>
                  </a:cubicBezTo>
                  <a:cubicBezTo>
                    <a:pt x="1096276" y="1509839"/>
                    <a:pt x="1103934" y="1506537"/>
                    <a:pt x="1101953" y="1500720"/>
                  </a:cubicBezTo>
                  <a:cubicBezTo>
                    <a:pt x="1099985" y="1494904"/>
                    <a:pt x="1092301" y="1497342"/>
                    <a:pt x="1088821" y="1494942"/>
                  </a:cubicBezTo>
                  <a:cubicBezTo>
                    <a:pt x="1085354" y="1492542"/>
                    <a:pt x="1090104" y="1491945"/>
                    <a:pt x="1087386" y="1490129"/>
                  </a:cubicBezTo>
                  <a:cubicBezTo>
                    <a:pt x="1084668" y="1488313"/>
                    <a:pt x="1082306" y="1494243"/>
                    <a:pt x="1080185" y="1494663"/>
                  </a:cubicBezTo>
                  <a:cubicBezTo>
                    <a:pt x="1074661" y="1495742"/>
                    <a:pt x="1070622" y="1491145"/>
                    <a:pt x="1065555" y="1490675"/>
                  </a:cubicBezTo>
                  <a:cubicBezTo>
                    <a:pt x="1060475" y="1490205"/>
                    <a:pt x="1055496" y="1494282"/>
                    <a:pt x="1050836" y="1491919"/>
                  </a:cubicBezTo>
                  <a:cubicBezTo>
                    <a:pt x="1046162" y="1489557"/>
                    <a:pt x="1049832" y="1483131"/>
                    <a:pt x="1049185" y="1479816"/>
                  </a:cubicBezTo>
                  <a:cubicBezTo>
                    <a:pt x="1048511" y="1476502"/>
                    <a:pt x="1047026" y="1477556"/>
                    <a:pt x="1045070" y="1477022"/>
                  </a:cubicBezTo>
                  <a:cubicBezTo>
                    <a:pt x="1043114" y="1476476"/>
                    <a:pt x="1041895" y="1478114"/>
                    <a:pt x="1040282" y="1477733"/>
                  </a:cubicBezTo>
                  <a:cubicBezTo>
                    <a:pt x="1038656" y="1477340"/>
                    <a:pt x="1037374" y="1475359"/>
                    <a:pt x="1036345" y="1474749"/>
                  </a:cubicBezTo>
                  <a:cubicBezTo>
                    <a:pt x="1035329" y="1474139"/>
                    <a:pt x="1032459" y="1473327"/>
                    <a:pt x="1032319" y="1473111"/>
                  </a:cubicBezTo>
                  <a:cubicBezTo>
                    <a:pt x="1028255" y="1466977"/>
                    <a:pt x="1029982" y="1460703"/>
                    <a:pt x="1028369" y="1454327"/>
                  </a:cubicBezTo>
                  <a:cubicBezTo>
                    <a:pt x="1026744" y="1447965"/>
                    <a:pt x="1021422" y="1448752"/>
                    <a:pt x="1027429" y="1441780"/>
                  </a:cubicBezTo>
                  <a:cubicBezTo>
                    <a:pt x="1030122" y="1438668"/>
                    <a:pt x="1041653" y="1431455"/>
                    <a:pt x="1037285" y="1424978"/>
                  </a:cubicBezTo>
                  <a:cubicBezTo>
                    <a:pt x="1034351" y="1420660"/>
                    <a:pt x="1029525" y="1427518"/>
                    <a:pt x="1027061" y="1425600"/>
                  </a:cubicBezTo>
                  <a:cubicBezTo>
                    <a:pt x="1020279" y="1420355"/>
                    <a:pt x="1031201" y="1416443"/>
                    <a:pt x="1034427" y="1413421"/>
                  </a:cubicBezTo>
                  <a:cubicBezTo>
                    <a:pt x="1037640" y="1410398"/>
                    <a:pt x="1043444" y="1410500"/>
                    <a:pt x="1045641" y="1407083"/>
                  </a:cubicBezTo>
                  <a:cubicBezTo>
                    <a:pt x="1054138" y="1393913"/>
                    <a:pt x="1048118" y="1386154"/>
                    <a:pt x="1034694" y="1381734"/>
                  </a:cubicBezTo>
                  <a:cubicBezTo>
                    <a:pt x="1030135" y="1380223"/>
                    <a:pt x="1026337" y="1381213"/>
                    <a:pt x="1021854" y="1381518"/>
                  </a:cubicBezTo>
                  <a:cubicBezTo>
                    <a:pt x="1017358" y="1381836"/>
                    <a:pt x="1013650" y="1382077"/>
                    <a:pt x="1008964" y="1382610"/>
                  </a:cubicBezTo>
                  <a:cubicBezTo>
                    <a:pt x="1004277" y="1383157"/>
                    <a:pt x="998639" y="1384046"/>
                    <a:pt x="994117" y="1386103"/>
                  </a:cubicBezTo>
                  <a:cubicBezTo>
                    <a:pt x="989609" y="1388173"/>
                    <a:pt x="985888" y="1390116"/>
                    <a:pt x="981494" y="1392770"/>
                  </a:cubicBezTo>
                  <a:cubicBezTo>
                    <a:pt x="977099" y="1395425"/>
                    <a:pt x="972184" y="1399286"/>
                    <a:pt x="967549" y="1401851"/>
                  </a:cubicBezTo>
                  <a:cubicBezTo>
                    <a:pt x="965301" y="1403096"/>
                    <a:pt x="962583" y="1404239"/>
                    <a:pt x="960602" y="1405369"/>
                  </a:cubicBezTo>
                  <a:cubicBezTo>
                    <a:pt x="958608" y="1406512"/>
                    <a:pt x="957732" y="1407490"/>
                    <a:pt x="955789" y="1408379"/>
                  </a:cubicBezTo>
                  <a:cubicBezTo>
                    <a:pt x="953833" y="1409280"/>
                    <a:pt x="950861" y="1410081"/>
                    <a:pt x="949261" y="1411414"/>
                  </a:cubicBezTo>
                  <a:cubicBezTo>
                    <a:pt x="947661" y="1412735"/>
                    <a:pt x="946708" y="1416697"/>
                    <a:pt x="945451" y="1417320"/>
                  </a:cubicBezTo>
                  <a:cubicBezTo>
                    <a:pt x="939558" y="1420202"/>
                    <a:pt x="937996" y="1416291"/>
                    <a:pt x="939215" y="1411198"/>
                  </a:cubicBezTo>
                  <a:cubicBezTo>
                    <a:pt x="940460" y="1406105"/>
                    <a:pt x="946937" y="1400302"/>
                    <a:pt x="949934" y="1397533"/>
                  </a:cubicBezTo>
                  <a:cubicBezTo>
                    <a:pt x="952919" y="1394752"/>
                    <a:pt x="953884" y="1395514"/>
                    <a:pt x="955979" y="1393278"/>
                  </a:cubicBezTo>
                  <a:cubicBezTo>
                    <a:pt x="958075" y="1391043"/>
                    <a:pt x="959853" y="1387779"/>
                    <a:pt x="962482" y="1386713"/>
                  </a:cubicBezTo>
                  <a:cubicBezTo>
                    <a:pt x="965085" y="1385646"/>
                    <a:pt x="967143" y="1386662"/>
                    <a:pt x="969035" y="1384909"/>
                  </a:cubicBezTo>
                  <a:cubicBezTo>
                    <a:pt x="970927" y="1383144"/>
                    <a:pt x="969822" y="1381937"/>
                    <a:pt x="972248" y="1380083"/>
                  </a:cubicBezTo>
                  <a:cubicBezTo>
                    <a:pt x="974661" y="1378242"/>
                    <a:pt x="980757" y="1375638"/>
                    <a:pt x="983792" y="1375435"/>
                  </a:cubicBezTo>
                  <a:cubicBezTo>
                    <a:pt x="986828" y="1375219"/>
                    <a:pt x="988529" y="1375384"/>
                    <a:pt x="990638" y="1374292"/>
                  </a:cubicBezTo>
                  <a:cubicBezTo>
                    <a:pt x="992746" y="1373200"/>
                    <a:pt x="994105" y="1371701"/>
                    <a:pt x="995502" y="1370253"/>
                  </a:cubicBezTo>
                  <a:cubicBezTo>
                    <a:pt x="1000163" y="1365427"/>
                    <a:pt x="1004341" y="1358620"/>
                    <a:pt x="1007948" y="1353667"/>
                  </a:cubicBezTo>
                  <a:cubicBezTo>
                    <a:pt x="1011554" y="1348701"/>
                    <a:pt x="1013167" y="1344663"/>
                    <a:pt x="1018578" y="1342555"/>
                  </a:cubicBezTo>
                  <a:cubicBezTo>
                    <a:pt x="1023975" y="1340459"/>
                    <a:pt x="1029093" y="1341678"/>
                    <a:pt x="1034719" y="1341120"/>
                  </a:cubicBezTo>
                  <a:cubicBezTo>
                    <a:pt x="1040345" y="1340573"/>
                    <a:pt x="1046187" y="1341018"/>
                    <a:pt x="1051928" y="1340726"/>
                  </a:cubicBezTo>
                  <a:cubicBezTo>
                    <a:pt x="1067219" y="1339938"/>
                    <a:pt x="1083005" y="1340472"/>
                    <a:pt x="1098194" y="1340662"/>
                  </a:cubicBezTo>
                  <a:cubicBezTo>
                    <a:pt x="1109306" y="1340789"/>
                    <a:pt x="1119784" y="1342326"/>
                    <a:pt x="1130706" y="1342618"/>
                  </a:cubicBezTo>
                  <a:cubicBezTo>
                    <a:pt x="1135760" y="1342745"/>
                    <a:pt x="1139710" y="1342034"/>
                    <a:pt x="1144612" y="1340586"/>
                  </a:cubicBezTo>
                  <a:cubicBezTo>
                    <a:pt x="1149527" y="1339126"/>
                    <a:pt x="1153274" y="1339672"/>
                    <a:pt x="1158875" y="1338427"/>
                  </a:cubicBezTo>
                  <a:cubicBezTo>
                    <a:pt x="1167295" y="1336573"/>
                    <a:pt x="1175016" y="1329944"/>
                    <a:pt x="1181709" y="1324228"/>
                  </a:cubicBezTo>
                  <a:cubicBezTo>
                    <a:pt x="1186548" y="1320088"/>
                    <a:pt x="1189583" y="1316532"/>
                    <a:pt x="1194587" y="1312075"/>
                  </a:cubicBezTo>
                  <a:cubicBezTo>
                    <a:pt x="1202397" y="1305090"/>
                    <a:pt x="1213675" y="1301559"/>
                    <a:pt x="1224051" y="1301115"/>
                  </a:cubicBezTo>
                  <a:cubicBezTo>
                    <a:pt x="1229436" y="1300873"/>
                    <a:pt x="1235202" y="1300403"/>
                    <a:pt x="1239164" y="1298803"/>
                  </a:cubicBezTo>
                  <a:cubicBezTo>
                    <a:pt x="1243126" y="1297216"/>
                    <a:pt x="1243050" y="1295666"/>
                    <a:pt x="1245895" y="1293787"/>
                  </a:cubicBezTo>
                  <a:cubicBezTo>
                    <a:pt x="1248740" y="1291907"/>
                    <a:pt x="1251305" y="1290129"/>
                    <a:pt x="1254277" y="1288415"/>
                  </a:cubicBezTo>
                  <a:cubicBezTo>
                    <a:pt x="1260132" y="1285036"/>
                    <a:pt x="1268196" y="1280337"/>
                    <a:pt x="1270685" y="1274254"/>
                  </a:cubicBezTo>
                  <a:cubicBezTo>
                    <a:pt x="1274521" y="1264894"/>
                    <a:pt x="1270622" y="1256334"/>
                    <a:pt x="1273848" y="1247343"/>
                  </a:cubicBezTo>
                  <a:cubicBezTo>
                    <a:pt x="1275829" y="1241818"/>
                    <a:pt x="1284020" y="1236345"/>
                    <a:pt x="1279410" y="1230401"/>
                  </a:cubicBezTo>
                  <a:cubicBezTo>
                    <a:pt x="1274800" y="1224470"/>
                    <a:pt x="1264691" y="1229093"/>
                    <a:pt x="1263319" y="1219809"/>
                  </a:cubicBezTo>
                  <a:cubicBezTo>
                    <a:pt x="1262379" y="1219695"/>
                    <a:pt x="1261148" y="1219187"/>
                    <a:pt x="1260436" y="1218857"/>
                  </a:cubicBezTo>
                  <a:cubicBezTo>
                    <a:pt x="1256080" y="1216837"/>
                    <a:pt x="1253312" y="1217168"/>
                    <a:pt x="1250734" y="1212354"/>
                  </a:cubicBezTo>
                  <a:cubicBezTo>
                    <a:pt x="1249489" y="1210030"/>
                    <a:pt x="1248994" y="1204391"/>
                    <a:pt x="1245628" y="1203223"/>
                  </a:cubicBezTo>
                  <a:cubicBezTo>
                    <a:pt x="1242275" y="1202067"/>
                    <a:pt x="1241310" y="1203109"/>
                    <a:pt x="1237513" y="1203604"/>
                  </a:cubicBezTo>
                  <a:cubicBezTo>
                    <a:pt x="1233728" y="1204087"/>
                    <a:pt x="1228382" y="1205064"/>
                    <a:pt x="1225753" y="1208824"/>
                  </a:cubicBezTo>
                  <a:cubicBezTo>
                    <a:pt x="1224775" y="1210195"/>
                    <a:pt x="1223771" y="1211059"/>
                    <a:pt x="1222628" y="1212342"/>
                  </a:cubicBezTo>
                  <a:cubicBezTo>
                    <a:pt x="1221498" y="1213612"/>
                    <a:pt x="1219555" y="1213967"/>
                    <a:pt x="1217853" y="1214259"/>
                  </a:cubicBezTo>
                  <a:cubicBezTo>
                    <a:pt x="1216164" y="1214539"/>
                    <a:pt x="1213675" y="1214437"/>
                    <a:pt x="1212253" y="1215110"/>
                  </a:cubicBezTo>
                  <a:cubicBezTo>
                    <a:pt x="1210817" y="1215783"/>
                    <a:pt x="1209281" y="1217002"/>
                    <a:pt x="1208443" y="1217815"/>
                  </a:cubicBezTo>
                  <a:cubicBezTo>
                    <a:pt x="1204137" y="1222019"/>
                    <a:pt x="1198752" y="1227035"/>
                    <a:pt x="1194587" y="1230439"/>
                  </a:cubicBezTo>
                  <a:cubicBezTo>
                    <a:pt x="1190421" y="1233830"/>
                    <a:pt x="1179283" y="1234528"/>
                    <a:pt x="1183297" y="1227416"/>
                  </a:cubicBezTo>
                  <a:cubicBezTo>
                    <a:pt x="1190967" y="1213815"/>
                    <a:pt x="1209205" y="1215491"/>
                    <a:pt x="1220508" y="1205471"/>
                  </a:cubicBezTo>
                  <a:cubicBezTo>
                    <a:pt x="1221460" y="1204620"/>
                    <a:pt x="1220457" y="1203312"/>
                    <a:pt x="1221981" y="1201585"/>
                  </a:cubicBezTo>
                  <a:cubicBezTo>
                    <a:pt x="1223505" y="1199845"/>
                    <a:pt x="1228394" y="1197978"/>
                    <a:pt x="1231264" y="1197508"/>
                  </a:cubicBezTo>
                  <a:cubicBezTo>
                    <a:pt x="1240104" y="1196086"/>
                    <a:pt x="1249552" y="1192555"/>
                    <a:pt x="1240307" y="1183640"/>
                  </a:cubicBezTo>
                  <a:cubicBezTo>
                    <a:pt x="1237589" y="1181023"/>
                    <a:pt x="1232001" y="1182636"/>
                    <a:pt x="1228128" y="1180668"/>
                  </a:cubicBezTo>
                  <a:cubicBezTo>
                    <a:pt x="1210132" y="1171524"/>
                    <a:pt x="1191983" y="1153591"/>
                    <a:pt x="1183030" y="1137285"/>
                  </a:cubicBezTo>
                  <a:cubicBezTo>
                    <a:pt x="1176337" y="1125093"/>
                    <a:pt x="1183258" y="1119504"/>
                    <a:pt x="1182928" y="1109992"/>
                  </a:cubicBezTo>
                  <a:cubicBezTo>
                    <a:pt x="1182611" y="1100480"/>
                    <a:pt x="1181023" y="1098778"/>
                    <a:pt x="1178585" y="1090650"/>
                  </a:cubicBezTo>
                  <a:cubicBezTo>
                    <a:pt x="1178166" y="1089266"/>
                    <a:pt x="1178648" y="1087069"/>
                    <a:pt x="1178115" y="1085151"/>
                  </a:cubicBezTo>
                  <a:cubicBezTo>
                    <a:pt x="1177569" y="1083221"/>
                    <a:pt x="1175854" y="1081328"/>
                    <a:pt x="1175486" y="1078992"/>
                  </a:cubicBezTo>
                  <a:cubicBezTo>
                    <a:pt x="1175130" y="1076655"/>
                    <a:pt x="1176629" y="1073772"/>
                    <a:pt x="1176375" y="1071333"/>
                  </a:cubicBezTo>
                  <a:cubicBezTo>
                    <a:pt x="1175753" y="1065415"/>
                    <a:pt x="1170597" y="1062215"/>
                    <a:pt x="1170076" y="1056081"/>
                  </a:cubicBezTo>
                  <a:cubicBezTo>
                    <a:pt x="1169555" y="1049947"/>
                    <a:pt x="1175511" y="1042847"/>
                    <a:pt x="1175245" y="1036827"/>
                  </a:cubicBezTo>
                  <a:cubicBezTo>
                    <a:pt x="1174965" y="1030820"/>
                    <a:pt x="1169314" y="1028103"/>
                    <a:pt x="1167853" y="1023188"/>
                  </a:cubicBezTo>
                  <a:cubicBezTo>
                    <a:pt x="1166393" y="1018247"/>
                    <a:pt x="1167739" y="1013980"/>
                    <a:pt x="1168069" y="1009421"/>
                  </a:cubicBezTo>
                  <a:cubicBezTo>
                    <a:pt x="1168400" y="1004874"/>
                    <a:pt x="1167371" y="1000150"/>
                    <a:pt x="1165618" y="996619"/>
                  </a:cubicBezTo>
                  <a:cubicBezTo>
                    <a:pt x="1163878" y="993076"/>
                    <a:pt x="1161541" y="990993"/>
                    <a:pt x="1161122" y="987640"/>
                  </a:cubicBezTo>
                  <a:cubicBezTo>
                    <a:pt x="1160691" y="984288"/>
                    <a:pt x="1161567" y="981862"/>
                    <a:pt x="1161732" y="978725"/>
                  </a:cubicBezTo>
                  <a:cubicBezTo>
                    <a:pt x="1161910" y="975601"/>
                    <a:pt x="1161351" y="966025"/>
                    <a:pt x="1157655" y="966076"/>
                  </a:cubicBezTo>
                  <a:cubicBezTo>
                    <a:pt x="1147813" y="966203"/>
                    <a:pt x="1146416" y="976795"/>
                    <a:pt x="1142237" y="982891"/>
                  </a:cubicBezTo>
                  <a:cubicBezTo>
                    <a:pt x="1138072" y="988974"/>
                    <a:pt x="1132408" y="992314"/>
                    <a:pt x="1129055" y="998156"/>
                  </a:cubicBezTo>
                  <a:cubicBezTo>
                    <a:pt x="1125689" y="1003998"/>
                    <a:pt x="1124178" y="1009256"/>
                    <a:pt x="1120178" y="1014526"/>
                  </a:cubicBezTo>
                  <a:cubicBezTo>
                    <a:pt x="1116177" y="1019797"/>
                    <a:pt x="1113358" y="1024394"/>
                    <a:pt x="1112824" y="1031316"/>
                  </a:cubicBezTo>
                  <a:cubicBezTo>
                    <a:pt x="1112621" y="1033907"/>
                    <a:pt x="1112215" y="1039545"/>
                    <a:pt x="1108684" y="1039444"/>
                  </a:cubicBezTo>
                  <a:cubicBezTo>
                    <a:pt x="1105166" y="1039342"/>
                    <a:pt x="1106881" y="1039025"/>
                    <a:pt x="1105407" y="1035837"/>
                  </a:cubicBezTo>
                  <a:cubicBezTo>
                    <a:pt x="1103947" y="1032649"/>
                    <a:pt x="1102423" y="1028826"/>
                    <a:pt x="1097648" y="1032230"/>
                  </a:cubicBezTo>
                  <a:cubicBezTo>
                    <a:pt x="1095324" y="1033881"/>
                    <a:pt x="1094473" y="1039266"/>
                    <a:pt x="1092758" y="1041323"/>
                  </a:cubicBezTo>
                  <a:cubicBezTo>
                    <a:pt x="1091056" y="1043381"/>
                    <a:pt x="1087627" y="1042885"/>
                    <a:pt x="1086154" y="1044181"/>
                  </a:cubicBezTo>
                  <a:cubicBezTo>
                    <a:pt x="1084681" y="1045476"/>
                    <a:pt x="1083957" y="1046505"/>
                    <a:pt x="1082611" y="1047013"/>
                  </a:cubicBezTo>
                  <a:cubicBezTo>
                    <a:pt x="1076134" y="1049388"/>
                    <a:pt x="1068184" y="1046327"/>
                    <a:pt x="1063205" y="1043825"/>
                  </a:cubicBezTo>
                  <a:cubicBezTo>
                    <a:pt x="1058227" y="1041323"/>
                    <a:pt x="1058456" y="1040028"/>
                    <a:pt x="1056157" y="1036243"/>
                  </a:cubicBezTo>
                  <a:cubicBezTo>
                    <a:pt x="1053858" y="1032471"/>
                    <a:pt x="1055357" y="1030528"/>
                    <a:pt x="1051725" y="1026833"/>
                  </a:cubicBezTo>
                  <a:cubicBezTo>
                    <a:pt x="1048105" y="1023124"/>
                    <a:pt x="1041780" y="1019454"/>
                    <a:pt x="1040549" y="1013066"/>
                  </a:cubicBezTo>
                  <a:cubicBezTo>
                    <a:pt x="1039774" y="1009065"/>
                    <a:pt x="1041196" y="1003744"/>
                    <a:pt x="1043724" y="1000404"/>
                  </a:cubicBezTo>
                  <a:cubicBezTo>
                    <a:pt x="1046238" y="997051"/>
                    <a:pt x="1052182" y="994575"/>
                    <a:pt x="1050925" y="989990"/>
                  </a:cubicBezTo>
                  <a:cubicBezTo>
                    <a:pt x="1049680" y="985393"/>
                    <a:pt x="1039888" y="987933"/>
                    <a:pt x="1043317" y="981811"/>
                  </a:cubicBezTo>
                  <a:cubicBezTo>
                    <a:pt x="1046746" y="975690"/>
                    <a:pt x="1053426" y="975004"/>
                    <a:pt x="1054303" y="966711"/>
                  </a:cubicBezTo>
                  <a:cubicBezTo>
                    <a:pt x="1054417" y="965593"/>
                    <a:pt x="1053147" y="962698"/>
                    <a:pt x="1054607" y="960780"/>
                  </a:cubicBezTo>
                  <a:cubicBezTo>
                    <a:pt x="1056055" y="958850"/>
                    <a:pt x="1060678" y="955319"/>
                    <a:pt x="1059624" y="952233"/>
                  </a:cubicBezTo>
                  <a:cubicBezTo>
                    <a:pt x="1058583" y="949147"/>
                    <a:pt x="1055204" y="951979"/>
                    <a:pt x="1053642" y="949350"/>
                  </a:cubicBezTo>
                  <a:cubicBezTo>
                    <a:pt x="1052067" y="946721"/>
                    <a:pt x="1054049" y="943127"/>
                    <a:pt x="1053172" y="940168"/>
                  </a:cubicBezTo>
                  <a:cubicBezTo>
                    <a:pt x="1052296" y="937196"/>
                    <a:pt x="1049807" y="937171"/>
                    <a:pt x="1047026" y="937069"/>
                  </a:cubicBezTo>
                  <a:cubicBezTo>
                    <a:pt x="1044244" y="936967"/>
                    <a:pt x="1042771" y="935596"/>
                    <a:pt x="1039685" y="934999"/>
                  </a:cubicBezTo>
                  <a:cubicBezTo>
                    <a:pt x="1036599" y="934389"/>
                    <a:pt x="1028826" y="934847"/>
                    <a:pt x="1027214" y="931354"/>
                  </a:cubicBezTo>
                  <a:cubicBezTo>
                    <a:pt x="1024483" y="925385"/>
                    <a:pt x="1032268" y="922235"/>
                    <a:pt x="1025359" y="917854"/>
                  </a:cubicBezTo>
                  <a:cubicBezTo>
                    <a:pt x="1022426" y="916000"/>
                    <a:pt x="1018120" y="913676"/>
                    <a:pt x="1017206" y="909320"/>
                  </a:cubicBezTo>
                  <a:cubicBezTo>
                    <a:pt x="1016279" y="904976"/>
                    <a:pt x="1019936" y="900455"/>
                    <a:pt x="1017993" y="896099"/>
                  </a:cubicBezTo>
                  <a:cubicBezTo>
                    <a:pt x="1016050" y="891743"/>
                    <a:pt x="1009738" y="894461"/>
                    <a:pt x="1006614" y="890777"/>
                  </a:cubicBezTo>
                  <a:cubicBezTo>
                    <a:pt x="1005547" y="889508"/>
                    <a:pt x="1007770" y="886129"/>
                    <a:pt x="1006513" y="884542"/>
                  </a:cubicBezTo>
                  <a:cubicBezTo>
                    <a:pt x="1002017" y="878878"/>
                    <a:pt x="994676" y="884618"/>
                    <a:pt x="990600" y="886980"/>
                  </a:cubicBezTo>
                  <a:cubicBezTo>
                    <a:pt x="986523" y="889342"/>
                    <a:pt x="984021" y="890460"/>
                    <a:pt x="980287" y="890803"/>
                  </a:cubicBezTo>
                  <a:cubicBezTo>
                    <a:pt x="976566" y="891146"/>
                    <a:pt x="978712" y="888695"/>
                    <a:pt x="975588" y="887717"/>
                  </a:cubicBezTo>
                  <a:cubicBezTo>
                    <a:pt x="972464" y="886739"/>
                    <a:pt x="970826" y="889838"/>
                    <a:pt x="968362" y="892289"/>
                  </a:cubicBezTo>
                  <a:cubicBezTo>
                    <a:pt x="965898" y="894753"/>
                    <a:pt x="958659" y="894918"/>
                    <a:pt x="956386" y="892200"/>
                  </a:cubicBezTo>
                  <a:cubicBezTo>
                    <a:pt x="954100" y="889469"/>
                    <a:pt x="957592" y="888644"/>
                    <a:pt x="957910" y="886790"/>
                  </a:cubicBezTo>
                  <a:cubicBezTo>
                    <a:pt x="958723" y="882040"/>
                    <a:pt x="957008" y="880859"/>
                    <a:pt x="952753" y="879830"/>
                  </a:cubicBezTo>
                  <a:cubicBezTo>
                    <a:pt x="948512" y="878801"/>
                    <a:pt x="942454" y="878204"/>
                    <a:pt x="938491" y="878014"/>
                  </a:cubicBezTo>
                  <a:cubicBezTo>
                    <a:pt x="934516" y="877836"/>
                    <a:pt x="931633" y="877989"/>
                    <a:pt x="928484" y="878763"/>
                  </a:cubicBezTo>
                  <a:cubicBezTo>
                    <a:pt x="925334" y="879538"/>
                    <a:pt x="925918" y="880643"/>
                    <a:pt x="922807" y="882015"/>
                  </a:cubicBezTo>
                  <a:cubicBezTo>
                    <a:pt x="919708" y="883399"/>
                    <a:pt x="915047" y="881176"/>
                    <a:pt x="911707" y="884364"/>
                  </a:cubicBezTo>
                  <a:cubicBezTo>
                    <a:pt x="908354" y="887539"/>
                    <a:pt x="908850" y="894156"/>
                    <a:pt x="906081" y="898372"/>
                  </a:cubicBezTo>
                  <a:cubicBezTo>
                    <a:pt x="904671" y="900506"/>
                    <a:pt x="901153" y="904062"/>
                    <a:pt x="902982" y="906843"/>
                  </a:cubicBezTo>
                  <a:cubicBezTo>
                    <a:pt x="904811" y="909624"/>
                    <a:pt x="908824" y="908494"/>
                    <a:pt x="910831" y="910183"/>
                  </a:cubicBezTo>
                  <a:cubicBezTo>
                    <a:pt x="914641" y="913447"/>
                    <a:pt x="912698" y="915911"/>
                    <a:pt x="910793" y="919289"/>
                  </a:cubicBezTo>
                  <a:cubicBezTo>
                    <a:pt x="908888" y="922680"/>
                    <a:pt x="908176" y="925893"/>
                    <a:pt x="905738" y="928890"/>
                  </a:cubicBezTo>
                  <a:cubicBezTo>
                    <a:pt x="903287" y="931887"/>
                    <a:pt x="897648" y="933805"/>
                    <a:pt x="894943" y="935748"/>
                  </a:cubicBezTo>
                  <a:cubicBezTo>
                    <a:pt x="885177" y="942759"/>
                    <a:pt x="896518" y="940219"/>
                    <a:pt x="899629" y="944270"/>
                  </a:cubicBezTo>
                  <a:cubicBezTo>
                    <a:pt x="902754" y="948309"/>
                    <a:pt x="893102" y="953109"/>
                    <a:pt x="898588" y="955979"/>
                  </a:cubicBezTo>
                  <a:cubicBezTo>
                    <a:pt x="897864" y="957935"/>
                    <a:pt x="896289" y="959624"/>
                    <a:pt x="895032" y="960932"/>
                  </a:cubicBezTo>
                  <a:cubicBezTo>
                    <a:pt x="893762" y="962253"/>
                    <a:pt x="892822" y="962634"/>
                    <a:pt x="892378" y="964285"/>
                  </a:cubicBezTo>
                  <a:cubicBezTo>
                    <a:pt x="891920" y="965936"/>
                    <a:pt x="894880" y="964501"/>
                    <a:pt x="893940" y="966698"/>
                  </a:cubicBezTo>
                  <a:cubicBezTo>
                    <a:pt x="892975" y="968908"/>
                    <a:pt x="891616" y="972832"/>
                    <a:pt x="893368" y="974585"/>
                  </a:cubicBezTo>
                  <a:cubicBezTo>
                    <a:pt x="895108" y="976325"/>
                    <a:pt x="897140" y="975690"/>
                    <a:pt x="897737" y="977811"/>
                  </a:cubicBezTo>
                  <a:cubicBezTo>
                    <a:pt x="898334" y="979932"/>
                    <a:pt x="898474" y="981113"/>
                    <a:pt x="896467" y="982687"/>
                  </a:cubicBezTo>
                  <a:cubicBezTo>
                    <a:pt x="889355" y="988288"/>
                    <a:pt x="879005" y="990676"/>
                    <a:pt x="875842" y="1000099"/>
                  </a:cubicBezTo>
                  <a:cubicBezTo>
                    <a:pt x="875258" y="1001839"/>
                    <a:pt x="877696" y="999807"/>
                    <a:pt x="878243" y="1001382"/>
                  </a:cubicBezTo>
                  <a:cubicBezTo>
                    <a:pt x="878801" y="1002957"/>
                    <a:pt x="877442" y="1004836"/>
                    <a:pt x="875499" y="1006132"/>
                  </a:cubicBezTo>
                  <a:cubicBezTo>
                    <a:pt x="865212" y="1012951"/>
                    <a:pt x="854570" y="1020076"/>
                    <a:pt x="848626" y="1031252"/>
                  </a:cubicBezTo>
                  <a:cubicBezTo>
                    <a:pt x="846683" y="1034897"/>
                    <a:pt x="848550" y="1035329"/>
                    <a:pt x="850569" y="1038225"/>
                  </a:cubicBezTo>
                  <a:cubicBezTo>
                    <a:pt x="852589" y="1041107"/>
                    <a:pt x="854392" y="1042746"/>
                    <a:pt x="856640" y="1046441"/>
                  </a:cubicBezTo>
                  <a:cubicBezTo>
                    <a:pt x="858875" y="1050150"/>
                    <a:pt x="863269" y="1052055"/>
                    <a:pt x="865619" y="1057325"/>
                  </a:cubicBezTo>
                  <a:cubicBezTo>
                    <a:pt x="867968" y="1062609"/>
                    <a:pt x="867016" y="1071067"/>
                    <a:pt x="867435" y="1077709"/>
                  </a:cubicBezTo>
                  <a:cubicBezTo>
                    <a:pt x="867841" y="1084364"/>
                    <a:pt x="870457" y="1091869"/>
                    <a:pt x="868349" y="1098765"/>
                  </a:cubicBezTo>
                  <a:cubicBezTo>
                    <a:pt x="866241" y="1105662"/>
                    <a:pt x="861745" y="1111491"/>
                    <a:pt x="859726" y="1118565"/>
                  </a:cubicBezTo>
                  <a:cubicBezTo>
                    <a:pt x="858672" y="1122260"/>
                    <a:pt x="860539" y="1125969"/>
                    <a:pt x="858024" y="1129601"/>
                  </a:cubicBezTo>
                  <a:cubicBezTo>
                    <a:pt x="855522" y="1133246"/>
                    <a:pt x="851344" y="1134097"/>
                    <a:pt x="848258" y="1138186"/>
                  </a:cubicBezTo>
                  <a:cubicBezTo>
                    <a:pt x="845184" y="1142288"/>
                    <a:pt x="844245" y="1146314"/>
                    <a:pt x="838796" y="1150137"/>
                  </a:cubicBezTo>
                  <a:cubicBezTo>
                    <a:pt x="835609" y="1152372"/>
                    <a:pt x="833920" y="1155344"/>
                    <a:pt x="827582" y="1157732"/>
                  </a:cubicBezTo>
                  <a:cubicBezTo>
                    <a:pt x="821258" y="1160119"/>
                    <a:pt x="811136" y="1159471"/>
                    <a:pt x="807034" y="1170089"/>
                  </a:cubicBezTo>
                  <a:cubicBezTo>
                    <a:pt x="805637" y="1173670"/>
                    <a:pt x="789851" y="1177594"/>
                    <a:pt x="787361" y="1180858"/>
                  </a:cubicBezTo>
                  <a:cubicBezTo>
                    <a:pt x="778548" y="1192441"/>
                    <a:pt x="782040" y="1204836"/>
                    <a:pt x="778090" y="1217498"/>
                  </a:cubicBezTo>
                  <a:cubicBezTo>
                    <a:pt x="775588" y="1225524"/>
                    <a:pt x="771156" y="1232535"/>
                    <a:pt x="770991" y="1241132"/>
                  </a:cubicBezTo>
                  <a:cubicBezTo>
                    <a:pt x="770928" y="1245120"/>
                    <a:pt x="774915" y="1248295"/>
                    <a:pt x="774369" y="1252283"/>
                  </a:cubicBezTo>
                  <a:cubicBezTo>
                    <a:pt x="773810" y="1256271"/>
                    <a:pt x="769937" y="1256614"/>
                    <a:pt x="768908" y="1260627"/>
                  </a:cubicBezTo>
                  <a:cubicBezTo>
                    <a:pt x="767892" y="1264653"/>
                    <a:pt x="772198" y="1267498"/>
                    <a:pt x="770737" y="1272324"/>
                  </a:cubicBezTo>
                  <a:cubicBezTo>
                    <a:pt x="768032" y="1281341"/>
                    <a:pt x="761339" y="1288224"/>
                    <a:pt x="753783" y="1294574"/>
                  </a:cubicBezTo>
                  <a:cubicBezTo>
                    <a:pt x="749160" y="1298460"/>
                    <a:pt x="745896" y="1304798"/>
                    <a:pt x="738758" y="1305052"/>
                  </a:cubicBezTo>
                  <a:cubicBezTo>
                    <a:pt x="731621" y="1305318"/>
                    <a:pt x="726465" y="1298905"/>
                    <a:pt x="723861" y="1292733"/>
                  </a:cubicBezTo>
                  <a:cubicBezTo>
                    <a:pt x="722515" y="1289532"/>
                    <a:pt x="723887" y="1286319"/>
                    <a:pt x="722198" y="1283411"/>
                  </a:cubicBezTo>
                  <a:cubicBezTo>
                    <a:pt x="720496" y="1280515"/>
                    <a:pt x="716940" y="1279918"/>
                    <a:pt x="714781" y="1277531"/>
                  </a:cubicBezTo>
                  <a:cubicBezTo>
                    <a:pt x="712635" y="1275156"/>
                    <a:pt x="713244" y="1272438"/>
                    <a:pt x="713244" y="1269504"/>
                  </a:cubicBezTo>
                  <a:cubicBezTo>
                    <a:pt x="713244" y="1266558"/>
                    <a:pt x="712876" y="1264767"/>
                    <a:pt x="709599" y="1264780"/>
                  </a:cubicBezTo>
                  <a:cubicBezTo>
                    <a:pt x="708685" y="1262176"/>
                    <a:pt x="706742" y="1260792"/>
                    <a:pt x="705535" y="1258265"/>
                  </a:cubicBezTo>
                  <a:cubicBezTo>
                    <a:pt x="704316" y="1255763"/>
                    <a:pt x="704545" y="1253921"/>
                    <a:pt x="704227" y="1250734"/>
                  </a:cubicBezTo>
                  <a:cubicBezTo>
                    <a:pt x="703910" y="1247533"/>
                    <a:pt x="701763" y="1244714"/>
                    <a:pt x="703529" y="1240828"/>
                  </a:cubicBezTo>
                  <a:cubicBezTo>
                    <a:pt x="707034" y="1233119"/>
                    <a:pt x="714679" y="1227277"/>
                    <a:pt x="717372" y="1218603"/>
                  </a:cubicBezTo>
                  <a:cubicBezTo>
                    <a:pt x="720051" y="1209928"/>
                    <a:pt x="717029" y="1199349"/>
                    <a:pt x="719366" y="1190485"/>
                  </a:cubicBezTo>
                  <a:cubicBezTo>
                    <a:pt x="721042" y="1184097"/>
                    <a:pt x="730059" y="1178801"/>
                    <a:pt x="728357" y="1172108"/>
                  </a:cubicBezTo>
                  <a:cubicBezTo>
                    <a:pt x="725474" y="1160703"/>
                    <a:pt x="713524" y="1165758"/>
                    <a:pt x="705142" y="1163739"/>
                  </a:cubicBezTo>
                  <a:cubicBezTo>
                    <a:pt x="702309" y="1163053"/>
                    <a:pt x="701395" y="1161529"/>
                    <a:pt x="698525" y="1161732"/>
                  </a:cubicBezTo>
                  <a:cubicBezTo>
                    <a:pt x="695667" y="1161935"/>
                    <a:pt x="693394" y="1161986"/>
                    <a:pt x="690206" y="1162850"/>
                  </a:cubicBezTo>
                  <a:cubicBezTo>
                    <a:pt x="687019" y="1163713"/>
                    <a:pt x="679602" y="1164475"/>
                    <a:pt x="676846" y="1163320"/>
                  </a:cubicBezTo>
                  <a:cubicBezTo>
                    <a:pt x="674103" y="1162177"/>
                    <a:pt x="675411" y="1161034"/>
                    <a:pt x="674357" y="1160018"/>
                  </a:cubicBezTo>
                  <a:cubicBezTo>
                    <a:pt x="669340" y="1155242"/>
                    <a:pt x="664476" y="1154404"/>
                    <a:pt x="658977" y="1150175"/>
                  </a:cubicBezTo>
                  <a:cubicBezTo>
                    <a:pt x="653478" y="1145959"/>
                    <a:pt x="648347" y="1140117"/>
                    <a:pt x="642937" y="1135049"/>
                  </a:cubicBezTo>
                  <a:cubicBezTo>
                    <a:pt x="637527" y="1129995"/>
                    <a:pt x="636676" y="1123442"/>
                    <a:pt x="631494" y="1117371"/>
                  </a:cubicBezTo>
                  <a:cubicBezTo>
                    <a:pt x="621804" y="1106017"/>
                    <a:pt x="609269" y="1095463"/>
                    <a:pt x="595325" y="1088898"/>
                  </a:cubicBezTo>
                  <a:cubicBezTo>
                    <a:pt x="584415" y="1083754"/>
                    <a:pt x="570737" y="1086370"/>
                    <a:pt x="561047" y="1079080"/>
                  </a:cubicBezTo>
                  <a:cubicBezTo>
                    <a:pt x="555358" y="1074788"/>
                    <a:pt x="558355" y="1068971"/>
                    <a:pt x="556628" y="1063142"/>
                  </a:cubicBezTo>
                  <a:cubicBezTo>
                    <a:pt x="556018" y="1061072"/>
                    <a:pt x="554888" y="1059256"/>
                    <a:pt x="555866" y="1056957"/>
                  </a:cubicBezTo>
                  <a:cubicBezTo>
                    <a:pt x="556844" y="1054671"/>
                    <a:pt x="559701" y="1051064"/>
                    <a:pt x="559777" y="1048753"/>
                  </a:cubicBezTo>
                  <a:cubicBezTo>
                    <a:pt x="559854" y="1046441"/>
                    <a:pt x="558685" y="1046543"/>
                    <a:pt x="558457" y="1044727"/>
                  </a:cubicBezTo>
                  <a:cubicBezTo>
                    <a:pt x="558228" y="1042911"/>
                    <a:pt x="558418" y="1042657"/>
                    <a:pt x="558698" y="1040434"/>
                  </a:cubicBezTo>
                  <a:cubicBezTo>
                    <a:pt x="558965" y="1038212"/>
                    <a:pt x="559295" y="1033272"/>
                    <a:pt x="559981" y="1030986"/>
                  </a:cubicBezTo>
                  <a:cubicBezTo>
                    <a:pt x="560666" y="1028700"/>
                    <a:pt x="561251" y="1026922"/>
                    <a:pt x="560984" y="1024991"/>
                  </a:cubicBezTo>
                  <a:cubicBezTo>
                    <a:pt x="560717" y="1023073"/>
                    <a:pt x="559422" y="1023302"/>
                    <a:pt x="558406" y="1022388"/>
                  </a:cubicBezTo>
                  <a:cubicBezTo>
                    <a:pt x="557390" y="1021461"/>
                    <a:pt x="556869" y="1020686"/>
                    <a:pt x="555548" y="1020686"/>
                  </a:cubicBezTo>
                  <a:cubicBezTo>
                    <a:pt x="554227" y="1020686"/>
                    <a:pt x="554278" y="1021130"/>
                    <a:pt x="552780" y="1021638"/>
                  </a:cubicBezTo>
                  <a:cubicBezTo>
                    <a:pt x="551281" y="1022159"/>
                    <a:pt x="549148" y="1021537"/>
                    <a:pt x="547306" y="1022794"/>
                  </a:cubicBezTo>
                  <a:cubicBezTo>
                    <a:pt x="545477" y="1024064"/>
                    <a:pt x="545134" y="1026566"/>
                    <a:pt x="543090" y="1028534"/>
                  </a:cubicBezTo>
                  <a:cubicBezTo>
                    <a:pt x="541032" y="1030503"/>
                    <a:pt x="534974" y="1033056"/>
                    <a:pt x="534555" y="1028103"/>
                  </a:cubicBezTo>
                  <a:cubicBezTo>
                    <a:pt x="534136" y="1023162"/>
                    <a:pt x="538848" y="1019517"/>
                    <a:pt x="538911" y="1014831"/>
                  </a:cubicBezTo>
                  <a:cubicBezTo>
                    <a:pt x="538987" y="1010145"/>
                    <a:pt x="536663" y="1004328"/>
                    <a:pt x="538086" y="1000404"/>
                  </a:cubicBezTo>
                  <a:cubicBezTo>
                    <a:pt x="539495" y="996480"/>
                    <a:pt x="542607" y="996442"/>
                    <a:pt x="544144" y="993444"/>
                  </a:cubicBezTo>
                  <a:cubicBezTo>
                    <a:pt x="545668" y="990447"/>
                    <a:pt x="544436" y="986713"/>
                    <a:pt x="545693" y="983945"/>
                  </a:cubicBezTo>
                  <a:cubicBezTo>
                    <a:pt x="557466" y="957795"/>
                    <a:pt x="577964" y="936751"/>
                    <a:pt x="596607" y="916533"/>
                  </a:cubicBezTo>
                  <a:cubicBezTo>
                    <a:pt x="612965" y="898817"/>
                    <a:pt x="627024" y="887450"/>
                    <a:pt x="646074" y="873074"/>
                  </a:cubicBezTo>
                  <a:cubicBezTo>
                    <a:pt x="660819" y="861961"/>
                    <a:pt x="671347" y="844676"/>
                    <a:pt x="687781" y="833958"/>
                  </a:cubicBezTo>
                  <a:cubicBezTo>
                    <a:pt x="709396" y="819861"/>
                    <a:pt x="738352" y="815073"/>
                    <a:pt x="758228" y="797775"/>
                  </a:cubicBezTo>
                  <a:cubicBezTo>
                    <a:pt x="764222" y="792530"/>
                    <a:pt x="764133" y="786815"/>
                    <a:pt x="771016" y="782370"/>
                  </a:cubicBezTo>
                  <a:cubicBezTo>
                    <a:pt x="777887" y="777925"/>
                    <a:pt x="787603" y="774090"/>
                    <a:pt x="793927" y="768324"/>
                  </a:cubicBezTo>
                  <a:cubicBezTo>
                    <a:pt x="796124" y="766318"/>
                    <a:pt x="797826" y="764235"/>
                    <a:pt x="796162" y="761695"/>
                  </a:cubicBezTo>
                  <a:cubicBezTo>
                    <a:pt x="794486" y="759167"/>
                    <a:pt x="793750" y="760653"/>
                    <a:pt x="790473" y="759828"/>
                  </a:cubicBezTo>
                  <a:cubicBezTo>
                    <a:pt x="787196" y="759015"/>
                    <a:pt x="782078" y="757618"/>
                    <a:pt x="777773" y="757885"/>
                  </a:cubicBezTo>
                  <a:cubicBezTo>
                    <a:pt x="773480" y="758151"/>
                    <a:pt x="768375" y="759206"/>
                    <a:pt x="767765" y="753300"/>
                  </a:cubicBezTo>
                  <a:cubicBezTo>
                    <a:pt x="765352" y="751408"/>
                    <a:pt x="762317" y="749782"/>
                    <a:pt x="760641" y="747280"/>
                  </a:cubicBezTo>
                  <a:cubicBezTo>
                    <a:pt x="758951" y="744778"/>
                    <a:pt x="759650" y="744067"/>
                    <a:pt x="758685" y="740841"/>
                  </a:cubicBezTo>
                  <a:cubicBezTo>
                    <a:pt x="757720" y="737616"/>
                    <a:pt x="753795" y="734936"/>
                    <a:pt x="757427" y="730796"/>
                  </a:cubicBezTo>
                  <a:cubicBezTo>
                    <a:pt x="761060" y="726655"/>
                    <a:pt x="772045" y="727760"/>
                    <a:pt x="771004" y="734593"/>
                  </a:cubicBezTo>
                  <a:cubicBezTo>
                    <a:pt x="768578" y="750430"/>
                    <a:pt x="785202" y="749452"/>
                    <a:pt x="794130" y="746633"/>
                  </a:cubicBezTo>
                  <a:cubicBezTo>
                    <a:pt x="808291" y="742162"/>
                    <a:pt x="813917" y="732370"/>
                    <a:pt x="825258" y="725766"/>
                  </a:cubicBezTo>
                  <a:cubicBezTo>
                    <a:pt x="827608" y="724395"/>
                    <a:pt x="827862" y="723493"/>
                    <a:pt x="829716" y="722198"/>
                  </a:cubicBezTo>
                  <a:cubicBezTo>
                    <a:pt x="831557" y="720890"/>
                    <a:pt x="834224" y="719937"/>
                    <a:pt x="835850" y="718934"/>
                  </a:cubicBezTo>
                  <a:cubicBezTo>
                    <a:pt x="840295" y="716165"/>
                    <a:pt x="837768" y="713016"/>
                    <a:pt x="834898" y="711301"/>
                  </a:cubicBezTo>
                  <a:cubicBezTo>
                    <a:pt x="832027" y="709587"/>
                    <a:pt x="830097" y="709599"/>
                    <a:pt x="828776" y="706882"/>
                  </a:cubicBezTo>
                  <a:cubicBezTo>
                    <a:pt x="827443" y="704176"/>
                    <a:pt x="828192" y="702056"/>
                    <a:pt x="830313" y="700074"/>
                  </a:cubicBezTo>
                  <a:cubicBezTo>
                    <a:pt x="832421" y="698093"/>
                    <a:pt x="836815" y="698538"/>
                    <a:pt x="839190" y="698766"/>
                  </a:cubicBezTo>
                  <a:cubicBezTo>
                    <a:pt x="841552" y="698995"/>
                    <a:pt x="843521" y="699274"/>
                    <a:pt x="845248" y="698753"/>
                  </a:cubicBezTo>
                  <a:cubicBezTo>
                    <a:pt x="846962" y="698233"/>
                    <a:pt x="846175" y="697471"/>
                    <a:pt x="847648" y="696874"/>
                  </a:cubicBezTo>
                  <a:cubicBezTo>
                    <a:pt x="849109" y="696264"/>
                    <a:pt x="851014" y="695464"/>
                    <a:pt x="852665" y="696214"/>
                  </a:cubicBezTo>
                  <a:cubicBezTo>
                    <a:pt x="858011" y="698652"/>
                    <a:pt x="854011" y="703783"/>
                    <a:pt x="857669" y="707466"/>
                  </a:cubicBezTo>
                  <a:cubicBezTo>
                    <a:pt x="861313" y="711149"/>
                    <a:pt x="862279" y="710425"/>
                    <a:pt x="868883" y="710882"/>
                  </a:cubicBezTo>
                  <a:cubicBezTo>
                    <a:pt x="884897" y="712000"/>
                    <a:pt x="903160" y="707555"/>
                    <a:pt x="917689" y="699211"/>
                  </a:cubicBezTo>
                  <a:cubicBezTo>
                    <a:pt x="920229" y="697763"/>
                    <a:pt x="920318" y="695083"/>
                    <a:pt x="921829" y="693762"/>
                  </a:cubicBezTo>
                  <a:cubicBezTo>
                    <a:pt x="927188" y="689076"/>
                    <a:pt x="934262" y="686701"/>
                    <a:pt x="939406" y="682713"/>
                  </a:cubicBezTo>
                  <a:cubicBezTo>
                    <a:pt x="944549" y="678738"/>
                    <a:pt x="945972" y="673735"/>
                    <a:pt x="949769" y="669048"/>
                  </a:cubicBezTo>
                  <a:cubicBezTo>
                    <a:pt x="950861" y="667689"/>
                    <a:pt x="952588" y="666407"/>
                    <a:pt x="952601" y="664705"/>
                  </a:cubicBezTo>
                  <a:cubicBezTo>
                    <a:pt x="952677" y="659091"/>
                    <a:pt x="950302" y="653021"/>
                    <a:pt x="951128" y="647738"/>
                  </a:cubicBezTo>
                  <a:cubicBezTo>
                    <a:pt x="951941" y="642467"/>
                    <a:pt x="954582" y="639140"/>
                    <a:pt x="955789" y="634123"/>
                  </a:cubicBezTo>
                  <a:cubicBezTo>
                    <a:pt x="950493" y="623506"/>
                    <a:pt x="968857" y="620077"/>
                    <a:pt x="974534" y="617397"/>
                  </a:cubicBezTo>
                  <a:cubicBezTo>
                    <a:pt x="980211" y="614730"/>
                    <a:pt x="978712" y="611797"/>
                    <a:pt x="980655" y="607872"/>
                  </a:cubicBezTo>
                  <a:cubicBezTo>
                    <a:pt x="982586" y="603935"/>
                    <a:pt x="985710" y="600519"/>
                    <a:pt x="986878" y="596963"/>
                  </a:cubicBezTo>
                  <a:cubicBezTo>
                    <a:pt x="990320" y="586422"/>
                    <a:pt x="983145" y="586549"/>
                    <a:pt x="974864" y="586104"/>
                  </a:cubicBezTo>
                  <a:cubicBezTo>
                    <a:pt x="975131" y="584682"/>
                    <a:pt x="977277" y="582929"/>
                    <a:pt x="976109" y="581494"/>
                  </a:cubicBezTo>
                  <a:cubicBezTo>
                    <a:pt x="974940" y="580072"/>
                    <a:pt x="973975" y="580898"/>
                    <a:pt x="972146" y="581215"/>
                  </a:cubicBezTo>
                  <a:cubicBezTo>
                    <a:pt x="970318" y="581520"/>
                    <a:pt x="966241" y="580948"/>
                    <a:pt x="966063" y="578485"/>
                  </a:cubicBezTo>
                  <a:cubicBezTo>
                    <a:pt x="965885" y="576021"/>
                    <a:pt x="966088" y="575183"/>
                    <a:pt x="968273" y="574078"/>
                  </a:cubicBezTo>
                  <a:cubicBezTo>
                    <a:pt x="970445" y="572960"/>
                    <a:pt x="972604" y="575564"/>
                    <a:pt x="975144" y="574484"/>
                  </a:cubicBezTo>
                  <a:cubicBezTo>
                    <a:pt x="977671" y="573392"/>
                    <a:pt x="979360" y="570865"/>
                    <a:pt x="978674" y="567842"/>
                  </a:cubicBezTo>
                  <a:cubicBezTo>
                    <a:pt x="977988" y="564832"/>
                    <a:pt x="974115" y="564311"/>
                    <a:pt x="971956" y="564667"/>
                  </a:cubicBezTo>
                  <a:cubicBezTo>
                    <a:pt x="969797" y="565010"/>
                    <a:pt x="969810" y="566026"/>
                    <a:pt x="968006" y="566039"/>
                  </a:cubicBezTo>
                  <a:cubicBezTo>
                    <a:pt x="966190" y="566051"/>
                    <a:pt x="967003" y="565111"/>
                    <a:pt x="964615" y="564591"/>
                  </a:cubicBezTo>
                  <a:cubicBezTo>
                    <a:pt x="962228" y="564083"/>
                    <a:pt x="956462" y="564769"/>
                    <a:pt x="953960" y="562825"/>
                  </a:cubicBezTo>
                  <a:cubicBezTo>
                    <a:pt x="951458" y="560882"/>
                    <a:pt x="952906" y="558088"/>
                    <a:pt x="950912" y="555764"/>
                  </a:cubicBezTo>
                  <a:cubicBezTo>
                    <a:pt x="948918" y="553440"/>
                    <a:pt x="945286" y="553999"/>
                    <a:pt x="942466" y="554570"/>
                  </a:cubicBezTo>
                  <a:cubicBezTo>
                    <a:pt x="939647" y="555142"/>
                    <a:pt x="936269" y="555218"/>
                    <a:pt x="933843" y="556475"/>
                  </a:cubicBezTo>
                  <a:cubicBezTo>
                    <a:pt x="931430" y="557720"/>
                    <a:pt x="931443" y="560108"/>
                    <a:pt x="929970" y="561873"/>
                  </a:cubicBezTo>
                  <a:cubicBezTo>
                    <a:pt x="928496" y="563651"/>
                    <a:pt x="925664" y="564565"/>
                    <a:pt x="924979" y="566597"/>
                  </a:cubicBezTo>
                  <a:cubicBezTo>
                    <a:pt x="924293" y="568629"/>
                    <a:pt x="926160" y="569658"/>
                    <a:pt x="925118" y="571500"/>
                  </a:cubicBezTo>
                  <a:cubicBezTo>
                    <a:pt x="924077" y="573328"/>
                    <a:pt x="922083" y="575106"/>
                    <a:pt x="922007" y="577278"/>
                  </a:cubicBezTo>
                  <a:cubicBezTo>
                    <a:pt x="921931" y="579450"/>
                    <a:pt x="922070" y="580961"/>
                    <a:pt x="921486" y="582955"/>
                  </a:cubicBezTo>
                  <a:cubicBezTo>
                    <a:pt x="920915" y="584949"/>
                    <a:pt x="919848" y="584873"/>
                    <a:pt x="920495" y="587375"/>
                  </a:cubicBezTo>
                  <a:cubicBezTo>
                    <a:pt x="921156" y="589889"/>
                    <a:pt x="925702" y="588492"/>
                    <a:pt x="923188" y="592874"/>
                  </a:cubicBezTo>
                  <a:cubicBezTo>
                    <a:pt x="920686" y="597255"/>
                    <a:pt x="911910" y="596900"/>
                    <a:pt x="907783" y="599592"/>
                  </a:cubicBezTo>
                  <a:cubicBezTo>
                    <a:pt x="898690" y="605548"/>
                    <a:pt x="895464" y="613460"/>
                    <a:pt x="888530" y="622071"/>
                  </a:cubicBezTo>
                  <a:cubicBezTo>
                    <a:pt x="878001" y="635177"/>
                    <a:pt x="867511" y="652652"/>
                    <a:pt x="849541" y="655853"/>
                  </a:cubicBezTo>
                  <a:cubicBezTo>
                    <a:pt x="837056" y="658075"/>
                    <a:pt x="834783" y="645566"/>
                    <a:pt x="831824" y="636752"/>
                  </a:cubicBezTo>
                  <a:cubicBezTo>
                    <a:pt x="830808" y="633704"/>
                    <a:pt x="833310" y="633044"/>
                    <a:pt x="834504" y="631139"/>
                  </a:cubicBezTo>
                  <a:cubicBezTo>
                    <a:pt x="837272" y="626732"/>
                    <a:pt x="836218" y="620598"/>
                    <a:pt x="840092" y="617143"/>
                  </a:cubicBezTo>
                  <a:cubicBezTo>
                    <a:pt x="843965" y="613689"/>
                    <a:pt x="849287" y="616064"/>
                    <a:pt x="852652" y="611644"/>
                  </a:cubicBezTo>
                  <a:cubicBezTo>
                    <a:pt x="853643" y="610323"/>
                    <a:pt x="852931" y="608711"/>
                    <a:pt x="853224" y="606666"/>
                  </a:cubicBezTo>
                  <a:cubicBezTo>
                    <a:pt x="853528" y="604621"/>
                    <a:pt x="854900" y="602843"/>
                    <a:pt x="855103" y="600036"/>
                  </a:cubicBezTo>
                  <a:cubicBezTo>
                    <a:pt x="855319" y="597230"/>
                    <a:pt x="854976" y="594817"/>
                    <a:pt x="853097" y="591527"/>
                  </a:cubicBezTo>
                  <a:cubicBezTo>
                    <a:pt x="851217" y="588238"/>
                    <a:pt x="855471" y="581253"/>
                    <a:pt x="849185" y="579729"/>
                  </a:cubicBezTo>
                  <a:cubicBezTo>
                    <a:pt x="842886" y="578192"/>
                    <a:pt x="834936" y="584111"/>
                    <a:pt x="831621" y="589737"/>
                  </a:cubicBezTo>
                  <a:cubicBezTo>
                    <a:pt x="830592" y="591477"/>
                    <a:pt x="831075" y="592836"/>
                    <a:pt x="830833" y="594766"/>
                  </a:cubicBezTo>
                  <a:cubicBezTo>
                    <a:pt x="830592" y="596684"/>
                    <a:pt x="828725" y="599186"/>
                    <a:pt x="827252" y="600049"/>
                  </a:cubicBezTo>
                  <a:cubicBezTo>
                    <a:pt x="825766" y="600925"/>
                    <a:pt x="825423" y="600722"/>
                    <a:pt x="824318" y="601751"/>
                  </a:cubicBezTo>
                  <a:cubicBezTo>
                    <a:pt x="823213" y="602780"/>
                    <a:pt x="822871" y="604545"/>
                    <a:pt x="821448" y="605383"/>
                  </a:cubicBezTo>
                  <a:cubicBezTo>
                    <a:pt x="820026" y="606209"/>
                    <a:pt x="818680" y="605307"/>
                    <a:pt x="817156" y="606412"/>
                  </a:cubicBezTo>
                  <a:cubicBezTo>
                    <a:pt x="815632" y="607504"/>
                    <a:pt x="814857" y="609257"/>
                    <a:pt x="813866" y="611263"/>
                  </a:cubicBezTo>
                  <a:cubicBezTo>
                    <a:pt x="812888" y="613257"/>
                    <a:pt x="808850" y="617423"/>
                    <a:pt x="806437" y="615899"/>
                  </a:cubicBezTo>
                  <a:cubicBezTo>
                    <a:pt x="804024" y="614387"/>
                    <a:pt x="806564" y="613016"/>
                    <a:pt x="807097" y="611263"/>
                  </a:cubicBezTo>
                  <a:cubicBezTo>
                    <a:pt x="807618" y="609498"/>
                    <a:pt x="807580" y="607695"/>
                    <a:pt x="808189" y="605802"/>
                  </a:cubicBezTo>
                  <a:cubicBezTo>
                    <a:pt x="808799" y="603897"/>
                    <a:pt x="811656" y="602132"/>
                    <a:pt x="812723" y="600722"/>
                  </a:cubicBezTo>
                  <a:cubicBezTo>
                    <a:pt x="813777" y="599313"/>
                    <a:pt x="813473" y="598462"/>
                    <a:pt x="813663" y="597141"/>
                  </a:cubicBezTo>
                  <a:cubicBezTo>
                    <a:pt x="813866" y="595807"/>
                    <a:pt x="812952" y="595477"/>
                    <a:pt x="813727" y="594220"/>
                  </a:cubicBezTo>
                  <a:cubicBezTo>
                    <a:pt x="814501" y="592975"/>
                    <a:pt x="815822" y="593394"/>
                    <a:pt x="816660" y="591667"/>
                  </a:cubicBezTo>
                  <a:cubicBezTo>
                    <a:pt x="817498" y="589927"/>
                    <a:pt x="817473" y="588721"/>
                    <a:pt x="818527" y="586117"/>
                  </a:cubicBezTo>
                  <a:cubicBezTo>
                    <a:pt x="819594" y="583526"/>
                    <a:pt x="819632" y="577900"/>
                    <a:pt x="820966" y="574751"/>
                  </a:cubicBezTo>
                  <a:cubicBezTo>
                    <a:pt x="822299" y="571601"/>
                    <a:pt x="826249" y="568096"/>
                    <a:pt x="826376" y="564857"/>
                  </a:cubicBezTo>
                  <a:cubicBezTo>
                    <a:pt x="826808" y="554240"/>
                    <a:pt x="814260" y="561733"/>
                    <a:pt x="810945" y="558279"/>
                  </a:cubicBezTo>
                  <a:cubicBezTo>
                    <a:pt x="793762" y="540334"/>
                    <a:pt x="823556" y="536130"/>
                    <a:pt x="834224" y="527939"/>
                  </a:cubicBezTo>
                  <a:cubicBezTo>
                    <a:pt x="840511" y="523125"/>
                    <a:pt x="833361" y="522376"/>
                    <a:pt x="832307" y="517690"/>
                  </a:cubicBezTo>
                  <a:cubicBezTo>
                    <a:pt x="831253" y="513003"/>
                    <a:pt x="832332" y="509854"/>
                    <a:pt x="832916" y="504507"/>
                  </a:cubicBezTo>
                  <a:cubicBezTo>
                    <a:pt x="833501" y="499160"/>
                    <a:pt x="834821" y="489762"/>
                    <a:pt x="837133" y="484784"/>
                  </a:cubicBezTo>
                  <a:cubicBezTo>
                    <a:pt x="839444" y="479806"/>
                    <a:pt x="842365" y="476338"/>
                    <a:pt x="842949" y="471589"/>
                  </a:cubicBezTo>
                  <a:cubicBezTo>
                    <a:pt x="843533" y="466839"/>
                    <a:pt x="842429" y="464007"/>
                    <a:pt x="842784" y="459409"/>
                  </a:cubicBezTo>
                  <a:cubicBezTo>
                    <a:pt x="843089" y="455244"/>
                    <a:pt x="844168" y="452983"/>
                    <a:pt x="842505" y="448868"/>
                  </a:cubicBezTo>
                  <a:cubicBezTo>
                    <a:pt x="845540" y="446976"/>
                    <a:pt x="848575" y="445122"/>
                    <a:pt x="852296" y="443852"/>
                  </a:cubicBezTo>
                  <a:cubicBezTo>
                    <a:pt x="854760" y="443026"/>
                    <a:pt x="857567" y="443979"/>
                    <a:pt x="860361" y="442239"/>
                  </a:cubicBezTo>
                  <a:cubicBezTo>
                    <a:pt x="863155" y="440512"/>
                    <a:pt x="866127" y="436613"/>
                    <a:pt x="869467" y="435267"/>
                  </a:cubicBezTo>
                  <a:cubicBezTo>
                    <a:pt x="872807" y="433933"/>
                    <a:pt x="877265" y="434949"/>
                    <a:pt x="879919" y="432625"/>
                  </a:cubicBezTo>
                  <a:cubicBezTo>
                    <a:pt x="886358" y="426961"/>
                    <a:pt x="885431" y="419087"/>
                    <a:pt x="889520" y="412051"/>
                  </a:cubicBezTo>
                  <a:cubicBezTo>
                    <a:pt x="890079" y="411111"/>
                    <a:pt x="891273" y="411784"/>
                    <a:pt x="892860" y="410946"/>
                  </a:cubicBezTo>
                  <a:cubicBezTo>
                    <a:pt x="894460" y="410095"/>
                    <a:pt x="897864" y="409067"/>
                    <a:pt x="899972" y="407644"/>
                  </a:cubicBezTo>
                  <a:cubicBezTo>
                    <a:pt x="902093" y="406222"/>
                    <a:pt x="904468" y="405599"/>
                    <a:pt x="905878" y="402767"/>
                  </a:cubicBezTo>
                  <a:cubicBezTo>
                    <a:pt x="906437" y="401637"/>
                    <a:pt x="906983" y="400100"/>
                    <a:pt x="907427" y="398500"/>
                  </a:cubicBezTo>
                  <a:cubicBezTo>
                    <a:pt x="853008" y="438759"/>
                    <a:pt x="800544" y="481457"/>
                    <a:pt x="750074" y="526376"/>
                  </a:cubicBezTo>
                  <a:cubicBezTo>
                    <a:pt x="750112" y="526516"/>
                    <a:pt x="750227" y="526630"/>
                    <a:pt x="750239" y="526783"/>
                  </a:cubicBezTo>
                  <a:cubicBezTo>
                    <a:pt x="750341" y="527862"/>
                    <a:pt x="749592" y="527926"/>
                    <a:pt x="749338" y="528739"/>
                  </a:cubicBezTo>
                  <a:cubicBezTo>
                    <a:pt x="749096" y="529551"/>
                    <a:pt x="749109" y="529590"/>
                    <a:pt x="748779" y="530580"/>
                  </a:cubicBezTo>
                  <a:cubicBezTo>
                    <a:pt x="748449" y="531558"/>
                    <a:pt x="747610" y="533133"/>
                    <a:pt x="747229" y="534365"/>
                  </a:cubicBezTo>
                  <a:cubicBezTo>
                    <a:pt x="746848" y="535597"/>
                    <a:pt x="747826" y="536536"/>
                    <a:pt x="748957" y="536663"/>
                  </a:cubicBezTo>
                  <a:cubicBezTo>
                    <a:pt x="750087" y="536778"/>
                    <a:pt x="750938" y="537197"/>
                    <a:pt x="751700" y="537718"/>
                  </a:cubicBezTo>
                  <a:cubicBezTo>
                    <a:pt x="752462" y="538226"/>
                    <a:pt x="752322" y="538505"/>
                    <a:pt x="753097" y="538988"/>
                  </a:cubicBezTo>
                  <a:cubicBezTo>
                    <a:pt x="753859" y="539483"/>
                    <a:pt x="755218" y="539699"/>
                    <a:pt x="755827" y="540626"/>
                  </a:cubicBezTo>
                  <a:cubicBezTo>
                    <a:pt x="756424" y="541540"/>
                    <a:pt x="756297" y="543242"/>
                    <a:pt x="756196" y="544144"/>
                  </a:cubicBezTo>
                  <a:cubicBezTo>
                    <a:pt x="756107" y="545045"/>
                    <a:pt x="756196" y="545541"/>
                    <a:pt x="756716" y="545947"/>
                  </a:cubicBezTo>
                  <a:cubicBezTo>
                    <a:pt x="757656" y="546646"/>
                    <a:pt x="758367" y="547154"/>
                    <a:pt x="759091" y="547700"/>
                  </a:cubicBezTo>
                  <a:cubicBezTo>
                    <a:pt x="756805" y="549567"/>
                    <a:pt x="754468" y="551294"/>
                    <a:pt x="752030" y="552450"/>
                  </a:cubicBezTo>
                  <a:cubicBezTo>
                    <a:pt x="747661" y="554507"/>
                    <a:pt x="743826" y="554354"/>
                    <a:pt x="740143" y="557009"/>
                  </a:cubicBezTo>
                  <a:cubicBezTo>
                    <a:pt x="739241" y="557644"/>
                    <a:pt x="739698" y="558088"/>
                    <a:pt x="738720" y="558584"/>
                  </a:cubicBezTo>
                  <a:cubicBezTo>
                    <a:pt x="737742" y="559079"/>
                    <a:pt x="737158" y="558355"/>
                    <a:pt x="735888" y="559181"/>
                  </a:cubicBezTo>
                  <a:cubicBezTo>
                    <a:pt x="734631" y="559981"/>
                    <a:pt x="732789" y="563473"/>
                    <a:pt x="733425" y="565124"/>
                  </a:cubicBezTo>
                  <a:cubicBezTo>
                    <a:pt x="736460" y="572947"/>
                    <a:pt x="743445" y="574484"/>
                    <a:pt x="749503" y="577697"/>
                  </a:cubicBezTo>
                  <a:cubicBezTo>
                    <a:pt x="749147" y="579069"/>
                    <a:pt x="748944" y="580466"/>
                    <a:pt x="749084" y="581888"/>
                  </a:cubicBezTo>
                  <a:cubicBezTo>
                    <a:pt x="750011" y="590689"/>
                    <a:pt x="761085" y="593090"/>
                    <a:pt x="753338" y="601548"/>
                  </a:cubicBezTo>
                  <a:cubicBezTo>
                    <a:pt x="751433" y="603631"/>
                    <a:pt x="746188" y="604418"/>
                    <a:pt x="744473" y="606374"/>
                  </a:cubicBezTo>
                  <a:cubicBezTo>
                    <a:pt x="742759" y="608329"/>
                    <a:pt x="743737" y="609612"/>
                    <a:pt x="742467" y="611174"/>
                  </a:cubicBezTo>
                  <a:cubicBezTo>
                    <a:pt x="741197" y="612736"/>
                    <a:pt x="740003" y="612089"/>
                    <a:pt x="738276" y="612622"/>
                  </a:cubicBezTo>
                  <a:cubicBezTo>
                    <a:pt x="733945" y="613930"/>
                    <a:pt x="730935" y="615899"/>
                    <a:pt x="728776" y="619975"/>
                  </a:cubicBezTo>
                  <a:cubicBezTo>
                    <a:pt x="724115" y="620280"/>
                    <a:pt x="720775" y="619975"/>
                    <a:pt x="715797" y="619417"/>
                  </a:cubicBezTo>
                  <a:cubicBezTo>
                    <a:pt x="713955" y="619213"/>
                    <a:pt x="709625" y="619302"/>
                    <a:pt x="709218" y="622617"/>
                  </a:cubicBezTo>
                  <a:cubicBezTo>
                    <a:pt x="701928" y="630478"/>
                    <a:pt x="698233" y="649198"/>
                    <a:pt x="684822" y="645375"/>
                  </a:cubicBezTo>
                  <a:cubicBezTo>
                    <a:pt x="675500" y="642708"/>
                    <a:pt x="688848" y="629805"/>
                    <a:pt x="693178" y="627291"/>
                  </a:cubicBezTo>
                  <a:cubicBezTo>
                    <a:pt x="694677" y="626427"/>
                    <a:pt x="695578" y="624535"/>
                    <a:pt x="697306" y="623887"/>
                  </a:cubicBezTo>
                  <a:cubicBezTo>
                    <a:pt x="699020" y="623227"/>
                    <a:pt x="700760" y="621258"/>
                    <a:pt x="701509" y="619785"/>
                  </a:cubicBezTo>
                  <a:cubicBezTo>
                    <a:pt x="702259" y="618324"/>
                    <a:pt x="702309" y="616775"/>
                    <a:pt x="703249" y="615835"/>
                  </a:cubicBezTo>
                  <a:cubicBezTo>
                    <a:pt x="711123" y="608025"/>
                    <a:pt x="699033" y="609358"/>
                    <a:pt x="695121" y="607707"/>
                  </a:cubicBezTo>
                  <a:cubicBezTo>
                    <a:pt x="688733" y="605015"/>
                    <a:pt x="690384" y="598347"/>
                    <a:pt x="686498" y="594956"/>
                  </a:cubicBezTo>
                  <a:cubicBezTo>
                    <a:pt x="682625" y="591566"/>
                    <a:pt x="679386" y="596392"/>
                    <a:pt x="676909" y="596938"/>
                  </a:cubicBezTo>
                  <a:cubicBezTo>
                    <a:pt x="675995" y="597141"/>
                    <a:pt x="675004" y="597217"/>
                    <a:pt x="674052" y="597255"/>
                  </a:cubicBezTo>
                  <a:cubicBezTo>
                    <a:pt x="270408" y="991425"/>
                    <a:pt x="15252" y="1536966"/>
                    <a:pt x="634" y="2142197"/>
                  </a:cubicBezTo>
                  <a:cubicBezTo>
                    <a:pt x="1650" y="2143137"/>
                    <a:pt x="2628" y="2144191"/>
                    <a:pt x="3670" y="2145156"/>
                  </a:cubicBezTo>
                  <a:cubicBezTo>
                    <a:pt x="7416" y="2148573"/>
                    <a:pt x="12522" y="2151265"/>
                    <a:pt x="15087" y="2155799"/>
                  </a:cubicBezTo>
                  <a:cubicBezTo>
                    <a:pt x="17665" y="2160346"/>
                    <a:pt x="16116" y="2165477"/>
                    <a:pt x="18783" y="2169947"/>
                  </a:cubicBezTo>
                  <a:cubicBezTo>
                    <a:pt x="21450" y="2174405"/>
                    <a:pt x="25311" y="2173986"/>
                    <a:pt x="28663" y="2178596"/>
                  </a:cubicBezTo>
                  <a:cubicBezTo>
                    <a:pt x="36283" y="2189035"/>
                    <a:pt x="40462" y="2194013"/>
                    <a:pt x="47345" y="2208072"/>
                  </a:cubicBezTo>
                  <a:cubicBezTo>
                    <a:pt x="54216" y="2222131"/>
                    <a:pt x="66078" y="2247214"/>
                    <a:pt x="63931" y="2264930"/>
                  </a:cubicBezTo>
                  <a:cubicBezTo>
                    <a:pt x="63182" y="2270963"/>
                    <a:pt x="59143" y="2268486"/>
                    <a:pt x="57429" y="2271877"/>
                  </a:cubicBezTo>
                  <a:cubicBezTo>
                    <a:pt x="54368" y="2277922"/>
                    <a:pt x="53428" y="2286558"/>
                    <a:pt x="55206" y="2291892"/>
                  </a:cubicBezTo>
                  <a:cubicBezTo>
                    <a:pt x="59905" y="2305951"/>
                    <a:pt x="70154" y="2312377"/>
                    <a:pt x="79781" y="2321496"/>
                  </a:cubicBezTo>
                  <a:cubicBezTo>
                    <a:pt x="84848" y="2326297"/>
                    <a:pt x="88252" y="2333447"/>
                    <a:pt x="92201" y="2337498"/>
                  </a:cubicBezTo>
                  <a:cubicBezTo>
                    <a:pt x="98551" y="2344039"/>
                    <a:pt x="104990" y="2344305"/>
                    <a:pt x="111823" y="2348471"/>
                  </a:cubicBezTo>
                  <a:cubicBezTo>
                    <a:pt x="118643" y="2352611"/>
                    <a:pt x="122326" y="2357247"/>
                    <a:pt x="130428" y="2359177"/>
                  </a:cubicBezTo>
                  <a:cubicBezTo>
                    <a:pt x="138531" y="2361120"/>
                    <a:pt x="143827" y="2364892"/>
                    <a:pt x="151549" y="2369858"/>
                  </a:cubicBezTo>
                  <a:cubicBezTo>
                    <a:pt x="156019" y="2372741"/>
                    <a:pt x="166979" y="2375484"/>
                    <a:pt x="170243" y="2380513"/>
                  </a:cubicBezTo>
                  <a:cubicBezTo>
                    <a:pt x="173507" y="2385529"/>
                    <a:pt x="178015" y="2384082"/>
                    <a:pt x="181698" y="2384844"/>
                  </a:cubicBezTo>
                  <a:cubicBezTo>
                    <a:pt x="185381" y="2385606"/>
                    <a:pt x="184848" y="2386164"/>
                    <a:pt x="186613" y="2387930"/>
                  </a:cubicBezTo>
                  <a:cubicBezTo>
                    <a:pt x="188366" y="2389695"/>
                    <a:pt x="187934" y="2391752"/>
                    <a:pt x="190017" y="2392845"/>
                  </a:cubicBezTo>
                  <a:cubicBezTo>
                    <a:pt x="192100" y="2393924"/>
                    <a:pt x="194119" y="2392819"/>
                    <a:pt x="196253" y="2393492"/>
                  </a:cubicBezTo>
                  <a:cubicBezTo>
                    <a:pt x="198399" y="2394140"/>
                    <a:pt x="199656" y="2396007"/>
                    <a:pt x="201536" y="2397213"/>
                  </a:cubicBezTo>
                  <a:cubicBezTo>
                    <a:pt x="205841" y="2399957"/>
                    <a:pt x="211518" y="2399626"/>
                    <a:pt x="216179" y="2400973"/>
                  </a:cubicBezTo>
                  <a:cubicBezTo>
                    <a:pt x="223392" y="2403068"/>
                    <a:pt x="230263" y="2409837"/>
                    <a:pt x="237337" y="2410155"/>
                  </a:cubicBezTo>
                  <a:cubicBezTo>
                    <a:pt x="244424" y="2410460"/>
                    <a:pt x="246405" y="2404770"/>
                    <a:pt x="251790" y="2402497"/>
                  </a:cubicBezTo>
                  <a:cubicBezTo>
                    <a:pt x="257175" y="2400223"/>
                    <a:pt x="262839" y="2399004"/>
                    <a:pt x="268147" y="2397810"/>
                  </a:cubicBezTo>
                  <a:cubicBezTo>
                    <a:pt x="273443" y="2396629"/>
                    <a:pt x="276377" y="2397988"/>
                    <a:pt x="281012" y="2399944"/>
                  </a:cubicBezTo>
                  <a:cubicBezTo>
                    <a:pt x="282828" y="2400719"/>
                    <a:pt x="284670" y="2401417"/>
                    <a:pt x="286613" y="2401227"/>
                  </a:cubicBezTo>
                  <a:cubicBezTo>
                    <a:pt x="288543" y="2401036"/>
                    <a:pt x="287007" y="2398661"/>
                    <a:pt x="289382" y="2399283"/>
                  </a:cubicBezTo>
                  <a:cubicBezTo>
                    <a:pt x="291769" y="2399906"/>
                    <a:pt x="292646" y="2402497"/>
                    <a:pt x="294068" y="2405138"/>
                  </a:cubicBezTo>
                  <a:cubicBezTo>
                    <a:pt x="295478" y="2407780"/>
                    <a:pt x="295630" y="2412365"/>
                    <a:pt x="299529" y="2413927"/>
                  </a:cubicBezTo>
                  <a:cubicBezTo>
                    <a:pt x="303428" y="2415489"/>
                    <a:pt x="306590" y="2415692"/>
                    <a:pt x="309016" y="2419959"/>
                  </a:cubicBezTo>
                  <a:cubicBezTo>
                    <a:pt x="312343" y="2425776"/>
                    <a:pt x="318871" y="2429802"/>
                    <a:pt x="323316" y="2435085"/>
                  </a:cubicBezTo>
                  <a:cubicBezTo>
                    <a:pt x="324459" y="2436431"/>
                    <a:pt x="326110" y="2437790"/>
                    <a:pt x="326885" y="2439695"/>
                  </a:cubicBezTo>
                  <a:cubicBezTo>
                    <a:pt x="327659" y="2441600"/>
                    <a:pt x="327812" y="2443670"/>
                    <a:pt x="328980" y="2445677"/>
                  </a:cubicBezTo>
                  <a:cubicBezTo>
                    <a:pt x="330149" y="2447709"/>
                    <a:pt x="334009" y="2450071"/>
                    <a:pt x="335978" y="2450503"/>
                  </a:cubicBezTo>
                  <a:cubicBezTo>
                    <a:pt x="337959" y="2450934"/>
                    <a:pt x="338772" y="2450350"/>
                    <a:pt x="340182" y="2450655"/>
                  </a:cubicBezTo>
                  <a:cubicBezTo>
                    <a:pt x="341591" y="2450960"/>
                    <a:pt x="342391" y="2452128"/>
                    <a:pt x="343331" y="2452636"/>
                  </a:cubicBezTo>
                  <a:cubicBezTo>
                    <a:pt x="346925" y="2454579"/>
                    <a:pt x="350824" y="2453728"/>
                    <a:pt x="354393" y="2453843"/>
                  </a:cubicBezTo>
                  <a:cubicBezTo>
                    <a:pt x="357962" y="2453957"/>
                    <a:pt x="361276" y="2455570"/>
                    <a:pt x="364350" y="2455773"/>
                  </a:cubicBezTo>
                  <a:cubicBezTo>
                    <a:pt x="367436" y="2455989"/>
                    <a:pt x="368947" y="2455481"/>
                    <a:pt x="371627" y="2456561"/>
                  </a:cubicBezTo>
                  <a:cubicBezTo>
                    <a:pt x="374319" y="2457653"/>
                    <a:pt x="373735" y="2459596"/>
                    <a:pt x="377164" y="2460752"/>
                  </a:cubicBezTo>
                  <a:cubicBezTo>
                    <a:pt x="380606" y="2461895"/>
                    <a:pt x="385686" y="2463190"/>
                    <a:pt x="388429" y="2466886"/>
                  </a:cubicBezTo>
                  <a:cubicBezTo>
                    <a:pt x="389737" y="2468638"/>
                    <a:pt x="392582" y="2468905"/>
                    <a:pt x="394842" y="2468829"/>
                  </a:cubicBezTo>
                  <a:cubicBezTo>
                    <a:pt x="397090" y="2468753"/>
                    <a:pt x="397992" y="2466733"/>
                    <a:pt x="400646" y="2467533"/>
                  </a:cubicBezTo>
                  <a:cubicBezTo>
                    <a:pt x="403313" y="2468346"/>
                    <a:pt x="404939" y="2472817"/>
                    <a:pt x="407962" y="2473629"/>
                  </a:cubicBezTo>
                  <a:cubicBezTo>
                    <a:pt x="410984" y="2474429"/>
                    <a:pt x="413765" y="2471191"/>
                    <a:pt x="416674" y="2471458"/>
                  </a:cubicBezTo>
                  <a:cubicBezTo>
                    <a:pt x="419582" y="2471724"/>
                    <a:pt x="420357" y="2474658"/>
                    <a:pt x="421881" y="2476411"/>
                  </a:cubicBezTo>
                  <a:cubicBezTo>
                    <a:pt x="423405" y="2478176"/>
                    <a:pt x="425767" y="2478633"/>
                    <a:pt x="427342" y="2479687"/>
                  </a:cubicBezTo>
                  <a:cubicBezTo>
                    <a:pt x="432257" y="2482989"/>
                    <a:pt x="432752" y="2487968"/>
                    <a:pt x="436067" y="2492400"/>
                  </a:cubicBezTo>
                  <a:cubicBezTo>
                    <a:pt x="437222" y="2493937"/>
                    <a:pt x="439648" y="2493746"/>
                    <a:pt x="441007" y="2495207"/>
                  </a:cubicBezTo>
                  <a:cubicBezTo>
                    <a:pt x="442366" y="2496667"/>
                    <a:pt x="442125" y="2498661"/>
                    <a:pt x="442988" y="2500452"/>
                  </a:cubicBezTo>
                  <a:cubicBezTo>
                    <a:pt x="445122" y="2504948"/>
                    <a:pt x="448221" y="2506713"/>
                    <a:pt x="451142" y="2511298"/>
                  </a:cubicBezTo>
                  <a:cubicBezTo>
                    <a:pt x="454063" y="2515882"/>
                    <a:pt x="457390" y="2523032"/>
                    <a:pt x="460413" y="2528011"/>
                  </a:cubicBezTo>
                  <a:cubicBezTo>
                    <a:pt x="461302" y="2529471"/>
                    <a:pt x="463245" y="2530843"/>
                    <a:pt x="463854" y="2531986"/>
                  </a:cubicBezTo>
                  <a:cubicBezTo>
                    <a:pt x="466064" y="2536139"/>
                    <a:pt x="463880" y="2537053"/>
                    <a:pt x="461505" y="2540101"/>
                  </a:cubicBezTo>
                  <a:cubicBezTo>
                    <a:pt x="459143" y="2543149"/>
                    <a:pt x="457987" y="2547340"/>
                    <a:pt x="459168" y="2550858"/>
                  </a:cubicBezTo>
                  <a:cubicBezTo>
                    <a:pt x="460349" y="2554376"/>
                    <a:pt x="463715" y="2553335"/>
                    <a:pt x="466140" y="2553208"/>
                  </a:cubicBezTo>
                  <a:cubicBezTo>
                    <a:pt x="468566" y="2553093"/>
                    <a:pt x="469950" y="2553512"/>
                    <a:pt x="471462" y="2554719"/>
                  </a:cubicBezTo>
                  <a:cubicBezTo>
                    <a:pt x="477608" y="2559634"/>
                    <a:pt x="477392" y="2554681"/>
                    <a:pt x="483768" y="2553627"/>
                  </a:cubicBezTo>
                  <a:cubicBezTo>
                    <a:pt x="487248" y="2553068"/>
                    <a:pt x="488365" y="2558910"/>
                    <a:pt x="490677" y="2561221"/>
                  </a:cubicBezTo>
                  <a:cubicBezTo>
                    <a:pt x="492988" y="2563545"/>
                    <a:pt x="495947" y="2566581"/>
                    <a:pt x="498995" y="2568409"/>
                  </a:cubicBezTo>
                  <a:cubicBezTo>
                    <a:pt x="502043" y="2570226"/>
                    <a:pt x="506818" y="2571915"/>
                    <a:pt x="508152" y="2575242"/>
                  </a:cubicBezTo>
                  <a:cubicBezTo>
                    <a:pt x="509485" y="2578569"/>
                    <a:pt x="506526" y="2580627"/>
                    <a:pt x="506844" y="2583497"/>
                  </a:cubicBezTo>
                  <a:cubicBezTo>
                    <a:pt x="507149" y="2586367"/>
                    <a:pt x="508012" y="2588615"/>
                    <a:pt x="509955" y="2590457"/>
                  </a:cubicBezTo>
                  <a:cubicBezTo>
                    <a:pt x="515086" y="2595321"/>
                    <a:pt x="520064" y="2593555"/>
                    <a:pt x="526402" y="2593047"/>
                  </a:cubicBezTo>
                  <a:cubicBezTo>
                    <a:pt x="532739" y="2592514"/>
                    <a:pt x="538251" y="2592857"/>
                    <a:pt x="544728" y="2593873"/>
                  </a:cubicBezTo>
                  <a:cubicBezTo>
                    <a:pt x="551218" y="2594889"/>
                    <a:pt x="556145" y="2596870"/>
                    <a:pt x="558507" y="2603893"/>
                  </a:cubicBezTo>
                  <a:cubicBezTo>
                    <a:pt x="559206" y="2605951"/>
                    <a:pt x="560412" y="2610662"/>
                    <a:pt x="562648" y="2611678"/>
                  </a:cubicBezTo>
                  <a:cubicBezTo>
                    <a:pt x="564870" y="2612694"/>
                    <a:pt x="565721" y="2609367"/>
                    <a:pt x="566877" y="2609850"/>
                  </a:cubicBezTo>
                  <a:cubicBezTo>
                    <a:pt x="572122" y="2612059"/>
                    <a:pt x="572782" y="2616733"/>
                    <a:pt x="576833" y="2620264"/>
                  </a:cubicBezTo>
                  <a:cubicBezTo>
                    <a:pt x="577875" y="2621165"/>
                    <a:pt x="580478" y="2622321"/>
                    <a:pt x="581926" y="2621127"/>
                  </a:cubicBezTo>
                  <a:cubicBezTo>
                    <a:pt x="583374" y="2619921"/>
                    <a:pt x="582371" y="2617127"/>
                    <a:pt x="583412" y="2615895"/>
                  </a:cubicBezTo>
                  <a:cubicBezTo>
                    <a:pt x="586282" y="2612504"/>
                    <a:pt x="591946" y="2614180"/>
                    <a:pt x="592035" y="2608719"/>
                  </a:cubicBezTo>
                  <a:cubicBezTo>
                    <a:pt x="592137" y="2603271"/>
                    <a:pt x="584212" y="2603881"/>
                    <a:pt x="583577" y="2598039"/>
                  </a:cubicBezTo>
                  <a:cubicBezTo>
                    <a:pt x="582955" y="2592197"/>
                    <a:pt x="592201" y="2591790"/>
                    <a:pt x="595655" y="2587739"/>
                  </a:cubicBezTo>
                  <a:cubicBezTo>
                    <a:pt x="600836" y="2581643"/>
                    <a:pt x="601192" y="2572397"/>
                    <a:pt x="611441" y="2573464"/>
                  </a:cubicBezTo>
                  <a:cubicBezTo>
                    <a:pt x="611593" y="2573464"/>
                    <a:pt x="611733" y="2573528"/>
                    <a:pt x="611885" y="2573642"/>
                  </a:cubicBezTo>
                  <a:cubicBezTo>
                    <a:pt x="616318" y="2577211"/>
                    <a:pt x="620356" y="2581630"/>
                    <a:pt x="623633" y="2586164"/>
                  </a:cubicBezTo>
                  <a:cubicBezTo>
                    <a:pt x="626922" y="2590698"/>
                    <a:pt x="627011" y="2595956"/>
                    <a:pt x="628789" y="2600896"/>
                  </a:cubicBezTo>
                  <a:cubicBezTo>
                    <a:pt x="630567" y="2605836"/>
                    <a:pt x="635038" y="2609494"/>
                    <a:pt x="637933" y="2613228"/>
                  </a:cubicBezTo>
                  <a:cubicBezTo>
                    <a:pt x="640829" y="2616962"/>
                    <a:pt x="642785" y="2619730"/>
                    <a:pt x="644169" y="2623820"/>
                  </a:cubicBezTo>
                  <a:cubicBezTo>
                    <a:pt x="645553" y="2627922"/>
                    <a:pt x="643788" y="2629636"/>
                    <a:pt x="647052" y="2633459"/>
                  </a:cubicBezTo>
                  <a:cubicBezTo>
                    <a:pt x="653630" y="2641142"/>
                    <a:pt x="659256" y="2650261"/>
                    <a:pt x="654062" y="2660370"/>
                  </a:cubicBezTo>
                  <a:cubicBezTo>
                    <a:pt x="652818" y="2662808"/>
                    <a:pt x="649770" y="2661932"/>
                    <a:pt x="649744" y="2664561"/>
                  </a:cubicBezTo>
                  <a:cubicBezTo>
                    <a:pt x="649706" y="2667203"/>
                    <a:pt x="651713" y="2667876"/>
                    <a:pt x="652602" y="2669921"/>
                  </a:cubicBezTo>
                  <a:cubicBezTo>
                    <a:pt x="653491" y="2671953"/>
                    <a:pt x="653643" y="2673667"/>
                    <a:pt x="653808" y="2675839"/>
                  </a:cubicBezTo>
                  <a:cubicBezTo>
                    <a:pt x="654253" y="2681833"/>
                    <a:pt x="654621" y="2687027"/>
                    <a:pt x="653567" y="2693238"/>
                  </a:cubicBezTo>
                  <a:cubicBezTo>
                    <a:pt x="653224" y="2695270"/>
                    <a:pt x="651332" y="2697518"/>
                    <a:pt x="652843" y="2700096"/>
                  </a:cubicBezTo>
                  <a:cubicBezTo>
                    <a:pt x="654342" y="2702661"/>
                    <a:pt x="657948" y="2701023"/>
                    <a:pt x="659853" y="2704401"/>
                  </a:cubicBezTo>
                  <a:cubicBezTo>
                    <a:pt x="661771" y="2707767"/>
                    <a:pt x="661835" y="2713939"/>
                    <a:pt x="660514" y="2718130"/>
                  </a:cubicBezTo>
                  <a:cubicBezTo>
                    <a:pt x="657085" y="2729039"/>
                    <a:pt x="651814" y="2737777"/>
                    <a:pt x="642035" y="2743758"/>
                  </a:cubicBezTo>
                  <a:cubicBezTo>
                    <a:pt x="635685" y="2747645"/>
                    <a:pt x="628916" y="2745003"/>
                    <a:pt x="624497" y="2752064"/>
                  </a:cubicBezTo>
                  <a:cubicBezTo>
                    <a:pt x="620064" y="2759125"/>
                    <a:pt x="623760" y="2769514"/>
                    <a:pt x="621525" y="2777324"/>
                  </a:cubicBezTo>
                  <a:cubicBezTo>
                    <a:pt x="619290" y="2785135"/>
                    <a:pt x="610806" y="2785922"/>
                    <a:pt x="604507" y="2787408"/>
                  </a:cubicBezTo>
                  <a:cubicBezTo>
                    <a:pt x="598208" y="2788881"/>
                    <a:pt x="593369" y="2787726"/>
                    <a:pt x="593839" y="2795333"/>
                  </a:cubicBezTo>
                  <a:cubicBezTo>
                    <a:pt x="594080" y="2799461"/>
                    <a:pt x="599211" y="2802585"/>
                    <a:pt x="598525" y="2807284"/>
                  </a:cubicBezTo>
                  <a:cubicBezTo>
                    <a:pt x="597852" y="2811970"/>
                    <a:pt x="594906" y="2814688"/>
                    <a:pt x="593648" y="2819692"/>
                  </a:cubicBezTo>
                  <a:cubicBezTo>
                    <a:pt x="592378" y="2824708"/>
                    <a:pt x="592239" y="2830715"/>
                    <a:pt x="587286" y="2834360"/>
                  </a:cubicBezTo>
                  <a:cubicBezTo>
                    <a:pt x="584517" y="2836392"/>
                    <a:pt x="582828" y="2838297"/>
                    <a:pt x="582980" y="2842094"/>
                  </a:cubicBezTo>
                  <a:cubicBezTo>
                    <a:pt x="583133" y="2845892"/>
                    <a:pt x="583234" y="2851632"/>
                    <a:pt x="583476" y="2855048"/>
                  </a:cubicBezTo>
                  <a:cubicBezTo>
                    <a:pt x="583704" y="2858465"/>
                    <a:pt x="583717" y="2860357"/>
                    <a:pt x="583145" y="2863075"/>
                  </a:cubicBezTo>
                  <a:cubicBezTo>
                    <a:pt x="582574" y="2865780"/>
                    <a:pt x="581012" y="2866555"/>
                    <a:pt x="580961" y="2869374"/>
                  </a:cubicBezTo>
                  <a:cubicBezTo>
                    <a:pt x="580910" y="2872193"/>
                    <a:pt x="582955" y="2876232"/>
                    <a:pt x="585952" y="2876638"/>
                  </a:cubicBezTo>
                  <a:cubicBezTo>
                    <a:pt x="588949" y="2877032"/>
                    <a:pt x="590105" y="2880829"/>
                    <a:pt x="591299" y="2881947"/>
                  </a:cubicBezTo>
                  <a:cubicBezTo>
                    <a:pt x="597128" y="2887332"/>
                    <a:pt x="602945" y="2880702"/>
                    <a:pt x="608152" y="2886468"/>
                  </a:cubicBezTo>
                  <a:cubicBezTo>
                    <a:pt x="611771" y="2890469"/>
                    <a:pt x="607948" y="2896958"/>
                    <a:pt x="605281" y="2901137"/>
                  </a:cubicBezTo>
                  <a:cubicBezTo>
                    <a:pt x="604659" y="2902115"/>
                    <a:pt x="604723" y="2903550"/>
                    <a:pt x="603376" y="2904566"/>
                  </a:cubicBezTo>
                  <a:cubicBezTo>
                    <a:pt x="602030" y="2905582"/>
                    <a:pt x="598817" y="2905925"/>
                    <a:pt x="597077" y="2906534"/>
                  </a:cubicBezTo>
                  <a:cubicBezTo>
                    <a:pt x="595325" y="2907144"/>
                    <a:pt x="593966" y="2908630"/>
                    <a:pt x="592569" y="2909481"/>
                  </a:cubicBezTo>
                  <a:cubicBezTo>
                    <a:pt x="591172" y="2910331"/>
                    <a:pt x="590257" y="2910370"/>
                    <a:pt x="589076" y="2911500"/>
                  </a:cubicBezTo>
                  <a:cubicBezTo>
                    <a:pt x="587882" y="2912618"/>
                    <a:pt x="587755" y="2914319"/>
                    <a:pt x="586473" y="2915640"/>
                  </a:cubicBezTo>
                  <a:cubicBezTo>
                    <a:pt x="585203" y="2916948"/>
                    <a:pt x="584441" y="2917304"/>
                    <a:pt x="582599" y="2918866"/>
                  </a:cubicBezTo>
                  <a:cubicBezTo>
                    <a:pt x="580745" y="2920415"/>
                    <a:pt x="578027" y="2925025"/>
                    <a:pt x="577481" y="2927616"/>
                  </a:cubicBezTo>
                  <a:cubicBezTo>
                    <a:pt x="576935" y="2930207"/>
                    <a:pt x="576795" y="2933382"/>
                    <a:pt x="577646" y="2935160"/>
                  </a:cubicBezTo>
                  <a:cubicBezTo>
                    <a:pt x="578497" y="2936938"/>
                    <a:pt x="579005" y="2935617"/>
                    <a:pt x="579678" y="2936786"/>
                  </a:cubicBezTo>
                  <a:cubicBezTo>
                    <a:pt x="580377" y="2937967"/>
                    <a:pt x="580643" y="2938411"/>
                    <a:pt x="580872" y="2939923"/>
                  </a:cubicBezTo>
                  <a:cubicBezTo>
                    <a:pt x="581088" y="2941447"/>
                    <a:pt x="580313" y="2943783"/>
                    <a:pt x="579272" y="2944977"/>
                  </a:cubicBezTo>
                  <a:cubicBezTo>
                    <a:pt x="578230" y="2946184"/>
                    <a:pt x="578002" y="2946958"/>
                    <a:pt x="578497" y="2948330"/>
                  </a:cubicBezTo>
                  <a:cubicBezTo>
                    <a:pt x="578980" y="2949702"/>
                    <a:pt x="579615" y="2950349"/>
                    <a:pt x="581050" y="2950679"/>
                  </a:cubicBezTo>
                  <a:cubicBezTo>
                    <a:pt x="582485" y="2951010"/>
                    <a:pt x="582866" y="2950108"/>
                    <a:pt x="584415" y="2951238"/>
                  </a:cubicBezTo>
                  <a:cubicBezTo>
                    <a:pt x="585977" y="2952381"/>
                    <a:pt x="587095" y="2956839"/>
                    <a:pt x="586549" y="2958503"/>
                  </a:cubicBezTo>
                  <a:cubicBezTo>
                    <a:pt x="585215" y="2962617"/>
                    <a:pt x="581837" y="2964205"/>
                    <a:pt x="579462" y="2966910"/>
                  </a:cubicBezTo>
                  <a:cubicBezTo>
                    <a:pt x="577087" y="2969615"/>
                    <a:pt x="577037" y="2972155"/>
                    <a:pt x="579589" y="2974327"/>
                  </a:cubicBezTo>
                  <a:cubicBezTo>
                    <a:pt x="585952" y="2979788"/>
                    <a:pt x="594563" y="2980867"/>
                    <a:pt x="601611" y="2984779"/>
                  </a:cubicBezTo>
                  <a:cubicBezTo>
                    <a:pt x="605612" y="2986989"/>
                    <a:pt x="607186" y="2991256"/>
                    <a:pt x="610527" y="2993948"/>
                  </a:cubicBezTo>
                  <a:cubicBezTo>
                    <a:pt x="613854" y="2996641"/>
                    <a:pt x="617601" y="2999460"/>
                    <a:pt x="619328" y="3003143"/>
                  </a:cubicBezTo>
                  <a:cubicBezTo>
                    <a:pt x="621055" y="3006801"/>
                    <a:pt x="620407" y="3010192"/>
                    <a:pt x="622338" y="3013468"/>
                  </a:cubicBezTo>
                  <a:cubicBezTo>
                    <a:pt x="624281" y="3016745"/>
                    <a:pt x="627418" y="3018383"/>
                    <a:pt x="630123" y="3020885"/>
                  </a:cubicBezTo>
                  <a:cubicBezTo>
                    <a:pt x="632828" y="3023400"/>
                    <a:pt x="635609" y="3025482"/>
                    <a:pt x="637108" y="3029000"/>
                  </a:cubicBezTo>
                  <a:cubicBezTo>
                    <a:pt x="638619" y="3032506"/>
                    <a:pt x="637984" y="3036595"/>
                    <a:pt x="639102" y="3040227"/>
                  </a:cubicBezTo>
                  <a:cubicBezTo>
                    <a:pt x="640206" y="3043859"/>
                    <a:pt x="642061" y="3045764"/>
                    <a:pt x="643889" y="3049346"/>
                  </a:cubicBezTo>
                  <a:cubicBezTo>
                    <a:pt x="645718" y="3052927"/>
                    <a:pt x="645998" y="3055835"/>
                    <a:pt x="647865" y="3060496"/>
                  </a:cubicBezTo>
                  <a:cubicBezTo>
                    <a:pt x="649731" y="3065145"/>
                    <a:pt x="654646" y="3071888"/>
                    <a:pt x="656158" y="3077489"/>
                  </a:cubicBezTo>
                  <a:cubicBezTo>
                    <a:pt x="657682" y="3083064"/>
                    <a:pt x="658406" y="3089198"/>
                    <a:pt x="661339" y="3094164"/>
                  </a:cubicBezTo>
                  <a:cubicBezTo>
                    <a:pt x="664286" y="3099117"/>
                    <a:pt x="664082" y="3105188"/>
                    <a:pt x="666165" y="3110052"/>
                  </a:cubicBezTo>
                  <a:cubicBezTo>
                    <a:pt x="668261" y="3114929"/>
                    <a:pt x="672820" y="3115970"/>
                    <a:pt x="676122" y="3119247"/>
                  </a:cubicBezTo>
                  <a:cubicBezTo>
                    <a:pt x="679424" y="3122510"/>
                    <a:pt x="680885" y="3126117"/>
                    <a:pt x="683488" y="3129800"/>
                  </a:cubicBezTo>
                  <a:cubicBezTo>
                    <a:pt x="686092" y="3133483"/>
                    <a:pt x="690397" y="3136341"/>
                    <a:pt x="692632" y="3140252"/>
                  </a:cubicBezTo>
                  <a:cubicBezTo>
                    <a:pt x="697141" y="3148139"/>
                    <a:pt x="698474" y="3156927"/>
                    <a:pt x="703173" y="3164738"/>
                  </a:cubicBezTo>
                  <a:cubicBezTo>
                    <a:pt x="705624" y="3168815"/>
                    <a:pt x="711733" y="3171748"/>
                    <a:pt x="710628" y="3177171"/>
                  </a:cubicBezTo>
                  <a:cubicBezTo>
                    <a:pt x="709523" y="3182594"/>
                    <a:pt x="705738" y="3185617"/>
                    <a:pt x="709066" y="3190875"/>
                  </a:cubicBezTo>
                  <a:cubicBezTo>
                    <a:pt x="712393" y="3196132"/>
                    <a:pt x="717930" y="3199028"/>
                    <a:pt x="722553" y="3203130"/>
                  </a:cubicBezTo>
                  <a:cubicBezTo>
                    <a:pt x="724763" y="3205086"/>
                    <a:pt x="725804" y="3207499"/>
                    <a:pt x="727836" y="3209886"/>
                  </a:cubicBezTo>
                  <a:cubicBezTo>
                    <a:pt x="729881" y="3212287"/>
                    <a:pt x="733132" y="3214255"/>
                    <a:pt x="735761" y="3216300"/>
                  </a:cubicBezTo>
                  <a:cubicBezTo>
                    <a:pt x="740384" y="3219919"/>
                    <a:pt x="745464" y="3224187"/>
                    <a:pt x="750620" y="3226777"/>
                  </a:cubicBezTo>
                  <a:cubicBezTo>
                    <a:pt x="755789" y="3229368"/>
                    <a:pt x="760945" y="3233496"/>
                    <a:pt x="763981" y="3237560"/>
                  </a:cubicBezTo>
                  <a:cubicBezTo>
                    <a:pt x="766991" y="3241611"/>
                    <a:pt x="767245" y="3245789"/>
                    <a:pt x="771461" y="3247605"/>
                  </a:cubicBezTo>
                  <a:cubicBezTo>
                    <a:pt x="775665" y="3249422"/>
                    <a:pt x="779259" y="3245942"/>
                    <a:pt x="783196" y="3247212"/>
                  </a:cubicBezTo>
                  <a:cubicBezTo>
                    <a:pt x="787145" y="3248482"/>
                    <a:pt x="789076" y="3251644"/>
                    <a:pt x="791971" y="3254146"/>
                  </a:cubicBezTo>
                  <a:cubicBezTo>
                    <a:pt x="794880" y="3256648"/>
                    <a:pt x="799668" y="3257702"/>
                    <a:pt x="802424" y="3259531"/>
                  </a:cubicBezTo>
                  <a:cubicBezTo>
                    <a:pt x="805179" y="3261372"/>
                    <a:pt x="803389" y="3262718"/>
                    <a:pt x="805510" y="3264687"/>
                  </a:cubicBezTo>
                  <a:cubicBezTo>
                    <a:pt x="807618" y="3266668"/>
                    <a:pt x="808913" y="3267189"/>
                    <a:pt x="811974" y="3269195"/>
                  </a:cubicBezTo>
                  <a:cubicBezTo>
                    <a:pt x="815035" y="3271202"/>
                    <a:pt x="820318" y="3273310"/>
                    <a:pt x="822464" y="3277552"/>
                  </a:cubicBezTo>
                  <a:cubicBezTo>
                    <a:pt x="824610" y="3281794"/>
                    <a:pt x="822959" y="3287395"/>
                    <a:pt x="827481" y="3290874"/>
                  </a:cubicBezTo>
                  <a:cubicBezTo>
                    <a:pt x="830084" y="3292868"/>
                    <a:pt x="834885" y="3290862"/>
                    <a:pt x="838161" y="3292030"/>
                  </a:cubicBezTo>
                  <a:cubicBezTo>
                    <a:pt x="841438" y="3293186"/>
                    <a:pt x="844715" y="3295777"/>
                    <a:pt x="847089" y="3298304"/>
                  </a:cubicBezTo>
                  <a:cubicBezTo>
                    <a:pt x="854887" y="3306610"/>
                    <a:pt x="857846" y="3314534"/>
                    <a:pt x="860539" y="3325710"/>
                  </a:cubicBezTo>
                  <a:cubicBezTo>
                    <a:pt x="861428" y="3329457"/>
                    <a:pt x="863561" y="3333546"/>
                    <a:pt x="864438" y="3338106"/>
                  </a:cubicBezTo>
                  <a:cubicBezTo>
                    <a:pt x="865301" y="3342665"/>
                    <a:pt x="864831" y="3349853"/>
                    <a:pt x="866914" y="3354425"/>
                  </a:cubicBezTo>
                  <a:cubicBezTo>
                    <a:pt x="869010" y="3358997"/>
                    <a:pt x="870597" y="3365766"/>
                    <a:pt x="870330" y="3369843"/>
                  </a:cubicBezTo>
                  <a:cubicBezTo>
                    <a:pt x="870051" y="3373920"/>
                    <a:pt x="869378" y="3375240"/>
                    <a:pt x="869581" y="3378327"/>
                  </a:cubicBezTo>
                  <a:cubicBezTo>
                    <a:pt x="869784" y="3381400"/>
                    <a:pt x="870927" y="3383622"/>
                    <a:pt x="871575" y="3386251"/>
                  </a:cubicBezTo>
                  <a:cubicBezTo>
                    <a:pt x="872235" y="3388868"/>
                    <a:pt x="873747" y="3391598"/>
                    <a:pt x="874991" y="3393351"/>
                  </a:cubicBezTo>
                  <a:cubicBezTo>
                    <a:pt x="876236" y="3395103"/>
                    <a:pt x="876287" y="3394100"/>
                    <a:pt x="877531" y="3395738"/>
                  </a:cubicBezTo>
                  <a:cubicBezTo>
                    <a:pt x="878751" y="3397377"/>
                    <a:pt x="880148" y="3399193"/>
                    <a:pt x="880935" y="3401707"/>
                  </a:cubicBezTo>
                  <a:cubicBezTo>
                    <a:pt x="881710" y="3404222"/>
                    <a:pt x="882357" y="3407156"/>
                    <a:pt x="883132" y="3410191"/>
                  </a:cubicBezTo>
                  <a:cubicBezTo>
                    <a:pt x="883907" y="3413213"/>
                    <a:pt x="885101" y="3418331"/>
                    <a:pt x="885507" y="3421354"/>
                  </a:cubicBezTo>
                  <a:cubicBezTo>
                    <a:pt x="885926" y="3424377"/>
                    <a:pt x="885812" y="3425837"/>
                    <a:pt x="886104" y="3428606"/>
                  </a:cubicBezTo>
                  <a:cubicBezTo>
                    <a:pt x="886383" y="3431374"/>
                    <a:pt x="886828" y="3433432"/>
                    <a:pt x="887552" y="3436518"/>
                  </a:cubicBezTo>
                  <a:cubicBezTo>
                    <a:pt x="888288" y="3439604"/>
                    <a:pt x="889469" y="3445929"/>
                    <a:pt x="889952" y="3448761"/>
                  </a:cubicBezTo>
                  <a:cubicBezTo>
                    <a:pt x="890447" y="3451618"/>
                    <a:pt x="890181" y="3452368"/>
                    <a:pt x="889660" y="3454285"/>
                  </a:cubicBezTo>
                  <a:cubicBezTo>
                    <a:pt x="889139" y="3456203"/>
                    <a:pt x="888250" y="3455225"/>
                    <a:pt x="887641" y="3457105"/>
                  </a:cubicBezTo>
                  <a:cubicBezTo>
                    <a:pt x="887031" y="3458972"/>
                    <a:pt x="886409" y="3460038"/>
                    <a:pt x="886396" y="3462769"/>
                  </a:cubicBezTo>
                  <a:cubicBezTo>
                    <a:pt x="886371" y="3465525"/>
                    <a:pt x="886447" y="3470490"/>
                    <a:pt x="888428" y="3473196"/>
                  </a:cubicBezTo>
                  <a:cubicBezTo>
                    <a:pt x="890409" y="3475888"/>
                    <a:pt x="892619" y="3471989"/>
                    <a:pt x="894803" y="3474148"/>
                  </a:cubicBezTo>
                  <a:cubicBezTo>
                    <a:pt x="896988" y="3476307"/>
                    <a:pt x="895540" y="3479888"/>
                    <a:pt x="895819" y="3482848"/>
                  </a:cubicBezTo>
                  <a:cubicBezTo>
                    <a:pt x="896099" y="3485819"/>
                    <a:pt x="898105" y="3490734"/>
                    <a:pt x="899185" y="3492982"/>
                  </a:cubicBezTo>
                  <a:cubicBezTo>
                    <a:pt x="900264" y="3495230"/>
                    <a:pt x="900315" y="3495941"/>
                    <a:pt x="900772" y="3497605"/>
                  </a:cubicBezTo>
                  <a:cubicBezTo>
                    <a:pt x="901217" y="3499269"/>
                    <a:pt x="900734" y="3499713"/>
                    <a:pt x="901420" y="3501237"/>
                  </a:cubicBezTo>
                  <a:cubicBezTo>
                    <a:pt x="902106" y="3502761"/>
                    <a:pt x="903528" y="3504755"/>
                    <a:pt x="903528" y="3506622"/>
                  </a:cubicBezTo>
                  <a:cubicBezTo>
                    <a:pt x="903528" y="3515245"/>
                    <a:pt x="912799" y="3523005"/>
                    <a:pt x="916546" y="3528517"/>
                  </a:cubicBezTo>
                  <a:cubicBezTo>
                    <a:pt x="920292" y="3534016"/>
                    <a:pt x="919645" y="3538169"/>
                    <a:pt x="920788" y="3542538"/>
                  </a:cubicBezTo>
                  <a:cubicBezTo>
                    <a:pt x="921931" y="3546906"/>
                    <a:pt x="920546" y="3551313"/>
                    <a:pt x="921804" y="3554107"/>
                  </a:cubicBezTo>
                  <a:cubicBezTo>
                    <a:pt x="925423" y="3562083"/>
                    <a:pt x="931849" y="3566096"/>
                    <a:pt x="936040" y="3572713"/>
                  </a:cubicBezTo>
                  <a:cubicBezTo>
                    <a:pt x="938415" y="3576447"/>
                    <a:pt x="937094" y="3579139"/>
                    <a:pt x="937894" y="3583012"/>
                  </a:cubicBezTo>
                  <a:cubicBezTo>
                    <a:pt x="938707" y="3586873"/>
                    <a:pt x="940460" y="3590658"/>
                    <a:pt x="941565" y="3594379"/>
                  </a:cubicBezTo>
                  <a:cubicBezTo>
                    <a:pt x="942657" y="3598100"/>
                    <a:pt x="942124" y="3600805"/>
                    <a:pt x="944181" y="3604450"/>
                  </a:cubicBezTo>
                  <a:cubicBezTo>
                    <a:pt x="946251" y="3608095"/>
                    <a:pt x="950899" y="3612489"/>
                    <a:pt x="952855" y="3616350"/>
                  </a:cubicBezTo>
                  <a:cubicBezTo>
                    <a:pt x="954798" y="3620211"/>
                    <a:pt x="956017" y="3626764"/>
                    <a:pt x="956614" y="3629812"/>
                  </a:cubicBezTo>
                  <a:cubicBezTo>
                    <a:pt x="957199" y="3632860"/>
                    <a:pt x="956335" y="3631285"/>
                    <a:pt x="956640" y="3633279"/>
                  </a:cubicBezTo>
                  <a:cubicBezTo>
                    <a:pt x="956944" y="3635260"/>
                    <a:pt x="958494" y="3637978"/>
                    <a:pt x="959218" y="3639426"/>
                  </a:cubicBezTo>
                  <a:cubicBezTo>
                    <a:pt x="959954" y="3640874"/>
                    <a:pt x="960577" y="3641826"/>
                    <a:pt x="961174" y="3642614"/>
                  </a:cubicBezTo>
                  <a:cubicBezTo>
                    <a:pt x="964628" y="3647236"/>
                    <a:pt x="966520" y="3651770"/>
                    <a:pt x="968743" y="3656952"/>
                  </a:cubicBezTo>
                  <a:cubicBezTo>
                    <a:pt x="970953" y="3662159"/>
                    <a:pt x="976604" y="3668877"/>
                    <a:pt x="979474" y="3672738"/>
                  </a:cubicBezTo>
                  <a:cubicBezTo>
                    <a:pt x="982332" y="3676599"/>
                    <a:pt x="985646" y="3678897"/>
                    <a:pt x="988098" y="3680841"/>
                  </a:cubicBezTo>
                  <a:cubicBezTo>
                    <a:pt x="993152" y="3684828"/>
                    <a:pt x="992124" y="3689235"/>
                    <a:pt x="993990" y="3693579"/>
                  </a:cubicBezTo>
                  <a:cubicBezTo>
                    <a:pt x="995845" y="3697922"/>
                    <a:pt x="999591" y="3697681"/>
                    <a:pt x="1001382" y="3701059"/>
                  </a:cubicBezTo>
                  <a:cubicBezTo>
                    <a:pt x="1003173" y="3704424"/>
                    <a:pt x="1001331" y="3704945"/>
                    <a:pt x="1002258" y="3708933"/>
                  </a:cubicBezTo>
                  <a:cubicBezTo>
                    <a:pt x="1003185" y="3712921"/>
                    <a:pt x="1007389" y="3718306"/>
                    <a:pt x="1010399" y="3721747"/>
                  </a:cubicBezTo>
                  <a:cubicBezTo>
                    <a:pt x="1013421" y="3725202"/>
                    <a:pt x="1017562" y="3729532"/>
                    <a:pt x="1021156" y="3731602"/>
                  </a:cubicBezTo>
                  <a:cubicBezTo>
                    <a:pt x="1024737" y="3733660"/>
                    <a:pt x="1028204" y="3734676"/>
                    <a:pt x="1030922" y="3736594"/>
                  </a:cubicBezTo>
                  <a:cubicBezTo>
                    <a:pt x="1033627" y="3738511"/>
                    <a:pt x="1034757" y="3740467"/>
                    <a:pt x="1036675" y="3742372"/>
                  </a:cubicBezTo>
                  <a:cubicBezTo>
                    <a:pt x="1038605" y="3744264"/>
                    <a:pt x="1039317" y="3745903"/>
                    <a:pt x="1039876" y="3748176"/>
                  </a:cubicBezTo>
                  <a:cubicBezTo>
                    <a:pt x="1040434" y="3750437"/>
                    <a:pt x="1040599" y="3751465"/>
                    <a:pt x="1042327" y="3753053"/>
                  </a:cubicBezTo>
                  <a:cubicBezTo>
                    <a:pt x="1044054" y="3754640"/>
                    <a:pt x="1047432" y="3756456"/>
                    <a:pt x="1049324" y="3757371"/>
                  </a:cubicBezTo>
                  <a:cubicBezTo>
                    <a:pt x="1054036" y="3759644"/>
                    <a:pt x="1058519" y="3762616"/>
                    <a:pt x="1062240" y="3765448"/>
                  </a:cubicBezTo>
                  <a:cubicBezTo>
                    <a:pt x="1065961" y="3768293"/>
                    <a:pt x="1068476" y="3772128"/>
                    <a:pt x="1070813" y="3775252"/>
                  </a:cubicBezTo>
                  <a:cubicBezTo>
                    <a:pt x="1073162" y="3778377"/>
                    <a:pt x="1074927" y="3779545"/>
                    <a:pt x="1076858" y="3782415"/>
                  </a:cubicBezTo>
                  <a:cubicBezTo>
                    <a:pt x="1078788" y="3785298"/>
                    <a:pt x="1077175" y="3787559"/>
                    <a:pt x="1080719" y="3789845"/>
                  </a:cubicBezTo>
                  <a:cubicBezTo>
                    <a:pt x="1084262" y="3792131"/>
                    <a:pt x="1091272" y="3791966"/>
                    <a:pt x="1093838" y="3796322"/>
                  </a:cubicBezTo>
                  <a:cubicBezTo>
                    <a:pt x="1096403" y="3800678"/>
                    <a:pt x="1094244" y="3805110"/>
                    <a:pt x="1094955" y="3809923"/>
                  </a:cubicBezTo>
                  <a:cubicBezTo>
                    <a:pt x="1095146" y="3811231"/>
                    <a:pt x="1095184" y="3812476"/>
                    <a:pt x="1096962" y="3813302"/>
                  </a:cubicBezTo>
                  <a:cubicBezTo>
                    <a:pt x="1098740" y="3814114"/>
                    <a:pt x="1101382" y="3813238"/>
                    <a:pt x="1103426" y="3814686"/>
                  </a:cubicBezTo>
                  <a:cubicBezTo>
                    <a:pt x="1105458" y="3816146"/>
                    <a:pt x="1106449" y="3816959"/>
                    <a:pt x="1107693" y="3819994"/>
                  </a:cubicBezTo>
                  <a:cubicBezTo>
                    <a:pt x="1108913" y="3823030"/>
                    <a:pt x="1109332" y="3827322"/>
                    <a:pt x="1110741" y="3831209"/>
                  </a:cubicBezTo>
                  <a:cubicBezTo>
                    <a:pt x="1112164" y="3835082"/>
                    <a:pt x="1114247" y="3839133"/>
                    <a:pt x="1116012" y="3843705"/>
                  </a:cubicBezTo>
                  <a:cubicBezTo>
                    <a:pt x="1117777" y="3848277"/>
                    <a:pt x="1122133" y="3855923"/>
                    <a:pt x="1124496" y="3859949"/>
                  </a:cubicBezTo>
                  <a:cubicBezTo>
                    <a:pt x="1126870" y="3863962"/>
                    <a:pt x="1126502" y="3866629"/>
                    <a:pt x="1128572" y="3869982"/>
                  </a:cubicBezTo>
                  <a:cubicBezTo>
                    <a:pt x="1130630" y="3873360"/>
                    <a:pt x="1134744" y="3876014"/>
                    <a:pt x="1137119" y="3878503"/>
                  </a:cubicBezTo>
                  <a:cubicBezTo>
                    <a:pt x="1139494" y="3880980"/>
                    <a:pt x="1143000" y="3881031"/>
                    <a:pt x="1141641" y="3884650"/>
                  </a:cubicBezTo>
                  <a:cubicBezTo>
                    <a:pt x="1139189" y="3891140"/>
                    <a:pt x="1133906" y="3892842"/>
                    <a:pt x="1140929" y="3898696"/>
                  </a:cubicBezTo>
                  <a:cubicBezTo>
                    <a:pt x="1142199" y="3899750"/>
                    <a:pt x="1144651" y="3901706"/>
                    <a:pt x="1145959" y="3902925"/>
                  </a:cubicBezTo>
                  <a:cubicBezTo>
                    <a:pt x="1147254" y="3904119"/>
                    <a:pt x="1147102" y="3905326"/>
                    <a:pt x="1148956" y="3905808"/>
                  </a:cubicBezTo>
                  <a:cubicBezTo>
                    <a:pt x="1150810" y="3906291"/>
                    <a:pt x="1151153" y="3905631"/>
                    <a:pt x="1153604" y="3904894"/>
                  </a:cubicBezTo>
                  <a:cubicBezTo>
                    <a:pt x="1156042" y="3904157"/>
                    <a:pt x="1160995" y="3903078"/>
                    <a:pt x="1162443" y="3906939"/>
                  </a:cubicBezTo>
                  <a:cubicBezTo>
                    <a:pt x="1162977" y="3908348"/>
                    <a:pt x="1162723" y="3910101"/>
                    <a:pt x="1163726" y="3911409"/>
                  </a:cubicBezTo>
                  <a:cubicBezTo>
                    <a:pt x="1164716" y="3912730"/>
                    <a:pt x="1165567" y="3913352"/>
                    <a:pt x="1167282" y="3914051"/>
                  </a:cubicBezTo>
                  <a:cubicBezTo>
                    <a:pt x="1168984" y="3914749"/>
                    <a:pt x="1171968" y="3914800"/>
                    <a:pt x="1173721" y="3915600"/>
                  </a:cubicBezTo>
                  <a:cubicBezTo>
                    <a:pt x="1175486" y="3916387"/>
                    <a:pt x="1176845" y="3917581"/>
                    <a:pt x="1178458" y="3918292"/>
                  </a:cubicBezTo>
                  <a:cubicBezTo>
                    <a:pt x="1180071" y="3918991"/>
                    <a:pt x="1181125" y="3919981"/>
                    <a:pt x="1182471" y="3920947"/>
                  </a:cubicBezTo>
                  <a:cubicBezTo>
                    <a:pt x="1183817" y="3921899"/>
                    <a:pt x="1185354" y="3922712"/>
                    <a:pt x="1186675" y="3923614"/>
                  </a:cubicBezTo>
                  <a:cubicBezTo>
                    <a:pt x="1188008" y="3924503"/>
                    <a:pt x="1189278" y="3926319"/>
                    <a:pt x="1189837" y="3927487"/>
                  </a:cubicBezTo>
                  <a:cubicBezTo>
                    <a:pt x="1190396" y="3928656"/>
                    <a:pt x="1190231" y="3929037"/>
                    <a:pt x="1190777" y="3929913"/>
                  </a:cubicBezTo>
                  <a:cubicBezTo>
                    <a:pt x="1191323" y="3930789"/>
                    <a:pt x="1191983" y="3931564"/>
                    <a:pt x="1192161" y="3932516"/>
                  </a:cubicBezTo>
                  <a:cubicBezTo>
                    <a:pt x="1192352" y="3933469"/>
                    <a:pt x="1191780" y="3933494"/>
                    <a:pt x="1192072" y="3934574"/>
                  </a:cubicBezTo>
                  <a:cubicBezTo>
                    <a:pt x="1192364" y="3935641"/>
                    <a:pt x="1193761" y="3936707"/>
                    <a:pt x="1194587" y="3937698"/>
                  </a:cubicBezTo>
                  <a:cubicBezTo>
                    <a:pt x="1195425" y="3938689"/>
                    <a:pt x="1196174" y="3939413"/>
                    <a:pt x="1195870" y="3940937"/>
                  </a:cubicBezTo>
                  <a:cubicBezTo>
                    <a:pt x="1195565" y="3942461"/>
                    <a:pt x="1194053" y="3944162"/>
                    <a:pt x="1194523" y="3945902"/>
                  </a:cubicBezTo>
                  <a:cubicBezTo>
                    <a:pt x="1194993" y="3947655"/>
                    <a:pt x="1196276" y="3948049"/>
                    <a:pt x="1198003" y="3947642"/>
                  </a:cubicBezTo>
                  <a:cubicBezTo>
                    <a:pt x="1199730" y="3947223"/>
                    <a:pt x="1202816" y="3947579"/>
                    <a:pt x="1203871" y="3948811"/>
                  </a:cubicBezTo>
                  <a:cubicBezTo>
                    <a:pt x="1204925" y="3950042"/>
                    <a:pt x="1203705" y="3949827"/>
                    <a:pt x="1204086" y="3950817"/>
                  </a:cubicBezTo>
                  <a:cubicBezTo>
                    <a:pt x="1204493" y="3951808"/>
                    <a:pt x="1204467" y="3951947"/>
                    <a:pt x="1204988" y="3953103"/>
                  </a:cubicBezTo>
                  <a:cubicBezTo>
                    <a:pt x="1205509" y="3954272"/>
                    <a:pt x="1206195" y="3955884"/>
                    <a:pt x="1207592" y="3956837"/>
                  </a:cubicBezTo>
                  <a:cubicBezTo>
                    <a:pt x="1209001" y="3957789"/>
                    <a:pt x="1211008" y="3959326"/>
                    <a:pt x="1211681" y="3960990"/>
                  </a:cubicBezTo>
                  <a:cubicBezTo>
                    <a:pt x="1212341" y="3962654"/>
                    <a:pt x="1213027" y="3964559"/>
                    <a:pt x="1214246" y="3965562"/>
                  </a:cubicBezTo>
                  <a:cubicBezTo>
                    <a:pt x="1215478" y="3966578"/>
                    <a:pt x="1216913" y="3966667"/>
                    <a:pt x="1218031" y="3966883"/>
                  </a:cubicBezTo>
                  <a:cubicBezTo>
                    <a:pt x="1219161" y="3967086"/>
                    <a:pt x="1219187" y="3966502"/>
                    <a:pt x="1220127" y="3966654"/>
                  </a:cubicBezTo>
                  <a:cubicBezTo>
                    <a:pt x="1221066" y="3966794"/>
                    <a:pt x="1221625" y="3968229"/>
                    <a:pt x="1222400" y="3968584"/>
                  </a:cubicBezTo>
                  <a:cubicBezTo>
                    <a:pt x="1225854" y="3970147"/>
                    <a:pt x="1231328" y="3969677"/>
                    <a:pt x="1234376" y="3970743"/>
                  </a:cubicBezTo>
                  <a:cubicBezTo>
                    <a:pt x="1237411" y="3971798"/>
                    <a:pt x="1238465" y="3972648"/>
                    <a:pt x="1241031" y="3972013"/>
                  </a:cubicBezTo>
                  <a:cubicBezTo>
                    <a:pt x="1243583" y="3971391"/>
                    <a:pt x="1245349" y="3970185"/>
                    <a:pt x="1247406" y="3969105"/>
                  </a:cubicBezTo>
                  <a:cubicBezTo>
                    <a:pt x="1249464" y="3968026"/>
                    <a:pt x="1249362" y="3966235"/>
                    <a:pt x="1248867" y="3964482"/>
                  </a:cubicBezTo>
                  <a:cubicBezTo>
                    <a:pt x="1248384" y="3962730"/>
                    <a:pt x="1246555" y="3962374"/>
                    <a:pt x="1247051" y="3960456"/>
                  </a:cubicBezTo>
                  <a:cubicBezTo>
                    <a:pt x="1247546" y="3958551"/>
                    <a:pt x="1249667" y="3958894"/>
                    <a:pt x="1251254" y="3959110"/>
                  </a:cubicBezTo>
                  <a:cubicBezTo>
                    <a:pt x="1252842" y="3959339"/>
                    <a:pt x="1252626" y="3958209"/>
                    <a:pt x="1254175" y="3957688"/>
                  </a:cubicBezTo>
                  <a:cubicBezTo>
                    <a:pt x="1255737" y="3957154"/>
                    <a:pt x="1257541" y="3956926"/>
                    <a:pt x="1257846" y="3959618"/>
                  </a:cubicBezTo>
                  <a:cubicBezTo>
                    <a:pt x="1258163" y="3962323"/>
                    <a:pt x="1255394" y="3964051"/>
                    <a:pt x="1257947" y="3967251"/>
                  </a:cubicBezTo>
                  <a:cubicBezTo>
                    <a:pt x="1258811" y="3968318"/>
                    <a:pt x="1263815" y="3969321"/>
                    <a:pt x="1265453" y="3970591"/>
                  </a:cubicBezTo>
                  <a:cubicBezTo>
                    <a:pt x="1271041" y="3974884"/>
                    <a:pt x="1274914" y="3979710"/>
                    <a:pt x="1282103" y="3981615"/>
                  </a:cubicBezTo>
                  <a:cubicBezTo>
                    <a:pt x="1284020" y="3982123"/>
                    <a:pt x="1285722" y="3980776"/>
                    <a:pt x="1288237" y="3981983"/>
                  </a:cubicBezTo>
                  <a:cubicBezTo>
                    <a:pt x="1290751" y="3983164"/>
                    <a:pt x="1292097" y="3986441"/>
                    <a:pt x="1294371" y="3988892"/>
                  </a:cubicBezTo>
                  <a:cubicBezTo>
                    <a:pt x="1302804" y="3998023"/>
                    <a:pt x="1313510" y="4001643"/>
                    <a:pt x="1325575" y="4004030"/>
                  </a:cubicBezTo>
                  <a:cubicBezTo>
                    <a:pt x="1329080" y="4004729"/>
                    <a:pt x="1332814" y="4003941"/>
                    <a:pt x="1334439" y="4001046"/>
                  </a:cubicBezTo>
                  <a:cubicBezTo>
                    <a:pt x="1336065" y="3998150"/>
                    <a:pt x="1333423" y="3996918"/>
                    <a:pt x="1334871" y="3993997"/>
                  </a:cubicBezTo>
                  <a:cubicBezTo>
                    <a:pt x="1336319" y="3991063"/>
                    <a:pt x="1339964" y="3990390"/>
                    <a:pt x="1342656" y="3988015"/>
                  </a:cubicBezTo>
                  <a:cubicBezTo>
                    <a:pt x="1345349" y="3985628"/>
                    <a:pt x="1346631" y="3981538"/>
                    <a:pt x="1344345" y="3978109"/>
                  </a:cubicBezTo>
                  <a:cubicBezTo>
                    <a:pt x="1342047" y="3974680"/>
                    <a:pt x="1337894" y="3976077"/>
                    <a:pt x="1334731" y="3976281"/>
                  </a:cubicBezTo>
                  <a:cubicBezTo>
                    <a:pt x="1331582" y="3976484"/>
                    <a:pt x="1332928" y="3973753"/>
                    <a:pt x="1333995" y="3971950"/>
                  </a:cubicBezTo>
                  <a:cubicBezTo>
                    <a:pt x="1335062" y="3970147"/>
                    <a:pt x="1337436" y="3970235"/>
                    <a:pt x="1337944" y="3967251"/>
                  </a:cubicBezTo>
                  <a:cubicBezTo>
                    <a:pt x="1338452" y="3964279"/>
                    <a:pt x="1336268" y="3961104"/>
                    <a:pt x="1333182" y="3959237"/>
                  </a:cubicBezTo>
                  <a:cubicBezTo>
                    <a:pt x="1330083" y="3957383"/>
                    <a:pt x="1325892" y="3957078"/>
                    <a:pt x="1325752" y="3952074"/>
                  </a:cubicBezTo>
                  <a:cubicBezTo>
                    <a:pt x="1325587" y="3947071"/>
                    <a:pt x="1330464" y="3943616"/>
                    <a:pt x="1335404" y="3942054"/>
                  </a:cubicBezTo>
                  <a:cubicBezTo>
                    <a:pt x="1340357" y="3940505"/>
                    <a:pt x="1345133" y="3938257"/>
                    <a:pt x="1346987" y="3932936"/>
                  </a:cubicBezTo>
                  <a:cubicBezTo>
                    <a:pt x="1347749" y="3930751"/>
                    <a:pt x="1346403" y="3928630"/>
                    <a:pt x="1346784" y="3926382"/>
                  </a:cubicBezTo>
                  <a:cubicBezTo>
                    <a:pt x="1347177" y="3924134"/>
                    <a:pt x="1348270" y="3922534"/>
                    <a:pt x="1350721" y="3922572"/>
                  </a:cubicBezTo>
                  <a:cubicBezTo>
                    <a:pt x="1345793" y="3917530"/>
                    <a:pt x="1338999" y="3918826"/>
                    <a:pt x="1333245" y="3915244"/>
                  </a:cubicBezTo>
                  <a:cubicBezTo>
                    <a:pt x="1327492" y="3911663"/>
                    <a:pt x="1326146" y="3905072"/>
                    <a:pt x="1328813" y="3898836"/>
                  </a:cubicBezTo>
                  <a:cubicBezTo>
                    <a:pt x="1331493" y="3892600"/>
                    <a:pt x="1336878" y="3888778"/>
                    <a:pt x="1343050" y="3886466"/>
                  </a:cubicBezTo>
                  <a:cubicBezTo>
                    <a:pt x="1349235" y="3884142"/>
                    <a:pt x="1355534" y="3884650"/>
                    <a:pt x="1361909" y="3883939"/>
                  </a:cubicBezTo>
                  <a:cubicBezTo>
                    <a:pt x="1361770" y="3871404"/>
                    <a:pt x="1360931" y="3858742"/>
                    <a:pt x="1367129" y="3847617"/>
                  </a:cubicBezTo>
                  <a:cubicBezTo>
                    <a:pt x="1370088" y="3842296"/>
                    <a:pt x="1376044" y="3841940"/>
                    <a:pt x="1380769" y="3840873"/>
                  </a:cubicBezTo>
                  <a:cubicBezTo>
                    <a:pt x="1385506" y="3839806"/>
                    <a:pt x="1391907" y="3839489"/>
                    <a:pt x="1395590" y="3838600"/>
                  </a:cubicBezTo>
                  <a:cubicBezTo>
                    <a:pt x="1404238" y="3836543"/>
                    <a:pt x="1414005" y="3832250"/>
                    <a:pt x="1416240" y="3824604"/>
                  </a:cubicBezTo>
                  <a:cubicBezTo>
                    <a:pt x="1419529" y="3813302"/>
                    <a:pt x="1413078" y="3813035"/>
                    <a:pt x="1407121" y="3805605"/>
                  </a:cubicBezTo>
                  <a:cubicBezTo>
                    <a:pt x="1401165" y="3798163"/>
                    <a:pt x="1394764" y="3790530"/>
                    <a:pt x="1391500" y="3781018"/>
                  </a:cubicBezTo>
                  <a:cubicBezTo>
                    <a:pt x="1388236" y="3771506"/>
                    <a:pt x="1383868" y="3771582"/>
                    <a:pt x="1394320" y="3762540"/>
                  </a:cubicBezTo>
                  <a:cubicBezTo>
                    <a:pt x="1402372" y="3755580"/>
                    <a:pt x="1417091" y="3748849"/>
                    <a:pt x="1427022" y="3739921"/>
                  </a:cubicBezTo>
                  <a:cubicBezTo>
                    <a:pt x="1434515" y="3733177"/>
                    <a:pt x="1446161" y="3722979"/>
                    <a:pt x="1445958" y="3710901"/>
                  </a:cubicBezTo>
                  <a:cubicBezTo>
                    <a:pt x="1445767" y="3698811"/>
                    <a:pt x="1439341" y="3686517"/>
                    <a:pt x="1429550" y="3680561"/>
                  </a:cubicBezTo>
                  <a:cubicBezTo>
                    <a:pt x="1417294" y="3673119"/>
                    <a:pt x="1407350" y="3676243"/>
                    <a:pt x="1397990" y="3664026"/>
                  </a:cubicBezTo>
                  <a:cubicBezTo>
                    <a:pt x="1394713" y="3659759"/>
                    <a:pt x="1393659" y="3652532"/>
                    <a:pt x="1384833" y="3654628"/>
                  </a:cubicBezTo>
                  <a:cubicBezTo>
                    <a:pt x="1379054" y="3655999"/>
                    <a:pt x="1363967" y="3659339"/>
                    <a:pt x="1361516" y="3650754"/>
                  </a:cubicBezTo>
                  <a:cubicBezTo>
                    <a:pt x="1359065" y="3642169"/>
                    <a:pt x="1367472" y="3643909"/>
                    <a:pt x="1373492" y="3642766"/>
                  </a:cubicBezTo>
                  <a:cubicBezTo>
                    <a:pt x="1399095" y="3637915"/>
                    <a:pt x="1427035" y="3635451"/>
                    <a:pt x="1430083" y="3604615"/>
                  </a:cubicBezTo>
                  <a:cubicBezTo>
                    <a:pt x="1431759" y="3587635"/>
                    <a:pt x="1420444" y="3572598"/>
                    <a:pt x="1424152" y="3555276"/>
                  </a:cubicBezTo>
                  <a:cubicBezTo>
                    <a:pt x="1426413" y="3544684"/>
                    <a:pt x="1435976" y="3536022"/>
                    <a:pt x="1437500" y="3525037"/>
                  </a:cubicBezTo>
                  <a:cubicBezTo>
                    <a:pt x="1438363" y="3518903"/>
                    <a:pt x="1432255" y="3515321"/>
                    <a:pt x="1432344" y="3509289"/>
                  </a:cubicBezTo>
                  <a:cubicBezTo>
                    <a:pt x="1432483" y="3499116"/>
                    <a:pt x="1438224" y="3489934"/>
                    <a:pt x="1439951" y="3479927"/>
                  </a:cubicBezTo>
                  <a:cubicBezTo>
                    <a:pt x="1441259" y="3472332"/>
                    <a:pt x="1446136" y="3465791"/>
                    <a:pt x="1444053" y="3457905"/>
                  </a:cubicBezTo>
                  <a:cubicBezTo>
                    <a:pt x="1441983" y="3450018"/>
                    <a:pt x="1429753" y="3446818"/>
                    <a:pt x="1426603" y="3440645"/>
                  </a:cubicBezTo>
                  <a:cubicBezTo>
                    <a:pt x="1417574" y="3422980"/>
                    <a:pt x="1428203" y="3414737"/>
                    <a:pt x="1437830" y="3400729"/>
                  </a:cubicBezTo>
                  <a:cubicBezTo>
                    <a:pt x="1438770" y="3399370"/>
                    <a:pt x="1440675" y="3398316"/>
                    <a:pt x="1442199" y="3397008"/>
                  </a:cubicBezTo>
                  <a:cubicBezTo>
                    <a:pt x="1455597" y="3385591"/>
                    <a:pt x="1471536" y="3377780"/>
                    <a:pt x="1487131" y="3369983"/>
                  </a:cubicBezTo>
                  <a:cubicBezTo>
                    <a:pt x="1498066" y="3364534"/>
                    <a:pt x="1505508" y="3355073"/>
                    <a:pt x="1516697" y="3350387"/>
                  </a:cubicBezTo>
                  <a:cubicBezTo>
                    <a:pt x="1527873" y="3345700"/>
                    <a:pt x="1540522" y="3348418"/>
                    <a:pt x="1552206" y="3346805"/>
                  </a:cubicBezTo>
                  <a:cubicBezTo>
                    <a:pt x="1563890" y="3345192"/>
                    <a:pt x="1578267" y="3338410"/>
                    <a:pt x="1584477" y="3329889"/>
                  </a:cubicBezTo>
                  <a:cubicBezTo>
                    <a:pt x="1593468" y="3317532"/>
                    <a:pt x="1583639" y="3312833"/>
                    <a:pt x="1586864" y="3299802"/>
                  </a:cubicBezTo>
                  <a:cubicBezTo>
                    <a:pt x="1590713" y="3284181"/>
                    <a:pt x="1604784" y="3270948"/>
                    <a:pt x="1609229" y="3254654"/>
                  </a:cubicBezTo>
                  <a:cubicBezTo>
                    <a:pt x="1611185" y="3247466"/>
                    <a:pt x="1607146" y="3239808"/>
                    <a:pt x="1608175" y="3232175"/>
                  </a:cubicBezTo>
                  <a:cubicBezTo>
                    <a:pt x="1610359" y="3216059"/>
                    <a:pt x="1618399" y="3200984"/>
                    <a:pt x="1616430" y="3184207"/>
                  </a:cubicBezTo>
                  <a:cubicBezTo>
                    <a:pt x="1614766" y="3169970"/>
                    <a:pt x="1609902" y="3154349"/>
                    <a:pt x="1608429" y="3140519"/>
                  </a:cubicBezTo>
                  <a:cubicBezTo>
                    <a:pt x="1607769" y="3134347"/>
                    <a:pt x="1610283" y="3130715"/>
                    <a:pt x="1610664" y="3125762"/>
                  </a:cubicBezTo>
                  <a:cubicBezTo>
                    <a:pt x="1611033" y="3120796"/>
                    <a:pt x="1610004" y="3119589"/>
                    <a:pt x="1609153" y="3114827"/>
                  </a:cubicBezTo>
                  <a:cubicBezTo>
                    <a:pt x="1607565" y="3105975"/>
                    <a:pt x="1607642" y="3095637"/>
                    <a:pt x="1614462" y="3089033"/>
                  </a:cubicBezTo>
                  <a:cubicBezTo>
                    <a:pt x="1619377" y="3084271"/>
                    <a:pt x="1625218" y="3085185"/>
                    <a:pt x="1629270" y="3079737"/>
                  </a:cubicBezTo>
                  <a:cubicBezTo>
                    <a:pt x="1633308" y="3074289"/>
                    <a:pt x="1635239" y="3066656"/>
                    <a:pt x="1637487" y="3060446"/>
                  </a:cubicBezTo>
                  <a:cubicBezTo>
                    <a:pt x="1639760" y="3054223"/>
                    <a:pt x="1640293" y="3049193"/>
                    <a:pt x="1643621" y="3043364"/>
                  </a:cubicBezTo>
                  <a:cubicBezTo>
                    <a:pt x="1646948" y="3037522"/>
                    <a:pt x="1654263" y="3031197"/>
                    <a:pt x="1658162" y="3026067"/>
                  </a:cubicBezTo>
                  <a:cubicBezTo>
                    <a:pt x="1662049" y="3020949"/>
                    <a:pt x="1665909" y="3014979"/>
                    <a:pt x="1669656" y="3011424"/>
                  </a:cubicBezTo>
                  <a:cubicBezTo>
                    <a:pt x="1673402" y="3007868"/>
                    <a:pt x="1675498" y="3005848"/>
                    <a:pt x="1677263" y="3002356"/>
                  </a:cubicBezTo>
                  <a:cubicBezTo>
                    <a:pt x="1679016" y="2998889"/>
                    <a:pt x="1678724" y="2996920"/>
                    <a:pt x="1680832" y="2994139"/>
                  </a:cubicBezTo>
                  <a:cubicBezTo>
                    <a:pt x="1684629" y="2989097"/>
                    <a:pt x="1688706" y="2982747"/>
                    <a:pt x="1691576" y="2977527"/>
                  </a:cubicBezTo>
                  <a:cubicBezTo>
                    <a:pt x="1694459" y="2972320"/>
                    <a:pt x="1696427" y="2969171"/>
                    <a:pt x="1694865" y="2963735"/>
                  </a:cubicBezTo>
                  <a:cubicBezTo>
                    <a:pt x="1693290" y="2958287"/>
                    <a:pt x="1691754" y="2954921"/>
                    <a:pt x="1692287" y="2949130"/>
                  </a:cubicBezTo>
                  <a:close/>
                  <a:moveTo>
                    <a:pt x="1039888" y="392671"/>
                  </a:moveTo>
                  <a:cubicBezTo>
                    <a:pt x="1038098" y="394970"/>
                    <a:pt x="1034503" y="396697"/>
                    <a:pt x="1032471" y="398830"/>
                  </a:cubicBezTo>
                  <a:cubicBezTo>
                    <a:pt x="1030452" y="400964"/>
                    <a:pt x="1030808" y="403555"/>
                    <a:pt x="1028915" y="405828"/>
                  </a:cubicBezTo>
                  <a:cubicBezTo>
                    <a:pt x="1027036" y="408101"/>
                    <a:pt x="1022972" y="407466"/>
                    <a:pt x="1020508" y="408228"/>
                  </a:cubicBezTo>
                  <a:cubicBezTo>
                    <a:pt x="1018044" y="408990"/>
                    <a:pt x="1016482" y="411708"/>
                    <a:pt x="1014653" y="412496"/>
                  </a:cubicBezTo>
                  <a:cubicBezTo>
                    <a:pt x="1012837" y="413283"/>
                    <a:pt x="1011821" y="412597"/>
                    <a:pt x="1010437" y="413245"/>
                  </a:cubicBezTo>
                  <a:cubicBezTo>
                    <a:pt x="1009065" y="413893"/>
                    <a:pt x="1008494" y="415683"/>
                    <a:pt x="1007592" y="416420"/>
                  </a:cubicBezTo>
                  <a:cubicBezTo>
                    <a:pt x="1004646" y="418807"/>
                    <a:pt x="1001267" y="421297"/>
                    <a:pt x="999591" y="424319"/>
                  </a:cubicBezTo>
                  <a:cubicBezTo>
                    <a:pt x="997927" y="427354"/>
                    <a:pt x="997470" y="429018"/>
                    <a:pt x="998232" y="432130"/>
                  </a:cubicBezTo>
                  <a:cubicBezTo>
                    <a:pt x="999007" y="435241"/>
                    <a:pt x="999972" y="435101"/>
                    <a:pt x="996086" y="436245"/>
                  </a:cubicBezTo>
                  <a:cubicBezTo>
                    <a:pt x="994473" y="436714"/>
                    <a:pt x="991857" y="436245"/>
                    <a:pt x="990269" y="437667"/>
                  </a:cubicBezTo>
                  <a:cubicBezTo>
                    <a:pt x="988669" y="439077"/>
                    <a:pt x="988961" y="440563"/>
                    <a:pt x="987412" y="442556"/>
                  </a:cubicBezTo>
                  <a:cubicBezTo>
                    <a:pt x="985862" y="444563"/>
                    <a:pt x="983995" y="446786"/>
                    <a:pt x="982383" y="449605"/>
                  </a:cubicBezTo>
                  <a:cubicBezTo>
                    <a:pt x="980757" y="452424"/>
                    <a:pt x="976668" y="454228"/>
                    <a:pt x="973835" y="456222"/>
                  </a:cubicBezTo>
                  <a:cubicBezTo>
                    <a:pt x="971003" y="458216"/>
                    <a:pt x="970305" y="460082"/>
                    <a:pt x="969238" y="463588"/>
                  </a:cubicBezTo>
                  <a:cubicBezTo>
                    <a:pt x="968184" y="467106"/>
                    <a:pt x="969073" y="471525"/>
                    <a:pt x="972324" y="473532"/>
                  </a:cubicBezTo>
                  <a:cubicBezTo>
                    <a:pt x="975575" y="475538"/>
                    <a:pt x="978319" y="477342"/>
                    <a:pt x="980579" y="479818"/>
                  </a:cubicBezTo>
                  <a:cubicBezTo>
                    <a:pt x="982840" y="482307"/>
                    <a:pt x="984516" y="483298"/>
                    <a:pt x="987374" y="484263"/>
                  </a:cubicBezTo>
                  <a:cubicBezTo>
                    <a:pt x="990231" y="485203"/>
                    <a:pt x="992695" y="485317"/>
                    <a:pt x="994917" y="487400"/>
                  </a:cubicBezTo>
                  <a:cubicBezTo>
                    <a:pt x="997140" y="489496"/>
                    <a:pt x="999121" y="491998"/>
                    <a:pt x="1000277" y="494906"/>
                  </a:cubicBezTo>
                  <a:cubicBezTo>
                    <a:pt x="1001433" y="497814"/>
                    <a:pt x="1001966" y="498729"/>
                    <a:pt x="997800" y="499999"/>
                  </a:cubicBezTo>
                  <a:cubicBezTo>
                    <a:pt x="993622" y="501281"/>
                    <a:pt x="987120" y="499821"/>
                    <a:pt x="983856" y="496023"/>
                  </a:cubicBezTo>
                  <a:cubicBezTo>
                    <a:pt x="982459" y="494398"/>
                    <a:pt x="982484" y="492518"/>
                    <a:pt x="980820" y="491223"/>
                  </a:cubicBezTo>
                  <a:cubicBezTo>
                    <a:pt x="979169" y="489927"/>
                    <a:pt x="978065" y="490334"/>
                    <a:pt x="975740" y="489978"/>
                  </a:cubicBezTo>
                  <a:cubicBezTo>
                    <a:pt x="973404" y="489623"/>
                    <a:pt x="970026" y="489267"/>
                    <a:pt x="968895" y="486460"/>
                  </a:cubicBezTo>
                  <a:cubicBezTo>
                    <a:pt x="962926" y="488530"/>
                    <a:pt x="965415" y="491490"/>
                    <a:pt x="963294" y="496277"/>
                  </a:cubicBezTo>
                  <a:cubicBezTo>
                    <a:pt x="962228" y="498665"/>
                    <a:pt x="959510" y="499122"/>
                    <a:pt x="958430" y="501776"/>
                  </a:cubicBezTo>
                  <a:cubicBezTo>
                    <a:pt x="957351" y="504431"/>
                    <a:pt x="957313" y="509016"/>
                    <a:pt x="957605" y="511695"/>
                  </a:cubicBezTo>
                  <a:cubicBezTo>
                    <a:pt x="957897" y="514375"/>
                    <a:pt x="959129" y="516864"/>
                    <a:pt x="959738" y="518706"/>
                  </a:cubicBezTo>
                  <a:cubicBezTo>
                    <a:pt x="960361" y="520522"/>
                    <a:pt x="960653" y="520712"/>
                    <a:pt x="961542" y="521576"/>
                  </a:cubicBezTo>
                  <a:cubicBezTo>
                    <a:pt x="962444" y="522452"/>
                    <a:pt x="963460" y="521944"/>
                    <a:pt x="964031" y="522719"/>
                  </a:cubicBezTo>
                  <a:cubicBezTo>
                    <a:pt x="964603" y="523494"/>
                    <a:pt x="965669" y="521614"/>
                    <a:pt x="965682" y="523138"/>
                  </a:cubicBezTo>
                  <a:cubicBezTo>
                    <a:pt x="965695" y="524649"/>
                    <a:pt x="963104" y="529132"/>
                    <a:pt x="967282" y="529336"/>
                  </a:cubicBezTo>
                  <a:cubicBezTo>
                    <a:pt x="968438" y="529386"/>
                    <a:pt x="969899" y="527469"/>
                    <a:pt x="971295" y="527291"/>
                  </a:cubicBezTo>
                  <a:cubicBezTo>
                    <a:pt x="972692" y="527100"/>
                    <a:pt x="973353" y="526986"/>
                    <a:pt x="975080" y="527443"/>
                  </a:cubicBezTo>
                  <a:cubicBezTo>
                    <a:pt x="976820" y="527900"/>
                    <a:pt x="979728" y="528954"/>
                    <a:pt x="981494" y="527773"/>
                  </a:cubicBezTo>
                  <a:cubicBezTo>
                    <a:pt x="983259" y="526605"/>
                    <a:pt x="982611" y="525005"/>
                    <a:pt x="984669" y="524598"/>
                  </a:cubicBezTo>
                  <a:cubicBezTo>
                    <a:pt x="986726" y="524205"/>
                    <a:pt x="986078" y="527291"/>
                    <a:pt x="986662" y="528396"/>
                  </a:cubicBezTo>
                  <a:cubicBezTo>
                    <a:pt x="988758" y="532409"/>
                    <a:pt x="991438" y="526935"/>
                    <a:pt x="993609" y="525589"/>
                  </a:cubicBezTo>
                  <a:cubicBezTo>
                    <a:pt x="995781" y="524243"/>
                    <a:pt x="999464" y="523595"/>
                    <a:pt x="1000036" y="526745"/>
                  </a:cubicBezTo>
                  <a:cubicBezTo>
                    <a:pt x="1000594" y="529894"/>
                    <a:pt x="997089" y="530237"/>
                    <a:pt x="995362" y="532396"/>
                  </a:cubicBezTo>
                  <a:cubicBezTo>
                    <a:pt x="993648" y="534555"/>
                    <a:pt x="994155" y="537654"/>
                    <a:pt x="995286" y="539991"/>
                  </a:cubicBezTo>
                  <a:cubicBezTo>
                    <a:pt x="996403" y="542328"/>
                    <a:pt x="995895" y="543712"/>
                    <a:pt x="998016" y="545553"/>
                  </a:cubicBezTo>
                  <a:cubicBezTo>
                    <a:pt x="1000125" y="547395"/>
                    <a:pt x="1003566" y="545668"/>
                    <a:pt x="1004951" y="543750"/>
                  </a:cubicBezTo>
                  <a:cubicBezTo>
                    <a:pt x="1006322" y="541832"/>
                    <a:pt x="1005154" y="541134"/>
                    <a:pt x="1007478" y="540588"/>
                  </a:cubicBezTo>
                  <a:cubicBezTo>
                    <a:pt x="1009802" y="540054"/>
                    <a:pt x="1007821" y="542010"/>
                    <a:pt x="1010437" y="542175"/>
                  </a:cubicBezTo>
                  <a:cubicBezTo>
                    <a:pt x="1013053" y="542328"/>
                    <a:pt x="1015504" y="540880"/>
                    <a:pt x="1018463" y="539305"/>
                  </a:cubicBezTo>
                  <a:cubicBezTo>
                    <a:pt x="1021410" y="537730"/>
                    <a:pt x="1021613" y="540080"/>
                    <a:pt x="1019759" y="542353"/>
                  </a:cubicBezTo>
                  <a:cubicBezTo>
                    <a:pt x="1017917" y="544626"/>
                    <a:pt x="1017219" y="546925"/>
                    <a:pt x="1019479" y="548525"/>
                  </a:cubicBezTo>
                  <a:cubicBezTo>
                    <a:pt x="1021753" y="550138"/>
                    <a:pt x="1023480" y="548703"/>
                    <a:pt x="1025829" y="549325"/>
                  </a:cubicBezTo>
                  <a:cubicBezTo>
                    <a:pt x="1028166" y="549948"/>
                    <a:pt x="1028788" y="551103"/>
                    <a:pt x="1031443" y="552145"/>
                  </a:cubicBezTo>
                  <a:cubicBezTo>
                    <a:pt x="1034097" y="553186"/>
                    <a:pt x="1040460" y="552373"/>
                    <a:pt x="1043139" y="552856"/>
                  </a:cubicBezTo>
                  <a:cubicBezTo>
                    <a:pt x="1045832" y="553351"/>
                    <a:pt x="1044981" y="554431"/>
                    <a:pt x="1047457" y="555028"/>
                  </a:cubicBezTo>
                  <a:cubicBezTo>
                    <a:pt x="1049934" y="555650"/>
                    <a:pt x="1053223" y="554939"/>
                    <a:pt x="1055992" y="556298"/>
                  </a:cubicBezTo>
                  <a:cubicBezTo>
                    <a:pt x="1058760" y="557669"/>
                    <a:pt x="1059383" y="560870"/>
                    <a:pt x="1063548" y="559511"/>
                  </a:cubicBezTo>
                  <a:cubicBezTo>
                    <a:pt x="1067714" y="558165"/>
                    <a:pt x="1070571" y="554596"/>
                    <a:pt x="1074953" y="559371"/>
                  </a:cubicBezTo>
                  <a:cubicBezTo>
                    <a:pt x="1076718" y="561276"/>
                    <a:pt x="1076947" y="567436"/>
                    <a:pt x="1081506" y="565315"/>
                  </a:cubicBezTo>
                  <a:cubicBezTo>
                    <a:pt x="1086065" y="563206"/>
                    <a:pt x="1085024" y="557149"/>
                    <a:pt x="1085075" y="552767"/>
                  </a:cubicBezTo>
                  <a:cubicBezTo>
                    <a:pt x="1088694" y="552119"/>
                    <a:pt x="1089545" y="554101"/>
                    <a:pt x="1092517" y="555637"/>
                  </a:cubicBezTo>
                  <a:cubicBezTo>
                    <a:pt x="1095489" y="557161"/>
                    <a:pt x="1099680" y="554875"/>
                    <a:pt x="1102448" y="556666"/>
                  </a:cubicBezTo>
                  <a:cubicBezTo>
                    <a:pt x="1105230" y="558457"/>
                    <a:pt x="1101305" y="559968"/>
                    <a:pt x="1103629" y="562394"/>
                  </a:cubicBezTo>
                  <a:cubicBezTo>
                    <a:pt x="1105941" y="564819"/>
                    <a:pt x="1112227" y="564654"/>
                    <a:pt x="1115529" y="563956"/>
                  </a:cubicBezTo>
                  <a:cubicBezTo>
                    <a:pt x="1122781" y="562406"/>
                    <a:pt x="1125766" y="553885"/>
                    <a:pt x="1125219" y="548360"/>
                  </a:cubicBezTo>
                  <a:cubicBezTo>
                    <a:pt x="1124686" y="542848"/>
                    <a:pt x="1120559" y="543877"/>
                    <a:pt x="1119543" y="539953"/>
                  </a:cubicBezTo>
                  <a:cubicBezTo>
                    <a:pt x="1118539" y="536028"/>
                    <a:pt x="1120330" y="536295"/>
                    <a:pt x="1122781" y="533196"/>
                  </a:cubicBezTo>
                  <a:cubicBezTo>
                    <a:pt x="1125232" y="530085"/>
                    <a:pt x="1129360" y="525792"/>
                    <a:pt x="1133093" y="523430"/>
                  </a:cubicBezTo>
                  <a:cubicBezTo>
                    <a:pt x="1134021" y="522833"/>
                    <a:pt x="1135265" y="523913"/>
                    <a:pt x="1135583" y="525005"/>
                  </a:cubicBezTo>
                  <a:cubicBezTo>
                    <a:pt x="1137119" y="530034"/>
                    <a:pt x="1132141" y="532765"/>
                    <a:pt x="1132649" y="538137"/>
                  </a:cubicBezTo>
                  <a:cubicBezTo>
                    <a:pt x="1132827" y="539915"/>
                    <a:pt x="1134554" y="542150"/>
                    <a:pt x="1136624" y="543826"/>
                  </a:cubicBezTo>
                  <a:cubicBezTo>
                    <a:pt x="1138707" y="545503"/>
                    <a:pt x="1140891" y="545503"/>
                    <a:pt x="1144485" y="545934"/>
                  </a:cubicBezTo>
                  <a:cubicBezTo>
                    <a:pt x="1148067" y="546341"/>
                    <a:pt x="1147978" y="551548"/>
                    <a:pt x="1145984" y="554253"/>
                  </a:cubicBezTo>
                  <a:cubicBezTo>
                    <a:pt x="1143977" y="556958"/>
                    <a:pt x="1141247" y="559663"/>
                    <a:pt x="1139647" y="561949"/>
                  </a:cubicBezTo>
                  <a:cubicBezTo>
                    <a:pt x="1138046" y="564222"/>
                    <a:pt x="1136992" y="566585"/>
                    <a:pt x="1137653" y="568706"/>
                  </a:cubicBezTo>
                  <a:cubicBezTo>
                    <a:pt x="1138326" y="570826"/>
                    <a:pt x="1142580" y="569150"/>
                    <a:pt x="1143736" y="569849"/>
                  </a:cubicBezTo>
                  <a:cubicBezTo>
                    <a:pt x="1144892" y="570547"/>
                    <a:pt x="1143914" y="571068"/>
                    <a:pt x="1144854" y="571525"/>
                  </a:cubicBezTo>
                  <a:cubicBezTo>
                    <a:pt x="1145793" y="571982"/>
                    <a:pt x="1147178" y="571550"/>
                    <a:pt x="1148181" y="571868"/>
                  </a:cubicBezTo>
                  <a:cubicBezTo>
                    <a:pt x="1149172" y="572173"/>
                    <a:pt x="1151991" y="572693"/>
                    <a:pt x="1151305" y="574078"/>
                  </a:cubicBezTo>
                  <a:cubicBezTo>
                    <a:pt x="1149438" y="577837"/>
                    <a:pt x="1140561" y="576834"/>
                    <a:pt x="1143114" y="582256"/>
                  </a:cubicBezTo>
                  <a:cubicBezTo>
                    <a:pt x="1144028" y="584212"/>
                    <a:pt x="1148041" y="582472"/>
                    <a:pt x="1149502" y="584288"/>
                  </a:cubicBezTo>
                  <a:cubicBezTo>
                    <a:pt x="1150962" y="586117"/>
                    <a:pt x="1149426" y="588225"/>
                    <a:pt x="1149756" y="590448"/>
                  </a:cubicBezTo>
                  <a:cubicBezTo>
                    <a:pt x="1150086" y="592683"/>
                    <a:pt x="1151737" y="592899"/>
                    <a:pt x="1153363" y="594601"/>
                  </a:cubicBezTo>
                  <a:cubicBezTo>
                    <a:pt x="1154988" y="596303"/>
                    <a:pt x="1154798" y="598449"/>
                    <a:pt x="1155357" y="601040"/>
                  </a:cubicBezTo>
                  <a:cubicBezTo>
                    <a:pt x="1156398" y="605993"/>
                    <a:pt x="1148270" y="605866"/>
                    <a:pt x="1146289" y="605942"/>
                  </a:cubicBezTo>
                  <a:cubicBezTo>
                    <a:pt x="1139075" y="606209"/>
                    <a:pt x="1139875" y="607618"/>
                    <a:pt x="1137881" y="613283"/>
                  </a:cubicBezTo>
                  <a:cubicBezTo>
                    <a:pt x="1137399" y="614616"/>
                    <a:pt x="1135075" y="616572"/>
                    <a:pt x="1136091" y="618464"/>
                  </a:cubicBezTo>
                  <a:cubicBezTo>
                    <a:pt x="1137107" y="620369"/>
                    <a:pt x="1140574" y="620191"/>
                    <a:pt x="1142530" y="619340"/>
                  </a:cubicBezTo>
                  <a:cubicBezTo>
                    <a:pt x="1147686" y="617105"/>
                    <a:pt x="1151915" y="613244"/>
                    <a:pt x="1156690" y="610311"/>
                  </a:cubicBezTo>
                  <a:cubicBezTo>
                    <a:pt x="1157046" y="612101"/>
                    <a:pt x="1156715" y="613803"/>
                    <a:pt x="1156538" y="615607"/>
                  </a:cubicBezTo>
                  <a:cubicBezTo>
                    <a:pt x="1159878" y="615378"/>
                    <a:pt x="1162799" y="614934"/>
                    <a:pt x="1165288" y="612495"/>
                  </a:cubicBezTo>
                  <a:cubicBezTo>
                    <a:pt x="1167777" y="610069"/>
                    <a:pt x="1168742" y="606653"/>
                    <a:pt x="1172057" y="605078"/>
                  </a:cubicBezTo>
                  <a:cubicBezTo>
                    <a:pt x="1172209" y="609968"/>
                    <a:pt x="1168819" y="612368"/>
                    <a:pt x="1167015" y="616597"/>
                  </a:cubicBezTo>
                  <a:cubicBezTo>
                    <a:pt x="1166342" y="618159"/>
                    <a:pt x="1167498" y="619696"/>
                    <a:pt x="1167104" y="621360"/>
                  </a:cubicBezTo>
                  <a:cubicBezTo>
                    <a:pt x="1166710" y="623036"/>
                    <a:pt x="1165605" y="624001"/>
                    <a:pt x="1165123" y="625932"/>
                  </a:cubicBezTo>
                  <a:cubicBezTo>
                    <a:pt x="1164640" y="627862"/>
                    <a:pt x="1164831" y="633590"/>
                    <a:pt x="1167777" y="633628"/>
                  </a:cubicBezTo>
                  <a:cubicBezTo>
                    <a:pt x="1173962" y="633717"/>
                    <a:pt x="1173835" y="625970"/>
                    <a:pt x="1177023" y="622134"/>
                  </a:cubicBezTo>
                  <a:cubicBezTo>
                    <a:pt x="1181176" y="625563"/>
                    <a:pt x="1177340" y="629678"/>
                    <a:pt x="1180477" y="633577"/>
                  </a:cubicBezTo>
                  <a:cubicBezTo>
                    <a:pt x="1177226" y="636155"/>
                    <a:pt x="1175486" y="638911"/>
                    <a:pt x="1174419" y="642899"/>
                  </a:cubicBezTo>
                  <a:cubicBezTo>
                    <a:pt x="1178725" y="643445"/>
                    <a:pt x="1185824" y="641400"/>
                    <a:pt x="1186649" y="647077"/>
                  </a:cubicBezTo>
                  <a:cubicBezTo>
                    <a:pt x="1188707" y="646150"/>
                    <a:pt x="1194739" y="641438"/>
                    <a:pt x="1193545" y="646849"/>
                  </a:cubicBezTo>
                  <a:cubicBezTo>
                    <a:pt x="1192987" y="649338"/>
                    <a:pt x="1189342" y="651230"/>
                    <a:pt x="1187577" y="653364"/>
                  </a:cubicBezTo>
                  <a:cubicBezTo>
                    <a:pt x="1185799" y="655497"/>
                    <a:pt x="1183995" y="658317"/>
                    <a:pt x="1182395" y="660628"/>
                  </a:cubicBezTo>
                  <a:cubicBezTo>
                    <a:pt x="1184173" y="660273"/>
                    <a:pt x="1185278" y="661466"/>
                    <a:pt x="1185583" y="663422"/>
                  </a:cubicBezTo>
                  <a:cubicBezTo>
                    <a:pt x="1185900" y="665365"/>
                    <a:pt x="1184478" y="667600"/>
                    <a:pt x="1183792" y="669582"/>
                  </a:cubicBezTo>
                  <a:cubicBezTo>
                    <a:pt x="1183093" y="671576"/>
                    <a:pt x="1183208" y="673493"/>
                    <a:pt x="1182763" y="675728"/>
                  </a:cubicBezTo>
                  <a:cubicBezTo>
                    <a:pt x="1182319" y="677964"/>
                    <a:pt x="1180642" y="680935"/>
                    <a:pt x="1179931" y="683069"/>
                  </a:cubicBezTo>
                  <a:cubicBezTo>
                    <a:pt x="1179207" y="685215"/>
                    <a:pt x="1180541" y="686092"/>
                    <a:pt x="1179741" y="688289"/>
                  </a:cubicBezTo>
                  <a:cubicBezTo>
                    <a:pt x="1178940" y="690473"/>
                    <a:pt x="1178953" y="693572"/>
                    <a:pt x="1176083" y="694829"/>
                  </a:cubicBezTo>
                  <a:cubicBezTo>
                    <a:pt x="1173213" y="696087"/>
                    <a:pt x="1169136" y="694080"/>
                    <a:pt x="1165885" y="694359"/>
                  </a:cubicBezTo>
                  <a:cubicBezTo>
                    <a:pt x="1162634" y="694639"/>
                    <a:pt x="1160348" y="697433"/>
                    <a:pt x="1158252" y="699477"/>
                  </a:cubicBezTo>
                  <a:cubicBezTo>
                    <a:pt x="1156144" y="701522"/>
                    <a:pt x="1151978" y="705408"/>
                    <a:pt x="1151978" y="707694"/>
                  </a:cubicBezTo>
                  <a:cubicBezTo>
                    <a:pt x="1151978" y="709993"/>
                    <a:pt x="1156563" y="709434"/>
                    <a:pt x="1154722" y="711238"/>
                  </a:cubicBezTo>
                  <a:cubicBezTo>
                    <a:pt x="1152867" y="713041"/>
                    <a:pt x="1149946" y="710984"/>
                    <a:pt x="1147546" y="711187"/>
                  </a:cubicBezTo>
                  <a:cubicBezTo>
                    <a:pt x="1145133" y="711390"/>
                    <a:pt x="1143228" y="711758"/>
                    <a:pt x="1141983" y="714044"/>
                  </a:cubicBezTo>
                  <a:cubicBezTo>
                    <a:pt x="1140752" y="716343"/>
                    <a:pt x="1140472" y="718578"/>
                    <a:pt x="1138377" y="720331"/>
                  </a:cubicBezTo>
                  <a:cubicBezTo>
                    <a:pt x="1136268" y="722071"/>
                    <a:pt x="1132903" y="722528"/>
                    <a:pt x="1130592" y="723849"/>
                  </a:cubicBezTo>
                  <a:cubicBezTo>
                    <a:pt x="1128280" y="725170"/>
                    <a:pt x="1126388" y="726960"/>
                    <a:pt x="1124330" y="728383"/>
                  </a:cubicBezTo>
                  <a:cubicBezTo>
                    <a:pt x="1122273" y="729805"/>
                    <a:pt x="1118793" y="730338"/>
                    <a:pt x="1117676" y="732421"/>
                  </a:cubicBezTo>
                  <a:cubicBezTo>
                    <a:pt x="1113612" y="739990"/>
                    <a:pt x="1121663" y="745883"/>
                    <a:pt x="1115898" y="753110"/>
                  </a:cubicBezTo>
                  <a:cubicBezTo>
                    <a:pt x="1112392" y="757491"/>
                    <a:pt x="1105115" y="756107"/>
                    <a:pt x="1099438" y="758101"/>
                  </a:cubicBezTo>
                  <a:cubicBezTo>
                    <a:pt x="1093749" y="760095"/>
                    <a:pt x="1085468" y="766394"/>
                    <a:pt x="1079703" y="767638"/>
                  </a:cubicBezTo>
                  <a:cubicBezTo>
                    <a:pt x="1069822" y="769759"/>
                    <a:pt x="1066888" y="764514"/>
                    <a:pt x="1058138" y="761580"/>
                  </a:cubicBezTo>
                  <a:cubicBezTo>
                    <a:pt x="1056322" y="760958"/>
                    <a:pt x="1052906" y="762139"/>
                    <a:pt x="1050721" y="759853"/>
                  </a:cubicBezTo>
                  <a:cubicBezTo>
                    <a:pt x="1048550" y="757554"/>
                    <a:pt x="1048892" y="752055"/>
                    <a:pt x="1043800" y="754799"/>
                  </a:cubicBezTo>
                  <a:cubicBezTo>
                    <a:pt x="1038707" y="757542"/>
                    <a:pt x="1039787" y="764451"/>
                    <a:pt x="1035545" y="768311"/>
                  </a:cubicBezTo>
                  <a:cubicBezTo>
                    <a:pt x="1031303" y="772172"/>
                    <a:pt x="1023683" y="772502"/>
                    <a:pt x="1020571" y="777773"/>
                  </a:cubicBezTo>
                  <a:cubicBezTo>
                    <a:pt x="1019175" y="780135"/>
                    <a:pt x="1018539" y="781913"/>
                    <a:pt x="1017206" y="783996"/>
                  </a:cubicBezTo>
                  <a:cubicBezTo>
                    <a:pt x="1015873" y="786079"/>
                    <a:pt x="1014006" y="788250"/>
                    <a:pt x="1013828" y="790625"/>
                  </a:cubicBezTo>
                  <a:cubicBezTo>
                    <a:pt x="1013269" y="798055"/>
                    <a:pt x="1017308" y="798449"/>
                    <a:pt x="1023531" y="800023"/>
                  </a:cubicBezTo>
                  <a:cubicBezTo>
                    <a:pt x="1025677" y="800569"/>
                    <a:pt x="1025207" y="802678"/>
                    <a:pt x="1025296" y="804722"/>
                  </a:cubicBezTo>
                  <a:cubicBezTo>
                    <a:pt x="1025372" y="806754"/>
                    <a:pt x="1025423" y="807377"/>
                    <a:pt x="1028268" y="807529"/>
                  </a:cubicBezTo>
                  <a:cubicBezTo>
                    <a:pt x="1031112" y="807656"/>
                    <a:pt x="1036904" y="807504"/>
                    <a:pt x="1039545" y="806386"/>
                  </a:cubicBezTo>
                  <a:cubicBezTo>
                    <a:pt x="1042187" y="805268"/>
                    <a:pt x="1042454" y="804430"/>
                    <a:pt x="1045006" y="803973"/>
                  </a:cubicBezTo>
                  <a:cubicBezTo>
                    <a:pt x="1050099" y="803071"/>
                    <a:pt x="1054353" y="800061"/>
                    <a:pt x="1059865" y="800087"/>
                  </a:cubicBezTo>
                  <a:cubicBezTo>
                    <a:pt x="1065377" y="800125"/>
                    <a:pt x="1070254" y="804545"/>
                    <a:pt x="1076045" y="801992"/>
                  </a:cubicBezTo>
                  <a:cubicBezTo>
                    <a:pt x="1078661" y="800836"/>
                    <a:pt x="1079284" y="798258"/>
                    <a:pt x="1081874" y="796137"/>
                  </a:cubicBezTo>
                  <a:cubicBezTo>
                    <a:pt x="1084465" y="794016"/>
                    <a:pt x="1089431" y="790384"/>
                    <a:pt x="1092225" y="795121"/>
                  </a:cubicBezTo>
                  <a:cubicBezTo>
                    <a:pt x="1093215" y="796823"/>
                    <a:pt x="1093520" y="799325"/>
                    <a:pt x="1091806" y="801179"/>
                  </a:cubicBezTo>
                  <a:cubicBezTo>
                    <a:pt x="1090079" y="803033"/>
                    <a:pt x="1085049" y="804329"/>
                    <a:pt x="1087894" y="807681"/>
                  </a:cubicBezTo>
                  <a:cubicBezTo>
                    <a:pt x="1090739" y="811047"/>
                    <a:pt x="1097114" y="808609"/>
                    <a:pt x="1100378" y="810082"/>
                  </a:cubicBezTo>
                  <a:cubicBezTo>
                    <a:pt x="1103655" y="811555"/>
                    <a:pt x="1103883" y="814425"/>
                    <a:pt x="1105903" y="816356"/>
                  </a:cubicBezTo>
                  <a:cubicBezTo>
                    <a:pt x="1107909" y="818261"/>
                    <a:pt x="1109649" y="818527"/>
                    <a:pt x="1111719" y="819873"/>
                  </a:cubicBezTo>
                  <a:cubicBezTo>
                    <a:pt x="1113777" y="821232"/>
                    <a:pt x="1111986" y="822299"/>
                    <a:pt x="1112672" y="824445"/>
                  </a:cubicBezTo>
                  <a:cubicBezTo>
                    <a:pt x="1113345" y="826579"/>
                    <a:pt x="1115593" y="823188"/>
                    <a:pt x="1117320" y="825207"/>
                  </a:cubicBezTo>
                  <a:cubicBezTo>
                    <a:pt x="1119047" y="827227"/>
                    <a:pt x="1113091" y="830757"/>
                    <a:pt x="1112405" y="833450"/>
                  </a:cubicBezTo>
                  <a:cubicBezTo>
                    <a:pt x="1110792" y="839736"/>
                    <a:pt x="1114234" y="847267"/>
                    <a:pt x="1116444" y="853109"/>
                  </a:cubicBezTo>
                  <a:cubicBezTo>
                    <a:pt x="1117282" y="855345"/>
                    <a:pt x="1116876" y="856195"/>
                    <a:pt x="1117803" y="858227"/>
                  </a:cubicBezTo>
                  <a:cubicBezTo>
                    <a:pt x="1118742" y="860259"/>
                    <a:pt x="1121511" y="860310"/>
                    <a:pt x="1123226" y="861745"/>
                  </a:cubicBezTo>
                  <a:cubicBezTo>
                    <a:pt x="1127963" y="865720"/>
                    <a:pt x="1132827" y="869950"/>
                    <a:pt x="1138529" y="872388"/>
                  </a:cubicBezTo>
                  <a:cubicBezTo>
                    <a:pt x="1144244" y="874814"/>
                    <a:pt x="1149794" y="878065"/>
                    <a:pt x="1153553" y="882637"/>
                  </a:cubicBezTo>
                  <a:cubicBezTo>
                    <a:pt x="1157300" y="887222"/>
                    <a:pt x="1160348" y="893978"/>
                    <a:pt x="1165047" y="896289"/>
                  </a:cubicBezTo>
                  <a:cubicBezTo>
                    <a:pt x="1169746" y="898613"/>
                    <a:pt x="1173772" y="896277"/>
                    <a:pt x="1177518" y="897280"/>
                  </a:cubicBezTo>
                  <a:cubicBezTo>
                    <a:pt x="1181265" y="898283"/>
                    <a:pt x="1179944" y="900709"/>
                    <a:pt x="1182471" y="902157"/>
                  </a:cubicBezTo>
                  <a:cubicBezTo>
                    <a:pt x="1185011" y="903617"/>
                    <a:pt x="1188694" y="903084"/>
                    <a:pt x="1190752" y="904659"/>
                  </a:cubicBezTo>
                  <a:cubicBezTo>
                    <a:pt x="1192809" y="906233"/>
                    <a:pt x="1193152" y="908151"/>
                    <a:pt x="1195539" y="908583"/>
                  </a:cubicBezTo>
                  <a:cubicBezTo>
                    <a:pt x="1210754" y="911377"/>
                    <a:pt x="1212329" y="902157"/>
                    <a:pt x="1207833" y="889533"/>
                  </a:cubicBezTo>
                  <a:cubicBezTo>
                    <a:pt x="1205763" y="883754"/>
                    <a:pt x="1204506" y="877773"/>
                    <a:pt x="1200035" y="873023"/>
                  </a:cubicBezTo>
                  <a:cubicBezTo>
                    <a:pt x="1195577" y="868273"/>
                    <a:pt x="1184008" y="862050"/>
                    <a:pt x="1182141" y="856576"/>
                  </a:cubicBezTo>
                  <a:cubicBezTo>
                    <a:pt x="1180287" y="851090"/>
                    <a:pt x="1180388" y="850430"/>
                    <a:pt x="1178140" y="847102"/>
                  </a:cubicBezTo>
                  <a:cubicBezTo>
                    <a:pt x="1175892" y="843775"/>
                    <a:pt x="1175232" y="843635"/>
                    <a:pt x="1175931" y="839952"/>
                  </a:cubicBezTo>
                  <a:cubicBezTo>
                    <a:pt x="1176616" y="836269"/>
                    <a:pt x="1183589" y="831088"/>
                    <a:pt x="1186383" y="833767"/>
                  </a:cubicBezTo>
                  <a:cubicBezTo>
                    <a:pt x="1189189" y="836434"/>
                    <a:pt x="1185532" y="838695"/>
                    <a:pt x="1188402" y="840879"/>
                  </a:cubicBezTo>
                  <a:cubicBezTo>
                    <a:pt x="1191272" y="843076"/>
                    <a:pt x="1192517" y="845731"/>
                    <a:pt x="1195400" y="848169"/>
                  </a:cubicBezTo>
                  <a:cubicBezTo>
                    <a:pt x="1198283" y="850607"/>
                    <a:pt x="1201381" y="849795"/>
                    <a:pt x="1204861" y="852665"/>
                  </a:cubicBezTo>
                  <a:cubicBezTo>
                    <a:pt x="1208341" y="855535"/>
                    <a:pt x="1208646" y="859980"/>
                    <a:pt x="1211986" y="864781"/>
                  </a:cubicBezTo>
                  <a:cubicBezTo>
                    <a:pt x="1215313" y="869556"/>
                    <a:pt x="1222959" y="874382"/>
                    <a:pt x="1228394" y="878789"/>
                  </a:cubicBezTo>
                  <a:cubicBezTo>
                    <a:pt x="1230376" y="880389"/>
                    <a:pt x="1236002" y="887857"/>
                    <a:pt x="1238503" y="887895"/>
                  </a:cubicBezTo>
                  <a:cubicBezTo>
                    <a:pt x="1244955" y="887971"/>
                    <a:pt x="1243037" y="882357"/>
                    <a:pt x="1242275" y="879284"/>
                  </a:cubicBezTo>
                  <a:cubicBezTo>
                    <a:pt x="1241513" y="876198"/>
                    <a:pt x="1240218" y="874839"/>
                    <a:pt x="1241539" y="872502"/>
                  </a:cubicBezTo>
                  <a:cubicBezTo>
                    <a:pt x="1242847" y="870178"/>
                    <a:pt x="1243939" y="872756"/>
                    <a:pt x="1245222" y="873340"/>
                  </a:cubicBezTo>
                  <a:cubicBezTo>
                    <a:pt x="1251559" y="876236"/>
                    <a:pt x="1251965" y="865949"/>
                    <a:pt x="1252918" y="862647"/>
                  </a:cubicBezTo>
                  <a:cubicBezTo>
                    <a:pt x="1253870" y="859345"/>
                    <a:pt x="1256004" y="858774"/>
                    <a:pt x="1257553" y="856919"/>
                  </a:cubicBezTo>
                  <a:cubicBezTo>
                    <a:pt x="1261300" y="852411"/>
                    <a:pt x="1262329" y="847966"/>
                    <a:pt x="1261960" y="842733"/>
                  </a:cubicBezTo>
                  <a:cubicBezTo>
                    <a:pt x="1261783" y="840320"/>
                    <a:pt x="1261694" y="839177"/>
                    <a:pt x="1261935" y="837336"/>
                  </a:cubicBezTo>
                  <a:cubicBezTo>
                    <a:pt x="1262164" y="835494"/>
                    <a:pt x="1262989" y="833704"/>
                    <a:pt x="1262532" y="832243"/>
                  </a:cubicBezTo>
                  <a:cubicBezTo>
                    <a:pt x="1261021" y="827481"/>
                    <a:pt x="1257922" y="825322"/>
                    <a:pt x="1259903" y="820140"/>
                  </a:cubicBezTo>
                  <a:cubicBezTo>
                    <a:pt x="1260779" y="817867"/>
                    <a:pt x="1264526" y="816228"/>
                    <a:pt x="1265148" y="813562"/>
                  </a:cubicBezTo>
                  <a:cubicBezTo>
                    <a:pt x="1265770" y="810895"/>
                    <a:pt x="1262900" y="808266"/>
                    <a:pt x="1262278" y="806310"/>
                  </a:cubicBezTo>
                  <a:cubicBezTo>
                    <a:pt x="1261643" y="804329"/>
                    <a:pt x="1262862" y="802919"/>
                    <a:pt x="1262710" y="801598"/>
                  </a:cubicBezTo>
                  <a:cubicBezTo>
                    <a:pt x="1262126" y="796798"/>
                    <a:pt x="1260144" y="797534"/>
                    <a:pt x="1256233" y="796925"/>
                  </a:cubicBezTo>
                  <a:cubicBezTo>
                    <a:pt x="1252321" y="796315"/>
                    <a:pt x="1251965" y="792378"/>
                    <a:pt x="1249565" y="790130"/>
                  </a:cubicBezTo>
                  <a:cubicBezTo>
                    <a:pt x="1247152" y="787882"/>
                    <a:pt x="1243012" y="790206"/>
                    <a:pt x="1241005" y="788238"/>
                  </a:cubicBezTo>
                  <a:cubicBezTo>
                    <a:pt x="1238999" y="786269"/>
                    <a:pt x="1239316" y="784936"/>
                    <a:pt x="1238173" y="782624"/>
                  </a:cubicBezTo>
                  <a:cubicBezTo>
                    <a:pt x="1237018" y="780313"/>
                    <a:pt x="1234033" y="780415"/>
                    <a:pt x="1235036" y="776770"/>
                  </a:cubicBezTo>
                  <a:cubicBezTo>
                    <a:pt x="1236040" y="773112"/>
                    <a:pt x="1243774" y="773709"/>
                    <a:pt x="1245311" y="769010"/>
                  </a:cubicBezTo>
                  <a:cubicBezTo>
                    <a:pt x="1246136" y="766445"/>
                    <a:pt x="1242758" y="765619"/>
                    <a:pt x="1240980" y="763981"/>
                  </a:cubicBezTo>
                  <a:cubicBezTo>
                    <a:pt x="1235240" y="758672"/>
                    <a:pt x="1239291" y="754316"/>
                    <a:pt x="1243825" y="749947"/>
                  </a:cubicBezTo>
                  <a:cubicBezTo>
                    <a:pt x="1245844" y="748004"/>
                    <a:pt x="1245501" y="749922"/>
                    <a:pt x="1247000" y="750036"/>
                  </a:cubicBezTo>
                  <a:cubicBezTo>
                    <a:pt x="1251889" y="750443"/>
                    <a:pt x="1252651" y="747306"/>
                    <a:pt x="1252194" y="742911"/>
                  </a:cubicBezTo>
                  <a:cubicBezTo>
                    <a:pt x="1251737" y="738530"/>
                    <a:pt x="1249984" y="734593"/>
                    <a:pt x="1255217" y="732218"/>
                  </a:cubicBezTo>
                  <a:cubicBezTo>
                    <a:pt x="1260449" y="729843"/>
                    <a:pt x="1264284" y="732790"/>
                    <a:pt x="1267040" y="737031"/>
                  </a:cubicBezTo>
                  <a:cubicBezTo>
                    <a:pt x="1269796" y="741273"/>
                    <a:pt x="1272539" y="741794"/>
                    <a:pt x="1276553" y="744296"/>
                  </a:cubicBezTo>
                  <a:cubicBezTo>
                    <a:pt x="1280553" y="746798"/>
                    <a:pt x="1283817" y="747369"/>
                    <a:pt x="1286014" y="752601"/>
                  </a:cubicBezTo>
                  <a:cubicBezTo>
                    <a:pt x="1288211" y="757847"/>
                    <a:pt x="1283868" y="760107"/>
                    <a:pt x="1280337" y="765365"/>
                  </a:cubicBezTo>
                  <a:cubicBezTo>
                    <a:pt x="1276807" y="770623"/>
                    <a:pt x="1278547" y="778789"/>
                    <a:pt x="1281887" y="784910"/>
                  </a:cubicBezTo>
                  <a:cubicBezTo>
                    <a:pt x="1283030" y="786993"/>
                    <a:pt x="1285278" y="785977"/>
                    <a:pt x="1287322" y="787044"/>
                  </a:cubicBezTo>
                  <a:cubicBezTo>
                    <a:pt x="1289380" y="788123"/>
                    <a:pt x="1290434" y="790803"/>
                    <a:pt x="1292580" y="792302"/>
                  </a:cubicBezTo>
                  <a:cubicBezTo>
                    <a:pt x="1297127" y="795464"/>
                    <a:pt x="1302054" y="799668"/>
                    <a:pt x="1306576" y="793864"/>
                  </a:cubicBezTo>
                  <a:cubicBezTo>
                    <a:pt x="1311097" y="788047"/>
                    <a:pt x="1315516" y="781773"/>
                    <a:pt x="1314907" y="774065"/>
                  </a:cubicBezTo>
                  <a:cubicBezTo>
                    <a:pt x="1314691" y="771347"/>
                    <a:pt x="1312468" y="770432"/>
                    <a:pt x="1313535" y="767562"/>
                  </a:cubicBezTo>
                  <a:cubicBezTo>
                    <a:pt x="1314615" y="764692"/>
                    <a:pt x="1317269" y="765797"/>
                    <a:pt x="1319009" y="766533"/>
                  </a:cubicBezTo>
                  <a:cubicBezTo>
                    <a:pt x="1320749" y="767270"/>
                    <a:pt x="1321523" y="767384"/>
                    <a:pt x="1322781" y="767232"/>
                  </a:cubicBezTo>
                  <a:cubicBezTo>
                    <a:pt x="1324038" y="767079"/>
                    <a:pt x="1324889" y="765784"/>
                    <a:pt x="1325689" y="766508"/>
                  </a:cubicBezTo>
                  <a:cubicBezTo>
                    <a:pt x="1326489" y="767219"/>
                    <a:pt x="1325244" y="768108"/>
                    <a:pt x="1326032" y="768476"/>
                  </a:cubicBezTo>
                  <a:cubicBezTo>
                    <a:pt x="1332801" y="771588"/>
                    <a:pt x="1337817" y="763155"/>
                    <a:pt x="1342339" y="759536"/>
                  </a:cubicBezTo>
                  <a:cubicBezTo>
                    <a:pt x="1346860" y="755916"/>
                    <a:pt x="1351356" y="754087"/>
                    <a:pt x="1352524" y="748118"/>
                  </a:cubicBezTo>
                  <a:cubicBezTo>
                    <a:pt x="1352981" y="745845"/>
                    <a:pt x="1350962" y="743737"/>
                    <a:pt x="1353489" y="742035"/>
                  </a:cubicBezTo>
                  <a:cubicBezTo>
                    <a:pt x="1356017" y="740346"/>
                    <a:pt x="1361160" y="742759"/>
                    <a:pt x="1363446" y="742746"/>
                  </a:cubicBezTo>
                  <a:cubicBezTo>
                    <a:pt x="1368831" y="742683"/>
                    <a:pt x="1369301" y="740067"/>
                    <a:pt x="1371993" y="736612"/>
                  </a:cubicBezTo>
                  <a:cubicBezTo>
                    <a:pt x="1374686" y="733158"/>
                    <a:pt x="1377403" y="731456"/>
                    <a:pt x="1376667" y="726770"/>
                  </a:cubicBezTo>
                  <a:cubicBezTo>
                    <a:pt x="1376540" y="725970"/>
                    <a:pt x="1376464" y="725271"/>
                    <a:pt x="1376324" y="724268"/>
                  </a:cubicBezTo>
                  <a:cubicBezTo>
                    <a:pt x="1376210" y="723252"/>
                    <a:pt x="1375016" y="722350"/>
                    <a:pt x="1374063" y="721804"/>
                  </a:cubicBezTo>
                  <a:cubicBezTo>
                    <a:pt x="1373098" y="721271"/>
                    <a:pt x="1372146" y="721423"/>
                    <a:pt x="1371549" y="720280"/>
                  </a:cubicBezTo>
                  <a:cubicBezTo>
                    <a:pt x="1370952" y="719137"/>
                    <a:pt x="1372247" y="718997"/>
                    <a:pt x="1372349" y="717435"/>
                  </a:cubicBezTo>
                  <a:cubicBezTo>
                    <a:pt x="1372463" y="715860"/>
                    <a:pt x="1371003" y="715149"/>
                    <a:pt x="1368983" y="714895"/>
                  </a:cubicBezTo>
                  <a:cubicBezTo>
                    <a:pt x="1366964" y="714654"/>
                    <a:pt x="1367726" y="711809"/>
                    <a:pt x="1366418" y="710222"/>
                  </a:cubicBezTo>
                  <a:cubicBezTo>
                    <a:pt x="1365110" y="708621"/>
                    <a:pt x="1361249" y="708952"/>
                    <a:pt x="1359395" y="708901"/>
                  </a:cubicBezTo>
                  <a:cubicBezTo>
                    <a:pt x="1354658" y="708761"/>
                    <a:pt x="1352689" y="708329"/>
                    <a:pt x="1352613" y="703326"/>
                  </a:cubicBezTo>
                  <a:cubicBezTo>
                    <a:pt x="1352588" y="701382"/>
                    <a:pt x="1354886" y="700252"/>
                    <a:pt x="1352537" y="698360"/>
                  </a:cubicBezTo>
                  <a:cubicBezTo>
                    <a:pt x="1350175" y="696480"/>
                    <a:pt x="1346733" y="699135"/>
                    <a:pt x="1343901" y="699922"/>
                  </a:cubicBezTo>
                  <a:cubicBezTo>
                    <a:pt x="1341069" y="700709"/>
                    <a:pt x="1335976" y="699452"/>
                    <a:pt x="1335087" y="696302"/>
                  </a:cubicBezTo>
                  <a:cubicBezTo>
                    <a:pt x="1332445" y="686917"/>
                    <a:pt x="1338872" y="678154"/>
                    <a:pt x="1332572" y="669594"/>
                  </a:cubicBezTo>
                  <a:cubicBezTo>
                    <a:pt x="1329105" y="664883"/>
                    <a:pt x="1319834" y="666178"/>
                    <a:pt x="1314792" y="665645"/>
                  </a:cubicBezTo>
                  <a:cubicBezTo>
                    <a:pt x="1309763" y="665099"/>
                    <a:pt x="1305496" y="663397"/>
                    <a:pt x="1304239" y="658990"/>
                  </a:cubicBezTo>
                  <a:cubicBezTo>
                    <a:pt x="1302994" y="654596"/>
                    <a:pt x="1307414" y="651751"/>
                    <a:pt x="1305788" y="647890"/>
                  </a:cubicBezTo>
                  <a:cubicBezTo>
                    <a:pt x="1304162" y="644029"/>
                    <a:pt x="1299616" y="646391"/>
                    <a:pt x="1296619" y="644613"/>
                  </a:cubicBezTo>
                  <a:cubicBezTo>
                    <a:pt x="1293609" y="642823"/>
                    <a:pt x="1289481" y="640765"/>
                    <a:pt x="1289659" y="636689"/>
                  </a:cubicBezTo>
                  <a:cubicBezTo>
                    <a:pt x="1289837" y="632612"/>
                    <a:pt x="1294942" y="630770"/>
                    <a:pt x="1297419" y="628256"/>
                  </a:cubicBezTo>
                  <a:cubicBezTo>
                    <a:pt x="1299883" y="625754"/>
                    <a:pt x="1301165" y="622452"/>
                    <a:pt x="1302867" y="619747"/>
                  </a:cubicBezTo>
                  <a:cubicBezTo>
                    <a:pt x="1304569" y="617042"/>
                    <a:pt x="1303756" y="616064"/>
                    <a:pt x="1307210" y="614743"/>
                  </a:cubicBezTo>
                  <a:cubicBezTo>
                    <a:pt x="1310665" y="613422"/>
                    <a:pt x="1317675" y="615721"/>
                    <a:pt x="1320863" y="616470"/>
                  </a:cubicBezTo>
                  <a:cubicBezTo>
                    <a:pt x="1324051" y="617207"/>
                    <a:pt x="1324609" y="616686"/>
                    <a:pt x="1326781" y="615772"/>
                  </a:cubicBezTo>
                  <a:cubicBezTo>
                    <a:pt x="1328953" y="614832"/>
                    <a:pt x="1329766" y="612089"/>
                    <a:pt x="1328648" y="610666"/>
                  </a:cubicBezTo>
                  <a:cubicBezTo>
                    <a:pt x="1327530" y="609244"/>
                    <a:pt x="1326095" y="609003"/>
                    <a:pt x="1325841" y="607453"/>
                  </a:cubicBezTo>
                  <a:cubicBezTo>
                    <a:pt x="1325575" y="605917"/>
                    <a:pt x="1325765" y="605231"/>
                    <a:pt x="1324571" y="604405"/>
                  </a:cubicBezTo>
                  <a:cubicBezTo>
                    <a:pt x="1323365" y="603567"/>
                    <a:pt x="1322527" y="603656"/>
                    <a:pt x="1321066" y="603148"/>
                  </a:cubicBezTo>
                  <a:cubicBezTo>
                    <a:pt x="1319606" y="602640"/>
                    <a:pt x="1320533" y="601218"/>
                    <a:pt x="1318120" y="600951"/>
                  </a:cubicBezTo>
                  <a:cubicBezTo>
                    <a:pt x="1315719" y="600697"/>
                    <a:pt x="1308188" y="602907"/>
                    <a:pt x="1309992" y="597408"/>
                  </a:cubicBezTo>
                  <a:cubicBezTo>
                    <a:pt x="1311782" y="591896"/>
                    <a:pt x="1319974" y="591223"/>
                    <a:pt x="1323543" y="588695"/>
                  </a:cubicBezTo>
                  <a:cubicBezTo>
                    <a:pt x="1330744" y="583577"/>
                    <a:pt x="1327111" y="580644"/>
                    <a:pt x="1327277" y="573659"/>
                  </a:cubicBezTo>
                  <a:cubicBezTo>
                    <a:pt x="1327302" y="572046"/>
                    <a:pt x="1327251" y="571614"/>
                    <a:pt x="1326578" y="570001"/>
                  </a:cubicBezTo>
                  <a:cubicBezTo>
                    <a:pt x="1325918" y="568388"/>
                    <a:pt x="1325892" y="565607"/>
                    <a:pt x="1324775" y="564070"/>
                  </a:cubicBezTo>
                  <a:cubicBezTo>
                    <a:pt x="1321930" y="560120"/>
                    <a:pt x="1321053" y="559041"/>
                    <a:pt x="1322679" y="554164"/>
                  </a:cubicBezTo>
                  <a:cubicBezTo>
                    <a:pt x="1323073" y="553008"/>
                    <a:pt x="1323276" y="551014"/>
                    <a:pt x="1322514" y="549846"/>
                  </a:cubicBezTo>
                  <a:cubicBezTo>
                    <a:pt x="1321752" y="548665"/>
                    <a:pt x="1320977" y="548474"/>
                    <a:pt x="1319847" y="547738"/>
                  </a:cubicBezTo>
                  <a:cubicBezTo>
                    <a:pt x="1318717" y="547001"/>
                    <a:pt x="1317764" y="545744"/>
                    <a:pt x="1316939" y="544652"/>
                  </a:cubicBezTo>
                  <a:cubicBezTo>
                    <a:pt x="1316113" y="543560"/>
                    <a:pt x="1315135" y="542518"/>
                    <a:pt x="1314234" y="541515"/>
                  </a:cubicBezTo>
                  <a:cubicBezTo>
                    <a:pt x="1311084" y="538022"/>
                    <a:pt x="1305407" y="536956"/>
                    <a:pt x="1301750" y="535101"/>
                  </a:cubicBezTo>
                  <a:cubicBezTo>
                    <a:pt x="1298092" y="533234"/>
                    <a:pt x="1298193" y="530580"/>
                    <a:pt x="1295692" y="528091"/>
                  </a:cubicBezTo>
                  <a:cubicBezTo>
                    <a:pt x="1293215" y="525602"/>
                    <a:pt x="1288529" y="525310"/>
                    <a:pt x="1286967" y="522058"/>
                  </a:cubicBezTo>
                  <a:cubicBezTo>
                    <a:pt x="1285417" y="518807"/>
                    <a:pt x="1288605" y="517245"/>
                    <a:pt x="1288897" y="513880"/>
                  </a:cubicBezTo>
                  <a:cubicBezTo>
                    <a:pt x="1289189" y="510514"/>
                    <a:pt x="1288300" y="506349"/>
                    <a:pt x="1286344" y="503326"/>
                  </a:cubicBezTo>
                  <a:cubicBezTo>
                    <a:pt x="1285913" y="502653"/>
                    <a:pt x="1285214" y="502424"/>
                    <a:pt x="1284731" y="501878"/>
                  </a:cubicBezTo>
                  <a:cubicBezTo>
                    <a:pt x="1284249" y="501332"/>
                    <a:pt x="1284363" y="500938"/>
                    <a:pt x="1283944" y="500252"/>
                  </a:cubicBezTo>
                  <a:cubicBezTo>
                    <a:pt x="1283525" y="499567"/>
                    <a:pt x="1282852" y="498690"/>
                    <a:pt x="1282153" y="498081"/>
                  </a:cubicBezTo>
                  <a:cubicBezTo>
                    <a:pt x="1274978" y="491832"/>
                    <a:pt x="1270812" y="503300"/>
                    <a:pt x="1264881" y="505079"/>
                  </a:cubicBezTo>
                  <a:cubicBezTo>
                    <a:pt x="1258938" y="506857"/>
                    <a:pt x="1258938" y="499186"/>
                    <a:pt x="1259420" y="495947"/>
                  </a:cubicBezTo>
                  <a:cubicBezTo>
                    <a:pt x="1259916" y="492696"/>
                    <a:pt x="1263408" y="492125"/>
                    <a:pt x="1261999" y="488873"/>
                  </a:cubicBezTo>
                  <a:cubicBezTo>
                    <a:pt x="1260563" y="485622"/>
                    <a:pt x="1255585" y="485965"/>
                    <a:pt x="1254429" y="481787"/>
                  </a:cubicBezTo>
                  <a:cubicBezTo>
                    <a:pt x="1253274" y="477596"/>
                    <a:pt x="1253616" y="475843"/>
                    <a:pt x="1250124" y="471779"/>
                  </a:cubicBezTo>
                  <a:cubicBezTo>
                    <a:pt x="1246644" y="467690"/>
                    <a:pt x="1250670" y="461149"/>
                    <a:pt x="1249972" y="455688"/>
                  </a:cubicBezTo>
                  <a:cubicBezTo>
                    <a:pt x="1249591" y="452754"/>
                    <a:pt x="1247101" y="451078"/>
                    <a:pt x="1245107" y="450024"/>
                  </a:cubicBezTo>
                  <a:cubicBezTo>
                    <a:pt x="1243126" y="448983"/>
                    <a:pt x="1243063" y="448398"/>
                    <a:pt x="1241653" y="448246"/>
                  </a:cubicBezTo>
                  <a:cubicBezTo>
                    <a:pt x="1240256" y="448094"/>
                    <a:pt x="1240637" y="449059"/>
                    <a:pt x="1239532" y="448792"/>
                  </a:cubicBezTo>
                  <a:cubicBezTo>
                    <a:pt x="1238440" y="448538"/>
                    <a:pt x="1238326" y="447852"/>
                    <a:pt x="1237614" y="446887"/>
                  </a:cubicBezTo>
                  <a:cubicBezTo>
                    <a:pt x="1236903" y="445909"/>
                    <a:pt x="1236408" y="444373"/>
                    <a:pt x="1235265" y="443534"/>
                  </a:cubicBezTo>
                  <a:cubicBezTo>
                    <a:pt x="1234109" y="442683"/>
                    <a:pt x="1232395" y="442544"/>
                    <a:pt x="1231150" y="441731"/>
                  </a:cubicBezTo>
                  <a:cubicBezTo>
                    <a:pt x="1229906" y="440918"/>
                    <a:pt x="1229144" y="439343"/>
                    <a:pt x="1227759" y="438683"/>
                  </a:cubicBezTo>
                  <a:cubicBezTo>
                    <a:pt x="1226375" y="438010"/>
                    <a:pt x="1224737" y="437743"/>
                    <a:pt x="1223238" y="437603"/>
                  </a:cubicBezTo>
                  <a:cubicBezTo>
                    <a:pt x="1215072" y="436816"/>
                    <a:pt x="1207693" y="440956"/>
                    <a:pt x="1200353" y="443191"/>
                  </a:cubicBezTo>
                  <a:cubicBezTo>
                    <a:pt x="1193012" y="445427"/>
                    <a:pt x="1185417" y="445820"/>
                    <a:pt x="1178839" y="443242"/>
                  </a:cubicBezTo>
                  <a:cubicBezTo>
                    <a:pt x="1172248" y="440651"/>
                    <a:pt x="1174648" y="436613"/>
                    <a:pt x="1172743" y="431152"/>
                  </a:cubicBezTo>
                  <a:cubicBezTo>
                    <a:pt x="1170851" y="425691"/>
                    <a:pt x="1167523" y="422529"/>
                    <a:pt x="1172502" y="417309"/>
                  </a:cubicBezTo>
                  <a:cubicBezTo>
                    <a:pt x="1173416" y="416344"/>
                    <a:pt x="1175562" y="415048"/>
                    <a:pt x="1176820" y="413842"/>
                  </a:cubicBezTo>
                  <a:cubicBezTo>
                    <a:pt x="1178077" y="412623"/>
                    <a:pt x="1180261" y="410006"/>
                    <a:pt x="1179233" y="408330"/>
                  </a:cubicBezTo>
                  <a:cubicBezTo>
                    <a:pt x="1178191" y="406654"/>
                    <a:pt x="1177150" y="407225"/>
                    <a:pt x="1176019" y="406107"/>
                  </a:cubicBezTo>
                  <a:cubicBezTo>
                    <a:pt x="1174902" y="404977"/>
                    <a:pt x="1175080" y="404190"/>
                    <a:pt x="1175715" y="402691"/>
                  </a:cubicBezTo>
                  <a:cubicBezTo>
                    <a:pt x="1176337" y="401193"/>
                    <a:pt x="1177175" y="399745"/>
                    <a:pt x="1178420" y="398399"/>
                  </a:cubicBezTo>
                  <a:cubicBezTo>
                    <a:pt x="1179664" y="397065"/>
                    <a:pt x="1181633" y="395566"/>
                    <a:pt x="1182357" y="393750"/>
                  </a:cubicBezTo>
                  <a:cubicBezTo>
                    <a:pt x="1183081" y="391934"/>
                    <a:pt x="1183512" y="389928"/>
                    <a:pt x="1184325" y="388264"/>
                  </a:cubicBezTo>
                  <a:cubicBezTo>
                    <a:pt x="1185125" y="386613"/>
                    <a:pt x="1186116" y="385838"/>
                    <a:pt x="1185938" y="383882"/>
                  </a:cubicBezTo>
                  <a:cubicBezTo>
                    <a:pt x="1185748" y="381914"/>
                    <a:pt x="1184516" y="380034"/>
                    <a:pt x="1182458" y="379336"/>
                  </a:cubicBezTo>
                  <a:cubicBezTo>
                    <a:pt x="1180414" y="378650"/>
                    <a:pt x="1177594" y="379780"/>
                    <a:pt x="1175702" y="380060"/>
                  </a:cubicBezTo>
                  <a:cubicBezTo>
                    <a:pt x="1173810" y="380352"/>
                    <a:pt x="1173137" y="380492"/>
                    <a:pt x="1171409" y="380072"/>
                  </a:cubicBezTo>
                  <a:cubicBezTo>
                    <a:pt x="1169669" y="379679"/>
                    <a:pt x="1169009" y="378498"/>
                    <a:pt x="1166787" y="378802"/>
                  </a:cubicBezTo>
                  <a:cubicBezTo>
                    <a:pt x="1164577" y="379095"/>
                    <a:pt x="1160373" y="381482"/>
                    <a:pt x="1158481" y="382143"/>
                  </a:cubicBezTo>
                  <a:cubicBezTo>
                    <a:pt x="1156576" y="382803"/>
                    <a:pt x="1156068" y="382549"/>
                    <a:pt x="1154683" y="383120"/>
                  </a:cubicBezTo>
                  <a:cubicBezTo>
                    <a:pt x="1153286" y="383705"/>
                    <a:pt x="1151978" y="384721"/>
                    <a:pt x="1150708" y="385102"/>
                  </a:cubicBezTo>
                  <a:cubicBezTo>
                    <a:pt x="1141793" y="387819"/>
                    <a:pt x="1134135" y="389089"/>
                    <a:pt x="1124686" y="388988"/>
                  </a:cubicBezTo>
                  <a:cubicBezTo>
                    <a:pt x="1119974" y="388937"/>
                    <a:pt x="1115479" y="389572"/>
                    <a:pt x="1111440" y="392976"/>
                  </a:cubicBezTo>
                  <a:cubicBezTo>
                    <a:pt x="1109840" y="394322"/>
                    <a:pt x="1109433" y="396646"/>
                    <a:pt x="1107274" y="398284"/>
                  </a:cubicBezTo>
                  <a:cubicBezTo>
                    <a:pt x="1105115" y="399910"/>
                    <a:pt x="1101026" y="401104"/>
                    <a:pt x="1098346" y="402742"/>
                  </a:cubicBezTo>
                  <a:cubicBezTo>
                    <a:pt x="1092123" y="406539"/>
                    <a:pt x="1085837" y="414705"/>
                    <a:pt x="1082903" y="420370"/>
                  </a:cubicBezTo>
                  <a:cubicBezTo>
                    <a:pt x="1079982" y="426034"/>
                    <a:pt x="1077696" y="429361"/>
                    <a:pt x="1074483" y="432993"/>
                  </a:cubicBezTo>
                  <a:cubicBezTo>
                    <a:pt x="1071270" y="436638"/>
                    <a:pt x="1072032" y="438200"/>
                    <a:pt x="1069225" y="441706"/>
                  </a:cubicBezTo>
                  <a:cubicBezTo>
                    <a:pt x="1066418" y="445211"/>
                    <a:pt x="1060437" y="446570"/>
                    <a:pt x="1058011" y="450875"/>
                  </a:cubicBezTo>
                  <a:cubicBezTo>
                    <a:pt x="1056843" y="452945"/>
                    <a:pt x="1059218" y="453605"/>
                    <a:pt x="1058544" y="456311"/>
                  </a:cubicBezTo>
                  <a:cubicBezTo>
                    <a:pt x="1057871" y="459041"/>
                    <a:pt x="1057046" y="463956"/>
                    <a:pt x="1053350" y="465404"/>
                  </a:cubicBezTo>
                  <a:cubicBezTo>
                    <a:pt x="1049654" y="466851"/>
                    <a:pt x="1047000" y="465086"/>
                    <a:pt x="1044257" y="461733"/>
                  </a:cubicBezTo>
                  <a:cubicBezTo>
                    <a:pt x="1041539" y="458368"/>
                    <a:pt x="1041107" y="454202"/>
                    <a:pt x="1044308" y="450405"/>
                  </a:cubicBezTo>
                  <a:cubicBezTo>
                    <a:pt x="1045641" y="448830"/>
                    <a:pt x="1047432" y="447078"/>
                    <a:pt x="1049096" y="445604"/>
                  </a:cubicBezTo>
                  <a:cubicBezTo>
                    <a:pt x="1050785" y="444106"/>
                    <a:pt x="1053083" y="442442"/>
                    <a:pt x="1054442" y="440690"/>
                  </a:cubicBezTo>
                  <a:cubicBezTo>
                    <a:pt x="1055801" y="438937"/>
                    <a:pt x="1057135" y="437375"/>
                    <a:pt x="1058621" y="435965"/>
                  </a:cubicBezTo>
                  <a:cubicBezTo>
                    <a:pt x="1060119" y="434568"/>
                    <a:pt x="1061897" y="434454"/>
                    <a:pt x="1062799" y="432511"/>
                  </a:cubicBezTo>
                  <a:cubicBezTo>
                    <a:pt x="1063713" y="430593"/>
                    <a:pt x="1063523" y="429183"/>
                    <a:pt x="1063193" y="426834"/>
                  </a:cubicBezTo>
                  <a:cubicBezTo>
                    <a:pt x="1062862" y="424497"/>
                    <a:pt x="1061338" y="422948"/>
                    <a:pt x="1063028" y="420217"/>
                  </a:cubicBezTo>
                  <a:cubicBezTo>
                    <a:pt x="1064717" y="417461"/>
                    <a:pt x="1064894" y="415264"/>
                    <a:pt x="1067828" y="412203"/>
                  </a:cubicBezTo>
                  <a:cubicBezTo>
                    <a:pt x="1070749" y="409155"/>
                    <a:pt x="1075550" y="407619"/>
                    <a:pt x="1080338" y="404914"/>
                  </a:cubicBezTo>
                  <a:cubicBezTo>
                    <a:pt x="1085138" y="402221"/>
                    <a:pt x="1090866" y="396100"/>
                    <a:pt x="1095832" y="392455"/>
                  </a:cubicBezTo>
                  <a:cubicBezTo>
                    <a:pt x="1100797" y="388797"/>
                    <a:pt x="1104811" y="386105"/>
                    <a:pt x="1110919" y="383273"/>
                  </a:cubicBezTo>
                  <a:cubicBezTo>
                    <a:pt x="1114082" y="381812"/>
                    <a:pt x="1120012" y="381381"/>
                    <a:pt x="1123264" y="378066"/>
                  </a:cubicBezTo>
                  <a:cubicBezTo>
                    <a:pt x="1126515" y="374751"/>
                    <a:pt x="1125893" y="368973"/>
                    <a:pt x="1121079" y="367347"/>
                  </a:cubicBezTo>
                  <a:cubicBezTo>
                    <a:pt x="1111262" y="364020"/>
                    <a:pt x="1102283" y="364413"/>
                    <a:pt x="1092517" y="366268"/>
                  </a:cubicBezTo>
                  <a:cubicBezTo>
                    <a:pt x="1082763" y="368122"/>
                    <a:pt x="1074077" y="370941"/>
                    <a:pt x="1065326" y="375285"/>
                  </a:cubicBezTo>
                  <a:cubicBezTo>
                    <a:pt x="1063167" y="376351"/>
                    <a:pt x="1060805" y="378129"/>
                    <a:pt x="1059065" y="379171"/>
                  </a:cubicBezTo>
                  <a:cubicBezTo>
                    <a:pt x="1057313" y="380212"/>
                    <a:pt x="1056792" y="380479"/>
                    <a:pt x="1055344" y="381482"/>
                  </a:cubicBezTo>
                  <a:cubicBezTo>
                    <a:pt x="1053871" y="382498"/>
                    <a:pt x="1053833" y="383590"/>
                    <a:pt x="1051813" y="384390"/>
                  </a:cubicBezTo>
                  <a:cubicBezTo>
                    <a:pt x="1049807" y="385203"/>
                    <a:pt x="1046759" y="384301"/>
                    <a:pt x="1044498" y="385800"/>
                  </a:cubicBezTo>
                  <a:cubicBezTo>
                    <a:pt x="1042225" y="387286"/>
                    <a:pt x="1041666" y="390359"/>
                    <a:pt x="1039888" y="392671"/>
                  </a:cubicBezTo>
                  <a:close/>
                  <a:moveTo>
                    <a:pt x="1989493" y="767537"/>
                  </a:moveTo>
                  <a:cubicBezTo>
                    <a:pt x="1996490" y="764781"/>
                    <a:pt x="2001380" y="759028"/>
                    <a:pt x="2007374" y="754748"/>
                  </a:cubicBezTo>
                  <a:cubicBezTo>
                    <a:pt x="2013369" y="750468"/>
                    <a:pt x="2021217" y="748588"/>
                    <a:pt x="2027161" y="744499"/>
                  </a:cubicBezTo>
                  <a:cubicBezTo>
                    <a:pt x="2036203" y="738289"/>
                    <a:pt x="2043315" y="729919"/>
                    <a:pt x="2050707" y="722325"/>
                  </a:cubicBezTo>
                  <a:cubicBezTo>
                    <a:pt x="2054923" y="717994"/>
                    <a:pt x="2055710" y="715048"/>
                    <a:pt x="2049094" y="714184"/>
                  </a:cubicBezTo>
                  <a:cubicBezTo>
                    <a:pt x="2046757" y="713879"/>
                    <a:pt x="2042921" y="714298"/>
                    <a:pt x="2040737" y="713181"/>
                  </a:cubicBezTo>
                  <a:cubicBezTo>
                    <a:pt x="2038565" y="712050"/>
                    <a:pt x="2037867" y="710780"/>
                    <a:pt x="2035517" y="710120"/>
                  </a:cubicBezTo>
                  <a:cubicBezTo>
                    <a:pt x="2033181" y="709472"/>
                    <a:pt x="2029599" y="709383"/>
                    <a:pt x="2027326" y="708774"/>
                  </a:cubicBezTo>
                  <a:cubicBezTo>
                    <a:pt x="2025065" y="708151"/>
                    <a:pt x="2024824" y="707186"/>
                    <a:pt x="2022830" y="706183"/>
                  </a:cubicBezTo>
                  <a:cubicBezTo>
                    <a:pt x="2009355" y="699350"/>
                    <a:pt x="1995373" y="700138"/>
                    <a:pt x="1980514" y="700773"/>
                  </a:cubicBezTo>
                  <a:cubicBezTo>
                    <a:pt x="1975319" y="701001"/>
                    <a:pt x="1966417" y="702830"/>
                    <a:pt x="1962797" y="698842"/>
                  </a:cubicBezTo>
                  <a:cubicBezTo>
                    <a:pt x="1959178" y="694867"/>
                    <a:pt x="1963445" y="691578"/>
                    <a:pt x="1966036" y="688530"/>
                  </a:cubicBezTo>
                  <a:cubicBezTo>
                    <a:pt x="1968627" y="685469"/>
                    <a:pt x="1973110" y="682282"/>
                    <a:pt x="1976818" y="680605"/>
                  </a:cubicBezTo>
                  <a:cubicBezTo>
                    <a:pt x="1980514" y="678916"/>
                    <a:pt x="1984146" y="679551"/>
                    <a:pt x="1987905" y="678383"/>
                  </a:cubicBezTo>
                  <a:cubicBezTo>
                    <a:pt x="1989112" y="678014"/>
                    <a:pt x="1990051" y="676744"/>
                    <a:pt x="1991410" y="676528"/>
                  </a:cubicBezTo>
                  <a:cubicBezTo>
                    <a:pt x="1992782" y="676300"/>
                    <a:pt x="1993722" y="677291"/>
                    <a:pt x="1995246" y="676998"/>
                  </a:cubicBezTo>
                  <a:cubicBezTo>
                    <a:pt x="1996770" y="676719"/>
                    <a:pt x="1998116" y="674890"/>
                    <a:pt x="1999881" y="674751"/>
                  </a:cubicBezTo>
                  <a:cubicBezTo>
                    <a:pt x="2001634" y="674598"/>
                    <a:pt x="2004199" y="674408"/>
                    <a:pt x="2005622" y="673646"/>
                  </a:cubicBezTo>
                  <a:cubicBezTo>
                    <a:pt x="2007044" y="672871"/>
                    <a:pt x="2007069" y="672096"/>
                    <a:pt x="2008454" y="671525"/>
                  </a:cubicBezTo>
                  <a:cubicBezTo>
                    <a:pt x="2009825" y="670941"/>
                    <a:pt x="2012530" y="670128"/>
                    <a:pt x="2013610" y="669404"/>
                  </a:cubicBezTo>
                  <a:cubicBezTo>
                    <a:pt x="2014689" y="668693"/>
                    <a:pt x="2015159" y="668070"/>
                    <a:pt x="2015985" y="667791"/>
                  </a:cubicBezTo>
                  <a:cubicBezTo>
                    <a:pt x="2024926" y="664692"/>
                    <a:pt x="2030552" y="665213"/>
                    <a:pt x="2035759" y="673468"/>
                  </a:cubicBezTo>
                  <a:cubicBezTo>
                    <a:pt x="2036622" y="674839"/>
                    <a:pt x="2035962" y="675957"/>
                    <a:pt x="2036165" y="677659"/>
                  </a:cubicBezTo>
                  <a:cubicBezTo>
                    <a:pt x="2036368" y="679361"/>
                    <a:pt x="2036965" y="680427"/>
                    <a:pt x="2038235" y="682117"/>
                  </a:cubicBezTo>
                  <a:cubicBezTo>
                    <a:pt x="2039492" y="683806"/>
                    <a:pt x="2039556" y="684390"/>
                    <a:pt x="2040407" y="687209"/>
                  </a:cubicBezTo>
                  <a:cubicBezTo>
                    <a:pt x="2041245" y="690003"/>
                    <a:pt x="2044865" y="693267"/>
                    <a:pt x="2047646" y="695655"/>
                  </a:cubicBezTo>
                  <a:cubicBezTo>
                    <a:pt x="2050427" y="698055"/>
                    <a:pt x="2052269" y="701624"/>
                    <a:pt x="2056701" y="702043"/>
                  </a:cubicBezTo>
                  <a:cubicBezTo>
                    <a:pt x="2061133" y="702462"/>
                    <a:pt x="2066874" y="699782"/>
                    <a:pt x="2071242" y="700049"/>
                  </a:cubicBezTo>
                  <a:cubicBezTo>
                    <a:pt x="2075599" y="700303"/>
                    <a:pt x="2078354" y="704113"/>
                    <a:pt x="2082520" y="702462"/>
                  </a:cubicBezTo>
                  <a:cubicBezTo>
                    <a:pt x="2086698" y="700824"/>
                    <a:pt x="2084476" y="694207"/>
                    <a:pt x="2084552" y="691527"/>
                  </a:cubicBezTo>
                  <a:cubicBezTo>
                    <a:pt x="2084628" y="688860"/>
                    <a:pt x="2085695" y="688797"/>
                    <a:pt x="2086648" y="687324"/>
                  </a:cubicBezTo>
                  <a:cubicBezTo>
                    <a:pt x="2089480" y="682955"/>
                    <a:pt x="2090978" y="675081"/>
                    <a:pt x="2090292" y="671017"/>
                  </a:cubicBezTo>
                  <a:cubicBezTo>
                    <a:pt x="2089607" y="666953"/>
                    <a:pt x="2086800" y="666953"/>
                    <a:pt x="2086787" y="663994"/>
                  </a:cubicBezTo>
                  <a:cubicBezTo>
                    <a:pt x="2086775" y="661047"/>
                    <a:pt x="2089277" y="660438"/>
                    <a:pt x="2089480" y="657923"/>
                  </a:cubicBezTo>
                  <a:cubicBezTo>
                    <a:pt x="2089670" y="655408"/>
                    <a:pt x="2088718" y="654202"/>
                    <a:pt x="2088730" y="651522"/>
                  </a:cubicBezTo>
                  <a:cubicBezTo>
                    <a:pt x="2088730" y="648855"/>
                    <a:pt x="2092959" y="648208"/>
                    <a:pt x="2090242" y="644817"/>
                  </a:cubicBezTo>
                  <a:cubicBezTo>
                    <a:pt x="2079942" y="631951"/>
                    <a:pt x="2061565" y="630377"/>
                    <a:pt x="2051938" y="616242"/>
                  </a:cubicBezTo>
                  <a:cubicBezTo>
                    <a:pt x="2050300" y="613829"/>
                    <a:pt x="2051862" y="613219"/>
                    <a:pt x="2049221" y="609993"/>
                  </a:cubicBezTo>
                  <a:cubicBezTo>
                    <a:pt x="2046592" y="606780"/>
                    <a:pt x="2040064" y="596734"/>
                    <a:pt x="2040801" y="591972"/>
                  </a:cubicBezTo>
                  <a:cubicBezTo>
                    <a:pt x="2041537" y="587209"/>
                    <a:pt x="2045906" y="588035"/>
                    <a:pt x="2043429" y="583653"/>
                  </a:cubicBezTo>
                  <a:cubicBezTo>
                    <a:pt x="2040940" y="579259"/>
                    <a:pt x="2030361" y="582282"/>
                    <a:pt x="2030768" y="575322"/>
                  </a:cubicBezTo>
                  <a:cubicBezTo>
                    <a:pt x="2031174" y="568375"/>
                    <a:pt x="2045411" y="566039"/>
                    <a:pt x="2050326" y="564807"/>
                  </a:cubicBezTo>
                  <a:cubicBezTo>
                    <a:pt x="2055240" y="563587"/>
                    <a:pt x="2055101" y="561530"/>
                    <a:pt x="2059978" y="561213"/>
                  </a:cubicBezTo>
                  <a:cubicBezTo>
                    <a:pt x="2064842" y="560895"/>
                    <a:pt x="2070900" y="562838"/>
                    <a:pt x="2074849" y="566381"/>
                  </a:cubicBezTo>
                  <a:cubicBezTo>
                    <a:pt x="2076589" y="567944"/>
                    <a:pt x="2075179" y="568680"/>
                    <a:pt x="2077034" y="571004"/>
                  </a:cubicBezTo>
                  <a:cubicBezTo>
                    <a:pt x="2078901" y="573328"/>
                    <a:pt x="2086317" y="576338"/>
                    <a:pt x="2089518" y="576592"/>
                  </a:cubicBezTo>
                  <a:cubicBezTo>
                    <a:pt x="2096401" y="577138"/>
                    <a:pt x="2100630" y="574865"/>
                    <a:pt x="2106383" y="572287"/>
                  </a:cubicBezTo>
                  <a:cubicBezTo>
                    <a:pt x="2109469" y="570915"/>
                    <a:pt x="2112670" y="569836"/>
                    <a:pt x="2115845" y="569214"/>
                  </a:cubicBezTo>
                  <a:cubicBezTo>
                    <a:pt x="2119020" y="568591"/>
                    <a:pt x="2124811" y="568579"/>
                    <a:pt x="2126995" y="567131"/>
                  </a:cubicBezTo>
                  <a:cubicBezTo>
                    <a:pt x="2133625" y="562711"/>
                    <a:pt x="2133917" y="558342"/>
                    <a:pt x="2128926" y="552894"/>
                  </a:cubicBezTo>
                  <a:cubicBezTo>
                    <a:pt x="2126703" y="550468"/>
                    <a:pt x="2122258" y="550608"/>
                    <a:pt x="2119642" y="548525"/>
                  </a:cubicBezTo>
                  <a:cubicBezTo>
                    <a:pt x="2117039" y="546455"/>
                    <a:pt x="2114626" y="543979"/>
                    <a:pt x="2112352" y="541502"/>
                  </a:cubicBezTo>
                  <a:cubicBezTo>
                    <a:pt x="2110092" y="539026"/>
                    <a:pt x="2104821" y="535647"/>
                    <a:pt x="2107349" y="531672"/>
                  </a:cubicBezTo>
                  <a:cubicBezTo>
                    <a:pt x="2113457" y="522097"/>
                    <a:pt x="2124087" y="519125"/>
                    <a:pt x="2135136" y="523925"/>
                  </a:cubicBezTo>
                  <a:cubicBezTo>
                    <a:pt x="2141308" y="526605"/>
                    <a:pt x="2147252" y="539191"/>
                    <a:pt x="2155710" y="533895"/>
                  </a:cubicBezTo>
                  <a:cubicBezTo>
                    <a:pt x="2158352" y="532244"/>
                    <a:pt x="2158352" y="529920"/>
                    <a:pt x="2158631" y="527100"/>
                  </a:cubicBezTo>
                  <a:cubicBezTo>
                    <a:pt x="2158911" y="524268"/>
                    <a:pt x="2158517" y="520382"/>
                    <a:pt x="2155710" y="518909"/>
                  </a:cubicBezTo>
                  <a:cubicBezTo>
                    <a:pt x="2152916" y="517423"/>
                    <a:pt x="2146922" y="518325"/>
                    <a:pt x="2144966" y="516648"/>
                  </a:cubicBezTo>
                  <a:cubicBezTo>
                    <a:pt x="2143023" y="514959"/>
                    <a:pt x="2144610" y="514896"/>
                    <a:pt x="2142896" y="513816"/>
                  </a:cubicBezTo>
                  <a:cubicBezTo>
                    <a:pt x="2141207" y="512737"/>
                    <a:pt x="2139124" y="512838"/>
                    <a:pt x="2137219" y="513448"/>
                  </a:cubicBezTo>
                  <a:cubicBezTo>
                    <a:pt x="2135314" y="514057"/>
                    <a:pt x="2133257" y="513537"/>
                    <a:pt x="2132901" y="511657"/>
                  </a:cubicBezTo>
                  <a:cubicBezTo>
                    <a:pt x="2132545" y="509777"/>
                    <a:pt x="2133942" y="509879"/>
                    <a:pt x="2134895" y="509003"/>
                  </a:cubicBezTo>
                  <a:cubicBezTo>
                    <a:pt x="2135847" y="508126"/>
                    <a:pt x="2136952" y="507733"/>
                    <a:pt x="2137359" y="506514"/>
                  </a:cubicBezTo>
                  <a:cubicBezTo>
                    <a:pt x="2139543" y="500011"/>
                    <a:pt x="2135174" y="495134"/>
                    <a:pt x="2142032" y="490359"/>
                  </a:cubicBezTo>
                  <a:cubicBezTo>
                    <a:pt x="2145220" y="488137"/>
                    <a:pt x="2151621" y="489813"/>
                    <a:pt x="2155583" y="490169"/>
                  </a:cubicBezTo>
                  <a:cubicBezTo>
                    <a:pt x="2159533" y="490537"/>
                    <a:pt x="2162505" y="490689"/>
                    <a:pt x="2164765" y="487045"/>
                  </a:cubicBezTo>
                  <a:cubicBezTo>
                    <a:pt x="2165210" y="486321"/>
                    <a:pt x="2165375" y="484936"/>
                    <a:pt x="2165172" y="484162"/>
                  </a:cubicBezTo>
                  <a:cubicBezTo>
                    <a:pt x="2164981" y="483387"/>
                    <a:pt x="2164219" y="482638"/>
                    <a:pt x="2163953" y="482130"/>
                  </a:cubicBezTo>
                  <a:cubicBezTo>
                    <a:pt x="2162327" y="479069"/>
                    <a:pt x="2162708" y="476376"/>
                    <a:pt x="2164397" y="473824"/>
                  </a:cubicBezTo>
                  <a:cubicBezTo>
                    <a:pt x="2166086" y="471297"/>
                    <a:pt x="2169198" y="469760"/>
                    <a:pt x="2166873" y="466890"/>
                  </a:cubicBezTo>
                  <a:cubicBezTo>
                    <a:pt x="2164562" y="464032"/>
                    <a:pt x="2153881" y="462495"/>
                    <a:pt x="2154745" y="458063"/>
                  </a:cubicBezTo>
                  <a:cubicBezTo>
                    <a:pt x="2155609" y="453631"/>
                    <a:pt x="2163330" y="456349"/>
                    <a:pt x="2164283" y="452615"/>
                  </a:cubicBezTo>
                  <a:cubicBezTo>
                    <a:pt x="2166188" y="445109"/>
                    <a:pt x="2156485" y="446189"/>
                    <a:pt x="2152167" y="445935"/>
                  </a:cubicBezTo>
                  <a:cubicBezTo>
                    <a:pt x="2144369" y="445477"/>
                    <a:pt x="2135314" y="442048"/>
                    <a:pt x="2135301" y="433882"/>
                  </a:cubicBezTo>
                  <a:cubicBezTo>
                    <a:pt x="2135301" y="425716"/>
                    <a:pt x="2142909" y="426339"/>
                    <a:pt x="2148204" y="422541"/>
                  </a:cubicBezTo>
                  <a:cubicBezTo>
                    <a:pt x="2153488" y="418744"/>
                    <a:pt x="2158288" y="413588"/>
                    <a:pt x="2165223" y="412851"/>
                  </a:cubicBezTo>
                  <a:cubicBezTo>
                    <a:pt x="2166632" y="412699"/>
                    <a:pt x="2168105" y="413334"/>
                    <a:pt x="2169134" y="414108"/>
                  </a:cubicBezTo>
                  <a:cubicBezTo>
                    <a:pt x="2170163" y="414883"/>
                    <a:pt x="2169109" y="415302"/>
                    <a:pt x="2170366" y="416242"/>
                  </a:cubicBezTo>
                  <a:cubicBezTo>
                    <a:pt x="2171623" y="417169"/>
                    <a:pt x="2174455" y="416166"/>
                    <a:pt x="2176068" y="417233"/>
                  </a:cubicBezTo>
                  <a:cubicBezTo>
                    <a:pt x="2177681" y="418287"/>
                    <a:pt x="2175662" y="420916"/>
                    <a:pt x="2177237" y="422249"/>
                  </a:cubicBezTo>
                  <a:cubicBezTo>
                    <a:pt x="2178799" y="423595"/>
                    <a:pt x="2183510" y="422884"/>
                    <a:pt x="2184907" y="422960"/>
                  </a:cubicBezTo>
                  <a:cubicBezTo>
                    <a:pt x="2190229" y="423265"/>
                    <a:pt x="2195436" y="419862"/>
                    <a:pt x="2197100" y="416229"/>
                  </a:cubicBezTo>
                  <a:cubicBezTo>
                    <a:pt x="2198763" y="412584"/>
                    <a:pt x="2197519" y="409321"/>
                    <a:pt x="2199017" y="407009"/>
                  </a:cubicBezTo>
                  <a:cubicBezTo>
                    <a:pt x="2200516" y="404710"/>
                    <a:pt x="2201024" y="404088"/>
                    <a:pt x="2201151" y="402183"/>
                  </a:cubicBezTo>
                  <a:cubicBezTo>
                    <a:pt x="2201265" y="400291"/>
                    <a:pt x="2199614" y="399554"/>
                    <a:pt x="2198725" y="398945"/>
                  </a:cubicBezTo>
                  <a:cubicBezTo>
                    <a:pt x="2195817" y="396963"/>
                    <a:pt x="2192096" y="397649"/>
                    <a:pt x="2190343" y="394538"/>
                  </a:cubicBezTo>
                  <a:cubicBezTo>
                    <a:pt x="2188590" y="391426"/>
                    <a:pt x="2192083" y="389166"/>
                    <a:pt x="2191435" y="385952"/>
                  </a:cubicBezTo>
                  <a:cubicBezTo>
                    <a:pt x="2190788" y="382752"/>
                    <a:pt x="2189708" y="381482"/>
                    <a:pt x="2186368" y="379590"/>
                  </a:cubicBezTo>
                  <a:cubicBezTo>
                    <a:pt x="2183015" y="377685"/>
                    <a:pt x="2175941" y="375462"/>
                    <a:pt x="2174824" y="370967"/>
                  </a:cubicBezTo>
                  <a:cubicBezTo>
                    <a:pt x="2173693" y="366483"/>
                    <a:pt x="2178265" y="365188"/>
                    <a:pt x="2180793" y="363664"/>
                  </a:cubicBezTo>
                  <a:cubicBezTo>
                    <a:pt x="2183307" y="362140"/>
                    <a:pt x="2185530" y="362026"/>
                    <a:pt x="2187041" y="360146"/>
                  </a:cubicBezTo>
                  <a:cubicBezTo>
                    <a:pt x="2188565" y="358267"/>
                    <a:pt x="2186711" y="357111"/>
                    <a:pt x="2187955" y="355206"/>
                  </a:cubicBezTo>
                  <a:cubicBezTo>
                    <a:pt x="2189200" y="353301"/>
                    <a:pt x="2192058" y="351624"/>
                    <a:pt x="2193289" y="349707"/>
                  </a:cubicBezTo>
                  <a:cubicBezTo>
                    <a:pt x="2194521" y="347789"/>
                    <a:pt x="2194293" y="346201"/>
                    <a:pt x="2195448" y="344284"/>
                  </a:cubicBezTo>
                  <a:cubicBezTo>
                    <a:pt x="2196591" y="342353"/>
                    <a:pt x="2198801" y="341502"/>
                    <a:pt x="2199233" y="338924"/>
                  </a:cubicBezTo>
                  <a:cubicBezTo>
                    <a:pt x="2199690" y="336346"/>
                    <a:pt x="2198204" y="334619"/>
                    <a:pt x="2198077" y="331571"/>
                  </a:cubicBezTo>
                  <a:cubicBezTo>
                    <a:pt x="2197950" y="328510"/>
                    <a:pt x="2200503" y="324866"/>
                    <a:pt x="2202268" y="322186"/>
                  </a:cubicBezTo>
                  <a:cubicBezTo>
                    <a:pt x="2204008" y="319519"/>
                    <a:pt x="2203640" y="319341"/>
                    <a:pt x="2204021" y="315582"/>
                  </a:cubicBezTo>
                  <a:cubicBezTo>
                    <a:pt x="2204415" y="311835"/>
                    <a:pt x="2206688" y="303745"/>
                    <a:pt x="2209761" y="300951"/>
                  </a:cubicBezTo>
                  <a:cubicBezTo>
                    <a:pt x="2212848" y="298157"/>
                    <a:pt x="2215781" y="296875"/>
                    <a:pt x="2218372" y="294589"/>
                  </a:cubicBezTo>
                  <a:cubicBezTo>
                    <a:pt x="2224404" y="289267"/>
                    <a:pt x="2230170" y="284314"/>
                    <a:pt x="2236088" y="279247"/>
                  </a:cubicBezTo>
                  <a:cubicBezTo>
                    <a:pt x="2239594" y="276237"/>
                    <a:pt x="2244826" y="275564"/>
                    <a:pt x="2247976" y="272605"/>
                  </a:cubicBezTo>
                  <a:cubicBezTo>
                    <a:pt x="2254415" y="266560"/>
                    <a:pt x="2243988" y="264756"/>
                    <a:pt x="2239200" y="264121"/>
                  </a:cubicBezTo>
                  <a:cubicBezTo>
                    <a:pt x="2230119" y="262890"/>
                    <a:pt x="2221204" y="265163"/>
                    <a:pt x="2213533" y="269252"/>
                  </a:cubicBezTo>
                  <a:cubicBezTo>
                    <a:pt x="2208606" y="271894"/>
                    <a:pt x="2199182" y="278282"/>
                    <a:pt x="2198535" y="269189"/>
                  </a:cubicBezTo>
                  <a:cubicBezTo>
                    <a:pt x="2198154" y="263893"/>
                    <a:pt x="2207691" y="257822"/>
                    <a:pt x="2212466" y="255447"/>
                  </a:cubicBezTo>
                  <a:cubicBezTo>
                    <a:pt x="2217242" y="253072"/>
                    <a:pt x="2220417" y="253098"/>
                    <a:pt x="2225814" y="255358"/>
                  </a:cubicBezTo>
                  <a:cubicBezTo>
                    <a:pt x="2231199" y="257606"/>
                    <a:pt x="2239365" y="260083"/>
                    <a:pt x="2245423" y="260591"/>
                  </a:cubicBezTo>
                  <a:cubicBezTo>
                    <a:pt x="2251481" y="261099"/>
                    <a:pt x="2259101" y="259842"/>
                    <a:pt x="2263711" y="257822"/>
                  </a:cubicBezTo>
                  <a:cubicBezTo>
                    <a:pt x="2268321" y="255777"/>
                    <a:pt x="2267584" y="254673"/>
                    <a:pt x="2267864" y="251053"/>
                  </a:cubicBezTo>
                  <a:cubicBezTo>
                    <a:pt x="2268156" y="247421"/>
                    <a:pt x="2267673" y="246049"/>
                    <a:pt x="2264003" y="244259"/>
                  </a:cubicBezTo>
                  <a:cubicBezTo>
                    <a:pt x="2260345" y="242468"/>
                    <a:pt x="2255735" y="242874"/>
                    <a:pt x="2250960" y="242976"/>
                  </a:cubicBezTo>
                  <a:cubicBezTo>
                    <a:pt x="2242807" y="243154"/>
                    <a:pt x="2233155" y="242595"/>
                    <a:pt x="2224747" y="242544"/>
                  </a:cubicBezTo>
                  <a:cubicBezTo>
                    <a:pt x="2222614" y="242531"/>
                    <a:pt x="2219985" y="242620"/>
                    <a:pt x="2218131" y="242582"/>
                  </a:cubicBezTo>
                  <a:cubicBezTo>
                    <a:pt x="2216289" y="242544"/>
                    <a:pt x="2212555" y="242925"/>
                    <a:pt x="2211679" y="241947"/>
                  </a:cubicBezTo>
                  <a:cubicBezTo>
                    <a:pt x="2209012" y="238937"/>
                    <a:pt x="2217127" y="238861"/>
                    <a:pt x="2218651" y="238785"/>
                  </a:cubicBezTo>
                  <a:cubicBezTo>
                    <a:pt x="2223719" y="238556"/>
                    <a:pt x="2229523" y="238328"/>
                    <a:pt x="2234349" y="238163"/>
                  </a:cubicBezTo>
                  <a:cubicBezTo>
                    <a:pt x="2239187" y="237985"/>
                    <a:pt x="2242769" y="238340"/>
                    <a:pt x="2247455" y="237617"/>
                  </a:cubicBezTo>
                  <a:cubicBezTo>
                    <a:pt x="2248700" y="237413"/>
                    <a:pt x="2248928" y="236880"/>
                    <a:pt x="2250795" y="236512"/>
                  </a:cubicBezTo>
                  <a:cubicBezTo>
                    <a:pt x="2252649" y="236143"/>
                    <a:pt x="2256561" y="235585"/>
                    <a:pt x="2258910" y="235864"/>
                  </a:cubicBezTo>
                  <a:cubicBezTo>
                    <a:pt x="2261273" y="236143"/>
                    <a:pt x="2261565" y="236753"/>
                    <a:pt x="2264448" y="237147"/>
                  </a:cubicBezTo>
                  <a:cubicBezTo>
                    <a:pt x="2267330" y="237515"/>
                    <a:pt x="2271839" y="237680"/>
                    <a:pt x="2275522" y="237642"/>
                  </a:cubicBezTo>
                  <a:cubicBezTo>
                    <a:pt x="2282278" y="237578"/>
                    <a:pt x="2288984" y="238302"/>
                    <a:pt x="2295855" y="235419"/>
                  </a:cubicBezTo>
                  <a:cubicBezTo>
                    <a:pt x="2296350" y="235216"/>
                    <a:pt x="2298230" y="232397"/>
                    <a:pt x="2298687" y="230962"/>
                  </a:cubicBezTo>
                  <a:cubicBezTo>
                    <a:pt x="2299157" y="229514"/>
                    <a:pt x="2295969" y="228625"/>
                    <a:pt x="2298128" y="226555"/>
                  </a:cubicBezTo>
                  <a:cubicBezTo>
                    <a:pt x="2300287" y="224485"/>
                    <a:pt x="2305342" y="224104"/>
                    <a:pt x="2308263" y="222910"/>
                  </a:cubicBezTo>
                  <a:cubicBezTo>
                    <a:pt x="2314613" y="220345"/>
                    <a:pt x="2318892" y="216662"/>
                    <a:pt x="2325192" y="213283"/>
                  </a:cubicBezTo>
                  <a:cubicBezTo>
                    <a:pt x="2328036" y="211759"/>
                    <a:pt x="2335466" y="210413"/>
                    <a:pt x="2337752" y="207886"/>
                  </a:cubicBezTo>
                  <a:cubicBezTo>
                    <a:pt x="2340025" y="205359"/>
                    <a:pt x="2337752" y="204927"/>
                    <a:pt x="2336330" y="203212"/>
                  </a:cubicBezTo>
                  <a:cubicBezTo>
                    <a:pt x="2334920" y="201498"/>
                    <a:pt x="2332774" y="200151"/>
                    <a:pt x="2331389" y="198221"/>
                  </a:cubicBezTo>
                  <a:cubicBezTo>
                    <a:pt x="2330005" y="196278"/>
                    <a:pt x="2329662" y="194195"/>
                    <a:pt x="2327909" y="192227"/>
                  </a:cubicBezTo>
                  <a:cubicBezTo>
                    <a:pt x="2326157" y="190271"/>
                    <a:pt x="2323757" y="189649"/>
                    <a:pt x="2321204" y="187947"/>
                  </a:cubicBezTo>
                  <a:cubicBezTo>
                    <a:pt x="2318651" y="186232"/>
                    <a:pt x="2317305" y="185127"/>
                    <a:pt x="2313279" y="184962"/>
                  </a:cubicBezTo>
                  <a:cubicBezTo>
                    <a:pt x="2309240" y="184797"/>
                    <a:pt x="2304935" y="184010"/>
                    <a:pt x="2300427" y="181749"/>
                  </a:cubicBezTo>
                  <a:cubicBezTo>
                    <a:pt x="2295931" y="179489"/>
                    <a:pt x="2291422" y="179082"/>
                    <a:pt x="2285403" y="179552"/>
                  </a:cubicBezTo>
                  <a:cubicBezTo>
                    <a:pt x="2279370" y="180035"/>
                    <a:pt x="2270061" y="182511"/>
                    <a:pt x="2263698" y="181864"/>
                  </a:cubicBezTo>
                  <a:cubicBezTo>
                    <a:pt x="2260942" y="181584"/>
                    <a:pt x="2259355" y="182105"/>
                    <a:pt x="2258618" y="184010"/>
                  </a:cubicBezTo>
                  <a:cubicBezTo>
                    <a:pt x="2257869" y="185915"/>
                    <a:pt x="2259952" y="187159"/>
                    <a:pt x="2258606" y="188493"/>
                  </a:cubicBezTo>
                  <a:cubicBezTo>
                    <a:pt x="2253386" y="193675"/>
                    <a:pt x="2248115" y="195795"/>
                    <a:pt x="2240559" y="194195"/>
                  </a:cubicBezTo>
                  <a:cubicBezTo>
                    <a:pt x="2237816" y="193624"/>
                    <a:pt x="2233256" y="187451"/>
                    <a:pt x="2230081" y="189242"/>
                  </a:cubicBezTo>
                  <a:cubicBezTo>
                    <a:pt x="2219007" y="195529"/>
                    <a:pt x="2212466" y="205232"/>
                    <a:pt x="2199957" y="208699"/>
                  </a:cubicBezTo>
                  <a:cubicBezTo>
                    <a:pt x="2195423" y="209943"/>
                    <a:pt x="2192019" y="207975"/>
                    <a:pt x="2186851" y="209765"/>
                  </a:cubicBezTo>
                  <a:cubicBezTo>
                    <a:pt x="2171928" y="214934"/>
                    <a:pt x="2157094" y="223926"/>
                    <a:pt x="2141296" y="228092"/>
                  </a:cubicBezTo>
                  <a:cubicBezTo>
                    <a:pt x="2144941" y="221653"/>
                    <a:pt x="2146719" y="218211"/>
                    <a:pt x="2154085" y="214655"/>
                  </a:cubicBezTo>
                  <a:cubicBezTo>
                    <a:pt x="2169198" y="207340"/>
                    <a:pt x="2186749" y="202044"/>
                    <a:pt x="2200554" y="191287"/>
                  </a:cubicBezTo>
                  <a:cubicBezTo>
                    <a:pt x="2202281" y="189941"/>
                    <a:pt x="2202726" y="189941"/>
                    <a:pt x="2204465" y="187413"/>
                  </a:cubicBezTo>
                  <a:cubicBezTo>
                    <a:pt x="2206205" y="184886"/>
                    <a:pt x="2207501" y="180873"/>
                    <a:pt x="2211730" y="179184"/>
                  </a:cubicBezTo>
                  <a:cubicBezTo>
                    <a:pt x="2215959" y="177495"/>
                    <a:pt x="2216988" y="173012"/>
                    <a:pt x="2213508" y="168465"/>
                  </a:cubicBezTo>
                  <a:cubicBezTo>
                    <a:pt x="2210015" y="163918"/>
                    <a:pt x="2199690" y="163893"/>
                    <a:pt x="2194788" y="165900"/>
                  </a:cubicBezTo>
                  <a:cubicBezTo>
                    <a:pt x="2189886" y="167906"/>
                    <a:pt x="2187651" y="169341"/>
                    <a:pt x="2185314" y="173380"/>
                  </a:cubicBezTo>
                  <a:cubicBezTo>
                    <a:pt x="2182977" y="177393"/>
                    <a:pt x="2182977" y="180962"/>
                    <a:pt x="2178151" y="182638"/>
                  </a:cubicBezTo>
                  <a:cubicBezTo>
                    <a:pt x="2173338" y="184315"/>
                    <a:pt x="2168207" y="183629"/>
                    <a:pt x="2163076" y="183248"/>
                  </a:cubicBezTo>
                  <a:cubicBezTo>
                    <a:pt x="2157933" y="182892"/>
                    <a:pt x="2151113" y="183438"/>
                    <a:pt x="2146312" y="183629"/>
                  </a:cubicBezTo>
                  <a:cubicBezTo>
                    <a:pt x="2141512" y="183819"/>
                    <a:pt x="2127643" y="185343"/>
                    <a:pt x="2132837" y="177558"/>
                  </a:cubicBezTo>
                  <a:cubicBezTo>
                    <a:pt x="2135327" y="173812"/>
                    <a:pt x="2146300" y="175717"/>
                    <a:pt x="2150338" y="174320"/>
                  </a:cubicBezTo>
                  <a:cubicBezTo>
                    <a:pt x="2162378" y="170167"/>
                    <a:pt x="2157425" y="165049"/>
                    <a:pt x="2147392" y="163728"/>
                  </a:cubicBezTo>
                  <a:cubicBezTo>
                    <a:pt x="2144674" y="163372"/>
                    <a:pt x="2140496" y="165608"/>
                    <a:pt x="2137714" y="165226"/>
                  </a:cubicBezTo>
                  <a:cubicBezTo>
                    <a:pt x="2130107" y="164223"/>
                    <a:pt x="2125624" y="160413"/>
                    <a:pt x="2117470" y="161404"/>
                  </a:cubicBezTo>
                  <a:cubicBezTo>
                    <a:pt x="2114397" y="161785"/>
                    <a:pt x="2110816" y="163322"/>
                    <a:pt x="2106587" y="162979"/>
                  </a:cubicBezTo>
                  <a:cubicBezTo>
                    <a:pt x="2102345" y="162648"/>
                    <a:pt x="2095461" y="161620"/>
                    <a:pt x="2090813" y="162648"/>
                  </a:cubicBezTo>
                  <a:cubicBezTo>
                    <a:pt x="2086165" y="163664"/>
                    <a:pt x="2081682" y="166077"/>
                    <a:pt x="2077224" y="166966"/>
                  </a:cubicBezTo>
                  <a:cubicBezTo>
                    <a:pt x="2072766" y="167843"/>
                    <a:pt x="2068715" y="168351"/>
                    <a:pt x="2064423" y="169240"/>
                  </a:cubicBezTo>
                  <a:cubicBezTo>
                    <a:pt x="2060117" y="170141"/>
                    <a:pt x="2044509" y="174802"/>
                    <a:pt x="2047989" y="165696"/>
                  </a:cubicBezTo>
                  <a:cubicBezTo>
                    <a:pt x="2048814" y="163512"/>
                    <a:pt x="2055926" y="162483"/>
                    <a:pt x="2059393" y="161747"/>
                  </a:cubicBezTo>
                  <a:cubicBezTo>
                    <a:pt x="2062860" y="161010"/>
                    <a:pt x="2068194" y="160451"/>
                    <a:pt x="2072411" y="159435"/>
                  </a:cubicBezTo>
                  <a:cubicBezTo>
                    <a:pt x="2082355" y="157035"/>
                    <a:pt x="2091156" y="153619"/>
                    <a:pt x="2101786" y="150990"/>
                  </a:cubicBezTo>
                  <a:cubicBezTo>
                    <a:pt x="2106637" y="149796"/>
                    <a:pt x="2114397" y="149250"/>
                    <a:pt x="2120201" y="150418"/>
                  </a:cubicBezTo>
                  <a:cubicBezTo>
                    <a:pt x="2121230" y="150634"/>
                    <a:pt x="2123109" y="149783"/>
                    <a:pt x="2124786" y="150418"/>
                  </a:cubicBezTo>
                  <a:cubicBezTo>
                    <a:pt x="2126462" y="151053"/>
                    <a:pt x="2127618" y="151434"/>
                    <a:pt x="2130298" y="152196"/>
                  </a:cubicBezTo>
                  <a:cubicBezTo>
                    <a:pt x="2132964" y="152971"/>
                    <a:pt x="2139048" y="152044"/>
                    <a:pt x="2142159" y="151993"/>
                  </a:cubicBezTo>
                  <a:cubicBezTo>
                    <a:pt x="2145283" y="151942"/>
                    <a:pt x="2147239" y="153225"/>
                    <a:pt x="2150071" y="153568"/>
                  </a:cubicBezTo>
                  <a:cubicBezTo>
                    <a:pt x="2159901" y="154736"/>
                    <a:pt x="2169528" y="154571"/>
                    <a:pt x="2179485" y="154508"/>
                  </a:cubicBezTo>
                  <a:cubicBezTo>
                    <a:pt x="2182964" y="154495"/>
                    <a:pt x="2186635" y="154800"/>
                    <a:pt x="2190191" y="154368"/>
                  </a:cubicBezTo>
                  <a:cubicBezTo>
                    <a:pt x="2193772" y="153924"/>
                    <a:pt x="2195093" y="152628"/>
                    <a:pt x="2199246" y="151904"/>
                  </a:cubicBezTo>
                  <a:cubicBezTo>
                    <a:pt x="2203399" y="151168"/>
                    <a:pt x="2209355" y="151180"/>
                    <a:pt x="2214498" y="150075"/>
                  </a:cubicBezTo>
                  <a:cubicBezTo>
                    <a:pt x="2216543" y="149618"/>
                    <a:pt x="2222373" y="148209"/>
                    <a:pt x="2224189" y="146900"/>
                  </a:cubicBezTo>
                  <a:cubicBezTo>
                    <a:pt x="2226005" y="145580"/>
                    <a:pt x="2225319" y="145034"/>
                    <a:pt x="2227275" y="144589"/>
                  </a:cubicBezTo>
                  <a:cubicBezTo>
                    <a:pt x="2229256" y="144132"/>
                    <a:pt x="2231885" y="144360"/>
                    <a:pt x="2233637" y="143078"/>
                  </a:cubicBezTo>
                  <a:cubicBezTo>
                    <a:pt x="2235377" y="141808"/>
                    <a:pt x="2235796" y="139573"/>
                    <a:pt x="2236685" y="137896"/>
                  </a:cubicBezTo>
                  <a:cubicBezTo>
                    <a:pt x="2237562" y="136207"/>
                    <a:pt x="2239657" y="134620"/>
                    <a:pt x="2238222" y="132867"/>
                  </a:cubicBezTo>
                  <a:cubicBezTo>
                    <a:pt x="2236787" y="131102"/>
                    <a:pt x="2234691" y="131737"/>
                    <a:pt x="2232532" y="131114"/>
                  </a:cubicBezTo>
                  <a:cubicBezTo>
                    <a:pt x="2227237" y="129578"/>
                    <a:pt x="2221585" y="126301"/>
                    <a:pt x="2216784" y="123863"/>
                  </a:cubicBezTo>
                  <a:cubicBezTo>
                    <a:pt x="2211997" y="121412"/>
                    <a:pt x="2208885" y="119291"/>
                    <a:pt x="2203462" y="118808"/>
                  </a:cubicBezTo>
                  <a:cubicBezTo>
                    <a:pt x="2198039" y="118325"/>
                    <a:pt x="2191715" y="120624"/>
                    <a:pt x="2186266" y="121081"/>
                  </a:cubicBezTo>
                  <a:cubicBezTo>
                    <a:pt x="2183371" y="121310"/>
                    <a:pt x="2174608" y="125323"/>
                    <a:pt x="2175370" y="119697"/>
                  </a:cubicBezTo>
                  <a:cubicBezTo>
                    <a:pt x="2176144" y="114058"/>
                    <a:pt x="2188603" y="113258"/>
                    <a:pt x="2192146" y="110324"/>
                  </a:cubicBezTo>
                  <a:cubicBezTo>
                    <a:pt x="2195703" y="107391"/>
                    <a:pt x="2194052" y="107162"/>
                    <a:pt x="2190915" y="105143"/>
                  </a:cubicBezTo>
                  <a:cubicBezTo>
                    <a:pt x="2187790" y="103098"/>
                    <a:pt x="2182202" y="101142"/>
                    <a:pt x="2178253" y="101422"/>
                  </a:cubicBezTo>
                  <a:cubicBezTo>
                    <a:pt x="2174303" y="101688"/>
                    <a:pt x="2171623" y="104609"/>
                    <a:pt x="2168080" y="105232"/>
                  </a:cubicBezTo>
                  <a:cubicBezTo>
                    <a:pt x="2156942" y="107226"/>
                    <a:pt x="2146960" y="104317"/>
                    <a:pt x="2136266" y="102095"/>
                  </a:cubicBezTo>
                  <a:cubicBezTo>
                    <a:pt x="2134476" y="101726"/>
                    <a:pt x="2132647" y="101942"/>
                    <a:pt x="2131275" y="101726"/>
                  </a:cubicBezTo>
                  <a:cubicBezTo>
                    <a:pt x="2129904" y="101498"/>
                    <a:pt x="2130780" y="101561"/>
                    <a:pt x="2129535" y="101155"/>
                  </a:cubicBezTo>
                  <a:cubicBezTo>
                    <a:pt x="2128278" y="100736"/>
                    <a:pt x="2127262" y="100190"/>
                    <a:pt x="2125433" y="100088"/>
                  </a:cubicBezTo>
                  <a:cubicBezTo>
                    <a:pt x="2123605" y="99974"/>
                    <a:pt x="2121369" y="99961"/>
                    <a:pt x="2119020" y="100126"/>
                  </a:cubicBezTo>
                  <a:cubicBezTo>
                    <a:pt x="2116658" y="100291"/>
                    <a:pt x="2113559" y="100050"/>
                    <a:pt x="2110816" y="100304"/>
                  </a:cubicBezTo>
                  <a:cubicBezTo>
                    <a:pt x="2108085" y="100545"/>
                    <a:pt x="2104072" y="102641"/>
                    <a:pt x="2101354" y="101638"/>
                  </a:cubicBezTo>
                  <a:cubicBezTo>
                    <a:pt x="2098636" y="100634"/>
                    <a:pt x="2097874" y="98755"/>
                    <a:pt x="2101151" y="97345"/>
                  </a:cubicBezTo>
                  <a:cubicBezTo>
                    <a:pt x="2104428" y="95923"/>
                    <a:pt x="2108619" y="96126"/>
                    <a:pt x="2112835" y="95745"/>
                  </a:cubicBezTo>
                  <a:cubicBezTo>
                    <a:pt x="2117064" y="95364"/>
                    <a:pt x="2122284" y="94589"/>
                    <a:pt x="2126995" y="95364"/>
                  </a:cubicBezTo>
                  <a:cubicBezTo>
                    <a:pt x="2136584" y="96939"/>
                    <a:pt x="2147493" y="98729"/>
                    <a:pt x="2157044" y="99288"/>
                  </a:cubicBezTo>
                  <a:cubicBezTo>
                    <a:pt x="2162848" y="99618"/>
                    <a:pt x="2170772" y="94818"/>
                    <a:pt x="2169642" y="89662"/>
                  </a:cubicBezTo>
                  <a:cubicBezTo>
                    <a:pt x="2168512" y="84505"/>
                    <a:pt x="2164905" y="87617"/>
                    <a:pt x="2162086" y="86372"/>
                  </a:cubicBezTo>
                  <a:cubicBezTo>
                    <a:pt x="2159241" y="85115"/>
                    <a:pt x="2157742" y="85090"/>
                    <a:pt x="2154986" y="83604"/>
                  </a:cubicBezTo>
                  <a:cubicBezTo>
                    <a:pt x="2152243" y="82105"/>
                    <a:pt x="2148395" y="81064"/>
                    <a:pt x="2145195" y="80060"/>
                  </a:cubicBezTo>
                  <a:cubicBezTo>
                    <a:pt x="2142007" y="79057"/>
                    <a:pt x="2138553" y="77812"/>
                    <a:pt x="2135200" y="77927"/>
                  </a:cubicBezTo>
                  <a:cubicBezTo>
                    <a:pt x="2131847" y="78028"/>
                    <a:pt x="2128113" y="79273"/>
                    <a:pt x="2125052" y="79044"/>
                  </a:cubicBezTo>
                  <a:cubicBezTo>
                    <a:pt x="2121979" y="78803"/>
                    <a:pt x="2120455" y="77495"/>
                    <a:pt x="2117750" y="76809"/>
                  </a:cubicBezTo>
                  <a:cubicBezTo>
                    <a:pt x="2115045" y="76111"/>
                    <a:pt x="2113953" y="76606"/>
                    <a:pt x="2110803" y="75565"/>
                  </a:cubicBezTo>
                  <a:cubicBezTo>
                    <a:pt x="2107641" y="74536"/>
                    <a:pt x="2103843" y="71348"/>
                    <a:pt x="2099792" y="70637"/>
                  </a:cubicBezTo>
                  <a:cubicBezTo>
                    <a:pt x="2095728" y="69913"/>
                    <a:pt x="2090546" y="70434"/>
                    <a:pt x="2086267" y="69837"/>
                  </a:cubicBezTo>
                  <a:cubicBezTo>
                    <a:pt x="2084806" y="69634"/>
                    <a:pt x="2083104" y="70091"/>
                    <a:pt x="2081682" y="70256"/>
                  </a:cubicBezTo>
                  <a:cubicBezTo>
                    <a:pt x="2076170" y="70904"/>
                    <a:pt x="2069782" y="71386"/>
                    <a:pt x="2064499" y="71285"/>
                  </a:cubicBezTo>
                  <a:cubicBezTo>
                    <a:pt x="2059203" y="71183"/>
                    <a:pt x="2053323" y="69519"/>
                    <a:pt x="2048713" y="70637"/>
                  </a:cubicBezTo>
                  <a:cubicBezTo>
                    <a:pt x="2035530" y="73799"/>
                    <a:pt x="2027212" y="83312"/>
                    <a:pt x="2014054" y="86169"/>
                  </a:cubicBezTo>
                  <a:cubicBezTo>
                    <a:pt x="2009648" y="87134"/>
                    <a:pt x="2004669" y="86487"/>
                    <a:pt x="1999970" y="88176"/>
                  </a:cubicBezTo>
                  <a:cubicBezTo>
                    <a:pt x="1995296" y="89865"/>
                    <a:pt x="1988832" y="90652"/>
                    <a:pt x="1984324" y="88658"/>
                  </a:cubicBezTo>
                  <a:cubicBezTo>
                    <a:pt x="1979802" y="86652"/>
                    <a:pt x="1977986" y="83604"/>
                    <a:pt x="1973833" y="81419"/>
                  </a:cubicBezTo>
                  <a:cubicBezTo>
                    <a:pt x="1971967" y="80441"/>
                    <a:pt x="1969439" y="79171"/>
                    <a:pt x="1967268" y="79362"/>
                  </a:cubicBezTo>
                  <a:cubicBezTo>
                    <a:pt x="1962632" y="79794"/>
                    <a:pt x="1963407" y="83718"/>
                    <a:pt x="1958987" y="85153"/>
                  </a:cubicBezTo>
                  <a:cubicBezTo>
                    <a:pt x="1954580" y="86601"/>
                    <a:pt x="1937245" y="82816"/>
                    <a:pt x="1939201" y="91605"/>
                  </a:cubicBezTo>
                  <a:cubicBezTo>
                    <a:pt x="1939950" y="95021"/>
                    <a:pt x="1942591" y="96545"/>
                    <a:pt x="1939518" y="99733"/>
                  </a:cubicBezTo>
                  <a:cubicBezTo>
                    <a:pt x="1936432" y="102933"/>
                    <a:pt x="1933270" y="105359"/>
                    <a:pt x="1928876" y="106603"/>
                  </a:cubicBezTo>
                  <a:cubicBezTo>
                    <a:pt x="1924481" y="107861"/>
                    <a:pt x="1918690" y="106133"/>
                    <a:pt x="1914499" y="106184"/>
                  </a:cubicBezTo>
                  <a:cubicBezTo>
                    <a:pt x="1910308" y="106235"/>
                    <a:pt x="1906587" y="107848"/>
                    <a:pt x="1903171" y="108419"/>
                  </a:cubicBezTo>
                  <a:cubicBezTo>
                    <a:pt x="1899742" y="108991"/>
                    <a:pt x="1896160" y="108750"/>
                    <a:pt x="1893582" y="109537"/>
                  </a:cubicBezTo>
                  <a:cubicBezTo>
                    <a:pt x="1888477" y="111099"/>
                    <a:pt x="1893849" y="114109"/>
                    <a:pt x="1894382" y="115671"/>
                  </a:cubicBezTo>
                  <a:cubicBezTo>
                    <a:pt x="1896008" y="120535"/>
                    <a:pt x="1893823" y="126974"/>
                    <a:pt x="1895297" y="130746"/>
                  </a:cubicBezTo>
                  <a:cubicBezTo>
                    <a:pt x="1896757" y="134518"/>
                    <a:pt x="1896325" y="136169"/>
                    <a:pt x="1896706" y="138938"/>
                  </a:cubicBezTo>
                  <a:cubicBezTo>
                    <a:pt x="1897087" y="141706"/>
                    <a:pt x="1899259" y="141350"/>
                    <a:pt x="1899513" y="143548"/>
                  </a:cubicBezTo>
                  <a:cubicBezTo>
                    <a:pt x="1900173" y="149225"/>
                    <a:pt x="1899818" y="151104"/>
                    <a:pt x="1895360" y="155841"/>
                  </a:cubicBezTo>
                  <a:cubicBezTo>
                    <a:pt x="1888807" y="162775"/>
                    <a:pt x="1879485" y="169341"/>
                    <a:pt x="1869643" y="163029"/>
                  </a:cubicBezTo>
                  <a:cubicBezTo>
                    <a:pt x="1868576" y="162344"/>
                    <a:pt x="1868944" y="161251"/>
                    <a:pt x="1869020" y="159600"/>
                  </a:cubicBezTo>
                  <a:cubicBezTo>
                    <a:pt x="1869097" y="157949"/>
                    <a:pt x="1869465" y="157657"/>
                    <a:pt x="1868106" y="155219"/>
                  </a:cubicBezTo>
                  <a:cubicBezTo>
                    <a:pt x="1866734" y="152793"/>
                    <a:pt x="1864550" y="150418"/>
                    <a:pt x="1865896" y="146088"/>
                  </a:cubicBezTo>
                  <a:cubicBezTo>
                    <a:pt x="1867242" y="141757"/>
                    <a:pt x="1872995" y="137020"/>
                    <a:pt x="1871281" y="131013"/>
                  </a:cubicBezTo>
                  <a:cubicBezTo>
                    <a:pt x="1869566" y="125018"/>
                    <a:pt x="1863661" y="120243"/>
                    <a:pt x="1858810" y="115874"/>
                  </a:cubicBezTo>
                  <a:cubicBezTo>
                    <a:pt x="1857933" y="115087"/>
                    <a:pt x="1855762" y="113804"/>
                    <a:pt x="1854288" y="113525"/>
                  </a:cubicBezTo>
                  <a:cubicBezTo>
                    <a:pt x="1852828" y="113245"/>
                    <a:pt x="1850898" y="112953"/>
                    <a:pt x="1849424" y="113042"/>
                  </a:cubicBezTo>
                  <a:cubicBezTo>
                    <a:pt x="1847964" y="113131"/>
                    <a:pt x="1847087" y="113004"/>
                    <a:pt x="1845589" y="113118"/>
                  </a:cubicBezTo>
                  <a:cubicBezTo>
                    <a:pt x="1844090" y="113233"/>
                    <a:pt x="1841931" y="114871"/>
                    <a:pt x="1841233" y="116039"/>
                  </a:cubicBezTo>
                  <a:cubicBezTo>
                    <a:pt x="1838426" y="120789"/>
                    <a:pt x="1841373" y="125120"/>
                    <a:pt x="1839760" y="129908"/>
                  </a:cubicBezTo>
                  <a:cubicBezTo>
                    <a:pt x="1838147" y="134696"/>
                    <a:pt x="1834527" y="137680"/>
                    <a:pt x="1831085" y="141376"/>
                  </a:cubicBezTo>
                  <a:cubicBezTo>
                    <a:pt x="1827644" y="145072"/>
                    <a:pt x="1818411" y="148374"/>
                    <a:pt x="1814537" y="148932"/>
                  </a:cubicBezTo>
                  <a:cubicBezTo>
                    <a:pt x="1804898" y="150317"/>
                    <a:pt x="1802091" y="144995"/>
                    <a:pt x="1797519" y="139941"/>
                  </a:cubicBezTo>
                  <a:cubicBezTo>
                    <a:pt x="1792960" y="134899"/>
                    <a:pt x="1785480" y="138925"/>
                    <a:pt x="1785010" y="131660"/>
                  </a:cubicBezTo>
                  <a:cubicBezTo>
                    <a:pt x="1784527" y="124409"/>
                    <a:pt x="1799653" y="116547"/>
                    <a:pt x="1793278" y="108432"/>
                  </a:cubicBezTo>
                  <a:cubicBezTo>
                    <a:pt x="1792414" y="107340"/>
                    <a:pt x="1789518" y="108343"/>
                    <a:pt x="1787817" y="108800"/>
                  </a:cubicBezTo>
                  <a:cubicBezTo>
                    <a:pt x="1786140" y="109245"/>
                    <a:pt x="1785378" y="111594"/>
                    <a:pt x="1783181" y="112268"/>
                  </a:cubicBezTo>
                  <a:cubicBezTo>
                    <a:pt x="1780984" y="112941"/>
                    <a:pt x="1779054" y="112128"/>
                    <a:pt x="1776183" y="112179"/>
                  </a:cubicBezTo>
                  <a:cubicBezTo>
                    <a:pt x="1770672" y="112280"/>
                    <a:pt x="1765541" y="112915"/>
                    <a:pt x="1759432" y="114249"/>
                  </a:cubicBezTo>
                  <a:cubicBezTo>
                    <a:pt x="1753323" y="115570"/>
                    <a:pt x="1745754" y="118364"/>
                    <a:pt x="1739125" y="119684"/>
                  </a:cubicBezTo>
                  <a:cubicBezTo>
                    <a:pt x="1732495" y="121005"/>
                    <a:pt x="1723758" y="120662"/>
                    <a:pt x="1717484" y="120332"/>
                  </a:cubicBezTo>
                  <a:cubicBezTo>
                    <a:pt x="1711210" y="120015"/>
                    <a:pt x="1706968" y="120650"/>
                    <a:pt x="1701507" y="122085"/>
                  </a:cubicBezTo>
                  <a:cubicBezTo>
                    <a:pt x="1690306" y="125006"/>
                    <a:pt x="1677682" y="124485"/>
                    <a:pt x="1669503" y="133146"/>
                  </a:cubicBezTo>
                  <a:cubicBezTo>
                    <a:pt x="1663890" y="139103"/>
                    <a:pt x="1666455" y="146507"/>
                    <a:pt x="1660588" y="152666"/>
                  </a:cubicBezTo>
                  <a:cubicBezTo>
                    <a:pt x="1658213" y="155168"/>
                    <a:pt x="1650961" y="157518"/>
                    <a:pt x="1647786" y="159029"/>
                  </a:cubicBezTo>
                  <a:cubicBezTo>
                    <a:pt x="1642363" y="161620"/>
                    <a:pt x="1639544" y="163233"/>
                    <a:pt x="1633854" y="161886"/>
                  </a:cubicBezTo>
                  <a:cubicBezTo>
                    <a:pt x="1628165" y="160540"/>
                    <a:pt x="1623326" y="158978"/>
                    <a:pt x="1617256" y="158508"/>
                  </a:cubicBezTo>
                  <a:cubicBezTo>
                    <a:pt x="1614309" y="158280"/>
                    <a:pt x="1609001" y="157225"/>
                    <a:pt x="1606245" y="158280"/>
                  </a:cubicBezTo>
                  <a:cubicBezTo>
                    <a:pt x="1603489" y="159334"/>
                    <a:pt x="1602562" y="162001"/>
                    <a:pt x="1600720" y="163080"/>
                  </a:cubicBezTo>
                  <a:cubicBezTo>
                    <a:pt x="1598891" y="164160"/>
                    <a:pt x="1597825" y="163690"/>
                    <a:pt x="1596326" y="164198"/>
                  </a:cubicBezTo>
                  <a:cubicBezTo>
                    <a:pt x="1591119" y="165989"/>
                    <a:pt x="1586877" y="169875"/>
                    <a:pt x="1582216" y="172212"/>
                  </a:cubicBezTo>
                  <a:cubicBezTo>
                    <a:pt x="1577555" y="174548"/>
                    <a:pt x="1572272" y="174917"/>
                    <a:pt x="1567751" y="176695"/>
                  </a:cubicBezTo>
                  <a:cubicBezTo>
                    <a:pt x="1559915" y="179781"/>
                    <a:pt x="1552397" y="184594"/>
                    <a:pt x="1544574" y="186550"/>
                  </a:cubicBezTo>
                  <a:cubicBezTo>
                    <a:pt x="1536750" y="188506"/>
                    <a:pt x="1530337" y="196380"/>
                    <a:pt x="1533944" y="203339"/>
                  </a:cubicBezTo>
                  <a:cubicBezTo>
                    <a:pt x="1537550" y="210324"/>
                    <a:pt x="1546110" y="203593"/>
                    <a:pt x="1549196" y="211340"/>
                  </a:cubicBezTo>
                  <a:cubicBezTo>
                    <a:pt x="1552270" y="219087"/>
                    <a:pt x="1547253" y="228193"/>
                    <a:pt x="1540078" y="234188"/>
                  </a:cubicBezTo>
                  <a:cubicBezTo>
                    <a:pt x="1532877" y="240169"/>
                    <a:pt x="1521752" y="245313"/>
                    <a:pt x="1511744" y="245986"/>
                  </a:cubicBezTo>
                  <a:cubicBezTo>
                    <a:pt x="1505800" y="246392"/>
                    <a:pt x="1499857" y="245872"/>
                    <a:pt x="1494091" y="246037"/>
                  </a:cubicBezTo>
                  <a:cubicBezTo>
                    <a:pt x="1490827" y="246125"/>
                    <a:pt x="1487868" y="245351"/>
                    <a:pt x="1484782" y="245999"/>
                  </a:cubicBezTo>
                  <a:cubicBezTo>
                    <a:pt x="1481696" y="246659"/>
                    <a:pt x="1479702" y="248386"/>
                    <a:pt x="1476603" y="248970"/>
                  </a:cubicBezTo>
                  <a:cubicBezTo>
                    <a:pt x="1470113" y="250190"/>
                    <a:pt x="1466888" y="249097"/>
                    <a:pt x="1459522" y="251409"/>
                  </a:cubicBezTo>
                  <a:cubicBezTo>
                    <a:pt x="1452143" y="253733"/>
                    <a:pt x="1440992" y="258330"/>
                    <a:pt x="1432166" y="259143"/>
                  </a:cubicBezTo>
                  <a:cubicBezTo>
                    <a:pt x="1423339" y="259956"/>
                    <a:pt x="1414513" y="257937"/>
                    <a:pt x="1406321" y="262077"/>
                  </a:cubicBezTo>
                  <a:cubicBezTo>
                    <a:pt x="1405064" y="262724"/>
                    <a:pt x="1404226" y="262102"/>
                    <a:pt x="1403197" y="261861"/>
                  </a:cubicBezTo>
                  <a:cubicBezTo>
                    <a:pt x="1399819" y="261035"/>
                    <a:pt x="1396834" y="263664"/>
                    <a:pt x="1394320" y="264706"/>
                  </a:cubicBezTo>
                  <a:cubicBezTo>
                    <a:pt x="1388516" y="267093"/>
                    <a:pt x="1381988" y="268097"/>
                    <a:pt x="1378216" y="272707"/>
                  </a:cubicBezTo>
                  <a:cubicBezTo>
                    <a:pt x="1374457" y="277304"/>
                    <a:pt x="1374647" y="282689"/>
                    <a:pt x="1376502" y="287286"/>
                  </a:cubicBezTo>
                  <a:cubicBezTo>
                    <a:pt x="1380324" y="296849"/>
                    <a:pt x="1384807" y="303872"/>
                    <a:pt x="1390459" y="312331"/>
                  </a:cubicBezTo>
                  <a:cubicBezTo>
                    <a:pt x="1392008" y="314642"/>
                    <a:pt x="1392097" y="318046"/>
                    <a:pt x="1395133" y="320065"/>
                  </a:cubicBezTo>
                  <a:cubicBezTo>
                    <a:pt x="1398168" y="322097"/>
                    <a:pt x="1409280" y="320941"/>
                    <a:pt x="1404886" y="328104"/>
                  </a:cubicBezTo>
                  <a:cubicBezTo>
                    <a:pt x="1403667" y="330098"/>
                    <a:pt x="1395069" y="333616"/>
                    <a:pt x="1392821" y="333730"/>
                  </a:cubicBezTo>
                  <a:cubicBezTo>
                    <a:pt x="1385188" y="334098"/>
                    <a:pt x="1381874" y="328422"/>
                    <a:pt x="1374444" y="330581"/>
                  </a:cubicBezTo>
                  <a:cubicBezTo>
                    <a:pt x="1367015" y="332740"/>
                    <a:pt x="1362468" y="341312"/>
                    <a:pt x="1359255" y="347992"/>
                  </a:cubicBezTo>
                  <a:cubicBezTo>
                    <a:pt x="1358569" y="349415"/>
                    <a:pt x="1358353" y="350545"/>
                    <a:pt x="1359382" y="351332"/>
                  </a:cubicBezTo>
                  <a:cubicBezTo>
                    <a:pt x="1364157" y="355003"/>
                    <a:pt x="1374978" y="355358"/>
                    <a:pt x="1374203" y="362915"/>
                  </a:cubicBezTo>
                  <a:cubicBezTo>
                    <a:pt x="1373428" y="370459"/>
                    <a:pt x="1363599" y="366979"/>
                    <a:pt x="1359827" y="371525"/>
                  </a:cubicBezTo>
                  <a:cubicBezTo>
                    <a:pt x="1358125" y="373570"/>
                    <a:pt x="1358772" y="375373"/>
                    <a:pt x="1360030" y="377240"/>
                  </a:cubicBezTo>
                  <a:cubicBezTo>
                    <a:pt x="1362951" y="381622"/>
                    <a:pt x="1364335" y="386207"/>
                    <a:pt x="1368704" y="389585"/>
                  </a:cubicBezTo>
                  <a:cubicBezTo>
                    <a:pt x="1375740" y="395046"/>
                    <a:pt x="1380604" y="399173"/>
                    <a:pt x="1390421" y="400850"/>
                  </a:cubicBezTo>
                  <a:cubicBezTo>
                    <a:pt x="1400238" y="402526"/>
                    <a:pt x="1411858" y="401002"/>
                    <a:pt x="1422755" y="400088"/>
                  </a:cubicBezTo>
                  <a:cubicBezTo>
                    <a:pt x="1437970" y="398805"/>
                    <a:pt x="1453387" y="393255"/>
                    <a:pt x="1468843" y="398106"/>
                  </a:cubicBezTo>
                  <a:cubicBezTo>
                    <a:pt x="1477962" y="400964"/>
                    <a:pt x="1486407" y="406158"/>
                    <a:pt x="1495247" y="409994"/>
                  </a:cubicBezTo>
                  <a:cubicBezTo>
                    <a:pt x="1496860" y="410705"/>
                    <a:pt x="1496453" y="412089"/>
                    <a:pt x="1497749" y="413588"/>
                  </a:cubicBezTo>
                  <a:cubicBezTo>
                    <a:pt x="1503959" y="420763"/>
                    <a:pt x="1514932" y="420319"/>
                    <a:pt x="1514652" y="432079"/>
                  </a:cubicBezTo>
                  <a:cubicBezTo>
                    <a:pt x="1514627" y="433235"/>
                    <a:pt x="1512074" y="437718"/>
                    <a:pt x="1511503" y="438594"/>
                  </a:cubicBezTo>
                  <a:cubicBezTo>
                    <a:pt x="1507921" y="444055"/>
                    <a:pt x="1504657" y="446150"/>
                    <a:pt x="1505610" y="453047"/>
                  </a:cubicBezTo>
                  <a:cubicBezTo>
                    <a:pt x="1505915" y="455282"/>
                    <a:pt x="1510334" y="460171"/>
                    <a:pt x="1511706" y="461479"/>
                  </a:cubicBezTo>
                  <a:cubicBezTo>
                    <a:pt x="1513077" y="462788"/>
                    <a:pt x="1512735" y="461492"/>
                    <a:pt x="1513128" y="462610"/>
                  </a:cubicBezTo>
                  <a:cubicBezTo>
                    <a:pt x="1513547" y="463715"/>
                    <a:pt x="1512252" y="463778"/>
                    <a:pt x="1512023" y="465124"/>
                  </a:cubicBezTo>
                  <a:cubicBezTo>
                    <a:pt x="1511782" y="466471"/>
                    <a:pt x="1512620" y="467956"/>
                    <a:pt x="1512824" y="469722"/>
                  </a:cubicBezTo>
                  <a:cubicBezTo>
                    <a:pt x="1513712" y="477177"/>
                    <a:pt x="1519186" y="480695"/>
                    <a:pt x="1515821" y="489026"/>
                  </a:cubicBezTo>
                  <a:cubicBezTo>
                    <a:pt x="1513738" y="494157"/>
                    <a:pt x="1508302" y="497357"/>
                    <a:pt x="1512569" y="504405"/>
                  </a:cubicBezTo>
                  <a:cubicBezTo>
                    <a:pt x="1514525" y="507606"/>
                    <a:pt x="1515554" y="512813"/>
                    <a:pt x="1513065" y="517385"/>
                  </a:cubicBezTo>
                  <a:cubicBezTo>
                    <a:pt x="1510550" y="521944"/>
                    <a:pt x="1503362" y="526961"/>
                    <a:pt x="1508112" y="533171"/>
                  </a:cubicBezTo>
                  <a:cubicBezTo>
                    <a:pt x="1509928" y="535533"/>
                    <a:pt x="1515071" y="533412"/>
                    <a:pt x="1516786" y="536867"/>
                  </a:cubicBezTo>
                  <a:cubicBezTo>
                    <a:pt x="1518500" y="540334"/>
                    <a:pt x="1512544" y="542759"/>
                    <a:pt x="1510868" y="545122"/>
                  </a:cubicBezTo>
                  <a:cubicBezTo>
                    <a:pt x="1505381" y="552881"/>
                    <a:pt x="1511630" y="555091"/>
                    <a:pt x="1511998" y="563841"/>
                  </a:cubicBezTo>
                  <a:cubicBezTo>
                    <a:pt x="1512125" y="566902"/>
                    <a:pt x="1508429" y="572681"/>
                    <a:pt x="1505813" y="575411"/>
                  </a:cubicBezTo>
                  <a:cubicBezTo>
                    <a:pt x="1503197" y="578142"/>
                    <a:pt x="1498917" y="580148"/>
                    <a:pt x="1496694" y="583247"/>
                  </a:cubicBezTo>
                  <a:cubicBezTo>
                    <a:pt x="1494459" y="586346"/>
                    <a:pt x="1495945" y="589089"/>
                    <a:pt x="1493138" y="592239"/>
                  </a:cubicBezTo>
                  <a:cubicBezTo>
                    <a:pt x="1490319" y="595388"/>
                    <a:pt x="1484591" y="596557"/>
                    <a:pt x="1482178" y="601002"/>
                  </a:cubicBezTo>
                  <a:cubicBezTo>
                    <a:pt x="1481378" y="602462"/>
                    <a:pt x="1484795" y="604100"/>
                    <a:pt x="1483207" y="606425"/>
                  </a:cubicBezTo>
                  <a:cubicBezTo>
                    <a:pt x="1481632" y="608761"/>
                    <a:pt x="1476032" y="610755"/>
                    <a:pt x="1473593" y="611492"/>
                  </a:cubicBezTo>
                  <a:cubicBezTo>
                    <a:pt x="1471155" y="612241"/>
                    <a:pt x="1470190" y="613562"/>
                    <a:pt x="1469961" y="615238"/>
                  </a:cubicBezTo>
                  <a:cubicBezTo>
                    <a:pt x="1469732" y="616902"/>
                    <a:pt x="1470190" y="617194"/>
                    <a:pt x="1470634" y="618566"/>
                  </a:cubicBezTo>
                  <a:cubicBezTo>
                    <a:pt x="1475816" y="634238"/>
                    <a:pt x="1489265" y="633349"/>
                    <a:pt x="1500873" y="623531"/>
                  </a:cubicBezTo>
                  <a:cubicBezTo>
                    <a:pt x="1505991" y="619213"/>
                    <a:pt x="1511033" y="611339"/>
                    <a:pt x="1518792" y="614819"/>
                  </a:cubicBezTo>
                  <a:cubicBezTo>
                    <a:pt x="1526552" y="618299"/>
                    <a:pt x="1519301" y="623836"/>
                    <a:pt x="1518526" y="629348"/>
                  </a:cubicBezTo>
                  <a:cubicBezTo>
                    <a:pt x="1518196" y="631736"/>
                    <a:pt x="1521612" y="631875"/>
                    <a:pt x="1521980" y="634047"/>
                  </a:cubicBezTo>
                  <a:cubicBezTo>
                    <a:pt x="1522349" y="636219"/>
                    <a:pt x="1519656" y="638581"/>
                    <a:pt x="1519377" y="640346"/>
                  </a:cubicBezTo>
                  <a:cubicBezTo>
                    <a:pt x="1518691" y="644461"/>
                    <a:pt x="1520393" y="646023"/>
                    <a:pt x="1521625" y="649732"/>
                  </a:cubicBezTo>
                  <a:cubicBezTo>
                    <a:pt x="1522869" y="653453"/>
                    <a:pt x="1521523" y="659422"/>
                    <a:pt x="1522107" y="662952"/>
                  </a:cubicBezTo>
                  <a:cubicBezTo>
                    <a:pt x="1522704" y="666483"/>
                    <a:pt x="1527022" y="671868"/>
                    <a:pt x="1524812" y="674293"/>
                  </a:cubicBezTo>
                  <a:cubicBezTo>
                    <a:pt x="1519351" y="680364"/>
                    <a:pt x="1518564" y="670979"/>
                    <a:pt x="1517281" y="667626"/>
                  </a:cubicBezTo>
                  <a:cubicBezTo>
                    <a:pt x="1515999" y="664260"/>
                    <a:pt x="1514894" y="662609"/>
                    <a:pt x="1511973" y="660806"/>
                  </a:cubicBezTo>
                  <a:cubicBezTo>
                    <a:pt x="1509052" y="659002"/>
                    <a:pt x="1503603" y="659396"/>
                    <a:pt x="1500733" y="659422"/>
                  </a:cubicBezTo>
                  <a:cubicBezTo>
                    <a:pt x="1497876" y="659434"/>
                    <a:pt x="1497355" y="658723"/>
                    <a:pt x="1495628" y="657618"/>
                  </a:cubicBezTo>
                  <a:cubicBezTo>
                    <a:pt x="1493913" y="656513"/>
                    <a:pt x="1493138" y="656577"/>
                    <a:pt x="1491424" y="656463"/>
                  </a:cubicBezTo>
                  <a:cubicBezTo>
                    <a:pt x="1489722" y="656336"/>
                    <a:pt x="1488782" y="656805"/>
                    <a:pt x="1487284" y="655789"/>
                  </a:cubicBezTo>
                  <a:cubicBezTo>
                    <a:pt x="1485785" y="654786"/>
                    <a:pt x="1487398" y="653808"/>
                    <a:pt x="1484693" y="653376"/>
                  </a:cubicBezTo>
                  <a:cubicBezTo>
                    <a:pt x="1481988" y="652932"/>
                    <a:pt x="1478165" y="653173"/>
                    <a:pt x="1474698" y="653643"/>
                  </a:cubicBezTo>
                  <a:cubicBezTo>
                    <a:pt x="1471231" y="654113"/>
                    <a:pt x="1465440" y="656564"/>
                    <a:pt x="1467789" y="661009"/>
                  </a:cubicBezTo>
                  <a:cubicBezTo>
                    <a:pt x="1468945" y="663219"/>
                    <a:pt x="1471498" y="663943"/>
                    <a:pt x="1472209" y="665988"/>
                  </a:cubicBezTo>
                  <a:cubicBezTo>
                    <a:pt x="1472907" y="668045"/>
                    <a:pt x="1472145" y="668235"/>
                    <a:pt x="1472857" y="670382"/>
                  </a:cubicBezTo>
                  <a:cubicBezTo>
                    <a:pt x="1473555" y="672541"/>
                    <a:pt x="1477949" y="674204"/>
                    <a:pt x="1479664" y="675297"/>
                  </a:cubicBezTo>
                  <a:cubicBezTo>
                    <a:pt x="1481366" y="676389"/>
                    <a:pt x="1480985" y="677443"/>
                    <a:pt x="1482204" y="678573"/>
                  </a:cubicBezTo>
                  <a:cubicBezTo>
                    <a:pt x="1483436" y="679716"/>
                    <a:pt x="1486128" y="680212"/>
                    <a:pt x="1487436" y="680351"/>
                  </a:cubicBezTo>
                  <a:cubicBezTo>
                    <a:pt x="1494599" y="681101"/>
                    <a:pt x="1496898" y="684479"/>
                    <a:pt x="1500733" y="689622"/>
                  </a:cubicBezTo>
                  <a:cubicBezTo>
                    <a:pt x="1504581" y="694766"/>
                    <a:pt x="1513204" y="695985"/>
                    <a:pt x="1516494" y="700443"/>
                  </a:cubicBezTo>
                  <a:cubicBezTo>
                    <a:pt x="1526324" y="713752"/>
                    <a:pt x="1514627" y="718997"/>
                    <a:pt x="1507108" y="729551"/>
                  </a:cubicBezTo>
                  <a:cubicBezTo>
                    <a:pt x="1503210" y="735050"/>
                    <a:pt x="1503819" y="742657"/>
                    <a:pt x="1499019" y="748093"/>
                  </a:cubicBezTo>
                  <a:cubicBezTo>
                    <a:pt x="1494218" y="753529"/>
                    <a:pt x="1490090" y="753033"/>
                    <a:pt x="1482178" y="753122"/>
                  </a:cubicBezTo>
                  <a:cubicBezTo>
                    <a:pt x="1470672" y="753237"/>
                    <a:pt x="1457705" y="757885"/>
                    <a:pt x="1450847" y="768083"/>
                  </a:cubicBezTo>
                  <a:cubicBezTo>
                    <a:pt x="1448777" y="771169"/>
                    <a:pt x="1450212" y="774763"/>
                    <a:pt x="1448765" y="777303"/>
                  </a:cubicBezTo>
                  <a:cubicBezTo>
                    <a:pt x="1447304" y="779856"/>
                    <a:pt x="1444637" y="780948"/>
                    <a:pt x="1443418" y="782688"/>
                  </a:cubicBezTo>
                  <a:cubicBezTo>
                    <a:pt x="1442199" y="784428"/>
                    <a:pt x="1441919" y="785660"/>
                    <a:pt x="1440840" y="786688"/>
                  </a:cubicBezTo>
                  <a:cubicBezTo>
                    <a:pt x="1439748" y="787704"/>
                    <a:pt x="1438186" y="787933"/>
                    <a:pt x="1437487" y="788631"/>
                  </a:cubicBezTo>
                  <a:cubicBezTo>
                    <a:pt x="1433233" y="792988"/>
                    <a:pt x="1439926" y="793203"/>
                    <a:pt x="1438135" y="797128"/>
                  </a:cubicBezTo>
                  <a:cubicBezTo>
                    <a:pt x="1436331" y="801052"/>
                    <a:pt x="1429588" y="799033"/>
                    <a:pt x="1427492" y="801852"/>
                  </a:cubicBezTo>
                  <a:cubicBezTo>
                    <a:pt x="1422311" y="808837"/>
                    <a:pt x="1427391" y="812685"/>
                    <a:pt x="1430362" y="819200"/>
                  </a:cubicBezTo>
                  <a:cubicBezTo>
                    <a:pt x="1433334" y="825715"/>
                    <a:pt x="1431429" y="833069"/>
                    <a:pt x="1426451" y="837565"/>
                  </a:cubicBezTo>
                  <a:cubicBezTo>
                    <a:pt x="1421472" y="842073"/>
                    <a:pt x="1414957" y="838669"/>
                    <a:pt x="1414068" y="846785"/>
                  </a:cubicBezTo>
                  <a:cubicBezTo>
                    <a:pt x="1412887" y="857427"/>
                    <a:pt x="1424851" y="865149"/>
                    <a:pt x="1426044" y="875601"/>
                  </a:cubicBezTo>
                  <a:cubicBezTo>
                    <a:pt x="1426895" y="883119"/>
                    <a:pt x="1421637" y="890714"/>
                    <a:pt x="1423250" y="897966"/>
                  </a:cubicBezTo>
                  <a:cubicBezTo>
                    <a:pt x="1424139" y="901953"/>
                    <a:pt x="1427035" y="901547"/>
                    <a:pt x="1427022" y="905827"/>
                  </a:cubicBezTo>
                  <a:cubicBezTo>
                    <a:pt x="1426997" y="910094"/>
                    <a:pt x="1423606" y="913904"/>
                    <a:pt x="1424279" y="918870"/>
                  </a:cubicBezTo>
                  <a:cubicBezTo>
                    <a:pt x="1425435" y="927404"/>
                    <a:pt x="1426425" y="937031"/>
                    <a:pt x="1427962" y="945667"/>
                  </a:cubicBezTo>
                  <a:cubicBezTo>
                    <a:pt x="1428495" y="948715"/>
                    <a:pt x="1428877" y="951420"/>
                    <a:pt x="1429816" y="954303"/>
                  </a:cubicBezTo>
                  <a:cubicBezTo>
                    <a:pt x="1430743" y="957173"/>
                    <a:pt x="1432572" y="957567"/>
                    <a:pt x="1432382" y="961161"/>
                  </a:cubicBezTo>
                  <a:cubicBezTo>
                    <a:pt x="1432178" y="964755"/>
                    <a:pt x="1429905" y="967371"/>
                    <a:pt x="1431759" y="971892"/>
                  </a:cubicBezTo>
                  <a:cubicBezTo>
                    <a:pt x="1433601" y="976426"/>
                    <a:pt x="1440332" y="982141"/>
                    <a:pt x="1439519" y="988098"/>
                  </a:cubicBezTo>
                  <a:cubicBezTo>
                    <a:pt x="1438706" y="994054"/>
                    <a:pt x="1439773" y="996899"/>
                    <a:pt x="1442237" y="1002106"/>
                  </a:cubicBezTo>
                  <a:cubicBezTo>
                    <a:pt x="1444701" y="1007325"/>
                    <a:pt x="1441297" y="1013002"/>
                    <a:pt x="1440751" y="1017651"/>
                  </a:cubicBezTo>
                  <a:cubicBezTo>
                    <a:pt x="1440205" y="1022286"/>
                    <a:pt x="1441970" y="1027137"/>
                    <a:pt x="1441665" y="1030579"/>
                  </a:cubicBezTo>
                  <a:cubicBezTo>
                    <a:pt x="1441348" y="1034021"/>
                    <a:pt x="1437538" y="1035202"/>
                    <a:pt x="1438173" y="1037526"/>
                  </a:cubicBezTo>
                  <a:cubicBezTo>
                    <a:pt x="1440306" y="1045298"/>
                    <a:pt x="1448688" y="1045413"/>
                    <a:pt x="1453337" y="1050340"/>
                  </a:cubicBezTo>
                  <a:cubicBezTo>
                    <a:pt x="1457985" y="1055268"/>
                    <a:pt x="1457667" y="1062647"/>
                    <a:pt x="1464081" y="1065542"/>
                  </a:cubicBezTo>
                  <a:cubicBezTo>
                    <a:pt x="1470494" y="1068425"/>
                    <a:pt x="1475308" y="1062990"/>
                    <a:pt x="1481607" y="1062482"/>
                  </a:cubicBezTo>
                  <a:cubicBezTo>
                    <a:pt x="1492173" y="1061631"/>
                    <a:pt x="1498498" y="1068222"/>
                    <a:pt x="1505242" y="1075080"/>
                  </a:cubicBezTo>
                  <a:cubicBezTo>
                    <a:pt x="1509979" y="1079893"/>
                    <a:pt x="1513598" y="1082624"/>
                    <a:pt x="1519859" y="1084846"/>
                  </a:cubicBezTo>
                  <a:cubicBezTo>
                    <a:pt x="1530184" y="1088491"/>
                    <a:pt x="1543977" y="1091438"/>
                    <a:pt x="1554060" y="1093381"/>
                  </a:cubicBezTo>
                  <a:cubicBezTo>
                    <a:pt x="1564144" y="1095324"/>
                    <a:pt x="1560144" y="1087539"/>
                    <a:pt x="1562912" y="1082814"/>
                  </a:cubicBezTo>
                  <a:cubicBezTo>
                    <a:pt x="1565681" y="1078102"/>
                    <a:pt x="1569338" y="1079322"/>
                    <a:pt x="1570977" y="1074267"/>
                  </a:cubicBezTo>
                  <a:cubicBezTo>
                    <a:pt x="1571523" y="1072603"/>
                    <a:pt x="1569694" y="1069975"/>
                    <a:pt x="1570316" y="1068019"/>
                  </a:cubicBezTo>
                  <a:cubicBezTo>
                    <a:pt x="1570951" y="1066063"/>
                    <a:pt x="1573288" y="1064780"/>
                    <a:pt x="1573949" y="1063015"/>
                  </a:cubicBezTo>
                  <a:cubicBezTo>
                    <a:pt x="1575701" y="1058265"/>
                    <a:pt x="1572615" y="1056601"/>
                    <a:pt x="1573212" y="1051458"/>
                  </a:cubicBezTo>
                  <a:cubicBezTo>
                    <a:pt x="1574215" y="1042898"/>
                    <a:pt x="1582674" y="1037513"/>
                    <a:pt x="1588185" y="1031062"/>
                  </a:cubicBezTo>
                  <a:cubicBezTo>
                    <a:pt x="1593710" y="1024610"/>
                    <a:pt x="1594853" y="1017435"/>
                    <a:pt x="1598218" y="1009434"/>
                  </a:cubicBezTo>
                  <a:cubicBezTo>
                    <a:pt x="1601584" y="1001420"/>
                    <a:pt x="1610144" y="996988"/>
                    <a:pt x="1614843" y="989164"/>
                  </a:cubicBezTo>
                  <a:cubicBezTo>
                    <a:pt x="1616786" y="985939"/>
                    <a:pt x="1614766" y="981913"/>
                    <a:pt x="1617611" y="977976"/>
                  </a:cubicBezTo>
                  <a:cubicBezTo>
                    <a:pt x="1620469" y="974039"/>
                    <a:pt x="1625307" y="971257"/>
                    <a:pt x="1630108" y="967841"/>
                  </a:cubicBezTo>
                  <a:cubicBezTo>
                    <a:pt x="1634909" y="964425"/>
                    <a:pt x="1640979" y="958938"/>
                    <a:pt x="1644281" y="953439"/>
                  </a:cubicBezTo>
                  <a:cubicBezTo>
                    <a:pt x="1647583" y="947940"/>
                    <a:pt x="1646732" y="942797"/>
                    <a:pt x="1647748" y="936574"/>
                  </a:cubicBezTo>
                  <a:cubicBezTo>
                    <a:pt x="1648739" y="930363"/>
                    <a:pt x="1653539" y="925474"/>
                    <a:pt x="1655622" y="919352"/>
                  </a:cubicBezTo>
                  <a:cubicBezTo>
                    <a:pt x="1656511" y="916724"/>
                    <a:pt x="1653666" y="915174"/>
                    <a:pt x="1655991" y="912139"/>
                  </a:cubicBezTo>
                  <a:cubicBezTo>
                    <a:pt x="1658315" y="909091"/>
                    <a:pt x="1664055" y="907770"/>
                    <a:pt x="1667573" y="905548"/>
                  </a:cubicBezTo>
                  <a:cubicBezTo>
                    <a:pt x="1671078" y="903325"/>
                    <a:pt x="1672882" y="898753"/>
                    <a:pt x="1676247" y="896404"/>
                  </a:cubicBezTo>
                  <a:cubicBezTo>
                    <a:pt x="1681962" y="892416"/>
                    <a:pt x="1686471" y="891857"/>
                    <a:pt x="1693570" y="891260"/>
                  </a:cubicBezTo>
                  <a:cubicBezTo>
                    <a:pt x="1700682" y="890663"/>
                    <a:pt x="1708569" y="886574"/>
                    <a:pt x="1713636" y="881773"/>
                  </a:cubicBezTo>
                  <a:cubicBezTo>
                    <a:pt x="1718690" y="876985"/>
                    <a:pt x="1718284" y="873328"/>
                    <a:pt x="1725917" y="873213"/>
                  </a:cubicBezTo>
                  <a:cubicBezTo>
                    <a:pt x="1739557" y="872998"/>
                    <a:pt x="1750631" y="878801"/>
                    <a:pt x="1764918" y="872845"/>
                  </a:cubicBezTo>
                  <a:cubicBezTo>
                    <a:pt x="1775828" y="868311"/>
                    <a:pt x="1789683" y="861834"/>
                    <a:pt x="1799564" y="853846"/>
                  </a:cubicBezTo>
                  <a:cubicBezTo>
                    <a:pt x="1807489" y="847445"/>
                    <a:pt x="1811413" y="837018"/>
                    <a:pt x="1819402" y="830554"/>
                  </a:cubicBezTo>
                  <a:cubicBezTo>
                    <a:pt x="1821548" y="828814"/>
                    <a:pt x="1825040" y="827786"/>
                    <a:pt x="1826933" y="825957"/>
                  </a:cubicBezTo>
                  <a:cubicBezTo>
                    <a:pt x="1828825" y="824141"/>
                    <a:pt x="1827923" y="821270"/>
                    <a:pt x="1829739" y="819797"/>
                  </a:cubicBezTo>
                  <a:cubicBezTo>
                    <a:pt x="1837334" y="813625"/>
                    <a:pt x="1846478" y="811174"/>
                    <a:pt x="1854619" y="805802"/>
                  </a:cubicBezTo>
                  <a:cubicBezTo>
                    <a:pt x="1857882" y="803656"/>
                    <a:pt x="1861400" y="801357"/>
                    <a:pt x="1862708" y="797318"/>
                  </a:cubicBezTo>
                  <a:cubicBezTo>
                    <a:pt x="1864004" y="793280"/>
                    <a:pt x="1859787" y="790663"/>
                    <a:pt x="1864537" y="787412"/>
                  </a:cubicBezTo>
                  <a:cubicBezTo>
                    <a:pt x="1867065" y="785685"/>
                    <a:pt x="1872068" y="786828"/>
                    <a:pt x="1874939" y="787730"/>
                  </a:cubicBezTo>
                  <a:cubicBezTo>
                    <a:pt x="1882063" y="789952"/>
                    <a:pt x="1885835" y="791692"/>
                    <a:pt x="1893951" y="791730"/>
                  </a:cubicBezTo>
                  <a:cubicBezTo>
                    <a:pt x="1899272" y="791768"/>
                    <a:pt x="1907628" y="793407"/>
                    <a:pt x="1913864" y="791933"/>
                  </a:cubicBezTo>
                  <a:cubicBezTo>
                    <a:pt x="1920100" y="790460"/>
                    <a:pt x="1925281" y="784694"/>
                    <a:pt x="1931187" y="781964"/>
                  </a:cubicBezTo>
                  <a:cubicBezTo>
                    <a:pt x="1931568" y="781799"/>
                    <a:pt x="1931911" y="781697"/>
                    <a:pt x="1932406" y="781558"/>
                  </a:cubicBezTo>
                  <a:cubicBezTo>
                    <a:pt x="1937740" y="780097"/>
                    <a:pt x="1941093" y="780300"/>
                    <a:pt x="1946960" y="778344"/>
                  </a:cubicBezTo>
                  <a:cubicBezTo>
                    <a:pt x="1952828" y="776389"/>
                    <a:pt x="1959813" y="772248"/>
                    <a:pt x="1966874" y="771004"/>
                  </a:cubicBezTo>
                  <a:cubicBezTo>
                    <a:pt x="1973922" y="769759"/>
                    <a:pt x="1982482" y="770293"/>
                    <a:pt x="1989493" y="767537"/>
                  </a:cubicBezTo>
                  <a:close/>
                  <a:moveTo>
                    <a:pt x="1183766" y="427545"/>
                  </a:moveTo>
                  <a:cubicBezTo>
                    <a:pt x="1186573" y="434238"/>
                    <a:pt x="1193469" y="433120"/>
                    <a:pt x="1199819" y="431253"/>
                  </a:cubicBezTo>
                  <a:cubicBezTo>
                    <a:pt x="1203147" y="430275"/>
                    <a:pt x="1207769" y="428332"/>
                    <a:pt x="1211300" y="427875"/>
                  </a:cubicBezTo>
                  <a:cubicBezTo>
                    <a:pt x="1214843" y="427405"/>
                    <a:pt x="1217409" y="428764"/>
                    <a:pt x="1220812" y="429221"/>
                  </a:cubicBezTo>
                  <a:cubicBezTo>
                    <a:pt x="1224229" y="429679"/>
                    <a:pt x="1229956" y="431126"/>
                    <a:pt x="1232496" y="432562"/>
                  </a:cubicBezTo>
                  <a:cubicBezTo>
                    <a:pt x="1235049" y="433997"/>
                    <a:pt x="1235214" y="435483"/>
                    <a:pt x="1237322" y="436194"/>
                  </a:cubicBezTo>
                  <a:cubicBezTo>
                    <a:pt x="1242733" y="438023"/>
                    <a:pt x="1249959" y="437946"/>
                    <a:pt x="1251369" y="431495"/>
                  </a:cubicBezTo>
                  <a:cubicBezTo>
                    <a:pt x="1252778" y="425056"/>
                    <a:pt x="1245222" y="420941"/>
                    <a:pt x="1246314" y="414375"/>
                  </a:cubicBezTo>
                  <a:cubicBezTo>
                    <a:pt x="1246708" y="412013"/>
                    <a:pt x="1248600" y="410552"/>
                    <a:pt x="1249019" y="408038"/>
                  </a:cubicBezTo>
                  <a:cubicBezTo>
                    <a:pt x="1249438" y="405523"/>
                    <a:pt x="1247724" y="404837"/>
                    <a:pt x="1245615" y="403923"/>
                  </a:cubicBezTo>
                  <a:cubicBezTo>
                    <a:pt x="1240104" y="401523"/>
                    <a:pt x="1242910" y="397344"/>
                    <a:pt x="1243139" y="393268"/>
                  </a:cubicBezTo>
                  <a:cubicBezTo>
                    <a:pt x="1243368" y="389166"/>
                    <a:pt x="1240447" y="390385"/>
                    <a:pt x="1238592" y="389851"/>
                  </a:cubicBezTo>
                  <a:cubicBezTo>
                    <a:pt x="1236738" y="389318"/>
                    <a:pt x="1234998" y="389089"/>
                    <a:pt x="1233843" y="389064"/>
                  </a:cubicBezTo>
                  <a:cubicBezTo>
                    <a:pt x="1226184" y="388924"/>
                    <a:pt x="1217485" y="393280"/>
                    <a:pt x="1210640" y="392074"/>
                  </a:cubicBezTo>
                  <a:cubicBezTo>
                    <a:pt x="1203794" y="390855"/>
                    <a:pt x="1206703" y="384848"/>
                    <a:pt x="1204150" y="381444"/>
                  </a:cubicBezTo>
                  <a:cubicBezTo>
                    <a:pt x="1201610" y="378053"/>
                    <a:pt x="1200162" y="379526"/>
                    <a:pt x="1197978" y="380822"/>
                  </a:cubicBezTo>
                  <a:cubicBezTo>
                    <a:pt x="1195793" y="382117"/>
                    <a:pt x="1196403" y="384378"/>
                    <a:pt x="1195019" y="385737"/>
                  </a:cubicBezTo>
                  <a:cubicBezTo>
                    <a:pt x="1193622" y="387108"/>
                    <a:pt x="1192288" y="387197"/>
                    <a:pt x="1191221" y="388696"/>
                  </a:cubicBezTo>
                  <a:cubicBezTo>
                    <a:pt x="1190142" y="390207"/>
                    <a:pt x="1191145" y="391871"/>
                    <a:pt x="1190218" y="393611"/>
                  </a:cubicBezTo>
                  <a:cubicBezTo>
                    <a:pt x="1189266" y="395363"/>
                    <a:pt x="1188288" y="396443"/>
                    <a:pt x="1186472" y="397992"/>
                  </a:cubicBezTo>
                  <a:cubicBezTo>
                    <a:pt x="1184655" y="399554"/>
                    <a:pt x="1183233" y="403123"/>
                    <a:pt x="1184795" y="405282"/>
                  </a:cubicBezTo>
                  <a:cubicBezTo>
                    <a:pt x="1186357" y="407428"/>
                    <a:pt x="1188377" y="406996"/>
                    <a:pt x="1188631" y="409701"/>
                  </a:cubicBezTo>
                  <a:cubicBezTo>
                    <a:pt x="1188897" y="412419"/>
                    <a:pt x="1185824" y="412216"/>
                    <a:pt x="1185697" y="415569"/>
                  </a:cubicBezTo>
                  <a:cubicBezTo>
                    <a:pt x="1185557" y="418947"/>
                    <a:pt x="1182077" y="423468"/>
                    <a:pt x="1183766" y="427545"/>
                  </a:cubicBezTo>
                  <a:close/>
                  <a:moveTo>
                    <a:pt x="3928440" y="735215"/>
                  </a:moveTo>
                  <a:cubicBezTo>
                    <a:pt x="3927284" y="736066"/>
                    <a:pt x="3926065" y="736904"/>
                    <a:pt x="3925531" y="737895"/>
                  </a:cubicBezTo>
                  <a:cubicBezTo>
                    <a:pt x="3924731" y="739381"/>
                    <a:pt x="3927640" y="741718"/>
                    <a:pt x="3926941" y="742327"/>
                  </a:cubicBezTo>
                  <a:cubicBezTo>
                    <a:pt x="3920947" y="747699"/>
                    <a:pt x="3915003" y="739571"/>
                    <a:pt x="3912120" y="735990"/>
                  </a:cubicBezTo>
                  <a:cubicBezTo>
                    <a:pt x="3909250" y="732396"/>
                    <a:pt x="3912539" y="731964"/>
                    <a:pt x="3910609" y="729119"/>
                  </a:cubicBezTo>
                  <a:cubicBezTo>
                    <a:pt x="3906253" y="722718"/>
                    <a:pt x="3899598" y="719239"/>
                    <a:pt x="3893896" y="713968"/>
                  </a:cubicBezTo>
                  <a:cubicBezTo>
                    <a:pt x="3888193" y="708723"/>
                    <a:pt x="3885844" y="703237"/>
                    <a:pt x="3876408" y="705408"/>
                  </a:cubicBezTo>
                  <a:cubicBezTo>
                    <a:pt x="3872623" y="706285"/>
                    <a:pt x="3867734" y="712114"/>
                    <a:pt x="3863860" y="715403"/>
                  </a:cubicBezTo>
                  <a:cubicBezTo>
                    <a:pt x="3855389" y="722617"/>
                    <a:pt x="3853319" y="730643"/>
                    <a:pt x="3862349" y="739178"/>
                  </a:cubicBezTo>
                  <a:cubicBezTo>
                    <a:pt x="3864762" y="741476"/>
                    <a:pt x="3869220" y="742594"/>
                    <a:pt x="3871467" y="745845"/>
                  </a:cubicBezTo>
                  <a:cubicBezTo>
                    <a:pt x="3873703" y="749096"/>
                    <a:pt x="3877246" y="751281"/>
                    <a:pt x="3878757" y="755383"/>
                  </a:cubicBezTo>
                  <a:cubicBezTo>
                    <a:pt x="3880281" y="759498"/>
                    <a:pt x="3877576" y="762457"/>
                    <a:pt x="3876509" y="766813"/>
                  </a:cubicBezTo>
                  <a:cubicBezTo>
                    <a:pt x="3874477" y="775093"/>
                    <a:pt x="3876230" y="782307"/>
                    <a:pt x="3877284" y="791337"/>
                  </a:cubicBezTo>
                  <a:cubicBezTo>
                    <a:pt x="3877767" y="795553"/>
                    <a:pt x="3876738" y="803630"/>
                    <a:pt x="3873588" y="807326"/>
                  </a:cubicBezTo>
                  <a:cubicBezTo>
                    <a:pt x="3870439" y="811009"/>
                    <a:pt x="3864775" y="812393"/>
                    <a:pt x="3864229" y="817397"/>
                  </a:cubicBezTo>
                  <a:cubicBezTo>
                    <a:pt x="3863682" y="822388"/>
                    <a:pt x="3868546" y="829246"/>
                    <a:pt x="3863251" y="832243"/>
                  </a:cubicBezTo>
                  <a:cubicBezTo>
                    <a:pt x="3857955" y="835215"/>
                    <a:pt x="3856545" y="832637"/>
                    <a:pt x="3850970" y="831392"/>
                  </a:cubicBezTo>
                  <a:cubicBezTo>
                    <a:pt x="3845394" y="830148"/>
                    <a:pt x="3842829" y="829652"/>
                    <a:pt x="3835247" y="829297"/>
                  </a:cubicBezTo>
                  <a:cubicBezTo>
                    <a:pt x="3827665" y="828928"/>
                    <a:pt x="3811739" y="826503"/>
                    <a:pt x="3804564" y="821905"/>
                  </a:cubicBezTo>
                  <a:cubicBezTo>
                    <a:pt x="3800817" y="819505"/>
                    <a:pt x="3799776" y="817486"/>
                    <a:pt x="3796588" y="816470"/>
                  </a:cubicBezTo>
                  <a:cubicBezTo>
                    <a:pt x="3793401" y="815454"/>
                    <a:pt x="3793477" y="816457"/>
                    <a:pt x="3790797" y="817321"/>
                  </a:cubicBezTo>
                  <a:cubicBezTo>
                    <a:pt x="3788117" y="818172"/>
                    <a:pt x="3786301" y="819188"/>
                    <a:pt x="3783152" y="817549"/>
                  </a:cubicBezTo>
                  <a:cubicBezTo>
                    <a:pt x="3780015" y="815924"/>
                    <a:pt x="3777716" y="812393"/>
                    <a:pt x="3783012" y="810920"/>
                  </a:cubicBezTo>
                  <a:cubicBezTo>
                    <a:pt x="3788308" y="809447"/>
                    <a:pt x="3792791" y="809066"/>
                    <a:pt x="3798633" y="809574"/>
                  </a:cubicBezTo>
                  <a:cubicBezTo>
                    <a:pt x="3804475" y="810082"/>
                    <a:pt x="3812006" y="810183"/>
                    <a:pt x="3817658" y="812622"/>
                  </a:cubicBezTo>
                  <a:cubicBezTo>
                    <a:pt x="3823309" y="815047"/>
                    <a:pt x="3827297" y="821588"/>
                    <a:pt x="3833825" y="820127"/>
                  </a:cubicBezTo>
                  <a:cubicBezTo>
                    <a:pt x="3840352" y="818680"/>
                    <a:pt x="3839019" y="812076"/>
                    <a:pt x="3840683" y="807046"/>
                  </a:cubicBezTo>
                  <a:cubicBezTo>
                    <a:pt x="3841381" y="804976"/>
                    <a:pt x="3842740" y="803592"/>
                    <a:pt x="3843324" y="801382"/>
                  </a:cubicBezTo>
                  <a:cubicBezTo>
                    <a:pt x="3843896" y="799160"/>
                    <a:pt x="3843312" y="796251"/>
                    <a:pt x="3843985" y="793940"/>
                  </a:cubicBezTo>
                  <a:cubicBezTo>
                    <a:pt x="3844645" y="791641"/>
                    <a:pt x="3847274" y="790168"/>
                    <a:pt x="3847515" y="787793"/>
                  </a:cubicBezTo>
                  <a:cubicBezTo>
                    <a:pt x="3848036" y="782650"/>
                    <a:pt x="3844175" y="778294"/>
                    <a:pt x="3845305" y="773214"/>
                  </a:cubicBezTo>
                  <a:cubicBezTo>
                    <a:pt x="3845737" y="771283"/>
                    <a:pt x="3848950" y="772223"/>
                    <a:pt x="3849662" y="770674"/>
                  </a:cubicBezTo>
                  <a:cubicBezTo>
                    <a:pt x="3850385" y="769124"/>
                    <a:pt x="3848633" y="767969"/>
                    <a:pt x="3849230" y="766508"/>
                  </a:cubicBezTo>
                  <a:cubicBezTo>
                    <a:pt x="3849827" y="765035"/>
                    <a:pt x="3851529" y="765937"/>
                    <a:pt x="3851782" y="764044"/>
                  </a:cubicBezTo>
                  <a:cubicBezTo>
                    <a:pt x="3852036" y="762152"/>
                    <a:pt x="3850322" y="760679"/>
                    <a:pt x="3848798" y="759447"/>
                  </a:cubicBezTo>
                  <a:cubicBezTo>
                    <a:pt x="3847274" y="758202"/>
                    <a:pt x="3845610" y="757097"/>
                    <a:pt x="3844594" y="755256"/>
                  </a:cubicBezTo>
                  <a:cubicBezTo>
                    <a:pt x="3843578" y="753414"/>
                    <a:pt x="3844226" y="752513"/>
                    <a:pt x="3843134" y="750138"/>
                  </a:cubicBezTo>
                  <a:cubicBezTo>
                    <a:pt x="3842042" y="747750"/>
                    <a:pt x="3838955" y="744347"/>
                    <a:pt x="3840619" y="740918"/>
                  </a:cubicBezTo>
                  <a:cubicBezTo>
                    <a:pt x="3842283" y="737476"/>
                    <a:pt x="3847249" y="735520"/>
                    <a:pt x="3842613" y="731634"/>
                  </a:cubicBezTo>
                  <a:cubicBezTo>
                    <a:pt x="3840441" y="729830"/>
                    <a:pt x="3837076" y="730288"/>
                    <a:pt x="3833736" y="729005"/>
                  </a:cubicBezTo>
                  <a:cubicBezTo>
                    <a:pt x="3830396" y="727710"/>
                    <a:pt x="3826941" y="725639"/>
                    <a:pt x="3823500" y="722680"/>
                  </a:cubicBezTo>
                  <a:cubicBezTo>
                    <a:pt x="3820071" y="719709"/>
                    <a:pt x="3814508" y="715505"/>
                    <a:pt x="3811447" y="711657"/>
                  </a:cubicBezTo>
                  <a:cubicBezTo>
                    <a:pt x="3810431" y="710374"/>
                    <a:pt x="3811181" y="709358"/>
                    <a:pt x="3810406" y="708088"/>
                  </a:cubicBezTo>
                  <a:cubicBezTo>
                    <a:pt x="3809631" y="706818"/>
                    <a:pt x="3808679" y="706539"/>
                    <a:pt x="3807510" y="705269"/>
                  </a:cubicBezTo>
                  <a:cubicBezTo>
                    <a:pt x="3806342" y="703999"/>
                    <a:pt x="3804856" y="702437"/>
                    <a:pt x="3804056" y="700493"/>
                  </a:cubicBezTo>
                  <a:cubicBezTo>
                    <a:pt x="3803256" y="698538"/>
                    <a:pt x="3803459" y="696468"/>
                    <a:pt x="3802824" y="694156"/>
                  </a:cubicBezTo>
                  <a:cubicBezTo>
                    <a:pt x="3802202" y="691832"/>
                    <a:pt x="3800944" y="690714"/>
                    <a:pt x="3798823" y="688873"/>
                  </a:cubicBezTo>
                  <a:cubicBezTo>
                    <a:pt x="3796690" y="687031"/>
                    <a:pt x="3796588" y="684060"/>
                    <a:pt x="3796055" y="681012"/>
                  </a:cubicBezTo>
                  <a:cubicBezTo>
                    <a:pt x="3795521" y="677976"/>
                    <a:pt x="3793083" y="674560"/>
                    <a:pt x="3791394" y="671995"/>
                  </a:cubicBezTo>
                  <a:cubicBezTo>
                    <a:pt x="3789679" y="669429"/>
                    <a:pt x="3787635" y="668426"/>
                    <a:pt x="3786136" y="665721"/>
                  </a:cubicBezTo>
                  <a:cubicBezTo>
                    <a:pt x="3784625" y="663028"/>
                    <a:pt x="3785044" y="661009"/>
                    <a:pt x="3784028" y="657555"/>
                  </a:cubicBezTo>
                  <a:cubicBezTo>
                    <a:pt x="3783012" y="654113"/>
                    <a:pt x="3781094" y="652018"/>
                    <a:pt x="3778338" y="648208"/>
                  </a:cubicBezTo>
                  <a:cubicBezTo>
                    <a:pt x="3775570" y="644410"/>
                    <a:pt x="3774300" y="637159"/>
                    <a:pt x="3770452" y="632853"/>
                  </a:cubicBezTo>
                  <a:cubicBezTo>
                    <a:pt x="3769169" y="631418"/>
                    <a:pt x="3766858" y="630199"/>
                    <a:pt x="3764851" y="628345"/>
                  </a:cubicBezTo>
                  <a:cubicBezTo>
                    <a:pt x="3762857" y="626491"/>
                    <a:pt x="3760698" y="623303"/>
                    <a:pt x="3758514" y="620674"/>
                  </a:cubicBezTo>
                  <a:cubicBezTo>
                    <a:pt x="3756317" y="618045"/>
                    <a:pt x="3750932" y="616115"/>
                    <a:pt x="3748036" y="614565"/>
                  </a:cubicBezTo>
                  <a:cubicBezTo>
                    <a:pt x="3745141" y="613016"/>
                    <a:pt x="3743007" y="610158"/>
                    <a:pt x="3741381" y="608355"/>
                  </a:cubicBezTo>
                  <a:cubicBezTo>
                    <a:pt x="3739756" y="606551"/>
                    <a:pt x="3739375" y="606094"/>
                    <a:pt x="3738283" y="604583"/>
                  </a:cubicBezTo>
                  <a:cubicBezTo>
                    <a:pt x="3737190" y="603072"/>
                    <a:pt x="3738422" y="602322"/>
                    <a:pt x="3738930" y="601040"/>
                  </a:cubicBezTo>
                  <a:cubicBezTo>
                    <a:pt x="3739426" y="599757"/>
                    <a:pt x="3739692" y="599414"/>
                    <a:pt x="3739781" y="597877"/>
                  </a:cubicBezTo>
                  <a:cubicBezTo>
                    <a:pt x="3739857" y="596353"/>
                    <a:pt x="3739502" y="594537"/>
                    <a:pt x="3738816" y="592836"/>
                  </a:cubicBezTo>
                  <a:cubicBezTo>
                    <a:pt x="3738130" y="591146"/>
                    <a:pt x="3737305" y="591185"/>
                    <a:pt x="3736682" y="588683"/>
                  </a:cubicBezTo>
                  <a:cubicBezTo>
                    <a:pt x="3736073" y="586181"/>
                    <a:pt x="3735552" y="580580"/>
                    <a:pt x="3734739" y="577608"/>
                  </a:cubicBezTo>
                  <a:cubicBezTo>
                    <a:pt x="3733914" y="574636"/>
                    <a:pt x="3733292" y="572795"/>
                    <a:pt x="3732123" y="569810"/>
                  </a:cubicBezTo>
                  <a:cubicBezTo>
                    <a:pt x="3730955" y="566839"/>
                    <a:pt x="3728161" y="563003"/>
                    <a:pt x="3726624" y="560133"/>
                  </a:cubicBezTo>
                  <a:cubicBezTo>
                    <a:pt x="3725087" y="557263"/>
                    <a:pt x="3726611" y="554697"/>
                    <a:pt x="3726154" y="551954"/>
                  </a:cubicBezTo>
                  <a:cubicBezTo>
                    <a:pt x="3725684" y="549198"/>
                    <a:pt x="3724275" y="547547"/>
                    <a:pt x="3721671" y="546925"/>
                  </a:cubicBezTo>
                  <a:cubicBezTo>
                    <a:pt x="3719067" y="546290"/>
                    <a:pt x="3717632" y="548627"/>
                    <a:pt x="3714851" y="548576"/>
                  </a:cubicBezTo>
                  <a:cubicBezTo>
                    <a:pt x="3712070" y="548513"/>
                    <a:pt x="3708895" y="547001"/>
                    <a:pt x="3706380" y="545541"/>
                  </a:cubicBezTo>
                  <a:cubicBezTo>
                    <a:pt x="3703878" y="544093"/>
                    <a:pt x="3703764" y="542048"/>
                    <a:pt x="3700602" y="540918"/>
                  </a:cubicBezTo>
                  <a:cubicBezTo>
                    <a:pt x="3697427" y="539775"/>
                    <a:pt x="3692766" y="542251"/>
                    <a:pt x="3689045" y="542810"/>
                  </a:cubicBezTo>
                  <a:cubicBezTo>
                    <a:pt x="3687914" y="542975"/>
                    <a:pt x="3686162" y="543382"/>
                    <a:pt x="3684650" y="543140"/>
                  </a:cubicBezTo>
                  <a:cubicBezTo>
                    <a:pt x="3683127" y="542899"/>
                    <a:pt x="3682885" y="542061"/>
                    <a:pt x="3680561" y="541934"/>
                  </a:cubicBezTo>
                  <a:cubicBezTo>
                    <a:pt x="3678224" y="541794"/>
                    <a:pt x="3669944" y="544639"/>
                    <a:pt x="3668255" y="545579"/>
                  </a:cubicBezTo>
                  <a:cubicBezTo>
                    <a:pt x="3661575" y="549275"/>
                    <a:pt x="3661968" y="550875"/>
                    <a:pt x="3662845" y="557428"/>
                  </a:cubicBezTo>
                  <a:cubicBezTo>
                    <a:pt x="3663149" y="559650"/>
                    <a:pt x="3666426" y="560031"/>
                    <a:pt x="3665880" y="562940"/>
                  </a:cubicBezTo>
                  <a:cubicBezTo>
                    <a:pt x="3665346" y="565848"/>
                    <a:pt x="3661905" y="565632"/>
                    <a:pt x="3661029" y="569366"/>
                  </a:cubicBezTo>
                  <a:cubicBezTo>
                    <a:pt x="3660178" y="573100"/>
                    <a:pt x="3661524" y="578116"/>
                    <a:pt x="3663060" y="582587"/>
                  </a:cubicBezTo>
                  <a:cubicBezTo>
                    <a:pt x="3664597" y="587057"/>
                    <a:pt x="3668128" y="592836"/>
                    <a:pt x="3669601" y="597623"/>
                  </a:cubicBezTo>
                  <a:cubicBezTo>
                    <a:pt x="3671061" y="602411"/>
                    <a:pt x="3669576" y="605320"/>
                    <a:pt x="3667785" y="609854"/>
                  </a:cubicBezTo>
                  <a:cubicBezTo>
                    <a:pt x="3667010" y="611797"/>
                    <a:pt x="3665791" y="613918"/>
                    <a:pt x="3664216" y="615734"/>
                  </a:cubicBezTo>
                  <a:cubicBezTo>
                    <a:pt x="3660330" y="620204"/>
                    <a:pt x="3654171" y="621626"/>
                    <a:pt x="3654259" y="628878"/>
                  </a:cubicBezTo>
                  <a:cubicBezTo>
                    <a:pt x="3654348" y="636130"/>
                    <a:pt x="3659759" y="642213"/>
                    <a:pt x="3665346" y="647052"/>
                  </a:cubicBezTo>
                  <a:cubicBezTo>
                    <a:pt x="3668496" y="649770"/>
                    <a:pt x="3673475" y="651230"/>
                    <a:pt x="3676294" y="654570"/>
                  </a:cubicBezTo>
                  <a:cubicBezTo>
                    <a:pt x="3679113" y="657898"/>
                    <a:pt x="3676942" y="662089"/>
                    <a:pt x="3679761" y="665721"/>
                  </a:cubicBezTo>
                  <a:cubicBezTo>
                    <a:pt x="3682580" y="669353"/>
                    <a:pt x="3693375" y="672096"/>
                    <a:pt x="3692639" y="677735"/>
                  </a:cubicBezTo>
                  <a:cubicBezTo>
                    <a:pt x="3691902" y="683361"/>
                    <a:pt x="3685044" y="680097"/>
                    <a:pt x="3685324" y="686435"/>
                  </a:cubicBezTo>
                  <a:cubicBezTo>
                    <a:pt x="3685603" y="692772"/>
                    <a:pt x="3692486" y="698131"/>
                    <a:pt x="3697325" y="700659"/>
                  </a:cubicBezTo>
                  <a:cubicBezTo>
                    <a:pt x="3704412" y="704342"/>
                    <a:pt x="3707803" y="702119"/>
                    <a:pt x="3714813" y="701700"/>
                  </a:cubicBezTo>
                  <a:cubicBezTo>
                    <a:pt x="3721823" y="701268"/>
                    <a:pt x="3724732" y="704761"/>
                    <a:pt x="3727500" y="710857"/>
                  </a:cubicBezTo>
                  <a:cubicBezTo>
                    <a:pt x="3729126" y="714451"/>
                    <a:pt x="3729405" y="718350"/>
                    <a:pt x="3732987" y="720623"/>
                  </a:cubicBezTo>
                  <a:cubicBezTo>
                    <a:pt x="3736568" y="722909"/>
                    <a:pt x="3740391" y="722147"/>
                    <a:pt x="3744379" y="724738"/>
                  </a:cubicBezTo>
                  <a:cubicBezTo>
                    <a:pt x="3744975" y="725119"/>
                    <a:pt x="3747884" y="725004"/>
                    <a:pt x="3748925" y="726567"/>
                  </a:cubicBezTo>
                  <a:cubicBezTo>
                    <a:pt x="3749967" y="728129"/>
                    <a:pt x="3749979" y="731799"/>
                    <a:pt x="3750157" y="733869"/>
                  </a:cubicBezTo>
                  <a:cubicBezTo>
                    <a:pt x="3750602" y="739279"/>
                    <a:pt x="3753853" y="745299"/>
                    <a:pt x="3752291" y="750455"/>
                  </a:cubicBezTo>
                  <a:cubicBezTo>
                    <a:pt x="3750729" y="755586"/>
                    <a:pt x="3746157" y="756793"/>
                    <a:pt x="3742296" y="753732"/>
                  </a:cubicBezTo>
                  <a:cubicBezTo>
                    <a:pt x="3740467" y="752284"/>
                    <a:pt x="3742677" y="750214"/>
                    <a:pt x="3741280" y="748296"/>
                  </a:cubicBezTo>
                  <a:cubicBezTo>
                    <a:pt x="3739883" y="746391"/>
                    <a:pt x="3739642" y="746785"/>
                    <a:pt x="3736822" y="744626"/>
                  </a:cubicBezTo>
                  <a:cubicBezTo>
                    <a:pt x="3734003" y="742454"/>
                    <a:pt x="3727742" y="737260"/>
                    <a:pt x="3724236" y="734441"/>
                  </a:cubicBezTo>
                  <a:cubicBezTo>
                    <a:pt x="3724021" y="734275"/>
                    <a:pt x="3723690" y="733971"/>
                    <a:pt x="3723474" y="733818"/>
                  </a:cubicBezTo>
                  <a:cubicBezTo>
                    <a:pt x="3720820" y="731875"/>
                    <a:pt x="3718991" y="730770"/>
                    <a:pt x="3715486" y="730110"/>
                  </a:cubicBezTo>
                  <a:cubicBezTo>
                    <a:pt x="3714699" y="729957"/>
                    <a:pt x="3712209" y="730440"/>
                    <a:pt x="3711067" y="730173"/>
                  </a:cubicBezTo>
                  <a:cubicBezTo>
                    <a:pt x="3709936" y="729907"/>
                    <a:pt x="3708946" y="728243"/>
                    <a:pt x="3707930" y="727989"/>
                  </a:cubicBezTo>
                  <a:cubicBezTo>
                    <a:pt x="3704056" y="727024"/>
                    <a:pt x="3700741" y="726973"/>
                    <a:pt x="3697109" y="725170"/>
                  </a:cubicBezTo>
                  <a:cubicBezTo>
                    <a:pt x="3693477" y="723366"/>
                    <a:pt x="3688740" y="722172"/>
                    <a:pt x="3685108" y="720445"/>
                  </a:cubicBezTo>
                  <a:cubicBezTo>
                    <a:pt x="3681475" y="718718"/>
                    <a:pt x="3680726" y="714895"/>
                    <a:pt x="3678021" y="712520"/>
                  </a:cubicBezTo>
                  <a:cubicBezTo>
                    <a:pt x="3675316" y="710133"/>
                    <a:pt x="3673017" y="711758"/>
                    <a:pt x="3669753" y="710793"/>
                  </a:cubicBezTo>
                  <a:cubicBezTo>
                    <a:pt x="3666502" y="709815"/>
                    <a:pt x="3663442" y="707021"/>
                    <a:pt x="3660114" y="705815"/>
                  </a:cubicBezTo>
                  <a:cubicBezTo>
                    <a:pt x="3653624" y="703452"/>
                    <a:pt x="3647376" y="703160"/>
                    <a:pt x="3641344" y="699173"/>
                  </a:cubicBezTo>
                  <a:cubicBezTo>
                    <a:pt x="3637343" y="696544"/>
                    <a:pt x="3632377" y="695109"/>
                    <a:pt x="3627500" y="695794"/>
                  </a:cubicBezTo>
                  <a:cubicBezTo>
                    <a:pt x="3626370" y="695947"/>
                    <a:pt x="3626078" y="696887"/>
                    <a:pt x="3625176" y="697001"/>
                  </a:cubicBezTo>
                  <a:cubicBezTo>
                    <a:pt x="3612172" y="698525"/>
                    <a:pt x="3598811" y="693775"/>
                    <a:pt x="3586340" y="698373"/>
                  </a:cubicBezTo>
                  <a:cubicBezTo>
                    <a:pt x="3579139" y="701027"/>
                    <a:pt x="3574643" y="705523"/>
                    <a:pt x="3576624" y="713524"/>
                  </a:cubicBezTo>
                  <a:cubicBezTo>
                    <a:pt x="3577983" y="718985"/>
                    <a:pt x="3586327" y="721918"/>
                    <a:pt x="3589705" y="725817"/>
                  </a:cubicBezTo>
                  <a:cubicBezTo>
                    <a:pt x="3597109" y="734352"/>
                    <a:pt x="3593858" y="740651"/>
                    <a:pt x="3582962" y="742010"/>
                  </a:cubicBezTo>
                  <a:cubicBezTo>
                    <a:pt x="3575481" y="742937"/>
                    <a:pt x="3568039" y="738517"/>
                    <a:pt x="3560279" y="737679"/>
                  </a:cubicBezTo>
                  <a:cubicBezTo>
                    <a:pt x="3556177" y="737235"/>
                    <a:pt x="3547732" y="739775"/>
                    <a:pt x="3545077" y="741552"/>
                  </a:cubicBezTo>
                  <a:cubicBezTo>
                    <a:pt x="3542423" y="743343"/>
                    <a:pt x="3544036" y="743877"/>
                    <a:pt x="3542449" y="744740"/>
                  </a:cubicBezTo>
                  <a:cubicBezTo>
                    <a:pt x="3536200" y="748169"/>
                    <a:pt x="3532809" y="751560"/>
                    <a:pt x="3525037" y="752373"/>
                  </a:cubicBezTo>
                  <a:cubicBezTo>
                    <a:pt x="3521011" y="752805"/>
                    <a:pt x="3513137" y="749579"/>
                    <a:pt x="3508832" y="752309"/>
                  </a:cubicBezTo>
                  <a:cubicBezTo>
                    <a:pt x="3507955" y="752868"/>
                    <a:pt x="3508311" y="752970"/>
                    <a:pt x="3507473" y="753186"/>
                  </a:cubicBezTo>
                  <a:cubicBezTo>
                    <a:pt x="3506635" y="753402"/>
                    <a:pt x="3505796" y="753122"/>
                    <a:pt x="3504920" y="753478"/>
                  </a:cubicBezTo>
                  <a:cubicBezTo>
                    <a:pt x="3504031" y="753833"/>
                    <a:pt x="3503383" y="754672"/>
                    <a:pt x="3502647" y="755269"/>
                  </a:cubicBezTo>
                  <a:cubicBezTo>
                    <a:pt x="3501885" y="755878"/>
                    <a:pt x="3503142" y="755675"/>
                    <a:pt x="3501771" y="756310"/>
                  </a:cubicBezTo>
                  <a:cubicBezTo>
                    <a:pt x="3500412" y="756945"/>
                    <a:pt x="3498303" y="755942"/>
                    <a:pt x="3496424" y="756970"/>
                  </a:cubicBezTo>
                  <a:cubicBezTo>
                    <a:pt x="3494557" y="758012"/>
                    <a:pt x="3494481" y="759460"/>
                    <a:pt x="3492233" y="761568"/>
                  </a:cubicBezTo>
                  <a:cubicBezTo>
                    <a:pt x="3489998" y="763676"/>
                    <a:pt x="3485438" y="768985"/>
                    <a:pt x="3480993" y="767029"/>
                  </a:cubicBezTo>
                  <a:cubicBezTo>
                    <a:pt x="3473424" y="763701"/>
                    <a:pt x="3472370" y="757351"/>
                    <a:pt x="3473602" y="749655"/>
                  </a:cubicBezTo>
                  <a:cubicBezTo>
                    <a:pt x="3474135" y="746328"/>
                    <a:pt x="3477094" y="742721"/>
                    <a:pt x="3474389" y="739787"/>
                  </a:cubicBezTo>
                  <a:cubicBezTo>
                    <a:pt x="3471671" y="736866"/>
                    <a:pt x="3466274" y="740486"/>
                    <a:pt x="3463937" y="740854"/>
                  </a:cubicBezTo>
                  <a:cubicBezTo>
                    <a:pt x="3461588" y="741222"/>
                    <a:pt x="3461588" y="740943"/>
                    <a:pt x="3460089" y="741540"/>
                  </a:cubicBezTo>
                  <a:cubicBezTo>
                    <a:pt x="3458578" y="742149"/>
                    <a:pt x="3457346" y="743889"/>
                    <a:pt x="3456114" y="744334"/>
                  </a:cubicBezTo>
                  <a:cubicBezTo>
                    <a:pt x="3450374" y="746404"/>
                    <a:pt x="3444125" y="749858"/>
                    <a:pt x="3439515" y="752830"/>
                  </a:cubicBezTo>
                  <a:cubicBezTo>
                    <a:pt x="3434905" y="755789"/>
                    <a:pt x="3431184" y="757097"/>
                    <a:pt x="3427755" y="760552"/>
                  </a:cubicBezTo>
                  <a:cubicBezTo>
                    <a:pt x="3424313" y="764019"/>
                    <a:pt x="3423107" y="764501"/>
                    <a:pt x="3418243" y="765428"/>
                  </a:cubicBezTo>
                  <a:cubicBezTo>
                    <a:pt x="3413379" y="766356"/>
                    <a:pt x="3409480" y="768337"/>
                    <a:pt x="3406889" y="773087"/>
                  </a:cubicBezTo>
                  <a:cubicBezTo>
                    <a:pt x="3406508" y="773785"/>
                    <a:pt x="3406978" y="775004"/>
                    <a:pt x="3406546" y="775779"/>
                  </a:cubicBezTo>
                  <a:cubicBezTo>
                    <a:pt x="3406127" y="776566"/>
                    <a:pt x="3405581" y="776541"/>
                    <a:pt x="3404704" y="776960"/>
                  </a:cubicBezTo>
                  <a:cubicBezTo>
                    <a:pt x="3403828" y="777379"/>
                    <a:pt x="3402876" y="777875"/>
                    <a:pt x="3402291" y="778916"/>
                  </a:cubicBezTo>
                  <a:cubicBezTo>
                    <a:pt x="3401694" y="779957"/>
                    <a:pt x="3401910" y="781558"/>
                    <a:pt x="3401047" y="782612"/>
                  </a:cubicBezTo>
                  <a:cubicBezTo>
                    <a:pt x="3397300" y="787184"/>
                    <a:pt x="3389223" y="785990"/>
                    <a:pt x="3384753" y="787450"/>
                  </a:cubicBezTo>
                  <a:cubicBezTo>
                    <a:pt x="3380295" y="788898"/>
                    <a:pt x="3381692" y="789965"/>
                    <a:pt x="3382949" y="792746"/>
                  </a:cubicBezTo>
                  <a:cubicBezTo>
                    <a:pt x="3384194" y="795527"/>
                    <a:pt x="3384804" y="797331"/>
                    <a:pt x="3382263" y="799109"/>
                  </a:cubicBezTo>
                  <a:cubicBezTo>
                    <a:pt x="3379723" y="800887"/>
                    <a:pt x="3378949" y="800620"/>
                    <a:pt x="3376040" y="800874"/>
                  </a:cubicBezTo>
                  <a:cubicBezTo>
                    <a:pt x="3373119" y="801141"/>
                    <a:pt x="3369919" y="799363"/>
                    <a:pt x="3367252" y="801801"/>
                  </a:cubicBezTo>
                  <a:cubicBezTo>
                    <a:pt x="3364585" y="804240"/>
                    <a:pt x="3367519" y="808164"/>
                    <a:pt x="3367811" y="811199"/>
                  </a:cubicBezTo>
                  <a:cubicBezTo>
                    <a:pt x="3368090" y="814235"/>
                    <a:pt x="3366388" y="815289"/>
                    <a:pt x="3368332" y="818362"/>
                  </a:cubicBezTo>
                  <a:cubicBezTo>
                    <a:pt x="3370275" y="821423"/>
                    <a:pt x="3367646" y="824852"/>
                    <a:pt x="3365296" y="826516"/>
                  </a:cubicBezTo>
                  <a:cubicBezTo>
                    <a:pt x="3362959" y="828179"/>
                    <a:pt x="3363150" y="830656"/>
                    <a:pt x="3360877" y="831494"/>
                  </a:cubicBezTo>
                  <a:cubicBezTo>
                    <a:pt x="3358603" y="832319"/>
                    <a:pt x="3354095" y="831113"/>
                    <a:pt x="3352647" y="832205"/>
                  </a:cubicBezTo>
                  <a:cubicBezTo>
                    <a:pt x="3351187" y="833297"/>
                    <a:pt x="3351682" y="834567"/>
                    <a:pt x="3350717" y="834859"/>
                  </a:cubicBezTo>
                  <a:cubicBezTo>
                    <a:pt x="3347415" y="835888"/>
                    <a:pt x="3347656" y="831481"/>
                    <a:pt x="3345268" y="831227"/>
                  </a:cubicBezTo>
                  <a:cubicBezTo>
                    <a:pt x="3342868" y="830961"/>
                    <a:pt x="3343694" y="832764"/>
                    <a:pt x="3342284" y="833742"/>
                  </a:cubicBezTo>
                  <a:cubicBezTo>
                    <a:pt x="3340861" y="834720"/>
                    <a:pt x="3340125" y="835202"/>
                    <a:pt x="3338207" y="834783"/>
                  </a:cubicBezTo>
                  <a:cubicBezTo>
                    <a:pt x="3336302" y="834364"/>
                    <a:pt x="3334626" y="832662"/>
                    <a:pt x="3333661" y="830884"/>
                  </a:cubicBezTo>
                  <a:cubicBezTo>
                    <a:pt x="3332683" y="829094"/>
                    <a:pt x="3331527" y="828713"/>
                    <a:pt x="3329927" y="827404"/>
                  </a:cubicBezTo>
                  <a:cubicBezTo>
                    <a:pt x="3328314" y="826109"/>
                    <a:pt x="3327590" y="823937"/>
                    <a:pt x="3325990" y="822274"/>
                  </a:cubicBezTo>
                  <a:cubicBezTo>
                    <a:pt x="3320440" y="816521"/>
                    <a:pt x="3315944" y="812228"/>
                    <a:pt x="3321164" y="804303"/>
                  </a:cubicBezTo>
                  <a:cubicBezTo>
                    <a:pt x="3322573" y="802157"/>
                    <a:pt x="3325139" y="799884"/>
                    <a:pt x="3327704" y="798499"/>
                  </a:cubicBezTo>
                  <a:cubicBezTo>
                    <a:pt x="3330257" y="797115"/>
                    <a:pt x="3334181" y="797458"/>
                    <a:pt x="3336112" y="794842"/>
                  </a:cubicBezTo>
                  <a:cubicBezTo>
                    <a:pt x="3338042" y="792238"/>
                    <a:pt x="3335058" y="790524"/>
                    <a:pt x="3333661" y="788911"/>
                  </a:cubicBezTo>
                  <a:cubicBezTo>
                    <a:pt x="3332251" y="787285"/>
                    <a:pt x="3332721" y="785088"/>
                    <a:pt x="3331362" y="783894"/>
                  </a:cubicBezTo>
                  <a:cubicBezTo>
                    <a:pt x="3330003" y="782726"/>
                    <a:pt x="3328733" y="783069"/>
                    <a:pt x="3327349" y="782370"/>
                  </a:cubicBezTo>
                  <a:cubicBezTo>
                    <a:pt x="3323158" y="780237"/>
                    <a:pt x="3320656" y="777417"/>
                    <a:pt x="3317697" y="773760"/>
                  </a:cubicBezTo>
                  <a:cubicBezTo>
                    <a:pt x="3314738" y="770115"/>
                    <a:pt x="3311652" y="768032"/>
                    <a:pt x="3306902" y="766686"/>
                  </a:cubicBezTo>
                  <a:cubicBezTo>
                    <a:pt x="3305898" y="766406"/>
                    <a:pt x="3304362" y="765848"/>
                    <a:pt x="3302888" y="765975"/>
                  </a:cubicBezTo>
                  <a:cubicBezTo>
                    <a:pt x="3301403" y="766089"/>
                    <a:pt x="3299129" y="766622"/>
                    <a:pt x="3297491" y="767105"/>
                  </a:cubicBezTo>
                  <a:cubicBezTo>
                    <a:pt x="3278187" y="772820"/>
                    <a:pt x="3284448" y="786676"/>
                    <a:pt x="3289465" y="801928"/>
                  </a:cubicBezTo>
                  <a:cubicBezTo>
                    <a:pt x="3290125" y="803960"/>
                    <a:pt x="3290430" y="805370"/>
                    <a:pt x="3290684" y="807351"/>
                  </a:cubicBezTo>
                  <a:cubicBezTo>
                    <a:pt x="3290938" y="809332"/>
                    <a:pt x="3290265" y="810374"/>
                    <a:pt x="3290417" y="812546"/>
                  </a:cubicBezTo>
                  <a:cubicBezTo>
                    <a:pt x="3290582" y="814730"/>
                    <a:pt x="3290201" y="816152"/>
                    <a:pt x="3291039" y="818984"/>
                  </a:cubicBezTo>
                  <a:cubicBezTo>
                    <a:pt x="3291865" y="821829"/>
                    <a:pt x="3296831" y="824306"/>
                    <a:pt x="3299612" y="825677"/>
                  </a:cubicBezTo>
                  <a:cubicBezTo>
                    <a:pt x="3302380" y="827062"/>
                    <a:pt x="3303727" y="828192"/>
                    <a:pt x="3305149" y="831062"/>
                  </a:cubicBezTo>
                  <a:cubicBezTo>
                    <a:pt x="3306571" y="833945"/>
                    <a:pt x="3307486" y="837603"/>
                    <a:pt x="3308362" y="841032"/>
                  </a:cubicBezTo>
                  <a:cubicBezTo>
                    <a:pt x="3309886" y="847026"/>
                    <a:pt x="3308235" y="851992"/>
                    <a:pt x="3302190" y="854976"/>
                  </a:cubicBezTo>
                  <a:cubicBezTo>
                    <a:pt x="3296132" y="857948"/>
                    <a:pt x="3289858" y="856754"/>
                    <a:pt x="3282391" y="857872"/>
                  </a:cubicBezTo>
                  <a:cubicBezTo>
                    <a:pt x="3281337" y="858037"/>
                    <a:pt x="3276295" y="856335"/>
                    <a:pt x="3273577" y="855357"/>
                  </a:cubicBezTo>
                  <a:cubicBezTo>
                    <a:pt x="3270846" y="854367"/>
                    <a:pt x="3267227" y="850023"/>
                    <a:pt x="3262909" y="852233"/>
                  </a:cubicBezTo>
                  <a:cubicBezTo>
                    <a:pt x="3258591" y="854430"/>
                    <a:pt x="3257842" y="860666"/>
                    <a:pt x="3255441" y="865200"/>
                  </a:cubicBezTo>
                  <a:cubicBezTo>
                    <a:pt x="3253028" y="869746"/>
                    <a:pt x="3247859" y="870394"/>
                    <a:pt x="3243338" y="873048"/>
                  </a:cubicBezTo>
                  <a:cubicBezTo>
                    <a:pt x="3238804" y="875703"/>
                    <a:pt x="3238385" y="882065"/>
                    <a:pt x="3234347" y="885774"/>
                  </a:cubicBezTo>
                  <a:cubicBezTo>
                    <a:pt x="3230295" y="889469"/>
                    <a:pt x="3224872" y="892111"/>
                    <a:pt x="3227704" y="898613"/>
                  </a:cubicBezTo>
                  <a:cubicBezTo>
                    <a:pt x="3228962" y="901496"/>
                    <a:pt x="3232315" y="902970"/>
                    <a:pt x="3234347" y="905548"/>
                  </a:cubicBezTo>
                  <a:cubicBezTo>
                    <a:pt x="3240900" y="913892"/>
                    <a:pt x="3244456" y="924420"/>
                    <a:pt x="3232353" y="929805"/>
                  </a:cubicBezTo>
                  <a:cubicBezTo>
                    <a:pt x="3226142" y="932573"/>
                    <a:pt x="3218726" y="928230"/>
                    <a:pt x="3212249" y="925664"/>
                  </a:cubicBezTo>
                  <a:cubicBezTo>
                    <a:pt x="3205759" y="923099"/>
                    <a:pt x="3199066" y="921105"/>
                    <a:pt x="3192271" y="917168"/>
                  </a:cubicBezTo>
                  <a:cubicBezTo>
                    <a:pt x="3185477" y="913231"/>
                    <a:pt x="3177501" y="901992"/>
                    <a:pt x="3168446" y="908100"/>
                  </a:cubicBezTo>
                  <a:cubicBezTo>
                    <a:pt x="3167265" y="908900"/>
                    <a:pt x="3168243" y="911326"/>
                    <a:pt x="3168688" y="912266"/>
                  </a:cubicBezTo>
                  <a:cubicBezTo>
                    <a:pt x="3170770" y="916546"/>
                    <a:pt x="3166567" y="917422"/>
                    <a:pt x="3166770" y="921423"/>
                  </a:cubicBezTo>
                  <a:cubicBezTo>
                    <a:pt x="3166986" y="925436"/>
                    <a:pt x="3171418" y="927823"/>
                    <a:pt x="3171964" y="931951"/>
                  </a:cubicBezTo>
                  <a:cubicBezTo>
                    <a:pt x="3172053" y="932751"/>
                    <a:pt x="3171532" y="933665"/>
                    <a:pt x="3172371" y="934453"/>
                  </a:cubicBezTo>
                  <a:cubicBezTo>
                    <a:pt x="3173209" y="935240"/>
                    <a:pt x="3174288" y="935012"/>
                    <a:pt x="3175596" y="935342"/>
                  </a:cubicBezTo>
                  <a:cubicBezTo>
                    <a:pt x="3176904" y="935659"/>
                    <a:pt x="3177959" y="936701"/>
                    <a:pt x="3178835" y="938022"/>
                  </a:cubicBezTo>
                  <a:cubicBezTo>
                    <a:pt x="3179711" y="939330"/>
                    <a:pt x="3179419" y="940752"/>
                    <a:pt x="3181489" y="941374"/>
                  </a:cubicBezTo>
                  <a:cubicBezTo>
                    <a:pt x="3189325" y="943749"/>
                    <a:pt x="3200425" y="941095"/>
                    <a:pt x="3200323" y="952500"/>
                  </a:cubicBezTo>
                  <a:cubicBezTo>
                    <a:pt x="3200298" y="955268"/>
                    <a:pt x="3197021" y="958443"/>
                    <a:pt x="3194113" y="959485"/>
                  </a:cubicBezTo>
                  <a:cubicBezTo>
                    <a:pt x="3184969" y="962748"/>
                    <a:pt x="3175634" y="957452"/>
                    <a:pt x="3168688" y="952881"/>
                  </a:cubicBezTo>
                  <a:cubicBezTo>
                    <a:pt x="3161753" y="948296"/>
                    <a:pt x="3157715" y="946073"/>
                    <a:pt x="3150768" y="942644"/>
                  </a:cubicBezTo>
                  <a:cubicBezTo>
                    <a:pt x="3146666" y="940612"/>
                    <a:pt x="3141852" y="939812"/>
                    <a:pt x="3138703" y="935774"/>
                  </a:cubicBezTo>
                  <a:cubicBezTo>
                    <a:pt x="3135566" y="931722"/>
                    <a:pt x="3136696" y="925487"/>
                    <a:pt x="3134144" y="920978"/>
                  </a:cubicBezTo>
                  <a:cubicBezTo>
                    <a:pt x="3133229" y="919365"/>
                    <a:pt x="3131375" y="919238"/>
                    <a:pt x="3130042" y="917854"/>
                  </a:cubicBezTo>
                  <a:cubicBezTo>
                    <a:pt x="3128708" y="916470"/>
                    <a:pt x="3128302" y="913714"/>
                    <a:pt x="3126714" y="912380"/>
                  </a:cubicBezTo>
                  <a:cubicBezTo>
                    <a:pt x="3125139" y="911047"/>
                    <a:pt x="3122955" y="909967"/>
                    <a:pt x="3121850" y="908354"/>
                  </a:cubicBezTo>
                  <a:cubicBezTo>
                    <a:pt x="3120758" y="906741"/>
                    <a:pt x="3120250" y="905738"/>
                    <a:pt x="3119577" y="903973"/>
                  </a:cubicBezTo>
                  <a:cubicBezTo>
                    <a:pt x="3118904" y="902220"/>
                    <a:pt x="3119996" y="900302"/>
                    <a:pt x="3121113" y="899109"/>
                  </a:cubicBezTo>
                  <a:cubicBezTo>
                    <a:pt x="3122231" y="897928"/>
                    <a:pt x="3122612" y="898283"/>
                    <a:pt x="3123145" y="896620"/>
                  </a:cubicBezTo>
                  <a:cubicBezTo>
                    <a:pt x="3123679" y="894956"/>
                    <a:pt x="3124606" y="894041"/>
                    <a:pt x="3123780" y="891794"/>
                  </a:cubicBezTo>
                  <a:cubicBezTo>
                    <a:pt x="3122942" y="889546"/>
                    <a:pt x="3122726" y="888428"/>
                    <a:pt x="3121748" y="885278"/>
                  </a:cubicBezTo>
                  <a:cubicBezTo>
                    <a:pt x="3119704" y="878687"/>
                    <a:pt x="3112439" y="872426"/>
                    <a:pt x="3108477" y="866559"/>
                  </a:cubicBezTo>
                  <a:cubicBezTo>
                    <a:pt x="3106724" y="863968"/>
                    <a:pt x="3103587" y="859878"/>
                    <a:pt x="3106699" y="857643"/>
                  </a:cubicBezTo>
                  <a:cubicBezTo>
                    <a:pt x="3114878" y="851776"/>
                    <a:pt x="3126714" y="863206"/>
                    <a:pt x="3133077" y="865479"/>
                  </a:cubicBezTo>
                  <a:cubicBezTo>
                    <a:pt x="3139427" y="867752"/>
                    <a:pt x="3141090" y="863993"/>
                    <a:pt x="3146132" y="865060"/>
                  </a:cubicBezTo>
                  <a:cubicBezTo>
                    <a:pt x="3151162" y="866140"/>
                    <a:pt x="3153562" y="868794"/>
                    <a:pt x="3158566" y="870178"/>
                  </a:cubicBezTo>
                  <a:cubicBezTo>
                    <a:pt x="3163582" y="871562"/>
                    <a:pt x="3169983" y="871524"/>
                    <a:pt x="3175342" y="871562"/>
                  </a:cubicBezTo>
                  <a:cubicBezTo>
                    <a:pt x="3180702" y="871613"/>
                    <a:pt x="3186290" y="872477"/>
                    <a:pt x="3191408" y="873086"/>
                  </a:cubicBezTo>
                  <a:cubicBezTo>
                    <a:pt x="3199282" y="874026"/>
                    <a:pt x="3207410" y="870585"/>
                    <a:pt x="3214611" y="869734"/>
                  </a:cubicBezTo>
                  <a:cubicBezTo>
                    <a:pt x="3221799" y="868895"/>
                    <a:pt x="3224060" y="863650"/>
                    <a:pt x="3227654" y="859421"/>
                  </a:cubicBezTo>
                  <a:cubicBezTo>
                    <a:pt x="3231260" y="855192"/>
                    <a:pt x="3235350" y="853884"/>
                    <a:pt x="3237636" y="849629"/>
                  </a:cubicBezTo>
                  <a:cubicBezTo>
                    <a:pt x="3239922" y="845375"/>
                    <a:pt x="3239833" y="841489"/>
                    <a:pt x="3240468" y="837031"/>
                  </a:cubicBezTo>
                  <a:cubicBezTo>
                    <a:pt x="3241103" y="832573"/>
                    <a:pt x="3237382" y="827989"/>
                    <a:pt x="3236709" y="824204"/>
                  </a:cubicBezTo>
                  <a:cubicBezTo>
                    <a:pt x="3236036" y="820407"/>
                    <a:pt x="3235718" y="816571"/>
                    <a:pt x="3233610" y="814336"/>
                  </a:cubicBezTo>
                  <a:cubicBezTo>
                    <a:pt x="3231502" y="812101"/>
                    <a:pt x="3230435" y="810882"/>
                    <a:pt x="3229305" y="808939"/>
                  </a:cubicBezTo>
                  <a:cubicBezTo>
                    <a:pt x="3228174" y="806983"/>
                    <a:pt x="3228073" y="804926"/>
                    <a:pt x="3226676" y="803795"/>
                  </a:cubicBezTo>
                  <a:cubicBezTo>
                    <a:pt x="3220948" y="799198"/>
                    <a:pt x="3214369" y="799147"/>
                    <a:pt x="3207918" y="796429"/>
                  </a:cubicBezTo>
                  <a:cubicBezTo>
                    <a:pt x="3204552" y="795020"/>
                    <a:pt x="3203041" y="792327"/>
                    <a:pt x="3199460" y="790651"/>
                  </a:cubicBezTo>
                  <a:cubicBezTo>
                    <a:pt x="3195866" y="788962"/>
                    <a:pt x="3189998" y="788174"/>
                    <a:pt x="3186214" y="786638"/>
                  </a:cubicBezTo>
                  <a:cubicBezTo>
                    <a:pt x="3182442" y="785088"/>
                    <a:pt x="3180245" y="781469"/>
                    <a:pt x="3176917" y="779830"/>
                  </a:cubicBezTo>
                  <a:cubicBezTo>
                    <a:pt x="3173602" y="778179"/>
                    <a:pt x="3169526" y="779056"/>
                    <a:pt x="3166643" y="777290"/>
                  </a:cubicBezTo>
                  <a:cubicBezTo>
                    <a:pt x="3163747" y="775525"/>
                    <a:pt x="3162719" y="771690"/>
                    <a:pt x="3159988" y="770483"/>
                  </a:cubicBezTo>
                  <a:cubicBezTo>
                    <a:pt x="3157258" y="769277"/>
                    <a:pt x="3155086" y="769251"/>
                    <a:pt x="3152813" y="767918"/>
                  </a:cubicBezTo>
                  <a:cubicBezTo>
                    <a:pt x="3150539" y="766584"/>
                    <a:pt x="3149650" y="764400"/>
                    <a:pt x="3147212" y="763447"/>
                  </a:cubicBezTo>
                  <a:cubicBezTo>
                    <a:pt x="3144786" y="762508"/>
                    <a:pt x="3142119" y="762774"/>
                    <a:pt x="3139770" y="761441"/>
                  </a:cubicBezTo>
                  <a:cubicBezTo>
                    <a:pt x="3137407" y="760107"/>
                    <a:pt x="3135731" y="758101"/>
                    <a:pt x="3133039" y="757110"/>
                  </a:cubicBezTo>
                  <a:cubicBezTo>
                    <a:pt x="3130346" y="756119"/>
                    <a:pt x="3127286" y="755142"/>
                    <a:pt x="3124911" y="753313"/>
                  </a:cubicBezTo>
                  <a:cubicBezTo>
                    <a:pt x="3122548" y="751484"/>
                    <a:pt x="3118065" y="750773"/>
                    <a:pt x="3115741" y="750430"/>
                  </a:cubicBezTo>
                  <a:cubicBezTo>
                    <a:pt x="3113430" y="750074"/>
                    <a:pt x="3113328" y="749909"/>
                    <a:pt x="3111842" y="749134"/>
                  </a:cubicBezTo>
                  <a:cubicBezTo>
                    <a:pt x="3110356" y="748360"/>
                    <a:pt x="3109467" y="747102"/>
                    <a:pt x="3108083" y="746442"/>
                  </a:cubicBezTo>
                  <a:cubicBezTo>
                    <a:pt x="3104083" y="744474"/>
                    <a:pt x="3098647" y="745426"/>
                    <a:pt x="3095002" y="746061"/>
                  </a:cubicBezTo>
                  <a:cubicBezTo>
                    <a:pt x="3091345" y="746696"/>
                    <a:pt x="3090392" y="746353"/>
                    <a:pt x="3087154" y="746048"/>
                  </a:cubicBezTo>
                  <a:cubicBezTo>
                    <a:pt x="3083928" y="745756"/>
                    <a:pt x="3082163" y="746950"/>
                    <a:pt x="3079470" y="743940"/>
                  </a:cubicBezTo>
                  <a:cubicBezTo>
                    <a:pt x="3069844" y="733145"/>
                    <a:pt x="3054070" y="730808"/>
                    <a:pt x="3040875" y="729043"/>
                  </a:cubicBezTo>
                  <a:cubicBezTo>
                    <a:pt x="3035960" y="728383"/>
                    <a:pt x="3037319" y="725957"/>
                    <a:pt x="3035122" y="724192"/>
                  </a:cubicBezTo>
                  <a:cubicBezTo>
                    <a:pt x="3032925" y="722426"/>
                    <a:pt x="3033814" y="722769"/>
                    <a:pt x="3031540" y="722299"/>
                  </a:cubicBezTo>
                  <a:cubicBezTo>
                    <a:pt x="3029254" y="721817"/>
                    <a:pt x="3027006" y="721093"/>
                    <a:pt x="3024492" y="721601"/>
                  </a:cubicBezTo>
                  <a:cubicBezTo>
                    <a:pt x="3021977" y="722109"/>
                    <a:pt x="3023311" y="724458"/>
                    <a:pt x="3021291" y="726528"/>
                  </a:cubicBezTo>
                  <a:cubicBezTo>
                    <a:pt x="3019285" y="728586"/>
                    <a:pt x="3015272" y="729957"/>
                    <a:pt x="3011627" y="728510"/>
                  </a:cubicBezTo>
                  <a:cubicBezTo>
                    <a:pt x="3011347" y="728395"/>
                    <a:pt x="3007613" y="730592"/>
                    <a:pt x="3006890" y="730300"/>
                  </a:cubicBezTo>
                  <a:cubicBezTo>
                    <a:pt x="2991332" y="723963"/>
                    <a:pt x="2990532" y="710996"/>
                    <a:pt x="3006699" y="705345"/>
                  </a:cubicBezTo>
                  <a:cubicBezTo>
                    <a:pt x="3008223" y="704811"/>
                    <a:pt x="3008642" y="704634"/>
                    <a:pt x="3008337" y="703122"/>
                  </a:cubicBezTo>
                  <a:cubicBezTo>
                    <a:pt x="3006877" y="695985"/>
                    <a:pt x="2999625" y="696226"/>
                    <a:pt x="2994228" y="693927"/>
                  </a:cubicBezTo>
                  <a:cubicBezTo>
                    <a:pt x="2980613" y="688111"/>
                    <a:pt x="2969285" y="677900"/>
                    <a:pt x="2955988" y="672274"/>
                  </a:cubicBezTo>
                  <a:cubicBezTo>
                    <a:pt x="2946717" y="668350"/>
                    <a:pt x="2939249" y="671144"/>
                    <a:pt x="2930423" y="673938"/>
                  </a:cubicBezTo>
                  <a:cubicBezTo>
                    <a:pt x="2921596" y="676732"/>
                    <a:pt x="2912008" y="677227"/>
                    <a:pt x="2903321" y="677494"/>
                  </a:cubicBezTo>
                  <a:cubicBezTo>
                    <a:pt x="2894647" y="677748"/>
                    <a:pt x="2890519" y="680859"/>
                    <a:pt x="2882379" y="683387"/>
                  </a:cubicBezTo>
                  <a:cubicBezTo>
                    <a:pt x="2877527" y="684911"/>
                    <a:pt x="2871762" y="680605"/>
                    <a:pt x="2867444" y="686269"/>
                  </a:cubicBezTo>
                  <a:cubicBezTo>
                    <a:pt x="2858020" y="698614"/>
                    <a:pt x="2861805" y="711581"/>
                    <a:pt x="2841917" y="713473"/>
                  </a:cubicBezTo>
                  <a:cubicBezTo>
                    <a:pt x="2834462" y="714184"/>
                    <a:pt x="2826702" y="702983"/>
                    <a:pt x="2817520" y="708939"/>
                  </a:cubicBezTo>
                  <a:cubicBezTo>
                    <a:pt x="2808325" y="714883"/>
                    <a:pt x="2825991" y="723976"/>
                    <a:pt x="2809570" y="728789"/>
                  </a:cubicBezTo>
                  <a:cubicBezTo>
                    <a:pt x="2787891" y="735152"/>
                    <a:pt x="2761551" y="745261"/>
                    <a:pt x="2750489" y="768159"/>
                  </a:cubicBezTo>
                  <a:cubicBezTo>
                    <a:pt x="2747352" y="774623"/>
                    <a:pt x="2746819" y="777011"/>
                    <a:pt x="2739745" y="777760"/>
                  </a:cubicBezTo>
                  <a:cubicBezTo>
                    <a:pt x="2738107" y="777938"/>
                    <a:pt x="2736811" y="777722"/>
                    <a:pt x="2736087" y="779487"/>
                  </a:cubicBezTo>
                  <a:cubicBezTo>
                    <a:pt x="2735364" y="781265"/>
                    <a:pt x="2736862" y="781405"/>
                    <a:pt x="2735198" y="783310"/>
                  </a:cubicBezTo>
                  <a:cubicBezTo>
                    <a:pt x="2733522" y="785228"/>
                    <a:pt x="2731287" y="783018"/>
                    <a:pt x="2729750" y="787082"/>
                  </a:cubicBezTo>
                  <a:cubicBezTo>
                    <a:pt x="2728201" y="791171"/>
                    <a:pt x="2728366" y="798639"/>
                    <a:pt x="2721927" y="800023"/>
                  </a:cubicBezTo>
                  <a:cubicBezTo>
                    <a:pt x="2718231" y="800811"/>
                    <a:pt x="2713469" y="795108"/>
                    <a:pt x="2710268" y="799388"/>
                  </a:cubicBezTo>
                  <a:cubicBezTo>
                    <a:pt x="2699740" y="813511"/>
                    <a:pt x="2704947" y="833132"/>
                    <a:pt x="2692831" y="846493"/>
                  </a:cubicBezTo>
                  <a:cubicBezTo>
                    <a:pt x="2688247" y="851547"/>
                    <a:pt x="2682443" y="851547"/>
                    <a:pt x="2681135" y="859053"/>
                  </a:cubicBezTo>
                  <a:cubicBezTo>
                    <a:pt x="2680766" y="861085"/>
                    <a:pt x="2681554" y="864196"/>
                    <a:pt x="2681071" y="866025"/>
                  </a:cubicBezTo>
                  <a:cubicBezTo>
                    <a:pt x="2680588" y="867854"/>
                    <a:pt x="2677731" y="869467"/>
                    <a:pt x="2677198" y="870191"/>
                  </a:cubicBezTo>
                  <a:cubicBezTo>
                    <a:pt x="2674429" y="873899"/>
                    <a:pt x="2671394" y="876998"/>
                    <a:pt x="2670467" y="881011"/>
                  </a:cubicBezTo>
                  <a:cubicBezTo>
                    <a:pt x="2668955" y="887526"/>
                    <a:pt x="2671965" y="893292"/>
                    <a:pt x="2670924" y="899617"/>
                  </a:cubicBezTo>
                  <a:cubicBezTo>
                    <a:pt x="2670682" y="901039"/>
                    <a:pt x="2668663" y="900861"/>
                    <a:pt x="2667952" y="901763"/>
                  </a:cubicBezTo>
                  <a:cubicBezTo>
                    <a:pt x="2664574" y="906005"/>
                    <a:pt x="2664599" y="907529"/>
                    <a:pt x="2664472" y="913625"/>
                  </a:cubicBezTo>
                  <a:cubicBezTo>
                    <a:pt x="2664434" y="915644"/>
                    <a:pt x="2657335" y="929957"/>
                    <a:pt x="2657030" y="930224"/>
                  </a:cubicBezTo>
                  <a:cubicBezTo>
                    <a:pt x="2653817" y="932903"/>
                    <a:pt x="2653766" y="931951"/>
                    <a:pt x="2652636" y="934161"/>
                  </a:cubicBezTo>
                  <a:cubicBezTo>
                    <a:pt x="2648940" y="941336"/>
                    <a:pt x="2639606" y="939165"/>
                    <a:pt x="2634183" y="941908"/>
                  </a:cubicBezTo>
                  <a:cubicBezTo>
                    <a:pt x="2628773" y="944651"/>
                    <a:pt x="2632265" y="947369"/>
                    <a:pt x="2630055" y="951611"/>
                  </a:cubicBezTo>
                  <a:cubicBezTo>
                    <a:pt x="2627845" y="955840"/>
                    <a:pt x="2624874" y="959370"/>
                    <a:pt x="2621787" y="963434"/>
                  </a:cubicBezTo>
                  <a:cubicBezTo>
                    <a:pt x="2613012" y="974940"/>
                    <a:pt x="2608554" y="988225"/>
                    <a:pt x="2595156" y="995921"/>
                  </a:cubicBezTo>
                  <a:cubicBezTo>
                    <a:pt x="2589060" y="999413"/>
                    <a:pt x="2579763" y="995641"/>
                    <a:pt x="2573121" y="998232"/>
                  </a:cubicBezTo>
                  <a:cubicBezTo>
                    <a:pt x="2558313" y="1003998"/>
                    <a:pt x="2548839" y="1015949"/>
                    <a:pt x="2536291" y="1025182"/>
                  </a:cubicBezTo>
                  <a:cubicBezTo>
                    <a:pt x="2529192" y="1030414"/>
                    <a:pt x="2520010" y="1031748"/>
                    <a:pt x="2517533" y="1041349"/>
                  </a:cubicBezTo>
                  <a:cubicBezTo>
                    <a:pt x="2516936" y="1043622"/>
                    <a:pt x="2518994" y="1044917"/>
                    <a:pt x="2518194" y="1047534"/>
                  </a:cubicBezTo>
                  <a:cubicBezTo>
                    <a:pt x="2517406" y="1050150"/>
                    <a:pt x="2514231" y="1051585"/>
                    <a:pt x="2513431" y="1054747"/>
                  </a:cubicBezTo>
                  <a:cubicBezTo>
                    <a:pt x="2512631" y="1057922"/>
                    <a:pt x="2517838" y="1060005"/>
                    <a:pt x="2518473" y="1062926"/>
                  </a:cubicBezTo>
                  <a:cubicBezTo>
                    <a:pt x="2519972" y="1069873"/>
                    <a:pt x="2513317" y="1074369"/>
                    <a:pt x="2511704" y="1080287"/>
                  </a:cubicBezTo>
                  <a:cubicBezTo>
                    <a:pt x="2510091" y="1086205"/>
                    <a:pt x="2513190" y="1088237"/>
                    <a:pt x="2516327" y="1092708"/>
                  </a:cubicBezTo>
                  <a:cubicBezTo>
                    <a:pt x="2519451" y="1097191"/>
                    <a:pt x="2520861" y="1102067"/>
                    <a:pt x="2523413" y="1107236"/>
                  </a:cubicBezTo>
                  <a:cubicBezTo>
                    <a:pt x="2527706" y="1115949"/>
                    <a:pt x="2531008" y="1119581"/>
                    <a:pt x="2525496" y="1129106"/>
                  </a:cubicBezTo>
                  <a:cubicBezTo>
                    <a:pt x="2519972" y="1138643"/>
                    <a:pt x="2525572" y="1144612"/>
                    <a:pt x="2528100" y="1154823"/>
                  </a:cubicBezTo>
                  <a:cubicBezTo>
                    <a:pt x="2529027" y="1158544"/>
                    <a:pt x="2525750" y="1162456"/>
                    <a:pt x="2528100" y="1167295"/>
                  </a:cubicBezTo>
                  <a:cubicBezTo>
                    <a:pt x="2530449" y="1172133"/>
                    <a:pt x="2535694" y="1176756"/>
                    <a:pt x="2540228" y="1181417"/>
                  </a:cubicBezTo>
                  <a:cubicBezTo>
                    <a:pt x="2544775" y="1186078"/>
                    <a:pt x="2547340" y="1191869"/>
                    <a:pt x="2555557" y="1192936"/>
                  </a:cubicBezTo>
                  <a:cubicBezTo>
                    <a:pt x="2563787" y="1194003"/>
                    <a:pt x="2575039" y="1193749"/>
                    <a:pt x="2582138" y="1187881"/>
                  </a:cubicBezTo>
                  <a:cubicBezTo>
                    <a:pt x="2584881" y="1185608"/>
                    <a:pt x="2585872" y="1184960"/>
                    <a:pt x="2589250" y="1185824"/>
                  </a:cubicBezTo>
                  <a:cubicBezTo>
                    <a:pt x="2589949" y="1186002"/>
                    <a:pt x="2589949" y="1187234"/>
                    <a:pt x="2590927" y="1187170"/>
                  </a:cubicBezTo>
                  <a:cubicBezTo>
                    <a:pt x="2596819" y="1186764"/>
                    <a:pt x="2601315" y="1181773"/>
                    <a:pt x="2604757" y="1177747"/>
                  </a:cubicBezTo>
                  <a:cubicBezTo>
                    <a:pt x="2608198" y="1173721"/>
                    <a:pt x="2609227" y="1167625"/>
                    <a:pt x="2613050" y="1164869"/>
                  </a:cubicBezTo>
                  <a:cubicBezTo>
                    <a:pt x="2619578" y="1160170"/>
                    <a:pt x="2628404" y="1158976"/>
                    <a:pt x="2634322" y="1154887"/>
                  </a:cubicBezTo>
                  <a:cubicBezTo>
                    <a:pt x="2640228" y="1150810"/>
                    <a:pt x="2640609" y="1145692"/>
                    <a:pt x="2647861" y="1149362"/>
                  </a:cubicBezTo>
                  <a:cubicBezTo>
                    <a:pt x="2652915" y="1151915"/>
                    <a:pt x="2653690" y="1159738"/>
                    <a:pt x="2655265" y="1164221"/>
                  </a:cubicBezTo>
                  <a:cubicBezTo>
                    <a:pt x="2656839" y="1168704"/>
                    <a:pt x="2656344" y="1171663"/>
                    <a:pt x="2658871" y="1175334"/>
                  </a:cubicBezTo>
                  <a:cubicBezTo>
                    <a:pt x="2663685" y="1182306"/>
                    <a:pt x="2661094" y="1191717"/>
                    <a:pt x="2663761" y="1199007"/>
                  </a:cubicBezTo>
                  <a:cubicBezTo>
                    <a:pt x="2668587" y="1212227"/>
                    <a:pt x="2681223" y="1223251"/>
                    <a:pt x="2686177" y="1235113"/>
                  </a:cubicBezTo>
                  <a:cubicBezTo>
                    <a:pt x="2691142" y="1246974"/>
                    <a:pt x="2690494" y="1253210"/>
                    <a:pt x="2699372" y="1262595"/>
                  </a:cubicBezTo>
                  <a:cubicBezTo>
                    <a:pt x="2699778" y="1263027"/>
                    <a:pt x="2702318" y="1268539"/>
                    <a:pt x="2702382" y="1269580"/>
                  </a:cubicBezTo>
                  <a:cubicBezTo>
                    <a:pt x="2702661" y="1274381"/>
                    <a:pt x="2707741" y="1280071"/>
                    <a:pt x="2710472" y="1281607"/>
                  </a:cubicBezTo>
                  <a:cubicBezTo>
                    <a:pt x="2713202" y="1283144"/>
                    <a:pt x="2717850" y="1282369"/>
                    <a:pt x="2718396" y="1282420"/>
                  </a:cubicBezTo>
                  <a:cubicBezTo>
                    <a:pt x="2725546" y="1283030"/>
                    <a:pt x="2729128" y="1282230"/>
                    <a:pt x="2732912" y="1277442"/>
                  </a:cubicBezTo>
                  <a:cubicBezTo>
                    <a:pt x="2742984" y="1264767"/>
                    <a:pt x="2753258" y="1262608"/>
                    <a:pt x="2766542" y="1252448"/>
                  </a:cubicBezTo>
                  <a:cubicBezTo>
                    <a:pt x="2779814" y="1242288"/>
                    <a:pt x="2791117" y="1222971"/>
                    <a:pt x="2794609" y="1206055"/>
                  </a:cubicBezTo>
                  <a:cubicBezTo>
                    <a:pt x="2796882" y="1195006"/>
                    <a:pt x="2788754" y="1183767"/>
                    <a:pt x="2790698" y="1174457"/>
                  </a:cubicBezTo>
                  <a:cubicBezTo>
                    <a:pt x="2793504" y="1161034"/>
                    <a:pt x="2806674" y="1162431"/>
                    <a:pt x="2811144" y="1151458"/>
                  </a:cubicBezTo>
                  <a:cubicBezTo>
                    <a:pt x="2812516" y="1148054"/>
                    <a:pt x="2807982" y="1148156"/>
                    <a:pt x="2807588" y="1145425"/>
                  </a:cubicBezTo>
                  <a:cubicBezTo>
                    <a:pt x="2806738" y="1139723"/>
                    <a:pt x="2810954" y="1133741"/>
                    <a:pt x="2813608" y="1129855"/>
                  </a:cubicBezTo>
                  <a:cubicBezTo>
                    <a:pt x="2816263" y="1125956"/>
                    <a:pt x="2818879" y="1126197"/>
                    <a:pt x="2818206" y="1121575"/>
                  </a:cubicBezTo>
                  <a:cubicBezTo>
                    <a:pt x="2817520" y="1116952"/>
                    <a:pt x="2811881" y="1115072"/>
                    <a:pt x="2809354" y="1111313"/>
                  </a:cubicBezTo>
                  <a:cubicBezTo>
                    <a:pt x="2806827" y="1107567"/>
                    <a:pt x="2807119" y="1103629"/>
                    <a:pt x="2804490" y="1099489"/>
                  </a:cubicBezTo>
                  <a:cubicBezTo>
                    <a:pt x="2801873" y="1095362"/>
                    <a:pt x="2797505" y="1092339"/>
                    <a:pt x="2793847" y="1088186"/>
                  </a:cubicBezTo>
                  <a:cubicBezTo>
                    <a:pt x="2786329" y="1079627"/>
                    <a:pt x="2778137" y="1071422"/>
                    <a:pt x="2779534" y="1058964"/>
                  </a:cubicBezTo>
                  <a:cubicBezTo>
                    <a:pt x="2779915" y="1055573"/>
                    <a:pt x="2785160" y="1055484"/>
                    <a:pt x="2784995" y="1051598"/>
                  </a:cubicBezTo>
                  <a:cubicBezTo>
                    <a:pt x="2784843" y="1047724"/>
                    <a:pt x="2780080" y="1045248"/>
                    <a:pt x="2779648" y="1041196"/>
                  </a:cubicBezTo>
                  <a:cubicBezTo>
                    <a:pt x="2779471" y="1039558"/>
                    <a:pt x="2780245" y="1037907"/>
                    <a:pt x="2780131" y="1036243"/>
                  </a:cubicBezTo>
                  <a:cubicBezTo>
                    <a:pt x="2780004" y="1034567"/>
                    <a:pt x="2779102" y="1035253"/>
                    <a:pt x="2779509" y="1032954"/>
                  </a:cubicBezTo>
                  <a:cubicBezTo>
                    <a:pt x="2779928" y="1030655"/>
                    <a:pt x="2782163" y="1025855"/>
                    <a:pt x="2783954" y="1023823"/>
                  </a:cubicBezTo>
                  <a:cubicBezTo>
                    <a:pt x="2785744" y="1021803"/>
                    <a:pt x="2787865" y="1020394"/>
                    <a:pt x="2789389" y="1018540"/>
                  </a:cubicBezTo>
                  <a:cubicBezTo>
                    <a:pt x="2790913" y="1016685"/>
                    <a:pt x="2791891" y="1014501"/>
                    <a:pt x="2793504" y="1013053"/>
                  </a:cubicBezTo>
                  <a:cubicBezTo>
                    <a:pt x="2795130" y="1011605"/>
                    <a:pt x="2797581" y="1010729"/>
                    <a:pt x="2798648" y="1009243"/>
                  </a:cubicBezTo>
                  <a:cubicBezTo>
                    <a:pt x="2801175" y="1005725"/>
                    <a:pt x="2799968" y="1002563"/>
                    <a:pt x="2803563" y="999655"/>
                  </a:cubicBezTo>
                  <a:cubicBezTo>
                    <a:pt x="2807157" y="996734"/>
                    <a:pt x="2812097" y="994232"/>
                    <a:pt x="2815793" y="990853"/>
                  </a:cubicBezTo>
                  <a:cubicBezTo>
                    <a:pt x="2816821" y="989914"/>
                    <a:pt x="2816961" y="988593"/>
                    <a:pt x="2818549" y="987577"/>
                  </a:cubicBezTo>
                  <a:cubicBezTo>
                    <a:pt x="2820136" y="986586"/>
                    <a:pt x="2822803" y="986777"/>
                    <a:pt x="2824975" y="985812"/>
                  </a:cubicBezTo>
                  <a:cubicBezTo>
                    <a:pt x="2827146" y="984834"/>
                    <a:pt x="2829458" y="983259"/>
                    <a:pt x="2830639" y="980770"/>
                  </a:cubicBezTo>
                  <a:cubicBezTo>
                    <a:pt x="2831807" y="978281"/>
                    <a:pt x="2831807" y="976198"/>
                    <a:pt x="2834411" y="974267"/>
                  </a:cubicBezTo>
                  <a:cubicBezTo>
                    <a:pt x="2837014" y="972324"/>
                    <a:pt x="2839631" y="971397"/>
                    <a:pt x="2842742" y="968844"/>
                  </a:cubicBezTo>
                  <a:cubicBezTo>
                    <a:pt x="2845866" y="966304"/>
                    <a:pt x="2852775" y="960589"/>
                    <a:pt x="2854337" y="956957"/>
                  </a:cubicBezTo>
                  <a:cubicBezTo>
                    <a:pt x="2855887" y="953325"/>
                    <a:pt x="2852750" y="953058"/>
                    <a:pt x="2853715" y="950252"/>
                  </a:cubicBezTo>
                  <a:cubicBezTo>
                    <a:pt x="2854667" y="947445"/>
                    <a:pt x="2858414" y="948766"/>
                    <a:pt x="2858147" y="945095"/>
                  </a:cubicBezTo>
                  <a:cubicBezTo>
                    <a:pt x="2857868" y="941425"/>
                    <a:pt x="2851645" y="937742"/>
                    <a:pt x="2850692" y="934440"/>
                  </a:cubicBezTo>
                  <a:cubicBezTo>
                    <a:pt x="2849740" y="931151"/>
                    <a:pt x="2851581" y="930973"/>
                    <a:pt x="2851340" y="927823"/>
                  </a:cubicBezTo>
                  <a:cubicBezTo>
                    <a:pt x="2851099" y="924674"/>
                    <a:pt x="2848749" y="923988"/>
                    <a:pt x="2847797" y="920051"/>
                  </a:cubicBezTo>
                  <a:cubicBezTo>
                    <a:pt x="2846831" y="916114"/>
                    <a:pt x="2851099" y="911440"/>
                    <a:pt x="2854959" y="908659"/>
                  </a:cubicBezTo>
                  <a:cubicBezTo>
                    <a:pt x="2858833" y="905865"/>
                    <a:pt x="2863049" y="900061"/>
                    <a:pt x="2866999" y="897343"/>
                  </a:cubicBezTo>
                  <a:cubicBezTo>
                    <a:pt x="2870949" y="894651"/>
                    <a:pt x="2873590" y="893800"/>
                    <a:pt x="2878201" y="893368"/>
                  </a:cubicBezTo>
                  <a:cubicBezTo>
                    <a:pt x="2886595" y="892568"/>
                    <a:pt x="2895041" y="894257"/>
                    <a:pt x="2903219" y="896175"/>
                  </a:cubicBezTo>
                  <a:cubicBezTo>
                    <a:pt x="2904820" y="896543"/>
                    <a:pt x="2905340" y="897559"/>
                    <a:pt x="2907042" y="897724"/>
                  </a:cubicBezTo>
                  <a:cubicBezTo>
                    <a:pt x="2908744" y="897877"/>
                    <a:pt x="2910141" y="896150"/>
                    <a:pt x="2912148" y="896645"/>
                  </a:cubicBezTo>
                  <a:cubicBezTo>
                    <a:pt x="2917850" y="898055"/>
                    <a:pt x="2924429" y="903986"/>
                    <a:pt x="2927108" y="908583"/>
                  </a:cubicBezTo>
                  <a:cubicBezTo>
                    <a:pt x="2933179" y="919048"/>
                    <a:pt x="2931553" y="924420"/>
                    <a:pt x="2922447" y="931456"/>
                  </a:cubicBezTo>
                  <a:cubicBezTo>
                    <a:pt x="2917799" y="935037"/>
                    <a:pt x="2912732" y="934339"/>
                    <a:pt x="2908071" y="939380"/>
                  </a:cubicBezTo>
                  <a:cubicBezTo>
                    <a:pt x="2892145" y="956627"/>
                    <a:pt x="2873375" y="970584"/>
                    <a:pt x="2860662" y="991844"/>
                  </a:cubicBezTo>
                  <a:cubicBezTo>
                    <a:pt x="2857449" y="997203"/>
                    <a:pt x="2856001" y="1011885"/>
                    <a:pt x="2857080" y="1017689"/>
                  </a:cubicBezTo>
                  <a:cubicBezTo>
                    <a:pt x="2859735" y="1031951"/>
                    <a:pt x="2866555" y="1042657"/>
                    <a:pt x="2867977" y="1056043"/>
                  </a:cubicBezTo>
                  <a:cubicBezTo>
                    <a:pt x="2868447" y="1060450"/>
                    <a:pt x="2866923" y="1063498"/>
                    <a:pt x="2867405" y="1067308"/>
                  </a:cubicBezTo>
                  <a:cubicBezTo>
                    <a:pt x="2868282" y="1074254"/>
                    <a:pt x="2867380" y="1079779"/>
                    <a:pt x="2866694" y="1086586"/>
                  </a:cubicBezTo>
                  <a:cubicBezTo>
                    <a:pt x="2866351" y="1089926"/>
                    <a:pt x="2868345" y="1092835"/>
                    <a:pt x="2871622" y="1093724"/>
                  </a:cubicBezTo>
                  <a:cubicBezTo>
                    <a:pt x="2874898" y="1094625"/>
                    <a:pt x="2876880" y="1091628"/>
                    <a:pt x="2880169" y="1091933"/>
                  </a:cubicBezTo>
                  <a:cubicBezTo>
                    <a:pt x="2883446" y="1092225"/>
                    <a:pt x="2886367" y="1095844"/>
                    <a:pt x="2888767" y="1097368"/>
                  </a:cubicBezTo>
                  <a:cubicBezTo>
                    <a:pt x="2893453" y="1100378"/>
                    <a:pt x="2893860" y="1098156"/>
                    <a:pt x="2899346" y="1098765"/>
                  </a:cubicBezTo>
                  <a:cubicBezTo>
                    <a:pt x="2904832" y="1099375"/>
                    <a:pt x="2910001" y="1105141"/>
                    <a:pt x="2911957" y="1110538"/>
                  </a:cubicBezTo>
                  <a:cubicBezTo>
                    <a:pt x="2913938" y="1115949"/>
                    <a:pt x="2913240" y="1121765"/>
                    <a:pt x="2920415" y="1121803"/>
                  </a:cubicBezTo>
                  <a:cubicBezTo>
                    <a:pt x="2922142" y="1121803"/>
                    <a:pt x="2923654" y="1117244"/>
                    <a:pt x="2925724" y="1116380"/>
                  </a:cubicBezTo>
                  <a:cubicBezTo>
                    <a:pt x="2927807" y="1115517"/>
                    <a:pt x="2931591" y="1115072"/>
                    <a:pt x="2933687" y="1114552"/>
                  </a:cubicBezTo>
                  <a:cubicBezTo>
                    <a:pt x="2935770" y="1114018"/>
                    <a:pt x="2937090" y="1112977"/>
                    <a:pt x="2938970" y="1112875"/>
                  </a:cubicBezTo>
                  <a:cubicBezTo>
                    <a:pt x="2940850" y="1112786"/>
                    <a:pt x="2942653" y="1114831"/>
                    <a:pt x="2944215" y="1114704"/>
                  </a:cubicBezTo>
                  <a:cubicBezTo>
                    <a:pt x="2948889" y="1114310"/>
                    <a:pt x="2951365" y="1110894"/>
                    <a:pt x="2954159" y="1108036"/>
                  </a:cubicBezTo>
                  <a:cubicBezTo>
                    <a:pt x="2956953" y="1105166"/>
                    <a:pt x="2959188" y="1102690"/>
                    <a:pt x="2962948" y="1102360"/>
                  </a:cubicBezTo>
                  <a:cubicBezTo>
                    <a:pt x="2966719" y="1102029"/>
                    <a:pt x="2969640" y="1105014"/>
                    <a:pt x="2973171" y="1104023"/>
                  </a:cubicBezTo>
                  <a:cubicBezTo>
                    <a:pt x="2976714" y="1103045"/>
                    <a:pt x="2978264" y="1098524"/>
                    <a:pt x="2981617" y="1097788"/>
                  </a:cubicBezTo>
                  <a:cubicBezTo>
                    <a:pt x="2984969" y="1097064"/>
                    <a:pt x="2986455" y="1099693"/>
                    <a:pt x="2989567" y="1099718"/>
                  </a:cubicBezTo>
                  <a:cubicBezTo>
                    <a:pt x="2992678" y="1099743"/>
                    <a:pt x="2993821" y="1097368"/>
                    <a:pt x="2997352" y="1097330"/>
                  </a:cubicBezTo>
                  <a:cubicBezTo>
                    <a:pt x="3000882" y="1097279"/>
                    <a:pt x="3004146" y="1100048"/>
                    <a:pt x="3008375" y="1100518"/>
                  </a:cubicBezTo>
                  <a:cubicBezTo>
                    <a:pt x="3012617" y="1100988"/>
                    <a:pt x="3017189" y="1095857"/>
                    <a:pt x="3021469" y="1095298"/>
                  </a:cubicBezTo>
                  <a:cubicBezTo>
                    <a:pt x="3031616" y="1093990"/>
                    <a:pt x="3039859" y="1102283"/>
                    <a:pt x="3048647" y="1105052"/>
                  </a:cubicBezTo>
                  <a:cubicBezTo>
                    <a:pt x="3057448" y="1107833"/>
                    <a:pt x="3055416" y="1110449"/>
                    <a:pt x="3049003" y="1117003"/>
                  </a:cubicBezTo>
                  <a:cubicBezTo>
                    <a:pt x="3042602" y="1123556"/>
                    <a:pt x="3025165" y="1132738"/>
                    <a:pt x="3016110" y="1134033"/>
                  </a:cubicBezTo>
                  <a:cubicBezTo>
                    <a:pt x="3002495" y="1135989"/>
                    <a:pt x="2993682" y="1130071"/>
                    <a:pt x="2981604" y="1129817"/>
                  </a:cubicBezTo>
                  <a:cubicBezTo>
                    <a:pt x="2976181" y="1129690"/>
                    <a:pt x="2971203" y="1131189"/>
                    <a:pt x="2966643" y="1131595"/>
                  </a:cubicBezTo>
                  <a:cubicBezTo>
                    <a:pt x="2962084" y="1132014"/>
                    <a:pt x="2958782" y="1131011"/>
                    <a:pt x="2954985" y="1131252"/>
                  </a:cubicBezTo>
                  <a:cubicBezTo>
                    <a:pt x="2951175" y="1131481"/>
                    <a:pt x="2948533" y="1133906"/>
                    <a:pt x="2945650" y="1134922"/>
                  </a:cubicBezTo>
                  <a:cubicBezTo>
                    <a:pt x="2942767" y="1135951"/>
                    <a:pt x="2942894" y="1133983"/>
                    <a:pt x="2939999" y="1135722"/>
                  </a:cubicBezTo>
                  <a:cubicBezTo>
                    <a:pt x="2937116" y="1137437"/>
                    <a:pt x="2933471" y="1141945"/>
                    <a:pt x="2931591" y="1145235"/>
                  </a:cubicBezTo>
                  <a:cubicBezTo>
                    <a:pt x="2929712" y="1148524"/>
                    <a:pt x="2928340" y="1152194"/>
                    <a:pt x="2929204" y="1155890"/>
                  </a:cubicBezTo>
                  <a:cubicBezTo>
                    <a:pt x="2930093" y="1159586"/>
                    <a:pt x="2935617" y="1160487"/>
                    <a:pt x="2935630" y="1164361"/>
                  </a:cubicBezTo>
                  <a:cubicBezTo>
                    <a:pt x="2935643" y="1168234"/>
                    <a:pt x="2931185" y="1168234"/>
                    <a:pt x="2928251" y="1168285"/>
                  </a:cubicBezTo>
                  <a:cubicBezTo>
                    <a:pt x="2928023" y="1165390"/>
                    <a:pt x="2923184" y="1162913"/>
                    <a:pt x="2922181" y="1165885"/>
                  </a:cubicBezTo>
                  <a:cubicBezTo>
                    <a:pt x="2921177" y="1168869"/>
                    <a:pt x="2924162" y="1168323"/>
                    <a:pt x="2925432" y="1169911"/>
                  </a:cubicBezTo>
                  <a:cubicBezTo>
                    <a:pt x="2926689" y="1171498"/>
                    <a:pt x="2925965" y="1172908"/>
                    <a:pt x="2928175" y="1173988"/>
                  </a:cubicBezTo>
                  <a:cubicBezTo>
                    <a:pt x="2930385" y="1175080"/>
                    <a:pt x="2933750" y="1174140"/>
                    <a:pt x="2936112" y="1175893"/>
                  </a:cubicBezTo>
                  <a:cubicBezTo>
                    <a:pt x="2938487" y="1177632"/>
                    <a:pt x="2938513" y="1179372"/>
                    <a:pt x="2941612" y="1181392"/>
                  </a:cubicBezTo>
                  <a:cubicBezTo>
                    <a:pt x="2944710" y="1183424"/>
                    <a:pt x="2950286" y="1185595"/>
                    <a:pt x="2951733" y="1190269"/>
                  </a:cubicBezTo>
                  <a:cubicBezTo>
                    <a:pt x="2952318" y="1192149"/>
                    <a:pt x="2951670" y="1194701"/>
                    <a:pt x="2952089" y="1196936"/>
                  </a:cubicBezTo>
                  <a:cubicBezTo>
                    <a:pt x="2952496" y="1199159"/>
                    <a:pt x="2953892" y="1202524"/>
                    <a:pt x="2953969" y="1204760"/>
                  </a:cubicBezTo>
                  <a:cubicBezTo>
                    <a:pt x="2954045" y="1207008"/>
                    <a:pt x="2953207" y="1208493"/>
                    <a:pt x="2953181" y="1210475"/>
                  </a:cubicBezTo>
                  <a:cubicBezTo>
                    <a:pt x="2953156" y="1212456"/>
                    <a:pt x="2954362" y="1213688"/>
                    <a:pt x="2954223" y="1215682"/>
                  </a:cubicBezTo>
                  <a:cubicBezTo>
                    <a:pt x="2954070" y="1217688"/>
                    <a:pt x="2952521" y="1218831"/>
                    <a:pt x="2951581" y="1220660"/>
                  </a:cubicBezTo>
                  <a:cubicBezTo>
                    <a:pt x="2950629" y="1222502"/>
                    <a:pt x="2951810" y="1223289"/>
                    <a:pt x="2950349" y="1225664"/>
                  </a:cubicBezTo>
                  <a:cubicBezTo>
                    <a:pt x="2948901" y="1228013"/>
                    <a:pt x="2941662" y="1228966"/>
                    <a:pt x="2939338" y="1227785"/>
                  </a:cubicBezTo>
                  <a:cubicBezTo>
                    <a:pt x="2937027" y="1226591"/>
                    <a:pt x="2936684" y="1225765"/>
                    <a:pt x="2935198" y="1224711"/>
                  </a:cubicBezTo>
                  <a:cubicBezTo>
                    <a:pt x="2933712" y="1223645"/>
                    <a:pt x="2933217" y="1223899"/>
                    <a:pt x="2932137" y="1222463"/>
                  </a:cubicBezTo>
                  <a:cubicBezTo>
                    <a:pt x="2931045" y="1221016"/>
                    <a:pt x="2930652" y="1219428"/>
                    <a:pt x="2929216" y="1217853"/>
                  </a:cubicBezTo>
                  <a:cubicBezTo>
                    <a:pt x="2927781" y="1216278"/>
                    <a:pt x="2927337" y="1216304"/>
                    <a:pt x="2926384" y="1213548"/>
                  </a:cubicBezTo>
                  <a:cubicBezTo>
                    <a:pt x="2923768" y="1205953"/>
                    <a:pt x="2918586" y="1196873"/>
                    <a:pt x="2909315" y="1202131"/>
                  </a:cubicBezTo>
                  <a:cubicBezTo>
                    <a:pt x="2907233" y="1203312"/>
                    <a:pt x="2907245" y="1206271"/>
                    <a:pt x="2904845" y="1206804"/>
                  </a:cubicBezTo>
                  <a:cubicBezTo>
                    <a:pt x="2902445" y="1207338"/>
                    <a:pt x="2899536" y="1207058"/>
                    <a:pt x="2897670" y="1208277"/>
                  </a:cubicBezTo>
                  <a:cubicBezTo>
                    <a:pt x="2895815" y="1209497"/>
                    <a:pt x="2894469" y="1210551"/>
                    <a:pt x="2893618" y="1212278"/>
                  </a:cubicBezTo>
                  <a:cubicBezTo>
                    <a:pt x="2891421" y="1216748"/>
                    <a:pt x="2892501" y="1221473"/>
                    <a:pt x="2890545" y="1226007"/>
                  </a:cubicBezTo>
                  <a:cubicBezTo>
                    <a:pt x="2888589" y="1230528"/>
                    <a:pt x="2884601" y="1234681"/>
                    <a:pt x="2884119" y="1239735"/>
                  </a:cubicBezTo>
                  <a:cubicBezTo>
                    <a:pt x="2883623" y="1244790"/>
                    <a:pt x="2883649" y="1249527"/>
                    <a:pt x="2885160" y="1254239"/>
                  </a:cubicBezTo>
                  <a:cubicBezTo>
                    <a:pt x="2886671" y="1258951"/>
                    <a:pt x="2889973" y="1262037"/>
                    <a:pt x="2890316" y="1267167"/>
                  </a:cubicBezTo>
                  <a:cubicBezTo>
                    <a:pt x="2890380" y="1268171"/>
                    <a:pt x="2889910" y="1269365"/>
                    <a:pt x="2890545" y="1270533"/>
                  </a:cubicBezTo>
                  <a:cubicBezTo>
                    <a:pt x="2891180" y="1271714"/>
                    <a:pt x="2893148" y="1272641"/>
                    <a:pt x="2894012" y="1273644"/>
                  </a:cubicBezTo>
                  <a:cubicBezTo>
                    <a:pt x="2894888" y="1274648"/>
                    <a:pt x="2894444" y="1275524"/>
                    <a:pt x="2895295" y="1276553"/>
                  </a:cubicBezTo>
                  <a:cubicBezTo>
                    <a:pt x="2896146" y="1277569"/>
                    <a:pt x="2896806" y="1278331"/>
                    <a:pt x="2898178" y="1279144"/>
                  </a:cubicBezTo>
                  <a:cubicBezTo>
                    <a:pt x="2899536" y="1279944"/>
                    <a:pt x="2900197" y="1279004"/>
                    <a:pt x="2902178" y="1280236"/>
                  </a:cubicBezTo>
                  <a:cubicBezTo>
                    <a:pt x="2904172" y="1281480"/>
                    <a:pt x="2905188" y="1286128"/>
                    <a:pt x="2907880" y="1287754"/>
                  </a:cubicBezTo>
                  <a:cubicBezTo>
                    <a:pt x="2910573" y="1289380"/>
                    <a:pt x="2914688" y="1291145"/>
                    <a:pt x="2917952" y="1290396"/>
                  </a:cubicBezTo>
                  <a:cubicBezTo>
                    <a:pt x="2921215" y="1289646"/>
                    <a:pt x="2922269" y="1286814"/>
                    <a:pt x="2925737" y="1288745"/>
                  </a:cubicBezTo>
                  <a:cubicBezTo>
                    <a:pt x="2926994" y="1289443"/>
                    <a:pt x="2927045" y="1291374"/>
                    <a:pt x="2928467" y="1292275"/>
                  </a:cubicBezTo>
                  <a:cubicBezTo>
                    <a:pt x="2929902" y="1293164"/>
                    <a:pt x="2931718" y="1293812"/>
                    <a:pt x="2931553" y="1295933"/>
                  </a:cubicBezTo>
                  <a:cubicBezTo>
                    <a:pt x="2931401" y="1298067"/>
                    <a:pt x="2931413" y="1299451"/>
                    <a:pt x="2931147" y="1301788"/>
                  </a:cubicBezTo>
                  <a:cubicBezTo>
                    <a:pt x="2930893" y="1304112"/>
                    <a:pt x="2930321" y="1305623"/>
                    <a:pt x="2929902" y="1308633"/>
                  </a:cubicBezTo>
                  <a:cubicBezTo>
                    <a:pt x="2929483" y="1311643"/>
                    <a:pt x="2923539" y="1311490"/>
                    <a:pt x="2921088" y="1311135"/>
                  </a:cubicBezTo>
                  <a:cubicBezTo>
                    <a:pt x="2915970" y="1310386"/>
                    <a:pt x="2909722" y="1310741"/>
                    <a:pt x="2905213" y="1310741"/>
                  </a:cubicBezTo>
                  <a:cubicBezTo>
                    <a:pt x="2900718" y="1310741"/>
                    <a:pt x="2898419" y="1311503"/>
                    <a:pt x="2894406" y="1311516"/>
                  </a:cubicBezTo>
                  <a:cubicBezTo>
                    <a:pt x="2890392" y="1311516"/>
                    <a:pt x="2887116" y="1311465"/>
                    <a:pt x="2883052" y="1312164"/>
                  </a:cubicBezTo>
                  <a:cubicBezTo>
                    <a:pt x="2878975" y="1312862"/>
                    <a:pt x="2877565" y="1311440"/>
                    <a:pt x="2872473" y="1311770"/>
                  </a:cubicBezTo>
                  <a:cubicBezTo>
                    <a:pt x="2867380" y="1312100"/>
                    <a:pt x="2859112" y="1318082"/>
                    <a:pt x="2853689" y="1319237"/>
                  </a:cubicBezTo>
                  <a:cubicBezTo>
                    <a:pt x="2848241" y="1320393"/>
                    <a:pt x="2849257" y="1316570"/>
                    <a:pt x="2852699" y="1314678"/>
                  </a:cubicBezTo>
                  <a:cubicBezTo>
                    <a:pt x="2856153" y="1312799"/>
                    <a:pt x="2860090" y="1312151"/>
                    <a:pt x="2861881" y="1308188"/>
                  </a:cubicBezTo>
                  <a:cubicBezTo>
                    <a:pt x="2857436" y="1308328"/>
                    <a:pt x="2854299" y="1309509"/>
                    <a:pt x="2850387" y="1311744"/>
                  </a:cubicBezTo>
                  <a:cubicBezTo>
                    <a:pt x="2846476" y="1313992"/>
                    <a:pt x="2842920" y="1316609"/>
                    <a:pt x="2837929" y="1315593"/>
                  </a:cubicBezTo>
                  <a:cubicBezTo>
                    <a:pt x="2832938" y="1314564"/>
                    <a:pt x="2832455" y="1309484"/>
                    <a:pt x="2831236" y="1305267"/>
                  </a:cubicBezTo>
                  <a:cubicBezTo>
                    <a:pt x="2833890" y="1302842"/>
                    <a:pt x="2839948" y="1309344"/>
                    <a:pt x="2840545" y="1303489"/>
                  </a:cubicBezTo>
                  <a:cubicBezTo>
                    <a:pt x="2841167" y="1297635"/>
                    <a:pt x="2828124" y="1298409"/>
                    <a:pt x="2824111" y="1298956"/>
                  </a:cubicBezTo>
                  <a:cubicBezTo>
                    <a:pt x="2820098" y="1299489"/>
                    <a:pt x="2816161" y="1299095"/>
                    <a:pt x="2813329" y="1300378"/>
                  </a:cubicBezTo>
                  <a:cubicBezTo>
                    <a:pt x="2810497" y="1301661"/>
                    <a:pt x="2810192" y="1302397"/>
                    <a:pt x="2807715" y="1302791"/>
                  </a:cubicBezTo>
                  <a:cubicBezTo>
                    <a:pt x="2805252" y="1303197"/>
                    <a:pt x="2804032" y="1302727"/>
                    <a:pt x="2801315" y="1302804"/>
                  </a:cubicBezTo>
                  <a:cubicBezTo>
                    <a:pt x="2798584" y="1302893"/>
                    <a:pt x="2793606" y="1304658"/>
                    <a:pt x="2791815" y="1306626"/>
                  </a:cubicBezTo>
                  <a:cubicBezTo>
                    <a:pt x="2790012" y="1308595"/>
                    <a:pt x="2789999" y="1310335"/>
                    <a:pt x="2788107" y="1311490"/>
                  </a:cubicBezTo>
                  <a:cubicBezTo>
                    <a:pt x="2786202" y="1312646"/>
                    <a:pt x="2782887" y="1311198"/>
                    <a:pt x="2781414" y="1311783"/>
                  </a:cubicBezTo>
                  <a:cubicBezTo>
                    <a:pt x="2777235" y="1313395"/>
                    <a:pt x="2778417" y="1318298"/>
                    <a:pt x="2775153" y="1319822"/>
                  </a:cubicBezTo>
                  <a:cubicBezTo>
                    <a:pt x="2771876" y="1321333"/>
                    <a:pt x="2768422" y="1319453"/>
                    <a:pt x="2765488" y="1320723"/>
                  </a:cubicBezTo>
                  <a:cubicBezTo>
                    <a:pt x="2762567" y="1321981"/>
                    <a:pt x="2762504" y="1324432"/>
                    <a:pt x="2760332" y="1326222"/>
                  </a:cubicBezTo>
                  <a:cubicBezTo>
                    <a:pt x="2758147" y="1328026"/>
                    <a:pt x="2756598" y="1326248"/>
                    <a:pt x="2753944" y="1327061"/>
                  </a:cubicBezTo>
                  <a:cubicBezTo>
                    <a:pt x="2751302" y="1327873"/>
                    <a:pt x="2750692" y="1328724"/>
                    <a:pt x="2749130" y="1332001"/>
                  </a:cubicBezTo>
                  <a:cubicBezTo>
                    <a:pt x="2747568" y="1335277"/>
                    <a:pt x="2745447" y="1340878"/>
                    <a:pt x="2739910" y="1339126"/>
                  </a:cubicBezTo>
                  <a:cubicBezTo>
                    <a:pt x="2737891" y="1338478"/>
                    <a:pt x="2735694" y="1340827"/>
                    <a:pt x="2733433" y="1341475"/>
                  </a:cubicBezTo>
                  <a:cubicBezTo>
                    <a:pt x="2731173" y="1342110"/>
                    <a:pt x="2727147" y="1341666"/>
                    <a:pt x="2725686" y="1339583"/>
                  </a:cubicBezTo>
                  <a:cubicBezTo>
                    <a:pt x="2724238" y="1337513"/>
                    <a:pt x="2727007" y="1335913"/>
                    <a:pt x="2725966" y="1334122"/>
                  </a:cubicBezTo>
                  <a:cubicBezTo>
                    <a:pt x="2718193" y="1320749"/>
                    <a:pt x="2701683" y="1321828"/>
                    <a:pt x="2689669" y="1313738"/>
                  </a:cubicBezTo>
                  <a:cubicBezTo>
                    <a:pt x="2686913" y="1315300"/>
                    <a:pt x="2685046" y="1318310"/>
                    <a:pt x="2683598" y="1320812"/>
                  </a:cubicBezTo>
                  <a:cubicBezTo>
                    <a:pt x="2682138" y="1323301"/>
                    <a:pt x="2680093" y="1324660"/>
                    <a:pt x="2677833" y="1325346"/>
                  </a:cubicBezTo>
                  <a:cubicBezTo>
                    <a:pt x="2675572" y="1326007"/>
                    <a:pt x="2674137" y="1325168"/>
                    <a:pt x="2672435" y="1326527"/>
                  </a:cubicBezTo>
                  <a:cubicBezTo>
                    <a:pt x="2670733" y="1327873"/>
                    <a:pt x="2671889" y="1333766"/>
                    <a:pt x="2668968" y="1333131"/>
                  </a:cubicBezTo>
                  <a:cubicBezTo>
                    <a:pt x="2661907" y="1331595"/>
                    <a:pt x="2664967" y="1317193"/>
                    <a:pt x="2657182" y="1319491"/>
                  </a:cubicBezTo>
                  <a:cubicBezTo>
                    <a:pt x="2655747" y="1319911"/>
                    <a:pt x="2655735" y="1321943"/>
                    <a:pt x="2653626" y="1322082"/>
                  </a:cubicBezTo>
                  <a:cubicBezTo>
                    <a:pt x="2651505" y="1322222"/>
                    <a:pt x="2650934" y="1320558"/>
                    <a:pt x="2649601" y="1319110"/>
                  </a:cubicBezTo>
                  <a:cubicBezTo>
                    <a:pt x="2645321" y="1314475"/>
                    <a:pt x="2640672" y="1320850"/>
                    <a:pt x="2635504" y="1316837"/>
                  </a:cubicBezTo>
                  <a:cubicBezTo>
                    <a:pt x="2635415" y="1316761"/>
                    <a:pt x="2635745" y="1310525"/>
                    <a:pt x="2634538" y="1308785"/>
                  </a:cubicBezTo>
                  <a:cubicBezTo>
                    <a:pt x="2633319" y="1307045"/>
                    <a:pt x="2629865" y="1304963"/>
                    <a:pt x="2628709" y="1302435"/>
                  </a:cubicBezTo>
                  <a:cubicBezTo>
                    <a:pt x="2626537" y="1297635"/>
                    <a:pt x="2627287" y="1291348"/>
                    <a:pt x="2628315" y="1286344"/>
                  </a:cubicBezTo>
                  <a:cubicBezTo>
                    <a:pt x="2630068" y="1277950"/>
                    <a:pt x="2636761" y="1271574"/>
                    <a:pt x="2642869" y="1267231"/>
                  </a:cubicBezTo>
                  <a:cubicBezTo>
                    <a:pt x="2649004" y="1262913"/>
                    <a:pt x="2658592" y="1261668"/>
                    <a:pt x="2657513" y="1253464"/>
                  </a:cubicBezTo>
                  <a:cubicBezTo>
                    <a:pt x="2656446" y="1245260"/>
                    <a:pt x="2647276" y="1245717"/>
                    <a:pt x="2642819" y="1239570"/>
                  </a:cubicBezTo>
                  <a:cubicBezTo>
                    <a:pt x="2638374" y="1233424"/>
                    <a:pt x="2642882" y="1219174"/>
                    <a:pt x="2629992" y="1221397"/>
                  </a:cubicBezTo>
                  <a:cubicBezTo>
                    <a:pt x="2621838" y="1222806"/>
                    <a:pt x="2610599" y="1236294"/>
                    <a:pt x="2606802" y="1244333"/>
                  </a:cubicBezTo>
                  <a:cubicBezTo>
                    <a:pt x="2605697" y="1246670"/>
                    <a:pt x="2606039" y="1246657"/>
                    <a:pt x="2603804" y="1246898"/>
                  </a:cubicBezTo>
                  <a:cubicBezTo>
                    <a:pt x="2601569" y="1247127"/>
                    <a:pt x="2602496" y="1244625"/>
                    <a:pt x="2599982" y="1244587"/>
                  </a:cubicBezTo>
                  <a:cubicBezTo>
                    <a:pt x="2585961" y="1244371"/>
                    <a:pt x="2585758" y="1263573"/>
                    <a:pt x="2588590" y="1273619"/>
                  </a:cubicBezTo>
                  <a:cubicBezTo>
                    <a:pt x="2589491" y="1276807"/>
                    <a:pt x="2590736" y="1277912"/>
                    <a:pt x="2592400" y="1279994"/>
                  </a:cubicBezTo>
                  <a:cubicBezTo>
                    <a:pt x="2594063" y="1282065"/>
                    <a:pt x="2597543" y="1283144"/>
                    <a:pt x="2598292" y="1285367"/>
                  </a:cubicBezTo>
                  <a:cubicBezTo>
                    <a:pt x="2599042" y="1287589"/>
                    <a:pt x="2599613" y="1287475"/>
                    <a:pt x="2600718" y="1288859"/>
                  </a:cubicBezTo>
                  <a:cubicBezTo>
                    <a:pt x="2601823" y="1290231"/>
                    <a:pt x="2601937" y="1290827"/>
                    <a:pt x="2601836" y="1292453"/>
                  </a:cubicBezTo>
                  <a:cubicBezTo>
                    <a:pt x="2601734" y="1294079"/>
                    <a:pt x="2600896" y="1294371"/>
                    <a:pt x="2600845" y="1296352"/>
                  </a:cubicBezTo>
                  <a:cubicBezTo>
                    <a:pt x="2600794" y="1298346"/>
                    <a:pt x="2601683" y="1301559"/>
                    <a:pt x="2602877" y="1303566"/>
                  </a:cubicBezTo>
                  <a:cubicBezTo>
                    <a:pt x="2604071" y="1305572"/>
                    <a:pt x="2606357" y="1303997"/>
                    <a:pt x="2607856" y="1304798"/>
                  </a:cubicBezTo>
                  <a:cubicBezTo>
                    <a:pt x="2609341" y="1305598"/>
                    <a:pt x="2607563" y="1307414"/>
                    <a:pt x="2608668" y="1308747"/>
                  </a:cubicBezTo>
                  <a:cubicBezTo>
                    <a:pt x="2609761" y="1310081"/>
                    <a:pt x="2612402" y="1310728"/>
                    <a:pt x="2612047" y="1313116"/>
                  </a:cubicBezTo>
                  <a:cubicBezTo>
                    <a:pt x="2611691" y="1315491"/>
                    <a:pt x="2608440" y="1313548"/>
                    <a:pt x="2606675" y="1314983"/>
                  </a:cubicBezTo>
                  <a:cubicBezTo>
                    <a:pt x="2597099" y="1322806"/>
                    <a:pt x="2610027" y="1339888"/>
                    <a:pt x="2601099" y="1347749"/>
                  </a:cubicBezTo>
                  <a:cubicBezTo>
                    <a:pt x="2592184" y="1355610"/>
                    <a:pt x="2582329" y="1341653"/>
                    <a:pt x="2572334" y="1343329"/>
                  </a:cubicBezTo>
                  <a:cubicBezTo>
                    <a:pt x="2568409" y="1343990"/>
                    <a:pt x="2565171" y="1348562"/>
                    <a:pt x="2568829" y="1352016"/>
                  </a:cubicBezTo>
                  <a:cubicBezTo>
                    <a:pt x="2570403" y="1353489"/>
                    <a:pt x="2573566" y="1352956"/>
                    <a:pt x="2574709" y="1355090"/>
                  </a:cubicBezTo>
                  <a:cubicBezTo>
                    <a:pt x="2575864" y="1357223"/>
                    <a:pt x="2574074" y="1358938"/>
                    <a:pt x="2572270" y="1359230"/>
                  </a:cubicBezTo>
                  <a:cubicBezTo>
                    <a:pt x="2566441" y="1360144"/>
                    <a:pt x="2564409" y="1353997"/>
                    <a:pt x="2560294" y="1352257"/>
                  </a:cubicBezTo>
                  <a:cubicBezTo>
                    <a:pt x="2556167" y="1350543"/>
                    <a:pt x="2556827" y="1353286"/>
                    <a:pt x="2552801" y="1353629"/>
                  </a:cubicBezTo>
                  <a:cubicBezTo>
                    <a:pt x="2548775" y="1353959"/>
                    <a:pt x="2547353" y="1352994"/>
                    <a:pt x="2541714" y="1356182"/>
                  </a:cubicBezTo>
                  <a:cubicBezTo>
                    <a:pt x="2541523" y="1356296"/>
                    <a:pt x="2523388" y="1359293"/>
                    <a:pt x="2521584" y="1360500"/>
                  </a:cubicBezTo>
                  <a:cubicBezTo>
                    <a:pt x="2513863" y="1365631"/>
                    <a:pt x="2513266" y="1371168"/>
                    <a:pt x="2508681" y="1378026"/>
                  </a:cubicBezTo>
                  <a:cubicBezTo>
                    <a:pt x="2508084" y="1378927"/>
                    <a:pt x="2506853" y="1380769"/>
                    <a:pt x="2506383" y="1381912"/>
                  </a:cubicBezTo>
                  <a:cubicBezTo>
                    <a:pt x="2502865" y="1390700"/>
                    <a:pt x="2501480" y="1400327"/>
                    <a:pt x="2495283" y="1407718"/>
                  </a:cubicBezTo>
                  <a:cubicBezTo>
                    <a:pt x="2489085" y="1415110"/>
                    <a:pt x="2478798" y="1418615"/>
                    <a:pt x="2473921" y="1426972"/>
                  </a:cubicBezTo>
                  <a:cubicBezTo>
                    <a:pt x="2471356" y="1431353"/>
                    <a:pt x="2469667" y="1431480"/>
                    <a:pt x="2465095" y="1432077"/>
                  </a:cubicBezTo>
                  <a:cubicBezTo>
                    <a:pt x="2460536" y="1432674"/>
                    <a:pt x="2456345" y="1432318"/>
                    <a:pt x="2453703" y="1436865"/>
                  </a:cubicBezTo>
                  <a:cubicBezTo>
                    <a:pt x="2449309" y="1444447"/>
                    <a:pt x="2448864" y="1455369"/>
                    <a:pt x="2442451" y="1461579"/>
                  </a:cubicBezTo>
                  <a:cubicBezTo>
                    <a:pt x="2436037" y="1467789"/>
                    <a:pt x="2425064" y="1466621"/>
                    <a:pt x="2418956" y="1471739"/>
                  </a:cubicBezTo>
                  <a:cubicBezTo>
                    <a:pt x="2412860" y="1476870"/>
                    <a:pt x="2416555" y="1483423"/>
                    <a:pt x="2409101" y="1487131"/>
                  </a:cubicBezTo>
                  <a:cubicBezTo>
                    <a:pt x="2401658" y="1490827"/>
                    <a:pt x="2390724" y="1487131"/>
                    <a:pt x="2386063" y="1480223"/>
                  </a:cubicBezTo>
                  <a:cubicBezTo>
                    <a:pt x="2384399" y="1477759"/>
                    <a:pt x="2384285" y="1476628"/>
                    <a:pt x="2381846" y="1475854"/>
                  </a:cubicBezTo>
                  <a:cubicBezTo>
                    <a:pt x="2379408" y="1475079"/>
                    <a:pt x="2376982" y="1475003"/>
                    <a:pt x="2374747" y="1475397"/>
                  </a:cubicBezTo>
                  <a:cubicBezTo>
                    <a:pt x="2372499" y="1475778"/>
                    <a:pt x="2370747" y="1474990"/>
                    <a:pt x="2369502" y="1477314"/>
                  </a:cubicBezTo>
                  <a:cubicBezTo>
                    <a:pt x="2368257" y="1479638"/>
                    <a:pt x="2371598" y="1482509"/>
                    <a:pt x="2372169" y="1485011"/>
                  </a:cubicBezTo>
                  <a:cubicBezTo>
                    <a:pt x="2372740" y="1487512"/>
                    <a:pt x="2373299" y="1490827"/>
                    <a:pt x="2372982" y="1493520"/>
                  </a:cubicBezTo>
                  <a:cubicBezTo>
                    <a:pt x="2371496" y="1506372"/>
                    <a:pt x="2364193" y="1510157"/>
                    <a:pt x="2351671" y="1508417"/>
                  </a:cubicBezTo>
                  <a:cubicBezTo>
                    <a:pt x="2347150" y="1507794"/>
                    <a:pt x="2344661" y="1503222"/>
                    <a:pt x="2340000" y="1501546"/>
                  </a:cubicBezTo>
                  <a:cubicBezTo>
                    <a:pt x="2335339" y="1499844"/>
                    <a:pt x="2329395" y="1505153"/>
                    <a:pt x="2325395" y="1506791"/>
                  </a:cubicBezTo>
                  <a:cubicBezTo>
                    <a:pt x="2321394" y="1508429"/>
                    <a:pt x="2317559" y="1505559"/>
                    <a:pt x="2314193" y="1506715"/>
                  </a:cubicBezTo>
                  <a:cubicBezTo>
                    <a:pt x="2310828" y="1507871"/>
                    <a:pt x="2311400" y="1509864"/>
                    <a:pt x="2307716" y="1510195"/>
                  </a:cubicBezTo>
                  <a:cubicBezTo>
                    <a:pt x="2304046" y="1510525"/>
                    <a:pt x="2300096" y="1511300"/>
                    <a:pt x="2300351" y="1516151"/>
                  </a:cubicBezTo>
                  <a:cubicBezTo>
                    <a:pt x="2300604" y="1521015"/>
                    <a:pt x="2301455" y="1526298"/>
                    <a:pt x="2305227" y="1529715"/>
                  </a:cubicBezTo>
                  <a:cubicBezTo>
                    <a:pt x="2317343" y="1540687"/>
                    <a:pt x="2332939" y="1540192"/>
                    <a:pt x="2347353" y="1546758"/>
                  </a:cubicBezTo>
                  <a:cubicBezTo>
                    <a:pt x="2351506" y="1548650"/>
                    <a:pt x="2353589" y="1553273"/>
                    <a:pt x="2356497" y="1557121"/>
                  </a:cubicBezTo>
                  <a:cubicBezTo>
                    <a:pt x="2359418" y="1560969"/>
                    <a:pt x="2362149" y="1568107"/>
                    <a:pt x="2364930" y="1571802"/>
                  </a:cubicBezTo>
                  <a:cubicBezTo>
                    <a:pt x="2367711" y="1575511"/>
                    <a:pt x="2370937" y="1577632"/>
                    <a:pt x="2373972" y="1579803"/>
                  </a:cubicBezTo>
                  <a:cubicBezTo>
                    <a:pt x="2376995" y="1581975"/>
                    <a:pt x="2377897" y="1582127"/>
                    <a:pt x="2379929" y="1585061"/>
                  </a:cubicBezTo>
                  <a:cubicBezTo>
                    <a:pt x="2381961" y="1587995"/>
                    <a:pt x="2383802" y="1591030"/>
                    <a:pt x="2384501" y="1594993"/>
                  </a:cubicBezTo>
                  <a:cubicBezTo>
                    <a:pt x="2385212" y="1598955"/>
                    <a:pt x="2383307" y="1603540"/>
                    <a:pt x="2383751" y="1607781"/>
                  </a:cubicBezTo>
                  <a:cubicBezTo>
                    <a:pt x="2384450" y="1614424"/>
                    <a:pt x="2386355" y="1619821"/>
                    <a:pt x="2383612" y="1626476"/>
                  </a:cubicBezTo>
                  <a:cubicBezTo>
                    <a:pt x="2382964" y="1628051"/>
                    <a:pt x="2382443" y="1630832"/>
                    <a:pt x="2382621" y="1632673"/>
                  </a:cubicBezTo>
                  <a:cubicBezTo>
                    <a:pt x="2382786" y="1634515"/>
                    <a:pt x="2383497" y="1635378"/>
                    <a:pt x="2384729" y="1636560"/>
                  </a:cubicBezTo>
                  <a:cubicBezTo>
                    <a:pt x="2389339" y="1640941"/>
                    <a:pt x="2383447" y="1645640"/>
                    <a:pt x="2382380" y="1649450"/>
                  </a:cubicBezTo>
                  <a:cubicBezTo>
                    <a:pt x="2381300" y="1653247"/>
                    <a:pt x="2384043" y="1655191"/>
                    <a:pt x="2384018" y="1657858"/>
                  </a:cubicBezTo>
                  <a:cubicBezTo>
                    <a:pt x="2383980" y="1660525"/>
                    <a:pt x="2383015" y="1660639"/>
                    <a:pt x="2382202" y="1662455"/>
                  </a:cubicBezTo>
                  <a:cubicBezTo>
                    <a:pt x="2380259" y="1666760"/>
                    <a:pt x="2379243" y="1670837"/>
                    <a:pt x="2375814" y="1674177"/>
                  </a:cubicBezTo>
                  <a:cubicBezTo>
                    <a:pt x="2374404" y="1675536"/>
                    <a:pt x="2372423" y="1676463"/>
                    <a:pt x="2370658" y="1677073"/>
                  </a:cubicBezTo>
                  <a:cubicBezTo>
                    <a:pt x="2356586" y="1681937"/>
                    <a:pt x="2352306" y="1672183"/>
                    <a:pt x="2337790" y="1670634"/>
                  </a:cubicBezTo>
                  <a:cubicBezTo>
                    <a:pt x="2323261" y="1669072"/>
                    <a:pt x="2306231" y="1679663"/>
                    <a:pt x="2290317" y="1678698"/>
                  </a:cubicBezTo>
                  <a:cubicBezTo>
                    <a:pt x="2274392" y="1677746"/>
                    <a:pt x="2255659" y="1663052"/>
                    <a:pt x="2240800" y="1662684"/>
                  </a:cubicBezTo>
                  <a:cubicBezTo>
                    <a:pt x="2223236" y="1662252"/>
                    <a:pt x="2217839" y="1674266"/>
                    <a:pt x="2203068" y="1678419"/>
                  </a:cubicBezTo>
                  <a:cubicBezTo>
                    <a:pt x="2201062" y="1678978"/>
                    <a:pt x="2199119" y="1678114"/>
                    <a:pt x="2197455" y="1678457"/>
                  </a:cubicBezTo>
                  <a:cubicBezTo>
                    <a:pt x="2183917" y="1681226"/>
                    <a:pt x="2187270" y="1691335"/>
                    <a:pt x="2191384" y="1701050"/>
                  </a:cubicBezTo>
                  <a:cubicBezTo>
                    <a:pt x="2192591" y="1703895"/>
                    <a:pt x="2195829" y="1704187"/>
                    <a:pt x="2196134" y="1706905"/>
                  </a:cubicBezTo>
                  <a:cubicBezTo>
                    <a:pt x="2200706" y="1747659"/>
                    <a:pt x="2178050" y="1783740"/>
                    <a:pt x="2182482" y="1823923"/>
                  </a:cubicBezTo>
                  <a:cubicBezTo>
                    <a:pt x="2183053" y="1829142"/>
                    <a:pt x="2184438" y="1831111"/>
                    <a:pt x="2186127" y="1835251"/>
                  </a:cubicBezTo>
                  <a:cubicBezTo>
                    <a:pt x="2191257" y="1847837"/>
                    <a:pt x="2192426" y="1856816"/>
                    <a:pt x="2187651" y="1869998"/>
                  </a:cubicBezTo>
                  <a:cubicBezTo>
                    <a:pt x="2186444" y="1873326"/>
                    <a:pt x="2181986" y="1879727"/>
                    <a:pt x="2189010" y="1879587"/>
                  </a:cubicBezTo>
                  <a:cubicBezTo>
                    <a:pt x="2191753" y="1879536"/>
                    <a:pt x="2192578" y="1876412"/>
                    <a:pt x="2195271" y="1875612"/>
                  </a:cubicBezTo>
                  <a:cubicBezTo>
                    <a:pt x="2197950" y="1874812"/>
                    <a:pt x="2199678" y="1876717"/>
                    <a:pt x="2202319" y="1877644"/>
                  </a:cubicBezTo>
                  <a:cubicBezTo>
                    <a:pt x="2207577" y="1879485"/>
                    <a:pt x="2212644" y="1878355"/>
                    <a:pt x="2218220" y="1877809"/>
                  </a:cubicBezTo>
                  <a:cubicBezTo>
                    <a:pt x="2220950" y="1877542"/>
                    <a:pt x="2224354" y="1878114"/>
                    <a:pt x="2227071" y="1877250"/>
                  </a:cubicBezTo>
                  <a:cubicBezTo>
                    <a:pt x="2229802" y="1876374"/>
                    <a:pt x="2231415" y="1873719"/>
                    <a:pt x="2234399" y="1873681"/>
                  </a:cubicBezTo>
                  <a:cubicBezTo>
                    <a:pt x="2240559" y="1873605"/>
                    <a:pt x="2243061" y="1879752"/>
                    <a:pt x="2245994" y="1883752"/>
                  </a:cubicBezTo>
                  <a:cubicBezTo>
                    <a:pt x="2248915" y="1887766"/>
                    <a:pt x="2251836" y="1890687"/>
                    <a:pt x="2254326" y="1894395"/>
                  </a:cubicBezTo>
                  <a:cubicBezTo>
                    <a:pt x="2259291" y="1901812"/>
                    <a:pt x="2266251" y="1906993"/>
                    <a:pt x="2274658" y="1907527"/>
                  </a:cubicBezTo>
                  <a:cubicBezTo>
                    <a:pt x="2283066" y="1908048"/>
                    <a:pt x="2281440" y="1903539"/>
                    <a:pt x="2284094" y="1897976"/>
                  </a:cubicBezTo>
                  <a:cubicBezTo>
                    <a:pt x="2291905" y="1898040"/>
                    <a:pt x="2294140" y="1897176"/>
                    <a:pt x="2302116" y="1893951"/>
                  </a:cubicBezTo>
                  <a:cubicBezTo>
                    <a:pt x="2314168" y="1889061"/>
                    <a:pt x="2330450" y="1887499"/>
                    <a:pt x="2343823" y="1888248"/>
                  </a:cubicBezTo>
                  <a:cubicBezTo>
                    <a:pt x="2352154" y="1888718"/>
                    <a:pt x="2359698" y="1890077"/>
                    <a:pt x="2365438" y="1884222"/>
                  </a:cubicBezTo>
                  <a:cubicBezTo>
                    <a:pt x="2371191" y="1878355"/>
                    <a:pt x="2370747" y="1871560"/>
                    <a:pt x="2379090" y="1869414"/>
                  </a:cubicBezTo>
                  <a:cubicBezTo>
                    <a:pt x="2382126" y="1868639"/>
                    <a:pt x="2384539" y="1868004"/>
                    <a:pt x="2387091" y="1866773"/>
                  </a:cubicBezTo>
                  <a:cubicBezTo>
                    <a:pt x="2389644" y="1865541"/>
                    <a:pt x="2392413" y="1866277"/>
                    <a:pt x="2394648" y="1865007"/>
                  </a:cubicBezTo>
                  <a:cubicBezTo>
                    <a:pt x="2401582" y="1861070"/>
                    <a:pt x="2397010" y="1854441"/>
                    <a:pt x="2398560" y="1848116"/>
                  </a:cubicBezTo>
                  <a:cubicBezTo>
                    <a:pt x="2399106" y="1845881"/>
                    <a:pt x="2402458" y="1845475"/>
                    <a:pt x="2403513" y="1843773"/>
                  </a:cubicBezTo>
                  <a:cubicBezTo>
                    <a:pt x="2404579" y="1842058"/>
                    <a:pt x="2403868" y="1840204"/>
                    <a:pt x="2404897" y="1838680"/>
                  </a:cubicBezTo>
                  <a:cubicBezTo>
                    <a:pt x="2408681" y="1833067"/>
                    <a:pt x="2418626" y="1833422"/>
                    <a:pt x="2418613" y="1825358"/>
                  </a:cubicBezTo>
                  <a:cubicBezTo>
                    <a:pt x="2418600" y="1817293"/>
                    <a:pt x="2405849" y="1814741"/>
                    <a:pt x="2403576" y="1807806"/>
                  </a:cubicBezTo>
                  <a:cubicBezTo>
                    <a:pt x="2400338" y="1797977"/>
                    <a:pt x="2407145" y="1793113"/>
                    <a:pt x="2412847" y="1786331"/>
                  </a:cubicBezTo>
                  <a:cubicBezTo>
                    <a:pt x="2415095" y="1783651"/>
                    <a:pt x="2416606" y="1781022"/>
                    <a:pt x="2419896" y="1779422"/>
                  </a:cubicBezTo>
                  <a:cubicBezTo>
                    <a:pt x="2423210" y="1777822"/>
                    <a:pt x="2424849" y="1778825"/>
                    <a:pt x="2428481" y="1776069"/>
                  </a:cubicBezTo>
                  <a:cubicBezTo>
                    <a:pt x="2447759" y="1761413"/>
                    <a:pt x="2478493" y="1751584"/>
                    <a:pt x="2484107" y="1726361"/>
                  </a:cubicBezTo>
                  <a:cubicBezTo>
                    <a:pt x="2485834" y="1718589"/>
                    <a:pt x="2484488" y="1717840"/>
                    <a:pt x="2486164" y="1711718"/>
                  </a:cubicBezTo>
                  <a:cubicBezTo>
                    <a:pt x="2487828" y="1705597"/>
                    <a:pt x="2483599" y="1699882"/>
                    <a:pt x="2485770" y="1694179"/>
                  </a:cubicBezTo>
                  <a:cubicBezTo>
                    <a:pt x="2487929" y="1688477"/>
                    <a:pt x="2490838" y="1683308"/>
                    <a:pt x="2494305" y="1678749"/>
                  </a:cubicBezTo>
                  <a:cubicBezTo>
                    <a:pt x="2497759" y="1674202"/>
                    <a:pt x="2502420" y="1673580"/>
                    <a:pt x="2507487" y="1674012"/>
                  </a:cubicBezTo>
                  <a:cubicBezTo>
                    <a:pt x="2512555" y="1674444"/>
                    <a:pt x="2516263" y="1679206"/>
                    <a:pt x="2520988" y="1679473"/>
                  </a:cubicBezTo>
                  <a:cubicBezTo>
                    <a:pt x="2525712" y="1679752"/>
                    <a:pt x="2529065" y="1675968"/>
                    <a:pt x="2533523" y="1676908"/>
                  </a:cubicBezTo>
                  <a:cubicBezTo>
                    <a:pt x="2537993" y="1677847"/>
                    <a:pt x="2539364" y="1682877"/>
                    <a:pt x="2543048" y="1684743"/>
                  </a:cubicBezTo>
                  <a:cubicBezTo>
                    <a:pt x="2546718" y="1686610"/>
                    <a:pt x="2549537" y="1686369"/>
                    <a:pt x="2553677" y="1686991"/>
                  </a:cubicBezTo>
                  <a:cubicBezTo>
                    <a:pt x="2557805" y="1687601"/>
                    <a:pt x="2561970" y="1688388"/>
                    <a:pt x="2566288" y="1686280"/>
                  </a:cubicBezTo>
                  <a:cubicBezTo>
                    <a:pt x="2570594" y="1684172"/>
                    <a:pt x="2572829" y="1679257"/>
                    <a:pt x="2576423" y="1675790"/>
                  </a:cubicBezTo>
                  <a:cubicBezTo>
                    <a:pt x="2580004" y="1672323"/>
                    <a:pt x="2585313" y="1669859"/>
                    <a:pt x="2589949" y="1668119"/>
                  </a:cubicBezTo>
                  <a:cubicBezTo>
                    <a:pt x="2594571" y="1666392"/>
                    <a:pt x="2598508" y="1667217"/>
                    <a:pt x="2602649" y="1664119"/>
                  </a:cubicBezTo>
                  <a:cubicBezTo>
                    <a:pt x="2606802" y="1661033"/>
                    <a:pt x="2606890" y="1656359"/>
                    <a:pt x="2612123" y="1652943"/>
                  </a:cubicBezTo>
                  <a:cubicBezTo>
                    <a:pt x="2617342" y="1649526"/>
                    <a:pt x="2628480" y="1648841"/>
                    <a:pt x="2634665" y="1648688"/>
                  </a:cubicBezTo>
                  <a:cubicBezTo>
                    <a:pt x="2640837" y="1648536"/>
                    <a:pt x="2645270" y="1648066"/>
                    <a:pt x="2649486" y="1651469"/>
                  </a:cubicBezTo>
                  <a:cubicBezTo>
                    <a:pt x="2653715" y="1654873"/>
                    <a:pt x="2653741" y="1659623"/>
                    <a:pt x="2655951" y="1663623"/>
                  </a:cubicBezTo>
                  <a:cubicBezTo>
                    <a:pt x="2658160" y="1667611"/>
                    <a:pt x="2660268" y="1669681"/>
                    <a:pt x="2662504" y="1673555"/>
                  </a:cubicBezTo>
                  <a:cubicBezTo>
                    <a:pt x="2664752" y="1677416"/>
                    <a:pt x="2664815" y="1682000"/>
                    <a:pt x="2666873" y="1686331"/>
                  </a:cubicBezTo>
                  <a:cubicBezTo>
                    <a:pt x="2668930" y="1690662"/>
                    <a:pt x="2673108" y="1693189"/>
                    <a:pt x="2677032" y="1696186"/>
                  </a:cubicBezTo>
                  <a:cubicBezTo>
                    <a:pt x="2680957" y="1699196"/>
                    <a:pt x="2681668" y="1704568"/>
                    <a:pt x="2685757" y="1707743"/>
                  </a:cubicBezTo>
                  <a:cubicBezTo>
                    <a:pt x="2689859" y="1710931"/>
                    <a:pt x="2695790" y="1710880"/>
                    <a:pt x="2699092" y="1715706"/>
                  </a:cubicBezTo>
                  <a:cubicBezTo>
                    <a:pt x="2700807" y="1718233"/>
                    <a:pt x="2700731" y="1722094"/>
                    <a:pt x="2702217" y="1725041"/>
                  </a:cubicBezTo>
                  <a:cubicBezTo>
                    <a:pt x="2703703" y="1728000"/>
                    <a:pt x="2706776" y="1730844"/>
                    <a:pt x="2709303" y="1732826"/>
                  </a:cubicBezTo>
                  <a:cubicBezTo>
                    <a:pt x="2711830" y="1734794"/>
                    <a:pt x="2714142" y="1734337"/>
                    <a:pt x="2716860" y="1735721"/>
                  </a:cubicBezTo>
                  <a:cubicBezTo>
                    <a:pt x="2719590" y="1737106"/>
                    <a:pt x="2721051" y="1739988"/>
                    <a:pt x="2723413" y="1741957"/>
                  </a:cubicBezTo>
                  <a:cubicBezTo>
                    <a:pt x="2729268" y="1746846"/>
                    <a:pt x="2733751" y="1748129"/>
                    <a:pt x="2741714" y="1748891"/>
                  </a:cubicBezTo>
                  <a:cubicBezTo>
                    <a:pt x="2749677" y="1749666"/>
                    <a:pt x="2758973" y="1755965"/>
                    <a:pt x="2763723" y="1761667"/>
                  </a:cubicBezTo>
                  <a:cubicBezTo>
                    <a:pt x="2768485" y="1767370"/>
                    <a:pt x="2771800" y="1764322"/>
                    <a:pt x="2777058" y="1767649"/>
                  </a:cubicBezTo>
                  <a:cubicBezTo>
                    <a:pt x="2781630" y="1766963"/>
                    <a:pt x="2782036" y="1772361"/>
                    <a:pt x="2783116" y="1775231"/>
                  </a:cubicBezTo>
                  <a:cubicBezTo>
                    <a:pt x="2786659" y="1784553"/>
                    <a:pt x="2793974" y="1785620"/>
                    <a:pt x="2800235" y="1793074"/>
                  </a:cubicBezTo>
                  <a:cubicBezTo>
                    <a:pt x="2806509" y="1800542"/>
                    <a:pt x="2812262" y="1807184"/>
                    <a:pt x="2814027" y="1818576"/>
                  </a:cubicBezTo>
                  <a:cubicBezTo>
                    <a:pt x="2815056" y="1825307"/>
                    <a:pt x="2812427" y="1838032"/>
                    <a:pt x="2807538" y="1844179"/>
                  </a:cubicBezTo>
                  <a:cubicBezTo>
                    <a:pt x="2805633" y="1846579"/>
                    <a:pt x="2802394" y="1845068"/>
                    <a:pt x="2801302" y="1848294"/>
                  </a:cubicBezTo>
                  <a:cubicBezTo>
                    <a:pt x="2800210" y="1851507"/>
                    <a:pt x="2802216" y="1856092"/>
                    <a:pt x="2805569" y="1857667"/>
                  </a:cubicBezTo>
                  <a:cubicBezTo>
                    <a:pt x="2808922" y="1859254"/>
                    <a:pt x="2812008" y="1855673"/>
                    <a:pt x="2815221" y="1855038"/>
                  </a:cubicBezTo>
                  <a:cubicBezTo>
                    <a:pt x="2815691" y="1854936"/>
                    <a:pt x="2814942" y="1856473"/>
                    <a:pt x="2815386" y="1856574"/>
                  </a:cubicBezTo>
                  <a:cubicBezTo>
                    <a:pt x="2821546" y="1858010"/>
                    <a:pt x="2820339" y="1851494"/>
                    <a:pt x="2821266" y="1848129"/>
                  </a:cubicBezTo>
                  <a:cubicBezTo>
                    <a:pt x="2822206" y="1844776"/>
                    <a:pt x="2823781" y="1846745"/>
                    <a:pt x="2825229" y="1844713"/>
                  </a:cubicBezTo>
                  <a:cubicBezTo>
                    <a:pt x="2826677" y="1842681"/>
                    <a:pt x="2826854" y="1841639"/>
                    <a:pt x="2827642" y="1839048"/>
                  </a:cubicBezTo>
                  <a:cubicBezTo>
                    <a:pt x="2828416" y="1836458"/>
                    <a:pt x="2827578" y="1833956"/>
                    <a:pt x="2828848" y="1830781"/>
                  </a:cubicBezTo>
                  <a:cubicBezTo>
                    <a:pt x="2830106" y="1827618"/>
                    <a:pt x="2832036" y="1827606"/>
                    <a:pt x="2835909" y="1825739"/>
                  </a:cubicBezTo>
                  <a:cubicBezTo>
                    <a:pt x="2846489" y="1820659"/>
                    <a:pt x="2833496" y="1797939"/>
                    <a:pt x="2835706" y="1792008"/>
                  </a:cubicBezTo>
                  <a:cubicBezTo>
                    <a:pt x="2843555" y="1770926"/>
                    <a:pt x="2853537" y="1790509"/>
                    <a:pt x="2865996" y="1793240"/>
                  </a:cubicBezTo>
                  <a:cubicBezTo>
                    <a:pt x="2872168" y="1794586"/>
                    <a:pt x="2869907" y="1786763"/>
                    <a:pt x="2870580" y="1783321"/>
                  </a:cubicBezTo>
                  <a:cubicBezTo>
                    <a:pt x="2871241" y="1779866"/>
                    <a:pt x="2873133" y="1775968"/>
                    <a:pt x="2870212" y="1773262"/>
                  </a:cubicBezTo>
                  <a:cubicBezTo>
                    <a:pt x="2867291" y="1770557"/>
                    <a:pt x="2865158" y="1771789"/>
                    <a:pt x="2861322" y="1769821"/>
                  </a:cubicBezTo>
                  <a:cubicBezTo>
                    <a:pt x="2857474" y="1767852"/>
                    <a:pt x="2853474" y="1763725"/>
                    <a:pt x="2848952" y="1761197"/>
                  </a:cubicBezTo>
                  <a:cubicBezTo>
                    <a:pt x="2844406" y="1758683"/>
                    <a:pt x="2838132" y="1755419"/>
                    <a:pt x="2834297" y="1751596"/>
                  </a:cubicBezTo>
                  <a:cubicBezTo>
                    <a:pt x="2830461" y="1747774"/>
                    <a:pt x="2825026" y="1747088"/>
                    <a:pt x="2821038" y="1744154"/>
                  </a:cubicBezTo>
                  <a:cubicBezTo>
                    <a:pt x="2814535" y="1739341"/>
                    <a:pt x="2810370" y="1728711"/>
                    <a:pt x="2803156" y="1726298"/>
                  </a:cubicBezTo>
                  <a:cubicBezTo>
                    <a:pt x="2795917" y="1723898"/>
                    <a:pt x="2789173" y="1726082"/>
                    <a:pt x="2783027" y="1725295"/>
                  </a:cubicBezTo>
                  <a:cubicBezTo>
                    <a:pt x="2776867" y="1724520"/>
                    <a:pt x="2774924" y="1721827"/>
                    <a:pt x="2771597" y="1718195"/>
                  </a:cubicBezTo>
                  <a:cubicBezTo>
                    <a:pt x="2768269" y="1714576"/>
                    <a:pt x="2765386" y="1710537"/>
                    <a:pt x="2763570" y="1706994"/>
                  </a:cubicBezTo>
                  <a:cubicBezTo>
                    <a:pt x="2761767" y="1703451"/>
                    <a:pt x="2763469" y="1703133"/>
                    <a:pt x="2760522" y="1700618"/>
                  </a:cubicBezTo>
                  <a:cubicBezTo>
                    <a:pt x="2757563" y="1698104"/>
                    <a:pt x="2754058" y="1698358"/>
                    <a:pt x="2752255" y="1693646"/>
                  </a:cubicBezTo>
                  <a:cubicBezTo>
                    <a:pt x="2750451" y="1688947"/>
                    <a:pt x="2749372" y="1682343"/>
                    <a:pt x="2745943" y="1677809"/>
                  </a:cubicBezTo>
                  <a:cubicBezTo>
                    <a:pt x="2744419" y="1675790"/>
                    <a:pt x="2741663" y="1675460"/>
                    <a:pt x="2739301" y="1674177"/>
                  </a:cubicBezTo>
                  <a:cubicBezTo>
                    <a:pt x="2736926" y="1672907"/>
                    <a:pt x="2735160" y="1670634"/>
                    <a:pt x="2733370" y="1668373"/>
                  </a:cubicBezTo>
                  <a:cubicBezTo>
                    <a:pt x="2729204" y="1663166"/>
                    <a:pt x="2721978" y="1661337"/>
                    <a:pt x="2716669" y="1658188"/>
                  </a:cubicBezTo>
                  <a:cubicBezTo>
                    <a:pt x="2711348" y="1655025"/>
                    <a:pt x="2711627" y="1651685"/>
                    <a:pt x="2710408" y="1646364"/>
                  </a:cubicBezTo>
                  <a:cubicBezTo>
                    <a:pt x="2710053" y="1644777"/>
                    <a:pt x="2709989" y="1643646"/>
                    <a:pt x="2708782" y="1642249"/>
                  </a:cubicBezTo>
                  <a:cubicBezTo>
                    <a:pt x="2707576" y="1640852"/>
                    <a:pt x="2705201" y="1641767"/>
                    <a:pt x="2704541" y="1639277"/>
                  </a:cubicBezTo>
                  <a:cubicBezTo>
                    <a:pt x="2703893" y="1636801"/>
                    <a:pt x="2707932" y="1633359"/>
                    <a:pt x="2708287" y="1630870"/>
                  </a:cubicBezTo>
                  <a:cubicBezTo>
                    <a:pt x="2709811" y="1620164"/>
                    <a:pt x="2701798" y="1614081"/>
                    <a:pt x="2718003" y="1613293"/>
                  </a:cubicBezTo>
                  <a:cubicBezTo>
                    <a:pt x="2728721" y="1612773"/>
                    <a:pt x="2737294" y="1621129"/>
                    <a:pt x="2742082" y="1632267"/>
                  </a:cubicBezTo>
                  <a:cubicBezTo>
                    <a:pt x="2744330" y="1637512"/>
                    <a:pt x="2752991" y="1638858"/>
                    <a:pt x="2758541" y="1641944"/>
                  </a:cubicBezTo>
                  <a:cubicBezTo>
                    <a:pt x="2764104" y="1645031"/>
                    <a:pt x="2770504" y="1652955"/>
                    <a:pt x="2775927" y="1656626"/>
                  </a:cubicBezTo>
                  <a:cubicBezTo>
                    <a:pt x="2781338" y="1660283"/>
                    <a:pt x="2790621" y="1663534"/>
                    <a:pt x="2794469" y="1666862"/>
                  </a:cubicBezTo>
                  <a:cubicBezTo>
                    <a:pt x="2798305" y="1670189"/>
                    <a:pt x="2799600" y="1671320"/>
                    <a:pt x="2802204" y="1673555"/>
                  </a:cubicBezTo>
                  <a:cubicBezTo>
                    <a:pt x="2812059" y="1682051"/>
                    <a:pt x="2822092" y="1689519"/>
                    <a:pt x="2833331" y="1695170"/>
                  </a:cubicBezTo>
                  <a:cubicBezTo>
                    <a:pt x="2853334" y="1705241"/>
                    <a:pt x="2874200" y="1715960"/>
                    <a:pt x="2887865" y="1732915"/>
                  </a:cubicBezTo>
                  <a:cubicBezTo>
                    <a:pt x="2897073" y="1744357"/>
                    <a:pt x="2894622" y="1749704"/>
                    <a:pt x="2894101" y="1763318"/>
                  </a:cubicBezTo>
                  <a:cubicBezTo>
                    <a:pt x="2893758" y="1771929"/>
                    <a:pt x="2891116" y="1782330"/>
                    <a:pt x="2902991" y="1784743"/>
                  </a:cubicBezTo>
                  <a:cubicBezTo>
                    <a:pt x="2905086" y="1785175"/>
                    <a:pt x="2905963" y="1785696"/>
                    <a:pt x="2906776" y="1787550"/>
                  </a:cubicBezTo>
                  <a:cubicBezTo>
                    <a:pt x="2908604" y="1791690"/>
                    <a:pt x="2910916" y="1793367"/>
                    <a:pt x="2915018" y="1794954"/>
                  </a:cubicBezTo>
                  <a:cubicBezTo>
                    <a:pt x="2916770" y="1795627"/>
                    <a:pt x="2917164" y="1796618"/>
                    <a:pt x="2917075" y="1798358"/>
                  </a:cubicBezTo>
                  <a:cubicBezTo>
                    <a:pt x="2916986" y="1800110"/>
                    <a:pt x="2916897" y="1800517"/>
                    <a:pt x="2916732" y="1802599"/>
                  </a:cubicBezTo>
                  <a:cubicBezTo>
                    <a:pt x="2916593" y="1804695"/>
                    <a:pt x="2916428" y="1808784"/>
                    <a:pt x="2918548" y="1810486"/>
                  </a:cubicBezTo>
                  <a:cubicBezTo>
                    <a:pt x="2920669" y="1812188"/>
                    <a:pt x="2924276" y="1812112"/>
                    <a:pt x="2925978" y="1813953"/>
                  </a:cubicBezTo>
                  <a:cubicBezTo>
                    <a:pt x="2927667" y="1815795"/>
                    <a:pt x="2926892" y="1818043"/>
                    <a:pt x="2928035" y="1819833"/>
                  </a:cubicBezTo>
                  <a:cubicBezTo>
                    <a:pt x="2933217" y="1828038"/>
                    <a:pt x="2939237" y="1835251"/>
                    <a:pt x="2942335" y="1844522"/>
                  </a:cubicBezTo>
                  <a:cubicBezTo>
                    <a:pt x="2945422" y="1853793"/>
                    <a:pt x="2947073" y="1861515"/>
                    <a:pt x="2955518" y="1867242"/>
                  </a:cubicBezTo>
                  <a:cubicBezTo>
                    <a:pt x="2958122" y="1869008"/>
                    <a:pt x="2958490" y="1871776"/>
                    <a:pt x="2959734" y="1874088"/>
                  </a:cubicBezTo>
                  <a:cubicBezTo>
                    <a:pt x="2960966" y="1876412"/>
                    <a:pt x="2962135" y="1878634"/>
                    <a:pt x="2962490" y="1880768"/>
                  </a:cubicBezTo>
                  <a:cubicBezTo>
                    <a:pt x="2964129" y="1890801"/>
                    <a:pt x="2967024" y="1888858"/>
                    <a:pt x="2976473" y="1890153"/>
                  </a:cubicBezTo>
                  <a:cubicBezTo>
                    <a:pt x="2981477" y="1890839"/>
                    <a:pt x="2989338" y="1897214"/>
                    <a:pt x="2994723" y="1892058"/>
                  </a:cubicBezTo>
                  <a:cubicBezTo>
                    <a:pt x="2997822" y="1889099"/>
                    <a:pt x="2994901" y="1884502"/>
                    <a:pt x="2998482" y="1880870"/>
                  </a:cubicBezTo>
                  <a:cubicBezTo>
                    <a:pt x="3004985" y="1874266"/>
                    <a:pt x="3021736" y="1866379"/>
                    <a:pt x="3013062" y="1855406"/>
                  </a:cubicBezTo>
                  <a:cubicBezTo>
                    <a:pt x="3011627" y="1853590"/>
                    <a:pt x="3009569" y="1852345"/>
                    <a:pt x="3010280" y="1850097"/>
                  </a:cubicBezTo>
                  <a:cubicBezTo>
                    <a:pt x="3010992" y="1847875"/>
                    <a:pt x="3013049" y="1848573"/>
                    <a:pt x="3014408" y="1847418"/>
                  </a:cubicBezTo>
                  <a:cubicBezTo>
                    <a:pt x="3008985" y="1839747"/>
                    <a:pt x="3000248" y="1839302"/>
                    <a:pt x="2996399" y="1829498"/>
                  </a:cubicBezTo>
                  <a:cubicBezTo>
                    <a:pt x="2993580" y="1822335"/>
                    <a:pt x="2999333" y="1810931"/>
                    <a:pt x="2991523" y="1804517"/>
                  </a:cubicBezTo>
                  <a:cubicBezTo>
                    <a:pt x="2990164" y="1803400"/>
                    <a:pt x="2987852" y="1802752"/>
                    <a:pt x="2986493" y="1801507"/>
                  </a:cubicBezTo>
                  <a:cubicBezTo>
                    <a:pt x="2983103" y="1798383"/>
                    <a:pt x="2980740" y="1794459"/>
                    <a:pt x="2981896" y="1789950"/>
                  </a:cubicBezTo>
                  <a:cubicBezTo>
                    <a:pt x="2983064" y="1785442"/>
                    <a:pt x="2985896" y="1783194"/>
                    <a:pt x="2990227" y="1783715"/>
                  </a:cubicBezTo>
                  <a:cubicBezTo>
                    <a:pt x="2994558" y="1784235"/>
                    <a:pt x="2993618" y="1788947"/>
                    <a:pt x="2997085" y="1790827"/>
                  </a:cubicBezTo>
                  <a:cubicBezTo>
                    <a:pt x="3002965" y="1794027"/>
                    <a:pt x="3011360" y="1790649"/>
                    <a:pt x="3014713" y="1785874"/>
                  </a:cubicBezTo>
                  <a:cubicBezTo>
                    <a:pt x="3020783" y="1777263"/>
                    <a:pt x="3014471" y="1776095"/>
                    <a:pt x="3007486" y="1773643"/>
                  </a:cubicBezTo>
                  <a:cubicBezTo>
                    <a:pt x="3005696" y="1773021"/>
                    <a:pt x="3004388" y="1772145"/>
                    <a:pt x="3004261" y="1770265"/>
                  </a:cubicBezTo>
                  <a:cubicBezTo>
                    <a:pt x="3004121" y="1768398"/>
                    <a:pt x="3002343" y="1766938"/>
                    <a:pt x="3004819" y="1765693"/>
                  </a:cubicBezTo>
                  <a:cubicBezTo>
                    <a:pt x="3007271" y="1764449"/>
                    <a:pt x="3009442" y="1768538"/>
                    <a:pt x="3012452" y="1768944"/>
                  </a:cubicBezTo>
                  <a:cubicBezTo>
                    <a:pt x="3015462" y="1769351"/>
                    <a:pt x="3017481" y="1769452"/>
                    <a:pt x="3021152" y="1767179"/>
                  </a:cubicBezTo>
                  <a:cubicBezTo>
                    <a:pt x="3024822" y="1764893"/>
                    <a:pt x="3029877" y="1759623"/>
                    <a:pt x="3033750" y="1756168"/>
                  </a:cubicBezTo>
                  <a:cubicBezTo>
                    <a:pt x="3035198" y="1754860"/>
                    <a:pt x="3039109" y="1753235"/>
                    <a:pt x="3040862" y="1754670"/>
                  </a:cubicBezTo>
                  <a:cubicBezTo>
                    <a:pt x="3044482" y="1757629"/>
                    <a:pt x="3046742" y="1758670"/>
                    <a:pt x="3051111" y="1760207"/>
                  </a:cubicBezTo>
                  <a:cubicBezTo>
                    <a:pt x="3055480" y="1761756"/>
                    <a:pt x="3060268" y="1762772"/>
                    <a:pt x="3063341" y="1766989"/>
                  </a:cubicBezTo>
                  <a:cubicBezTo>
                    <a:pt x="3066427" y="1771218"/>
                    <a:pt x="3065043" y="1780082"/>
                    <a:pt x="3072244" y="1780057"/>
                  </a:cubicBezTo>
                  <a:cubicBezTo>
                    <a:pt x="3076130" y="1780044"/>
                    <a:pt x="3078721" y="1775155"/>
                    <a:pt x="3081934" y="1773402"/>
                  </a:cubicBezTo>
                  <a:cubicBezTo>
                    <a:pt x="3093554" y="1767090"/>
                    <a:pt x="3102838" y="1758505"/>
                    <a:pt x="3115906" y="1755051"/>
                  </a:cubicBezTo>
                  <a:cubicBezTo>
                    <a:pt x="3118154" y="1754454"/>
                    <a:pt x="3120783" y="1756956"/>
                    <a:pt x="3123387" y="1757006"/>
                  </a:cubicBezTo>
                  <a:cubicBezTo>
                    <a:pt x="3125990" y="1757070"/>
                    <a:pt x="3130943" y="1756956"/>
                    <a:pt x="3130969" y="1753311"/>
                  </a:cubicBezTo>
                  <a:cubicBezTo>
                    <a:pt x="3131019" y="1746643"/>
                    <a:pt x="3122256" y="1744573"/>
                    <a:pt x="3118154" y="1742465"/>
                  </a:cubicBezTo>
                  <a:cubicBezTo>
                    <a:pt x="3114065" y="1740357"/>
                    <a:pt x="3112223" y="1739099"/>
                    <a:pt x="3110280" y="1736013"/>
                  </a:cubicBezTo>
                  <a:cubicBezTo>
                    <a:pt x="3108337" y="1732915"/>
                    <a:pt x="3108985" y="1729740"/>
                    <a:pt x="3107258" y="1726920"/>
                  </a:cubicBezTo>
                  <a:cubicBezTo>
                    <a:pt x="3105518" y="1724101"/>
                    <a:pt x="3103498" y="1721370"/>
                    <a:pt x="3102444" y="1718449"/>
                  </a:cubicBezTo>
                  <a:cubicBezTo>
                    <a:pt x="3101390" y="1715541"/>
                    <a:pt x="3100666" y="1712442"/>
                    <a:pt x="3098304" y="1710817"/>
                  </a:cubicBezTo>
                  <a:cubicBezTo>
                    <a:pt x="3095955" y="1709191"/>
                    <a:pt x="3092170" y="1710372"/>
                    <a:pt x="3091472" y="1707324"/>
                  </a:cubicBezTo>
                  <a:cubicBezTo>
                    <a:pt x="3090760" y="1704276"/>
                    <a:pt x="3095383" y="1703463"/>
                    <a:pt x="3096272" y="1701050"/>
                  </a:cubicBezTo>
                  <a:cubicBezTo>
                    <a:pt x="3097148" y="1698650"/>
                    <a:pt x="3096920" y="1695742"/>
                    <a:pt x="3096882" y="1693392"/>
                  </a:cubicBezTo>
                  <a:cubicBezTo>
                    <a:pt x="3096755" y="1686763"/>
                    <a:pt x="3101225" y="1681327"/>
                    <a:pt x="3106966" y="1680438"/>
                  </a:cubicBezTo>
                  <a:cubicBezTo>
                    <a:pt x="3112719" y="1679549"/>
                    <a:pt x="3115246" y="1680883"/>
                    <a:pt x="3115627" y="1674939"/>
                  </a:cubicBezTo>
                  <a:cubicBezTo>
                    <a:pt x="3115995" y="1668983"/>
                    <a:pt x="3111334" y="1662544"/>
                    <a:pt x="3112985" y="1656918"/>
                  </a:cubicBezTo>
                  <a:cubicBezTo>
                    <a:pt x="3115398" y="1648752"/>
                    <a:pt x="3118383" y="1645386"/>
                    <a:pt x="3124200" y="1639227"/>
                  </a:cubicBezTo>
                  <a:cubicBezTo>
                    <a:pt x="3137865" y="1624723"/>
                    <a:pt x="3132924" y="1602028"/>
                    <a:pt x="3152940" y="1591487"/>
                  </a:cubicBezTo>
                  <a:cubicBezTo>
                    <a:pt x="3172942" y="1580959"/>
                    <a:pt x="3200704" y="1591056"/>
                    <a:pt x="3223044" y="1588833"/>
                  </a:cubicBezTo>
                  <a:cubicBezTo>
                    <a:pt x="3239833" y="1587157"/>
                    <a:pt x="3257765" y="1583321"/>
                    <a:pt x="3273336" y="1578584"/>
                  </a:cubicBezTo>
                  <a:cubicBezTo>
                    <a:pt x="3284766" y="1575104"/>
                    <a:pt x="3294532" y="1566202"/>
                    <a:pt x="3304222" y="1562315"/>
                  </a:cubicBezTo>
                  <a:cubicBezTo>
                    <a:pt x="3313899" y="1558429"/>
                    <a:pt x="3324580" y="1553044"/>
                    <a:pt x="3333013" y="1554073"/>
                  </a:cubicBezTo>
                  <a:cubicBezTo>
                    <a:pt x="3348786" y="1556003"/>
                    <a:pt x="3337890" y="1561579"/>
                    <a:pt x="3333432" y="1568805"/>
                  </a:cubicBezTo>
                  <a:cubicBezTo>
                    <a:pt x="3326523" y="1580019"/>
                    <a:pt x="3327133" y="1592313"/>
                    <a:pt x="3327933" y="1605064"/>
                  </a:cubicBezTo>
                  <a:cubicBezTo>
                    <a:pt x="3328149" y="1608607"/>
                    <a:pt x="3330803" y="1614957"/>
                    <a:pt x="3324898" y="1615325"/>
                  </a:cubicBezTo>
                  <a:cubicBezTo>
                    <a:pt x="3318992" y="1615706"/>
                    <a:pt x="3303206" y="1604721"/>
                    <a:pt x="3305708" y="1618361"/>
                  </a:cubicBezTo>
                  <a:cubicBezTo>
                    <a:pt x="3306610" y="1623314"/>
                    <a:pt x="3314192" y="1622348"/>
                    <a:pt x="3317532" y="1623720"/>
                  </a:cubicBezTo>
                  <a:cubicBezTo>
                    <a:pt x="3320872" y="1625092"/>
                    <a:pt x="3320364" y="1626069"/>
                    <a:pt x="3321062" y="1628775"/>
                  </a:cubicBezTo>
                  <a:cubicBezTo>
                    <a:pt x="3321773" y="1631480"/>
                    <a:pt x="3322624" y="1631365"/>
                    <a:pt x="3324021" y="1634248"/>
                  </a:cubicBezTo>
                  <a:cubicBezTo>
                    <a:pt x="3325406" y="1637144"/>
                    <a:pt x="3332365" y="1638896"/>
                    <a:pt x="3335146" y="1639557"/>
                  </a:cubicBezTo>
                  <a:cubicBezTo>
                    <a:pt x="3343363" y="1641500"/>
                    <a:pt x="3348647" y="1642237"/>
                    <a:pt x="3356165" y="1646339"/>
                  </a:cubicBezTo>
                  <a:cubicBezTo>
                    <a:pt x="3363683" y="1650441"/>
                    <a:pt x="3372535" y="1656257"/>
                    <a:pt x="3378936" y="1662506"/>
                  </a:cubicBezTo>
                  <a:cubicBezTo>
                    <a:pt x="3380943" y="1664462"/>
                    <a:pt x="3382200" y="1667167"/>
                    <a:pt x="3383978" y="1668983"/>
                  </a:cubicBezTo>
                  <a:cubicBezTo>
                    <a:pt x="3385756" y="1670799"/>
                    <a:pt x="3383470" y="1673059"/>
                    <a:pt x="3385642" y="1674393"/>
                  </a:cubicBezTo>
                  <a:cubicBezTo>
                    <a:pt x="3397338" y="1681594"/>
                    <a:pt x="3410026" y="1686242"/>
                    <a:pt x="3421748" y="1693926"/>
                  </a:cubicBezTo>
                  <a:cubicBezTo>
                    <a:pt x="3423424" y="1695030"/>
                    <a:pt x="3425101" y="1696542"/>
                    <a:pt x="3426904" y="1698574"/>
                  </a:cubicBezTo>
                  <a:cubicBezTo>
                    <a:pt x="3436492" y="1709356"/>
                    <a:pt x="3444773" y="1721497"/>
                    <a:pt x="3441903" y="1736445"/>
                  </a:cubicBezTo>
                  <a:cubicBezTo>
                    <a:pt x="3441141" y="1740433"/>
                    <a:pt x="3437089" y="1741703"/>
                    <a:pt x="3435070" y="1743506"/>
                  </a:cubicBezTo>
                  <a:cubicBezTo>
                    <a:pt x="3433051" y="1745310"/>
                    <a:pt x="3431565" y="1745208"/>
                    <a:pt x="3430104" y="1746377"/>
                  </a:cubicBezTo>
                  <a:cubicBezTo>
                    <a:pt x="3428644" y="1747545"/>
                    <a:pt x="3428593" y="1748599"/>
                    <a:pt x="3427425" y="1749590"/>
                  </a:cubicBezTo>
                  <a:cubicBezTo>
                    <a:pt x="3422751" y="1753565"/>
                    <a:pt x="3416198" y="1753882"/>
                    <a:pt x="3411169" y="1756613"/>
                  </a:cubicBezTo>
                  <a:cubicBezTo>
                    <a:pt x="3409226" y="1757654"/>
                    <a:pt x="3408895" y="1759102"/>
                    <a:pt x="3407029" y="1758505"/>
                  </a:cubicBezTo>
                  <a:cubicBezTo>
                    <a:pt x="3405149" y="1757895"/>
                    <a:pt x="3404920" y="1756905"/>
                    <a:pt x="3403282" y="1756117"/>
                  </a:cubicBezTo>
                  <a:cubicBezTo>
                    <a:pt x="3401644" y="1755343"/>
                    <a:pt x="3399523" y="1754746"/>
                    <a:pt x="3397694" y="1754568"/>
                  </a:cubicBezTo>
                  <a:cubicBezTo>
                    <a:pt x="3372688" y="1752142"/>
                    <a:pt x="3349498" y="1750771"/>
                    <a:pt x="3325698" y="1741081"/>
                  </a:cubicBezTo>
                  <a:cubicBezTo>
                    <a:pt x="3320160" y="1738833"/>
                    <a:pt x="3310953" y="1728851"/>
                    <a:pt x="3306089" y="1727288"/>
                  </a:cubicBezTo>
                  <a:cubicBezTo>
                    <a:pt x="3295764" y="1723986"/>
                    <a:pt x="3296754" y="1733892"/>
                    <a:pt x="3289173" y="1733537"/>
                  </a:cubicBezTo>
                  <a:cubicBezTo>
                    <a:pt x="3274313" y="1732851"/>
                    <a:pt x="3273539" y="1720176"/>
                    <a:pt x="3256559" y="1719605"/>
                  </a:cubicBezTo>
                  <a:cubicBezTo>
                    <a:pt x="3242589" y="1719122"/>
                    <a:pt x="3216719" y="1722640"/>
                    <a:pt x="3204006" y="1732622"/>
                  </a:cubicBezTo>
                  <a:cubicBezTo>
                    <a:pt x="3191306" y="1742605"/>
                    <a:pt x="3191382" y="1754670"/>
                    <a:pt x="3173310" y="1749044"/>
                  </a:cubicBezTo>
                  <a:cubicBezTo>
                    <a:pt x="3170440" y="1748154"/>
                    <a:pt x="3165500" y="1746465"/>
                    <a:pt x="3162554" y="1746796"/>
                  </a:cubicBezTo>
                  <a:cubicBezTo>
                    <a:pt x="3159620" y="1747139"/>
                    <a:pt x="3158121" y="1748421"/>
                    <a:pt x="3155670" y="1748574"/>
                  </a:cubicBezTo>
                  <a:cubicBezTo>
                    <a:pt x="3150336" y="1748917"/>
                    <a:pt x="3142653" y="1747532"/>
                    <a:pt x="3138576" y="1750453"/>
                  </a:cubicBezTo>
                  <a:cubicBezTo>
                    <a:pt x="3134512" y="1753374"/>
                    <a:pt x="3138855" y="1754454"/>
                    <a:pt x="3137230" y="1757489"/>
                  </a:cubicBezTo>
                  <a:cubicBezTo>
                    <a:pt x="3129572" y="1771751"/>
                    <a:pt x="3116249" y="1773097"/>
                    <a:pt x="3101975" y="1777022"/>
                  </a:cubicBezTo>
                  <a:cubicBezTo>
                    <a:pt x="3087700" y="1780959"/>
                    <a:pt x="3074441" y="1781670"/>
                    <a:pt x="3069120" y="1797710"/>
                  </a:cubicBezTo>
                  <a:cubicBezTo>
                    <a:pt x="3066262" y="1806333"/>
                    <a:pt x="3069805" y="1817141"/>
                    <a:pt x="3070313" y="1826869"/>
                  </a:cubicBezTo>
                  <a:cubicBezTo>
                    <a:pt x="3070834" y="1836597"/>
                    <a:pt x="3073590" y="1846313"/>
                    <a:pt x="3082671" y="1851825"/>
                  </a:cubicBezTo>
                  <a:cubicBezTo>
                    <a:pt x="3086900" y="1854403"/>
                    <a:pt x="3093719" y="1854149"/>
                    <a:pt x="3095663" y="1859381"/>
                  </a:cubicBezTo>
                  <a:cubicBezTo>
                    <a:pt x="3097593" y="1864614"/>
                    <a:pt x="3093097" y="1867230"/>
                    <a:pt x="3093377" y="1872754"/>
                  </a:cubicBezTo>
                  <a:cubicBezTo>
                    <a:pt x="3093656" y="1878279"/>
                    <a:pt x="3096869" y="1887283"/>
                    <a:pt x="3100654" y="1891258"/>
                  </a:cubicBezTo>
                  <a:cubicBezTo>
                    <a:pt x="3106927" y="1897811"/>
                    <a:pt x="3116033" y="1894128"/>
                    <a:pt x="3122764" y="1895754"/>
                  </a:cubicBezTo>
                  <a:cubicBezTo>
                    <a:pt x="3132086" y="1898002"/>
                    <a:pt x="3140468" y="1905381"/>
                    <a:pt x="3148075" y="1907336"/>
                  </a:cubicBezTo>
                  <a:cubicBezTo>
                    <a:pt x="3155670" y="1909292"/>
                    <a:pt x="3156902" y="1905787"/>
                    <a:pt x="3163468" y="1905889"/>
                  </a:cubicBezTo>
                  <a:cubicBezTo>
                    <a:pt x="3165005" y="1905914"/>
                    <a:pt x="3166490" y="1907108"/>
                    <a:pt x="3168053" y="1907552"/>
                  </a:cubicBezTo>
                  <a:cubicBezTo>
                    <a:pt x="3169615" y="1907997"/>
                    <a:pt x="3171672" y="1907527"/>
                    <a:pt x="3173145" y="1907654"/>
                  </a:cubicBezTo>
                  <a:cubicBezTo>
                    <a:pt x="3178035" y="1908060"/>
                    <a:pt x="3183648" y="1906168"/>
                    <a:pt x="3185388" y="1902002"/>
                  </a:cubicBezTo>
                  <a:cubicBezTo>
                    <a:pt x="3187128" y="1897837"/>
                    <a:pt x="3184575" y="1894865"/>
                    <a:pt x="3188627" y="1892388"/>
                  </a:cubicBezTo>
                  <a:cubicBezTo>
                    <a:pt x="3197656" y="1886877"/>
                    <a:pt x="3210674" y="1894611"/>
                    <a:pt x="3217671" y="1898650"/>
                  </a:cubicBezTo>
                  <a:cubicBezTo>
                    <a:pt x="3227946" y="1904580"/>
                    <a:pt x="3234245" y="1912607"/>
                    <a:pt x="3245040" y="1913648"/>
                  </a:cubicBezTo>
                  <a:cubicBezTo>
                    <a:pt x="3255822" y="1914702"/>
                    <a:pt x="3262795" y="1906422"/>
                    <a:pt x="3272599" y="1905139"/>
                  </a:cubicBezTo>
                  <a:cubicBezTo>
                    <a:pt x="3282391" y="1903844"/>
                    <a:pt x="3282213" y="1892960"/>
                    <a:pt x="3291662" y="1891258"/>
                  </a:cubicBezTo>
                  <a:cubicBezTo>
                    <a:pt x="3301123" y="1889531"/>
                    <a:pt x="3312071" y="1899958"/>
                    <a:pt x="3316249" y="1907057"/>
                  </a:cubicBezTo>
                  <a:cubicBezTo>
                    <a:pt x="3331349" y="1932686"/>
                    <a:pt x="3327907" y="1951456"/>
                    <a:pt x="3318509" y="1977758"/>
                  </a:cubicBezTo>
                  <a:cubicBezTo>
                    <a:pt x="3316693" y="1982851"/>
                    <a:pt x="3316985" y="1987943"/>
                    <a:pt x="3314560" y="1992464"/>
                  </a:cubicBezTo>
                  <a:cubicBezTo>
                    <a:pt x="3312121" y="1996998"/>
                    <a:pt x="3304451" y="1998408"/>
                    <a:pt x="3303244" y="2003158"/>
                  </a:cubicBezTo>
                  <a:cubicBezTo>
                    <a:pt x="3299231" y="2019020"/>
                    <a:pt x="3304133" y="2032292"/>
                    <a:pt x="3294202" y="2046325"/>
                  </a:cubicBezTo>
                  <a:cubicBezTo>
                    <a:pt x="3293592" y="2047176"/>
                    <a:pt x="3292195" y="2048128"/>
                    <a:pt x="3290912" y="2048903"/>
                  </a:cubicBezTo>
                  <a:cubicBezTo>
                    <a:pt x="3277107" y="2057260"/>
                    <a:pt x="3261550" y="2057857"/>
                    <a:pt x="3246716" y="2054072"/>
                  </a:cubicBezTo>
                  <a:cubicBezTo>
                    <a:pt x="3222002" y="2047748"/>
                    <a:pt x="3205505" y="2052751"/>
                    <a:pt x="3182683" y="2060905"/>
                  </a:cubicBezTo>
                  <a:cubicBezTo>
                    <a:pt x="3168929" y="2065807"/>
                    <a:pt x="3162642" y="2062327"/>
                    <a:pt x="3148952" y="2056638"/>
                  </a:cubicBezTo>
                  <a:cubicBezTo>
                    <a:pt x="3129330" y="2048484"/>
                    <a:pt x="3105188" y="2048319"/>
                    <a:pt x="3083877" y="2045970"/>
                  </a:cubicBezTo>
                  <a:cubicBezTo>
                    <a:pt x="3066935" y="2044103"/>
                    <a:pt x="3051378" y="2034667"/>
                    <a:pt x="3035744" y="2030704"/>
                  </a:cubicBezTo>
                  <a:cubicBezTo>
                    <a:pt x="3009518" y="2024062"/>
                    <a:pt x="2992615" y="2010524"/>
                    <a:pt x="2964141" y="2012111"/>
                  </a:cubicBezTo>
                  <a:cubicBezTo>
                    <a:pt x="2953143" y="2012721"/>
                    <a:pt x="2933255" y="2009216"/>
                    <a:pt x="2924771" y="2020455"/>
                  </a:cubicBezTo>
                  <a:cubicBezTo>
                    <a:pt x="2918625" y="2028596"/>
                    <a:pt x="2924162" y="2038464"/>
                    <a:pt x="2926587" y="2046782"/>
                  </a:cubicBezTo>
                  <a:cubicBezTo>
                    <a:pt x="2932188" y="2065947"/>
                    <a:pt x="2936125" y="2082292"/>
                    <a:pt x="2909849" y="2083663"/>
                  </a:cubicBezTo>
                  <a:cubicBezTo>
                    <a:pt x="2889935" y="2084692"/>
                    <a:pt x="2868764" y="2067826"/>
                    <a:pt x="2850883" y="2058809"/>
                  </a:cubicBezTo>
                  <a:cubicBezTo>
                    <a:pt x="2847098" y="2056904"/>
                    <a:pt x="2844673" y="2056663"/>
                    <a:pt x="2840469" y="2057120"/>
                  </a:cubicBezTo>
                  <a:cubicBezTo>
                    <a:pt x="2836278" y="2057577"/>
                    <a:pt x="2833369" y="2055088"/>
                    <a:pt x="2828810" y="2054250"/>
                  </a:cubicBezTo>
                  <a:cubicBezTo>
                    <a:pt x="2824238" y="2053412"/>
                    <a:pt x="2817621" y="2053793"/>
                    <a:pt x="2814129" y="2049526"/>
                  </a:cubicBezTo>
                  <a:cubicBezTo>
                    <a:pt x="2810636" y="2045246"/>
                    <a:pt x="2807728" y="2038362"/>
                    <a:pt x="2806738" y="2033714"/>
                  </a:cubicBezTo>
                  <a:cubicBezTo>
                    <a:pt x="2805747" y="2029066"/>
                    <a:pt x="2806344" y="2026221"/>
                    <a:pt x="2804413" y="2022779"/>
                  </a:cubicBezTo>
                  <a:cubicBezTo>
                    <a:pt x="2802483" y="2019338"/>
                    <a:pt x="2800388" y="2017407"/>
                    <a:pt x="2797644" y="2015083"/>
                  </a:cubicBezTo>
                  <a:cubicBezTo>
                    <a:pt x="2794901" y="2012759"/>
                    <a:pt x="2792628" y="2013369"/>
                    <a:pt x="2789237" y="2013026"/>
                  </a:cubicBezTo>
                  <a:cubicBezTo>
                    <a:pt x="2758033" y="2009736"/>
                    <a:pt x="2732036" y="1997328"/>
                    <a:pt x="2701696" y="1987778"/>
                  </a:cubicBezTo>
                  <a:cubicBezTo>
                    <a:pt x="2690571" y="1984273"/>
                    <a:pt x="2672727" y="1984159"/>
                    <a:pt x="2673159" y="1967547"/>
                  </a:cubicBezTo>
                  <a:cubicBezTo>
                    <a:pt x="2673388" y="1958454"/>
                    <a:pt x="2685567" y="1954644"/>
                    <a:pt x="2688983" y="1946973"/>
                  </a:cubicBezTo>
                  <a:cubicBezTo>
                    <a:pt x="2693974" y="1935784"/>
                    <a:pt x="2685135" y="1925510"/>
                    <a:pt x="2681478" y="1916874"/>
                  </a:cubicBezTo>
                  <a:cubicBezTo>
                    <a:pt x="2675407" y="1902498"/>
                    <a:pt x="2687231" y="1896910"/>
                    <a:pt x="2684932" y="1883549"/>
                  </a:cubicBezTo>
                  <a:cubicBezTo>
                    <a:pt x="2684551" y="1881377"/>
                    <a:pt x="2682913" y="1880552"/>
                    <a:pt x="2680271" y="1881555"/>
                  </a:cubicBezTo>
                  <a:cubicBezTo>
                    <a:pt x="2677629" y="1882546"/>
                    <a:pt x="2673591" y="1890039"/>
                    <a:pt x="2669819" y="1887880"/>
                  </a:cubicBezTo>
                  <a:cubicBezTo>
                    <a:pt x="2666047" y="1885721"/>
                    <a:pt x="2668028" y="1880958"/>
                    <a:pt x="2666936" y="1877847"/>
                  </a:cubicBezTo>
                  <a:cubicBezTo>
                    <a:pt x="2665831" y="1874723"/>
                    <a:pt x="2663825" y="1874596"/>
                    <a:pt x="2661132" y="1874456"/>
                  </a:cubicBezTo>
                  <a:cubicBezTo>
                    <a:pt x="2658452" y="1874316"/>
                    <a:pt x="2657424" y="1876082"/>
                    <a:pt x="2654998" y="1876933"/>
                  </a:cubicBezTo>
                  <a:cubicBezTo>
                    <a:pt x="2652560" y="1877783"/>
                    <a:pt x="2650375" y="1877301"/>
                    <a:pt x="2647594" y="1876793"/>
                  </a:cubicBezTo>
                  <a:cubicBezTo>
                    <a:pt x="2644800" y="1876272"/>
                    <a:pt x="2640266" y="1877580"/>
                    <a:pt x="2638107" y="1879015"/>
                  </a:cubicBezTo>
                  <a:cubicBezTo>
                    <a:pt x="2635961" y="1880463"/>
                    <a:pt x="2636367" y="1882571"/>
                    <a:pt x="2634386" y="1883524"/>
                  </a:cubicBezTo>
                  <a:cubicBezTo>
                    <a:pt x="2612059" y="1894230"/>
                    <a:pt x="2588679" y="1884349"/>
                    <a:pt x="2566136" y="1883791"/>
                  </a:cubicBezTo>
                  <a:cubicBezTo>
                    <a:pt x="2552420" y="1883435"/>
                    <a:pt x="2544991" y="1887994"/>
                    <a:pt x="2531516" y="1888312"/>
                  </a:cubicBezTo>
                  <a:cubicBezTo>
                    <a:pt x="2522562" y="1888528"/>
                    <a:pt x="2510066" y="1886292"/>
                    <a:pt x="2501023" y="1889620"/>
                  </a:cubicBezTo>
                  <a:cubicBezTo>
                    <a:pt x="2498547" y="1890534"/>
                    <a:pt x="2498356" y="1892274"/>
                    <a:pt x="2496007" y="1892109"/>
                  </a:cubicBezTo>
                  <a:cubicBezTo>
                    <a:pt x="2493657" y="1891944"/>
                    <a:pt x="2492184" y="1889556"/>
                    <a:pt x="2489898" y="1889810"/>
                  </a:cubicBezTo>
                  <a:cubicBezTo>
                    <a:pt x="2487612" y="1890064"/>
                    <a:pt x="2486672" y="1893150"/>
                    <a:pt x="2485326" y="1894141"/>
                  </a:cubicBezTo>
                  <a:cubicBezTo>
                    <a:pt x="2483980" y="1895144"/>
                    <a:pt x="2483078" y="1895436"/>
                    <a:pt x="2481833" y="1895703"/>
                  </a:cubicBezTo>
                  <a:cubicBezTo>
                    <a:pt x="2469692" y="1898345"/>
                    <a:pt x="2456294" y="1894154"/>
                    <a:pt x="2444521" y="1897049"/>
                  </a:cubicBezTo>
                  <a:cubicBezTo>
                    <a:pt x="2429522" y="1900758"/>
                    <a:pt x="2415705" y="1910778"/>
                    <a:pt x="2403068" y="1917217"/>
                  </a:cubicBezTo>
                  <a:cubicBezTo>
                    <a:pt x="2379776" y="1929079"/>
                    <a:pt x="2366111" y="1927466"/>
                    <a:pt x="2339987" y="1926463"/>
                  </a:cubicBezTo>
                  <a:cubicBezTo>
                    <a:pt x="2326424" y="1925929"/>
                    <a:pt x="2304376" y="1938299"/>
                    <a:pt x="2290305" y="1932216"/>
                  </a:cubicBezTo>
                  <a:cubicBezTo>
                    <a:pt x="2281859" y="1928571"/>
                    <a:pt x="2286520" y="1918423"/>
                    <a:pt x="2278862" y="1915566"/>
                  </a:cubicBezTo>
                  <a:cubicBezTo>
                    <a:pt x="2271217" y="1912708"/>
                    <a:pt x="2264067" y="1922106"/>
                    <a:pt x="2261768" y="1926844"/>
                  </a:cubicBezTo>
                  <a:cubicBezTo>
                    <a:pt x="2259456" y="1931581"/>
                    <a:pt x="2261361" y="1934070"/>
                    <a:pt x="2259850" y="1937397"/>
                  </a:cubicBezTo>
                  <a:cubicBezTo>
                    <a:pt x="2258352" y="1940725"/>
                    <a:pt x="2256726" y="1942363"/>
                    <a:pt x="2255545" y="1945157"/>
                  </a:cubicBezTo>
                  <a:cubicBezTo>
                    <a:pt x="2253056" y="1951101"/>
                    <a:pt x="2250884" y="1956739"/>
                    <a:pt x="2247861" y="1962251"/>
                  </a:cubicBezTo>
                  <a:cubicBezTo>
                    <a:pt x="2242883" y="1971357"/>
                    <a:pt x="2236419" y="1976589"/>
                    <a:pt x="2227097" y="1980907"/>
                  </a:cubicBezTo>
                  <a:cubicBezTo>
                    <a:pt x="2222627" y="1982990"/>
                    <a:pt x="2217077" y="1983447"/>
                    <a:pt x="2212949" y="1986114"/>
                  </a:cubicBezTo>
                  <a:cubicBezTo>
                    <a:pt x="2208834" y="1988769"/>
                    <a:pt x="2207361" y="1992439"/>
                    <a:pt x="2203983" y="1995881"/>
                  </a:cubicBezTo>
                  <a:cubicBezTo>
                    <a:pt x="2200592" y="1999335"/>
                    <a:pt x="2197468" y="2001266"/>
                    <a:pt x="2192413" y="2002993"/>
                  </a:cubicBezTo>
                  <a:cubicBezTo>
                    <a:pt x="2187359" y="2004707"/>
                    <a:pt x="2180081" y="2005291"/>
                    <a:pt x="2179129" y="2012327"/>
                  </a:cubicBezTo>
                  <a:cubicBezTo>
                    <a:pt x="2178189" y="2019376"/>
                    <a:pt x="2183574" y="2026399"/>
                    <a:pt x="2180424" y="2033600"/>
                  </a:cubicBezTo>
                  <a:cubicBezTo>
                    <a:pt x="2179116" y="2036584"/>
                    <a:pt x="2175129" y="2036978"/>
                    <a:pt x="2172601" y="2038832"/>
                  </a:cubicBezTo>
                  <a:cubicBezTo>
                    <a:pt x="2170061" y="2040686"/>
                    <a:pt x="2167978" y="2044280"/>
                    <a:pt x="2166238" y="2046655"/>
                  </a:cubicBezTo>
                  <a:cubicBezTo>
                    <a:pt x="2163000" y="2051024"/>
                    <a:pt x="2162403" y="2055037"/>
                    <a:pt x="2163660" y="2059838"/>
                  </a:cubicBezTo>
                  <a:cubicBezTo>
                    <a:pt x="2164905" y="2064639"/>
                    <a:pt x="2163610" y="2067267"/>
                    <a:pt x="2161451" y="2070912"/>
                  </a:cubicBezTo>
                  <a:cubicBezTo>
                    <a:pt x="2156980" y="2078494"/>
                    <a:pt x="2165896" y="2079878"/>
                    <a:pt x="2165629" y="2086711"/>
                  </a:cubicBezTo>
                  <a:cubicBezTo>
                    <a:pt x="2165273" y="2096300"/>
                    <a:pt x="2156358" y="2101443"/>
                    <a:pt x="2152180" y="2109279"/>
                  </a:cubicBezTo>
                  <a:cubicBezTo>
                    <a:pt x="2149157" y="2114931"/>
                    <a:pt x="2148674" y="2119033"/>
                    <a:pt x="2142591" y="2122449"/>
                  </a:cubicBezTo>
                  <a:cubicBezTo>
                    <a:pt x="2127288" y="2131085"/>
                    <a:pt x="2113000" y="2142032"/>
                    <a:pt x="2096833" y="2149995"/>
                  </a:cubicBezTo>
                  <a:cubicBezTo>
                    <a:pt x="2087244" y="2154720"/>
                    <a:pt x="2076945" y="2160397"/>
                    <a:pt x="2070963" y="2169414"/>
                  </a:cubicBezTo>
                  <a:cubicBezTo>
                    <a:pt x="2064969" y="2178443"/>
                    <a:pt x="2065934" y="2185200"/>
                    <a:pt x="2055215" y="2190076"/>
                  </a:cubicBezTo>
                  <a:cubicBezTo>
                    <a:pt x="2053564" y="2190826"/>
                    <a:pt x="2050135" y="2191016"/>
                    <a:pt x="2047875" y="2192159"/>
                  </a:cubicBezTo>
                  <a:cubicBezTo>
                    <a:pt x="2045614" y="2193302"/>
                    <a:pt x="2042883" y="2196630"/>
                    <a:pt x="2040826" y="2198103"/>
                  </a:cubicBezTo>
                  <a:cubicBezTo>
                    <a:pt x="2038781" y="2199576"/>
                    <a:pt x="2037092" y="2198712"/>
                    <a:pt x="2035416" y="2200643"/>
                  </a:cubicBezTo>
                  <a:cubicBezTo>
                    <a:pt x="2033739" y="2202561"/>
                    <a:pt x="2035467" y="2205481"/>
                    <a:pt x="2035454" y="2207704"/>
                  </a:cubicBezTo>
                  <a:cubicBezTo>
                    <a:pt x="2035416" y="2212505"/>
                    <a:pt x="2031771" y="2214626"/>
                    <a:pt x="2029828" y="2218702"/>
                  </a:cubicBezTo>
                  <a:cubicBezTo>
                    <a:pt x="2024799" y="2229281"/>
                    <a:pt x="2017826" y="2241029"/>
                    <a:pt x="2012276" y="2250871"/>
                  </a:cubicBezTo>
                  <a:cubicBezTo>
                    <a:pt x="2004885" y="2263990"/>
                    <a:pt x="2001786" y="2276487"/>
                    <a:pt x="1995347" y="2289670"/>
                  </a:cubicBezTo>
                  <a:cubicBezTo>
                    <a:pt x="1991105" y="2298331"/>
                    <a:pt x="1983016" y="2303259"/>
                    <a:pt x="1977961" y="2311895"/>
                  </a:cubicBezTo>
                  <a:cubicBezTo>
                    <a:pt x="1969566" y="2326246"/>
                    <a:pt x="1968347" y="2339632"/>
                    <a:pt x="1979663" y="2353119"/>
                  </a:cubicBezTo>
                  <a:cubicBezTo>
                    <a:pt x="1981415" y="2355215"/>
                    <a:pt x="1985111" y="2354173"/>
                    <a:pt x="1986508" y="2357564"/>
                  </a:cubicBezTo>
                  <a:cubicBezTo>
                    <a:pt x="1987918" y="2360968"/>
                    <a:pt x="1984146" y="2365794"/>
                    <a:pt x="1984006" y="2369210"/>
                  </a:cubicBezTo>
                  <a:cubicBezTo>
                    <a:pt x="1983866" y="2372601"/>
                    <a:pt x="1986064" y="2374988"/>
                    <a:pt x="1984781" y="2377948"/>
                  </a:cubicBezTo>
                  <a:cubicBezTo>
                    <a:pt x="1983485" y="2380907"/>
                    <a:pt x="1981238" y="2379967"/>
                    <a:pt x="1978672" y="2380361"/>
                  </a:cubicBezTo>
                  <a:cubicBezTo>
                    <a:pt x="1978317" y="2384513"/>
                    <a:pt x="1980158" y="2386622"/>
                    <a:pt x="1982368" y="2390000"/>
                  </a:cubicBezTo>
                  <a:cubicBezTo>
                    <a:pt x="1984578" y="2393391"/>
                    <a:pt x="1986851" y="2396045"/>
                    <a:pt x="1987880" y="2400338"/>
                  </a:cubicBezTo>
                  <a:cubicBezTo>
                    <a:pt x="1991385" y="2414841"/>
                    <a:pt x="1991258" y="2428709"/>
                    <a:pt x="1988311" y="2443581"/>
                  </a:cubicBezTo>
                  <a:cubicBezTo>
                    <a:pt x="1985378" y="2458466"/>
                    <a:pt x="1983130" y="2473553"/>
                    <a:pt x="1977618" y="2487980"/>
                  </a:cubicBezTo>
                  <a:cubicBezTo>
                    <a:pt x="1974380" y="2496464"/>
                    <a:pt x="1969896" y="2504058"/>
                    <a:pt x="1962467" y="2509799"/>
                  </a:cubicBezTo>
                  <a:cubicBezTo>
                    <a:pt x="1959597" y="2512034"/>
                    <a:pt x="1955088" y="2511742"/>
                    <a:pt x="1953018" y="2515450"/>
                  </a:cubicBezTo>
                  <a:cubicBezTo>
                    <a:pt x="1952447" y="2516466"/>
                    <a:pt x="1952586" y="2518105"/>
                    <a:pt x="1952929" y="2519591"/>
                  </a:cubicBezTo>
                  <a:cubicBezTo>
                    <a:pt x="1953285" y="2521077"/>
                    <a:pt x="1953285" y="2522334"/>
                    <a:pt x="1955507" y="2522689"/>
                  </a:cubicBezTo>
                  <a:cubicBezTo>
                    <a:pt x="1957743" y="2523070"/>
                    <a:pt x="1960156" y="2522220"/>
                    <a:pt x="1962632" y="2523591"/>
                  </a:cubicBezTo>
                  <a:cubicBezTo>
                    <a:pt x="1965109" y="2524950"/>
                    <a:pt x="1968207" y="2527566"/>
                    <a:pt x="1969325" y="2530424"/>
                  </a:cubicBezTo>
                  <a:cubicBezTo>
                    <a:pt x="1970443" y="2533281"/>
                    <a:pt x="1971052" y="2536024"/>
                    <a:pt x="1973910" y="2537193"/>
                  </a:cubicBezTo>
                  <a:cubicBezTo>
                    <a:pt x="1976767" y="2538349"/>
                    <a:pt x="1978342" y="2539060"/>
                    <a:pt x="1977174" y="2541930"/>
                  </a:cubicBezTo>
                  <a:cubicBezTo>
                    <a:pt x="1976005" y="2544813"/>
                    <a:pt x="1972729" y="2544140"/>
                    <a:pt x="1973541" y="2547874"/>
                  </a:cubicBezTo>
                  <a:cubicBezTo>
                    <a:pt x="1974354" y="2551607"/>
                    <a:pt x="1979523" y="2553423"/>
                    <a:pt x="1982660" y="2555024"/>
                  </a:cubicBezTo>
                  <a:cubicBezTo>
                    <a:pt x="1981936" y="2563037"/>
                    <a:pt x="1975408" y="2557005"/>
                    <a:pt x="1971509" y="2561145"/>
                  </a:cubicBezTo>
                  <a:cubicBezTo>
                    <a:pt x="1960067" y="2573299"/>
                    <a:pt x="1979421" y="2592501"/>
                    <a:pt x="1987943" y="2597962"/>
                  </a:cubicBezTo>
                  <a:cubicBezTo>
                    <a:pt x="1996465" y="2603436"/>
                    <a:pt x="2001875" y="2597569"/>
                    <a:pt x="2007514" y="2603868"/>
                  </a:cubicBezTo>
                  <a:cubicBezTo>
                    <a:pt x="2013153" y="2610167"/>
                    <a:pt x="2006091" y="2615565"/>
                    <a:pt x="2016340" y="2618206"/>
                  </a:cubicBezTo>
                  <a:cubicBezTo>
                    <a:pt x="2017941" y="2618625"/>
                    <a:pt x="2021624" y="2618143"/>
                    <a:pt x="2023376" y="2619019"/>
                  </a:cubicBezTo>
                  <a:cubicBezTo>
                    <a:pt x="2027821" y="2621267"/>
                    <a:pt x="2028456" y="2624594"/>
                    <a:pt x="2029498" y="2628950"/>
                  </a:cubicBezTo>
                  <a:cubicBezTo>
                    <a:pt x="2033435" y="2645257"/>
                    <a:pt x="2050834" y="2648165"/>
                    <a:pt x="2061171" y="2658732"/>
                  </a:cubicBezTo>
                  <a:cubicBezTo>
                    <a:pt x="2068271" y="2665996"/>
                    <a:pt x="2067661" y="2674531"/>
                    <a:pt x="2070684" y="2683548"/>
                  </a:cubicBezTo>
                  <a:cubicBezTo>
                    <a:pt x="2076577" y="2701239"/>
                    <a:pt x="2085035" y="2717380"/>
                    <a:pt x="2100389" y="2728099"/>
                  </a:cubicBezTo>
                  <a:cubicBezTo>
                    <a:pt x="2107653" y="2733179"/>
                    <a:pt x="2117140" y="2731477"/>
                    <a:pt x="2123554" y="2735554"/>
                  </a:cubicBezTo>
                  <a:cubicBezTo>
                    <a:pt x="2129980" y="2739631"/>
                    <a:pt x="2127897" y="2743187"/>
                    <a:pt x="2132545" y="2748419"/>
                  </a:cubicBezTo>
                  <a:cubicBezTo>
                    <a:pt x="2137206" y="2753652"/>
                    <a:pt x="2140902" y="2757182"/>
                    <a:pt x="2148357" y="2760802"/>
                  </a:cubicBezTo>
                  <a:cubicBezTo>
                    <a:pt x="2160638" y="2766783"/>
                    <a:pt x="2173236" y="2773641"/>
                    <a:pt x="2185962" y="2781300"/>
                  </a:cubicBezTo>
                  <a:cubicBezTo>
                    <a:pt x="2195753" y="2787218"/>
                    <a:pt x="2199424" y="2798635"/>
                    <a:pt x="2213038" y="2801899"/>
                  </a:cubicBezTo>
                  <a:cubicBezTo>
                    <a:pt x="2226652" y="2805163"/>
                    <a:pt x="2243226" y="2786646"/>
                    <a:pt x="2254948" y="2779725"/>
                  </a:cubicBezTo>
                  <a:cubicBezTo>
                    <a:pt x="2260803" y="2776270"/>
                    <a:pt x="2266492" y="2778302"/>
                    <a:pt x="2272842" y="2778531"/>
                  </a:cubicBezTo>
                  <a:cubicBezTo>
                    <a:pt x="2287943" y="2779102"/>
                    <a:pt x="2300046" y="2778671"/>
                    <a:pt x="2314524" y="2771990"/>
                  </a:cubicBezTo>
                  <a:cubicBezTo>
                    <a:pt x="2318334" y="2770238"/>
                    <a:pt x="2326817" y="2775242"/>
                    <a:pt x="2330729" y="2776118"/>
                  </a:cubicBezTo>
                  <a:cubicBezTo>
                    <a:pt x="2340152" y="2778213"/>
                    <a:pt x="2346134" y="2783382"/>
                    <a:pt x="2355316" y="2785795"/>
                  </a:cubicBezTo>
                  <a:cubicBezTo>
                    <a:pt x="2364498" y="2788208"/>
                    <a:pt x="2373782" y="2782684"/>
                    <a:pt x="2382494" y="2779966"/>
                  </a:cubicBezTo>
                  <a:cubicBezTo>
                    <a:pt x="2391206" y="2777261"/>
                    <a:pt x="2399957" y="2774645"/>
                    <a:pt x="2408275" y="2771495"/>
                  </a:cubicBezTo>
                  <a:cubicBezTo>
                    <a:pt x="2416581" y="2768346"/>
                    <a:pt x="2423198" y="2763253"/>
                    <a:pt x="2431072" y="2759443"/>
                  </a:cubicBezTo>
                  <a:cubicBezTo>
                    <a:pt x="2436291" y="2756916"/>
                    <a:pt x="2442667" y="2756496"/>
                    <a:pt x="2447874" y="2754198"/>
                  </a:cubicBezTo>
                  <a:cubicBezTo>
                    <a:pt x="2453093" y="2751924"/>
                    <a:pt x="2456865" y="2747797"/>
                    <a:pt x="2462263" y="2746171"/>
                  </a:cubicBezTo>
                  <a:cubicBezTo>
                    <a:pt x="2472169" y="2743187"/>
                    <a:pt x="2483853" y="2743898"/>
                    <a:pt x="2493416" y="2740837"/>
                  </a:cubicBezTo>
                  <a:cubicBezTo>
                    <a:pt x="2502979" y="2737777"/>
                    <a:pt x="2509316" y="2729725"/>
                    <a:pt x="2519502" y="2731147"/>
                  </a:cubicBezTo>
                  <a:cubicBezTo>
                    <a:pt x="2524213" y="2731795"/>
                    <a:pt x="2524353" y="2736608"/>
                    <a:pt x="2527871" y="2739212"/>
                  </a:cubicBezTo>
                  <a:cubicBezTo>
                    <a:pt x="2531402" y="2741815"/>
                    <a:pt x="2537066" y="2744203"/>
                    <a:pt x="2541193" y="2745041"/>
                  </a:cubicBezTo>
                  <a:cubicBezTo>
                    <a:pt x="2545308" y="2745879"/>
                    <a:pt x="2548966" y="2745104"/>
                    <a:pt x="2551912" y="2747594"/>
                  </a:cubicBezTo>
                  <a:cubicBezTo>
                    <a:pt x="2558440" y="2753118"/>
                    <a:pt x="2551061" y="2758020"/>
                    <a:pt x="2553969" y="2764955"/>
                  </a:cubicBezTo>
                  <a:cubicBezTo>
                    <a:pt x="2556890" y="2771876"/>
                    <a:pt x="2566758" y="2775635"/>
                    <a:pt x="2572753" y="2779560"/>
                  </a:cubicBezTo>
                  <a:cubicBezTo>
                    <a:pt x="2583421" y="2786545"/>
                    <a:pt x="2586977" y="2786672"/>
                    <a:pt x="2599931" y="2783789"/>
                  </a:cubicBezTo>
                  <a:cubicBezTo>
                    <a:pt x="2607538" y="2782100"/>
                    <a:pt x="2618879" y="2782227"/>
                    <a:pt x="2627655" y="2780792"/>
                  </a:cubicBezTo>
                  <a:cubicBezTo>
                    <a:pt x="2641130" y="2778556"/>
                    <a:pt x="2651988" y="2773946"/>
                    <a:pt x="2666682" y="2777248"/>
                  </a:cubicBezTo>
                  <a:cubicBezTo>
                    <a:pt x="2669311" y="2777832"/>
                    <a:pt x="2677109" y="2782900"/>
                    <a:pt x="2679573" y="2785884"/>
                  </a:cubicBezTo>
                  <a:cubicBezTo>
                    <a:pt x="2682024" y="2788869"/>
                    <a:pt x="2686646" y="2800629"/>
                    <a:pt x="2686951" y="2802407"/>
                  </a:cubicBezTo>
                  <a:cubicBezTo>
                    <a:pt x="2688615" y="2812275"/>
                    <a:pt x="2683738" y="2815208"/>
                    <a:pt x="2680131" y="2821419"/>
                  </a:cubicBezTo>
                  <a:cubicBezTo>
                    <a:pt x="2676512" y="2827642"/>
                    <a:pt x="2675788" y="2832290"/>
                    <a:pt x="2673350" y="2838348"/>
                  </a:cubicBezTo>
                  <a:cubicBezTo>
                    <a:pt x="2670911" y="2844419"/>
                    <a:pt x="2663799" y="2844139"/>
                    <a:pt x="2662758" y="2851467"/>
                  </a:cubicBezTo>
                  <a:cubicBezTo>
                    <a:pt x="2661323" y="2861487"/>
                    <a:pt x="2670111" y="2873425"/>
                    <a:pt x="2653855" y="2873514"/>
                  </a:cubicBezTo>
                  <a:cubicBezTo>
                    <a:pt x="2653626" y="2874479"/>
                    <a:pt x="2653131" y="2875546"/>
                    <a:pt x="2653169" y="2876461"/>
                  </a:cubicBezTo>
                  <a:cubicBezTo>
                    <a:pt x="2653296" y="2880956"/>
                    <a:pt x="2656306" y="2883204"/>
                    <a:pt x="2659138" y="2886049"/>
                  </a:cubicBezTo>
                  <a:cubicBezTo>
                    <a:pt x="2661970" y="2888894"/>
                    <a:pt x="2662643" y="2893123"/>
                    <a:pt x="2662910" y="2896489"/>
                  </a:cubicBezTo>
                  <a:cubicBezTo>
                    <a:pt x="2663177" y="2899854"/>
                    <a:pt x="2660942" y="2902292"/>
                    <a:pt x="2661945" y="2905048"/>
                  </a:cubicBezTo>
                  <a:cubicBezTo>
                    <a:pt x="2662948" y="2907804"/>
                    <a:pt x="2664713" y="2906928"/>
                    <a:pt x="2666555" y="2909023"/>
                  </a:cubicBezTo>
                  <a:cubicBezTo>
                    <a:pt x="2668384" y="2911132"/>
                    <a:pt x="2666771" y="2913214"/>
                    <a:pt x="2669044" y="2916110"/>
                  </a:cubicBezTo>
                  <a:cubicBezTo>
                    <a:pt x="2671317" y="2919018"/>
                    <a:pt x="2679750" y="2921292"/>
                    <a:pt x="2682252" y="2924213"/>
                  </a:cubicBezTo>
                  <a:cubicBezTo>
                    <a:pt x="2684754" y="2927134"/>
                    <a:pt x="2684081" y="2929966"/>
                    <a:pt x="2687065" y="2931617"/>
                  </a:cubicBezTo>
                  <a:cubicBezTo>
                    <a:pt x="2690050" y="2933268"/>
                    <a:pt x="2692438" y="2931604"/>
                    <a:pt x="2695155" y="2934131"/>
                  </a:cubicBezTo>
                  <a:cubicBezTo>
                    <a:pt x="2697860" y="2936659"/>
                    <a:pt x="2700185" y="2942983"/>
                    <a:pt x="2702153" y="2945790"/>
                  </a:cubicBezTo>
                  <a:cubicBezTo>
                    <a:pt x="2706433" y="2951899"/>
                    <a:pt x="2712123" y="2957855"/>
                    <a:pt x="2716314" y="2962732"/>
                  </a:cubicBezTo>
                  <a:cubicBezTo>
                    <a:pt x="2722511" y="2969971"/>
                    <a:pt x="2721190" y="2973819"/>
                    <a:pt x="2723781" y="2982391"/>
                  </a:cubicBezTo>
                  <a:cubicBezTo>
                    <a:pt x="2727477" y="2994596"/>
                    <a:pt x="2740939" y="3000832"/>
                    <a:pt x="2738297" y="3015513"/>
                  </a:cubicBezTo>
                  <a:cubicBezTo>
                    <a:pt x="2737484" y="3020060"/>
                    <a:pt x="2731604" y="3024009"/>
                    <a:pt x="2729217" y="3028429"/>
                  </a:cubicBezTo>
                  <a:cubicBezTo>
                    <a:pt x="2726829" y="3032861"/>
                    <a:pt x="2722168" y="3038360"/>
                    <a:pt x="2719958" y="3042564"/>
                  </a:cubicBezTo>
                  <a:cubicBezTo>
                    <a:pt x="2717749" y="3046780"/>
                    <a:pt x="2719031" y="3049066"/>
                    <a:pt x="2718485" y="3053410"/>
                  </a:cubicBezTo>
                  <a:cubicBezTo>
                    <a:pt x="2717939" y="3057753"/>
                    <a:pt x="2716910" y="3062554"/>
                    <a:pt x="2717114" y="3067202"/>
                  </a:cubicBezTo>
                  <a:cubicBezTo>
                    <a:pt x="2717317" y="3071876"/>
                    <a:pt x="2719489" y="3076460"/>
                    <a:pt x="2718930" y="3081248"/>
                  </a:cubicBezTo>
                  <a:cubicBezTo>
                    <a:pt x="2715221" y="3112795"/>
                    <a:pt x="2684602" y="3113112"/>
                    <a:pt x="2661564" y="3126498"/>
                  </a:cubicBezTo>
                  <a:cubicBezTo>
                    <a:pt x="2654769" y="3130448"/>
                    <a:pt x="2657970" y="3138030"/>
                    <a:pt x="2654414" y="3143732"/>
                  </a:cubicBezTo>
                  <a:cubicBezTo>
                    <a:pt x="2649245" y="3152013"/>
                    <a:pt x="2640126" y="3155061"/>
                    <a:pt x="2633256" y="3161665"/>
                  </a:cubicBezTo>
                  <a:cubicBezTo>
                    <a:pt x="2624277" y="3170301"/>
                    <a:pt x="2619844" y="3182289"/>
                    <a:pt x="2614841" y="3193376"/>
                  </a:cubicBezTo>
                  <a:cubicBezTo>
                    <a:pt x="2606306" y="3212325"/>
                    <a:pt x="2602572" y="3224542"/>
                    <a:pt x="2611615" y="3244621"/>
                  </a:cubicBezTo>
                  <a:cubicBezTo>
                    <a:pt x="2620644" y="3264700"/>
                    <a:pt x="2629661" y="3279686"/>
                    <a:pt x="2624772" y="3304095"/>
                  </a:cubicBezTo>
                  <a:cubicBezTo>
                    <a:pt x="2616707" y="3344341"/>
                    <a:pt x="2609443" y="3393173"/>
                    <a:pt x="2610954" y="3433851"/>
                  </a:cubicBezTo>
                  <a:cubicBezTo>
                    <a:pt x="2612593" y="3477577"/>
                    <a:pt x="2627223" y="3513848"/>
                    <a:pt x="2634678" y="3554615"/>
                  </a:cubicBezTo>
                  <a:cubicBezTo>
                    <a:pt x="2638247" y="3574161"/>
                    <a:pt x="2638031" y="3590150"/>
                    <a:pt x="2636418" y="3609086"/>
                  </a:cubicBezTo>
                  <a:cubicBezTo>
                    <a:pt x="2635529" y="3619398"/>
                    <a:pt x="2633929" y="3625621"/>
                    <a:pt x="2629027" y="3635260"/>
                  </a:cubicBezTo>
                  <a:cubicBezTo>
                    <a:pt x="2624099" y="3644912"/>
                    <a:pt x="2613494" y="3651250"/>
                    <a:pt x="2619463" y="3664483"/>
                  </a:cubicBezTo>
                  <a:cubicBezTo>
                    <a:pt x="2625432" y="3677704"/>
                    <a:pt x="2639834" y="3686924"/>
                    <a:pt x="2653957" y="3690962"/>
                  </a:cubicBezTo>
                  <a:cubicBezTo>
                    <a:pt x="2661208" y="3693033"/>
                    <a:pt x="2667711" y="3690759"/>
                    <a:pt x="2674912" y="3692550"/>
                  </a:cubicBezTo>
                  <a:cubicBezTo>
                    <a:pt x="2682125" y="3694353"/>
                    <a:pt x="2689758" y="3700767"/>
                    <a:pt x="2696730" y="3702215"/>
                  </a:cubicBezTo>
                  <a:cubicBezTo>
                    <a:pt x="2703703" y="3703675"/>
                    <a:pt x="2705912" y="3699103"/>
                    <a:pt x="2712072" y="3697871"/>
                  </a:cubicBezTo>
                  <a:cubicBezTo>
                    <a:pt x="2718231" y="3696614"/>
                    <a:pt x="2722257" y="3700259"/>
                    <a:pt x="2727756" y="3702875"/>
                  </a:cubicBezTo>
                  <a:cubicBezTo>
                    <a:pt x="2733243" y="3705491"/>
                    <a:pt x="2738754" y="3703942"/>
                    <a:pt x="2744901" y="3705707"/>
                  </a:cubicBezTo>
                  <a:cubicBezTo>
                    <a:pt x="2751048" y="3707460"/>
                    <a:pt x="2755938" y="3712730"/>
                    <a:pt x="2762872" y="3714432"/>
                  </a:cubicBezTo>
                  <a:cubicBezTo>
                    <a:pt x="2793250" y="3721925"/>
                    <a:pt x="2825826" y="3724706"/>
                    <a:pt x="2854210" y="3711003"/>
                  </a:cubicBezTo>
                  <a:cubicBezTo>
                    <a:pt x="2880194" y="3698455"/>
                    <a:pt x="2891408" y="3673729"/>
                    <a:pt x="2917253" y="3662108"/>
                  </a:cubicBezTo>
                  <a:cubicBezTo>
                    <a:pt x="2936493" y="3653447"/>
                    <a:pt x="2958007" y="3658349"/>
                    <a:pt x="2977959" y="3648798"/>
                  </a:cubicBezTo>
                  <a:cubicBezTo>
                    <a:pt x="2997911" y="3639261"/>
                    <a:pt x="3014776" y="3620985"/>
                    <a:pt x="3030435" y="3605212"/>
                  </a:cubicBezTo>
                  <a:cubicBezTo>
                    <a:pt x="3032531" y="3603117"/>
                    <a:pt x="3035071" y="3601593"/>
                    <a:pt x="3036557" y="3599726"/>
                  </a:cubicBezTo>
                  <a:cubicBezTo>
                    <a:pt x="3040037" y="3595319"/>
                    <a:pt x="3040341" y="3591521"/>
                    <a:pt x="3041243" y="3586365"/>
                  </a:cubicBezTo>
                  <a:cubicBezTo>
                    <a:pt x="3039236" y="3586606"/>
                    <a:pt x="3036633" y="3577691"/>
                    <a:pt x="3040240" y="3579025"/>
                  </a:cubicBezTo>
                  <a:cubicBezTo>
                    <a:pt x="3040621" y="3577932"/>
                    <a:pt x="3038132" y="3577996"/>
                    <a:pt x="3038944" y="3577005"/>
                  </a:cubicBezTo>
                  <a:cubicBezTo>
                    <a:pt x="3041599" y="3573805"/>
                    <a:pt x="3045129" y="3573462"/>
                    <a:pt x="3048838" y="3570973"/>
                  </a:cubicBezTo>
                  <a:cubicBezTo>
                    <a:pt x="3052559" y="3568496"/>
                    <a:pt x="3057664" y="3568141"/>
                    <a:pt x="3062401" y="3568052"/>
                  </a:cubicBezTo>
                  <a:cubicBezTo>
                    <a:pt x="3064116" y="3568026"/>
                    <a:pt x="3064903" y="3565804"/>
                    <a:pt x="3066529" y="3565029"/>
                  </a:cubicBezTo>
                  <a:cubicBezTo>
                    <a:pt x="3068142" y="3564242"/>
                    <a:pt x="3071113" y="3563531"/>
                    <a:pt x="3072879" y="3563416"/>
                  </a:cubicBezTo>
                  <a:cubicBezTo>
                    <a:pt x="3078975" y="3563023"/>
                    <a:pt x="3084956" y="3565131"/>
                    <a:pt x="3090786" y="3564242"/>
                  </a:cubicBezTo>
                  <a:cubicBezTo>
                    <a:pt x="3096628" y="3563340"/>
                    <a:pt x="3101378" y="3561105"/>
                    <a:pt x="3107194" y="3560279"/>
                  </a:cubicBezTo>
                  <a:cubicBezTo>
                    <a:pt x="3113011" y="3559441"/>
                    <a:pt x="3118180" y="3561753"/>
                    <a:pt x="3123565" y="3557752"/>
                  </a:cubicBezTo>
                  <a:cubicBezTo>
                    <a:pt x="3128949" y="3553739"/>
                    <a:pt x="3131946" y="3545903"/>
                    <a:pt x="3136582" y="3540760"/>
                  </a:cubicBezTo>
                  <a:cubicBezTo>
                    <a:pt x="3141205" y="3535603"/>
                    <a:pt x="3148736" y="3532200"/>
                    <a:pt x="3152089" y="3526129"/>
                  </a:cubicBezTo>
                  <a:cubicBezTo>
                    <a:pt x="3157397" y="3516566"/>
                    <a:pt x="3152584" y="3507016"/>
                    <a:pt x="3150133" y="3498011"/>
                  </a:cubicBezTo>
                  <a:cubicBezTo>
                    <a:pt x="3147694" y="3489007"/>
                    <a:pt x="3147694" y="3481438"/>
                    <a:pt x="3148063" y="3472865"/>
                  </a:cubicBezTo>
                  <a:cubicBezTo>
                    <a:pt x="3148418" y="3464306"/>
                    <a:pt x="3151695" y="3458044"/>
                    <a:pt x="3153536" y="3449789"/>
                  </a:cubicBezTo>
                  <a:cubicBezTo>
                    <a:pt x="3153956" y="3447910"/>
                    <a:pt x="3152698" y="3446678"/>
                    <a:pt x="3153981" y="3444024"/>
                  </a:cubicBezTo>
                  <a:cubicBezTo>
                    <a:pt x="3155264" y="3441382"/>
                    <a:pt x="3158223" y="3437420"/>
                    <a:pt x="3162185" y="3436861"/>
                  </a:cubicBezTo>
                  <a:cubicBezTo>
                    <a:pt x="3166148" y="3436302"/>
                    <a:pt x="3166325" y="3440303"/>
                    <a:pt x="3168421" y="3442868"/>
                  </a:cubicBezTo>
                  <a:cubicBezTo>
                    <a:pt x="3170529" y="3445433"/>
                    <a:pt x="3171494" y="3443249"/>
                    <a:pt x="3173895" y="3441865"/>
                  </a:cubicBezTo>
                  <a:cubicBezTo>
                    <a:pt x="3176295" y="3440480"/>
                    <a:pt x="3177006" y="3438448"/>
                    <a:pt x="3180486" y="3437597"/>
                  </a:cubicBezTo>
                  <a:cubicBezTo>
                    <a:pt x="3188030" y="3435743"/>
                    <a:pt x="3198444" y="3438017"/>
                    <a:pt x="3206127" y="3436404"/>
                  </a:cubicBezTo>
                  <a:cubicBezTo>
                    <a:pt x="3213811" y="3434791"/>
                    <a:pt x="3218738" y="3430117"/>
                    <a:pt x="3224758" y="3426142"/>
                  </a:cubicBezTo>
                  <a:cubicBezTo>
                    <a:pt x="3230778" y="3422154"/>
                    <a:pt x="3235756" y="3419043"/>
                    <a:pt x="3242398" y="3416033"/>
                  </a:cubicBezTo>
                  <a:cubicBezTo>
                    <a:pt x="3245256" y="3414750"/>
                    <a:pt x="3247631" y="3412286"/>
                    <a:pt x="3251123" y="3411118"/>
                  </a:cubicBezTo>
                  <a:cubicBezTo>
                    <a:pt x="3254616" y="3409950"/>
                    <a:pt x="3257981" y="3410940"/>
                    <a:pt x="3262274" y="3411093"/>
                  </a:cubicBezTo>
                  <a:cubicBezTo>
                    <a:pt x="3269132" y="3411308"/>
                    <a:pt x="3279279" y="3408476"/>
                    <a:pt x="3285426" y="3406254"/>
                  </a:cubicBezTo>
                  <a:cubicBezTo>
                    <a:pt x="3291560" y="3404031"/>
                    <a:pt x="3299104" y="3402241"/>
                    <a:pt x="3303473" y="3400361"/>
                  </a:cubicBezTo>
                  <a:cubicBezTo>
                    <a:pt x="3307842" y="3398481"/>
                    <a:pt x="3307499" y="3399459"/>
                    <a:pt x="3310585" y="3399167"/>
                  </a:cubicBezTo>
                  <a:cubicBezTo>
                    <a:pt x="3313658" y="3398875"/>
                    <a:pt x="3315246" y="3397084"/>
                    <a:pt x="3317595" y="3396589"/>
                  </a:cubicBezTo>
                  <a:cubicBezTo>
                    <a:pt x="3319945" y="3396081"/>
                    <a:pt x="3320046" y="3397478"/>
                    <a:pt x="3322078" y="3396081"/>
                  </a:cubicBezTo>
                  <a:cubicBezTo>
                    <a:pt x="3324123" y="3394684"/>
                    <a:pt x="3325583" y="3391611"/>
                    <a:pt x="3327209" y="3389629"/>
                  </a:cubicBezTo>
                  <a:cubicBezTo>
                    <a:pt x="3328835" y="3387648"/>
                    <a:pt x="3330689" y="3386556"/>
                    <a:pt x="3332975" y="3385578"/>
                  </a:cubicBezTo>
                  <a:cubicBezTo>
                    <a:pt x="3335261" y="3384600"/>
                    <a:pt x="3337750" y="3383089"/>
                    <a:pt x="3340049" y="3382556"/>
                  </a:cubicBezTo>
                  <a:cubicBezTo>
                    <a:pt x="3342373" y="3382022"/>
                    <a:pt x="3344011" y="3382683"/>
                    <a:pt x="3346208" y="3381781"/>
                  </a:cubicBezTo>
                  <a:cubicBezTo>
                    <a:pt x="3348393" y="3380892"/>
                    <a:pt x="3349980" y="3378669"/>
                    <a:pt x="3350120" y="3376333"/>
                  </a:cubicBezTo>
                  <a:cubicBezTo>
                    <a:pt x="3350285" y="3374009"/>
                    <a:pt x="3347669" y="3373869"/>
                    <a:pt x="3347186" y="3372002"/>
                  </a:cubicBezTo>
                  <a:cubicBezTo>
                    <a:pt x="3345967" y="3367417"/>
                    <a:pt x="3352876" y="3367836"/>
                    <a:pt x="3355073" y="3366350"/>
                  </a:cubicBezTo>
                  <a:cubicBezTo>
                    <a:pt x="3357270" y="3364852"/>
                    <a:pt x="3357867" y="3361690"/>
                    <a:pt x="3359251" y="3360597"/>
                  </a:cubicBezTo>
                  <a:cubicBezTo>
                    <a:pt x="3360635" y="3359531"/>
                    <a:pt x="3360597" y="3360381"/>
                    <a:pt x="3361512" y="3359683"/>
                  </a:cubicBezTo>
                  <a:cubicBezTo>
                    <a:pt x="3369335" y="3353638"/>
                    <a:pt x="3371735" y="3340125"/>
                    <a:pt x="3372853" y="3332175"/>
                  </a:cubicBezTo>
                  <a:cubicBezTo>
                    <a:pt x="3373970" y="3324225"/>
                    <a:pt x="3371723" y="3320249"/>
                    <a:pt x="3374402" y="3314153"/>
                  </a:cubicBezTo>
                  <a:cubicBezTo>
                    <a:pt x="3377082" y="3308070"/>
                    <a:pt x="3383406" y="3306381"/>
                    <a:pt x="3385273" y="3300183"/>
                  </a:cubicBezTo>
                  <a:cubicBezTo>
                    <a:pt x="3388448" y="3289617"/>
                    <a:pt x="3386632" y="3280448"/>
                    <a:pt x="3393782" y="3270808"/>
                  </a:cubicBezTo>
                  <a:cubicBezTo>
                    <a:pt x="3395738" y="3268179"/>
                    <a:pt x="3402101" y="3265919"/>
                    <a:pt x="3403688" y="3261791"/>
                  </a:cubicBezTo>
                  <a:cubicBezTo>
                    <a:pt x="3405263" y="3257651"/>
                    <a:pt x="3403422" y="3251149"/>
                    <a:pt x="3401669" y="3247580"/>
                  </a:cubicBezTo>
                  <a:cubicBezTo>
                    <a:pt x="3398596" y="3241357"/>
                    <a:pt x="3392436" y="3239020"/>
                    <a:pt x="3389350" y="3233572"/>
                  </a:cubicBezTo>
                  <a:cubicBezTo>
                    <a:pt x="3386251" y="3228124"/>
                    <a:pt x="3390468" y="3225292"/>
                    <a:pt x="3390607" y="3219551"/>
                  </a:cubicBezTo>
                  <a:cubicBezTo>
                    <a:pt x="3390760" y="3213798"/>
                    <a:pt x="3386480" y="3208794"/>
                    <a:pt x="3387242" y="3202266"/>
                  </a:cubicBezTo>
                  <a:cubicBezTo>
                    <a:pt x="3387509" y="3199930"/>
                    <a:pt x="3390252" y="3196932"/>
                    <a:pt x="3391293" y="3193884"/>
                  </a:cubicBezTo>
                  <a:cubicBezTo>
                    <a:pt x="3392347" y="3190824"/>
                    <a:pt x="3392703" y="3185756"/>
                    <a:pt x="3393821" y="3182315"/>
                  </a:cubicBezTo>
                  <a:cubicBezTo>
                    <a:pt x="3394925" y="3178886"/>
                    <a:pt x="3398138" y="3177260"/>
                    <a:pt x="3399612" y="3173907"/>
                  </a:cubicBezTo>
                  <a:cubicBezTo>
                    <a:pt x="3401098" y="3170554"/>
                    <a:pt x="3398011" y="3168167"/>
                    <a:pt x="3397148" y="3164916"/>
                  </a:cubicBezTo>
                  <a:cubicBezTo>
                    <a:pt x="3396272" y="3161677"/>
                    <a:pt x="3399154" y="3158578"/>
                    <a:pt x="3400907" y="3156508"/>
                  </a:cubicBezTo>
                  <a:cubicBezTo>
                    <a:pt x="3405974" y="3150489"/>
                    <a:pt x="3409124" y="3145536"/>
                    <a:pt x="3407587" y="3137865"/>
                  </a:cubicBezTo>
                  <a:cubicBezTo>
                    <a:pt x="3406063" y="3130194"/>
                    <a:pt x="3401758" y="3125177"/>
                    <a:pt x="3403434" y="3117075"/>
                  </a:cubicBezTo>
                  <a:cubicBezTo>
                    <a:pt x="3404488" y="3111957"/>
                    <a:pt x="3406559" y="3108439"/>
                    <a:pt x="3409251" y="3103079"/>
                  </a:cubicBezTo>
                  <a:cubicBezTo>
                    <a:pt x="3411943" y="3097720"/>
                    <a:pt x="3417036" y="3091192"/>
                    <a:pt x="3419538" y="3084804"/>
                  </a:cubicBezTo>
                  <a:cubicBezTo>
                    <a:pt x="3420529" y="3082251"/>
                    <a:pt x="3421151" y="3076740"/>
                    <a:pt x="3423272" y="3074809"/>
                  </a:cubicBezTo>
                  <a:cubicBezTo>
                    <a:pt x="3425405" y="3072879"/>
                    <a:pt x="3426320" y="3074797"/>
                    <a:pt x="3428492" y="3073857"/>
                  </a:cubicBezTo>
                  <a:cubicBezTo>
                    <a:pt x="3433965" y="3071495"/>
                    <a:pt x="3438067" y="3068688"/>
                    <a:pt x="3441712" y="3063621"/>
                  </a:cubicBezTo>
                  <a:cubicBezTo>
                    <a:pt x="3449027" y="3053461"/>
                    <a:pt x="3454400" y="3041434"/>
                    <a:pt x="3461042" y="3030778"/>
                  </a:cubicBezTo>
                  <a:cubicBezTo>
                    <a:pt x="3464305" y="3025533"/>
                    <a:pt x="3468052" y="3021101"/>
                    <a:pt x="3473119" y="3017837"/>
                  </a:cubicBezTo>
                  <a:cubicBezTo>
                    <a:pt x="3474897" y="3016681"/>
                    <a:pt x="3477767" y="3018205"/>
                    <a:pt x="3479063" y="3017291"/>
                  </a:cubicBezTo>
                  <a:cubicBezTo>
                    <a:pt x="3482848" y="3014624"/>
                    <a:pt x="3484498" y="3011373"/>
                    <a:pt x="3487724" y="3008388"/>
                  </a:cubicBezTo>
                  <a:cubicBezTo>
                    <a:pt x="3512286" y="2985541"/>
                    <a:pt x="3529050" y="2956280"/>
                    <a:pt x="3553091" y="2932874"/>
                  </a:cubicBezTo>
                  <a:cubicBezTo>
                    <a:pt x="3562223" y="2923997"/>
                    <a:pt x="3571290" y="2915145"/>
                    <a:pt x="3581933" y="2907804"/>
                  </a:cubicBezTo>
                  <a:cubicBezTo>
                    <a:pt x="3596424" y="2897797"/>
                    <a:pt x="3615601" y="2891332"/>
                    <a:pt x="3627996" y="2879001"/>
                  </a:cubicBezTo>
                  <a:cubicBezTo>
                    <a:pt x="3637394" y="2869641"/>
                    <a:pt x="3639070" y="2855734"/>
                    <a:pt x="3648659" y="2847860"/>
                  </a:cubicBezTo>
                  <a:cubicBezTo>
                    <a:pt x="3658234" y="2839999"/>
                    <a:pt x="3667594" y="2836837"/>
                    <a:pt x="3675976" y="2827985"/>
                  </a:cubicBezTo>
                  <a:cubicBezTo>
                    <a:pt x="3679685" y="2824073"/>
                    <a:pt x="3684460" y="2819095"/>
                    <a:pt x="3686898" y="2814370"/>
                  </a:cubicBezTo>
                  <a:cubicBezTo>
                    <a:pt x="3689337" y="2809646"/>
                    <a:pt x="3690289" y="2804883"/>
                    <a:pt x="3693147" y="2800896"/>
                  </a:cubicBezTo>
                  <a:cubicBezTo>
                    <a:pt x="3696017" y="2796895"/>
                    <a:pt x="3700043" y="2795193"/>
                    <a:pt x="3701846" y="2790621"/>
                  </a:cubicBezTo>
                  <a:cubicBezTo>
                    <a:pt x="3703637" y="2786049"/>
                    <a:pt x="3702761" y="2780322"/>
                    <a:pt x="3705136" y="2776004"/>
                  </a:cubicBezTo>
                  <a:cubicBezTo>
                    <a:pt x="3707510" y="2771686"/>
                    <a:pt x="3711943" y="2770530"/>
                    <a:pt x="3713772" y="2765780"/>
                  </a:cubicBezTo>
                  <a:cubicBezTo>
                    <a:pt x="3723106" y="2741561"/>
                    <a:pt x="3737102" y="2719044"/>
                    <a:pt x="3749294" y="2696349"/>
                  </a:cubicBezTo>
                  <a:cubicBezTo>
                    <a:pt x="3754005" y="2687599"/>
                    <a:pt x="3754488" y="2678595"/>
                    <a:pt x="3756888" y="2669514"/>
                  </a:cubicBezTo>
                  <a:cubicBezTo>
                    <a:pt x="3758247" y="2664409"/>
                    <a:pt x="3762730" y="2660637"/>
                    <a:pt x="3764356" y="2656255"/>
                  </a:cubicBezTo>
                  <a:cubicBezTo>
                    <a:pt x="3765981" y="2651861"/>
                    <a:pt x="3763784" y="2648800"/>
                    <a:pt x="3763162" y="2645181"/>
                  </a:cubicBezTo>
                  <a:cubicBezTo>
                    <a:pt x="3762552" y="2641561"/>
                    <a:pt x="3764699" y="2639237"/>
                    <a:pt x="3764330" y="2636189"/>
                  </a:cubicBezTo>
                  <a:cubicBezTo>
                    <a:pt x="3763962" y="2633129"/>
                    <a:pt x="3760546" y="2632646"/>
                    <a:pt x="3760952" y="2629560"/>
                  </a:cubicBezTo>
                  <a:cubicBezTo>
                    <a:pt x="3761346" y="2626448"/>
                    <a:pt x="3764381" y="2625318"/>
                    <a:pt x="3766400" y="2623172"/>
                  </a:cubicBezTo>
                  <a:cubicBezTo>
                    <a:pt x="3768420" y="2621026"/>
                    <a:pt x="3767518" y="2616796"/>
                    <a:pt x="3765423" y="2615844"/>
                  </a:cubicBezTo>
                  <a:cubicBezTo>
                    <a:pt x="3763327" y="2614891"/>
                    <a:pt x="3763352" y="2615526"/>
                    <a:pt x="3761752" y="2614625"/>
                  </a:cubicBezTo>
                  <a:cubicBezTo>
                    <a:pt x="3760152" y="2613710"/>
                    <a:pt x="3760889" y="2612694"/>
                    <a:pt x="3758399" y="2612478"/>
                  </a:cubicBezTo>
                  <a:cubicBezTo>
                    <a:pt x="3755910" y="2612263"/>
                    <a:pt x="3753345" y="2610980"/>
                    <a:pt x="3750589" y="2613571"/>
                  </a:cubicBezTo>
                  <a:cubicBezTo>
                    <a:pt x="3747808" y="2616149"/>
                    <a:pt x="3745865" y="2621368"/>
                    <a:pt x="3741889" y="2623489"/>
                  </a:cubicBezTo>
                  <a:cubicBezTo>
                    <a:pt x="3737914" y="2625598"/>
                    <a:pt x="3732682" y="2624175"/>
                    <a:pt x="3728364" y="2624772"/>
                  </a:cubicBezTo>
                  <a:cubicBezTo>
                    <a:pt x="3724059" y="2625369"/>
                    <a:pt x="3721493" y="2629763"/>
                    <a:pt x="3717531" y="2630614"/>
                  </a:cubicBezTo>
                  <a:cubicBezTo>
                    <a:pt x="3708298" y="2632633"/>
                    <a:pt x="3700310" y="2627299"/>
                    <a:pt x="3691026" y="2629395"/>
                  </a:cubicBezTo>
                  <a:cubicBezTo>
                    <a:pt x="3687660" y="2630157"/>
                    <a:pt x="3685984" y="2632887"/>
                    <a:pt x="3681869" y="2633383"/>
                  </a:cubicBezTo>
                  <a:cubicBezTo>
                    <a:pt x="3677742" y="2633865"/>
                    <a:pt x="3671569" y="2632113"/>
                    <a:pt x="3667086" y="2633167"/>
                  </a:cubicBezTo>
                  <a:cubicBezTo>
                    <a:pt x="3662591" y="2634208"/>
                    <a:pt x="3660076" y="2639771"/>
                    <a:pt x="3655847" y="2640850"/>
                  </a:cubicBezTo>
                  <a:cubicBezTo>
                    <a:pt x="3651605" y="2641942"/>
                    <a:pt x="3646957" y="2639288"/>
                    <a:pt x="3643299" y="2639606"/>
                  </a:cubicBezTo>
                  <a:cubicBezTo>
                    <a:pt x="3639642" y="2639923"/>
                    <a:pt x="3638207" y="2641473"/>
                    <a:pt x="3635260" y="2642476"/>
                  </a:cubicBezTo>
                  <a:cubicBezTo>
                    <a:pt x="3632339" y="2643479"/>
                    <a:pt x="3630726" y="2642654"/>
                    <a:pt x="3627869" y="2642095"/>
                  </a:cubicBezTo>
                  <a:cubicBezTo>
                    <a:pt x="3622421" y="2641028"/>
                    <a:pt x="3619334" y="2645117"/>
                    <a:pt x="3614851" y="2647467"/>
                  </a:cubicBezTo>
                  <a:cubicBezTo>
                    <a:pt x="3613797" y="2648013"/>
                    <a:pt x="3612388" y="2647556"/>
                    <a:pt x="3611435" y="2648102"/>
                  </a:cubicBezTo>
                  <a:cubicBezTo>
                    <a:pt x="3610457" y="2648648"/>
                    <a:pt x="3610559" y="2649931"/>
                    <a:pt x="3609721" y="2650426"/>
                  </a:cubicBezTo>
                  <a:cubicBezTo>
                    <a:pt x="3598875" y="2656890"/>
                    <a:pt x="3590696" y="2650731"/>
                    <a:pt x="3581869" y="2644470"/>
                  </a:cubicBezTo>
                  <a:cubicBezTo>
                    <a:pt x="3577729" y="2641511"/>
                    <a:pt x="3573233" y="2638399"/>
                    <a:pt x="3570744" y="2635364"/>
                  </a:cubicBezTo>
                  <a:cubicBezTo>
                    <a:pt x="3568255" y="2632316"/>
                    <a:pt x="3568611" y="2630182"/>
                    <a:pt x="3566947" y="2627883"/>
                  </a:cubicBezTo>
                  <a:cubicBezTo>
                    <a:pt x="3565283" y="2625585"/>
                    <a:pt x="3562083" y="2624543"/>
                    <a:pt x="3560825" y="2622994"/>
                  </a:cubicBezTo>
                  <a:cubicBezTo>
                    <a:pt x="3554920" y="2615717"/>
                    <a:pt x="3555644" y="2611577"/>
                    <a:pt x="3560178" y="2604236"/>
                  </a:cubicBezTo>
                  <a:cubicBezTo>
                    <a:pt x="3562527" y="2600413"/>
                    <a:pt x="3562489" y="2597797"/>
                    <a:pt x="3560533" y="2593975"/>
                  </a:cubicBezTo>
                  <a:cubicBezTo>
                    <a:pt x="3559721" y="2592374"/>
                    <a:pt x="3558705" y="2590673"/>
                    <a:pt x="3558031" y="2589314"/>
                  </a:cubicBezTo>
                  <a:cubicBezTo>
                    <a:pt x="3557333" y="2587942"/>
                    <a:pt x="3556444" y="2587345"/>
                    <a:pt x="3555619" y="2586431"/>
                  </a:cubicBezTo>
                  <a:cubicBezTo>
                    <a:pt x="3546843" y="2576791"/>
                    <a:pt x="3536797" y="2568105"/>
                    <a:pt x="3527704" y="2559062"/>
                  </a:cubicBezTo>
                  <a:cubicBezTo>
                    <a:pt x="3524923" y="2556294"/>
                    <a:pt x="3524250" y="2554325"/>
                    <a:pt x="3520617" y="2552598"/>
                  </a:cubicBezTo>
                  <a:cubicBezTo>
                    <a:pt x="3516985" y="2550871"/>
                    <a:pt x="3512286" y="2547937"/>
                    <a:pt x="3510318" y="2544394"/>
                  </a:cubicBezTo>
                  <a:cubicBezTo>
                    <a:pt x="3508349" y="2540850"/>
                    <a:pt x="3507028" y="2537294"/>
                    <a:pt x="3504882" y="2534437"/>
                  </a:cubicBezTo>
                  <a:cubicBezTo>
                    <a:pt x="3495509" y="2521940"/>
                    <a:pt x="3478593" y="2517330"/>
                    <a:pt x="3467506" y="2508440"/>
                  </a:cubicBezTo>
                  <a:cubicBezTo>
                    <a:pt x="3451834" y="2495867"/>
                    <a:pt x="3451148" y="2481821"/>
                    <a:pt x="3445382" y="2464155"/>
                  </a:cubicBezTo>
                  <a:cubicBezTo>
                    <a:pt x="3444455" y="2461323"/>
                    <a:pt x="3443465" y="2457919"/>
                    <a:pt x="3442525" y="2454706"/>
                  </a:cubicBezTo>
                  <a:cubicBezTo>
                    <a:pt x="3441585" y="2451493"/>
                    <a:pt x="3441649" y="2448471"/>
                    <a:pt x="3439769" y="2445092"/>
                  </a:cubicBezTo>
                  <a:cubicBezTo>
                    <a:pt x="3437877" y="2441714"/>
                    <a:pt x="3435121" y="2437650"/>
                    <a:pt x="3432238" y="2434539"/>
                  </a:cubicBezTo>
                  <a:cubicBezTo>
                    <a:pt x="3429355" y="2431427"/>
                    <a:pt x="3427323" y="2428138"/>
                    <a:pt x="3423526" y="2425700"/>
                  </a:cubicBezTo>
                  <a:cubicBezTo>
                    <a:pt x="3419729" y="2423236"/>
                    <a:pt x="3416998" y="2421331"/>
                    <a:pt x="3414864" y="2416835"/>
                  </a:cubicBezTo>
                  <a:cubicBezTo>
                    <a:pt x="3412731" y="2412352"/>
                    <a:pt x="3409480" y="2410650"/>
                    <a:pt x="3404958" y="2408110"/>
                  </a:cubicBezTo>
                  <a:cubicBezTo>
                    <a:pt x="3400437" y="2405570"/>
                    <a:pt x="3396246" y="2402903"/>
                    <a:pt x="3394671" y="2397252"/>
                  </a:cubicBezTo>
                  <a:cubicBezTo>
                    <a:pt x="3393109" y="2391613"/>
                    <a:pt x="3394671" y="2383624"/>
                    <a:pt x="3394430" y="2378113"/>
                  </a:cubicBezTo>
                  <a:cubicBezTo>
                    <a:pt x="3394189" y="2372601"/>
                    <a:pt x="3391928" y="2370086"/>
                    <a:pt x="3390785" y="2365108"/>
                  </a:cubicBezTo>
                  <a:cubicBezTo>
                    <a:pt x="3388588" y="2355608"/>
                    <a:pt x="3390646" y="2345753"/>
                    <a:pt x="3386632" y="2336469"/>
                  </a:cubicBezTo>
                  <a:cubicBezTo>
                    <a:pt x="3384854" y="2332367"/>
                    <a:pt x="3381603" y="2330856"/>
                    <a:pt x="3380676" y="2325687"/>
                  </a:cubicBezTo>
                  <a:cubicBezTo>
                    <a:pt x="3379749" y="2320518"/>
                    <a:pt x="3381590" y="2314067"/>
                    <a:pt x="3378174" y="2308580"/>
                  </a:cubicBezTo>
                  <a:cubicBezTo>
                    <a:pt x="3376421" y="2305773"/>
                    <a:pt x="3370071" y="2302205"/>
                    <a:pt x="3366973" y="2301494"/>
                  </a:cubicBezTo>
                  <a:cubicBezTo>
                    <a:pt x="3360927" y="2300135"/>
                    <a:pt x="3357371" y="2304935"/>
                    <a:pt x="3351707" y="2302459"/>
                  </a:cubicBezTo>
                  <a:cubicBezTo>
                    <a:pt x="3342309" y="2298331"/>
                    <a:pt x="3339706" y="2286012"/>
                    <a:pt x="3342767" y="2277630"/>
                  </a:cubicBezTo>
                  <a:cubicBezTo>
                    <a:pt x="3344824" y="2272055"/>
                    <a:pt x="3348012" y="2272665"/>
                    <a:pt x="3348126" y="2267191"/>
                  </a:cubicBezTo>
                  <a:cubicBezTo>
                    <a:pt x="3348240" y="2261717"/>
                    <a:pt x="3345179" y="2258987"/>
                    <a:pt x="3341649" y="2254872"/>
                  </a:cubicBezTo>
                  <a:cubicBezTo>
                    <a:pt x="3334473" y="2246477"/>
                    <a:pt x="3328479" y="2236863"/>
                    <a:pt x="3321126" y="2228367"/>
                  </a:cubicBezTo>
                  <a:cubicBezTo>
                    <a:pt x="3317278" y="2223922"/>
                    <a:pt x="3315398" y="2218867"/>
                    <a:pt x="3313556" y="2213165"/>
                  </a:cubicBezTo>
                  <a:cubicBezTo>
                    <a:pt x="3312629" y="2210295"/>
                    <a:pt x="3312248" y="2207768"/>
                    <a:pt x="3310445" y="2204720"/>
                  </a:cubicBezTo>
                  <a:cubicBezTo>
                    <a:pt x="3308654" y="2201684"/>
                    <a:pt x="3303892" y="2199576"/>
                    <a:pt x="3301593" y="2196426"/>
                  </a:cubicBezTo>
                  <a:cubicBezTo>
                    <a:pt x="3299294" y="2193264"/>
                    <a:pt x="3298964" y="2188057"/>
                    <a:pt x="3297834" y="2184666"/>
                  </a:cubicBezTo>
                  <a:cubicBezTo>
                    <a:pt x="3294634" y="2174963"/>
                    <a:pt x="3293122" y="2166340"/>
                    <a:pt x="3287039" y="2157958"/>
                  </a:cubicBezTo>
                  <a:cubicBezTo>
                    <a:pt x="3276028" y="2142794"/>
                    <a:pt x="3261563" y="2130082"/>
                    <a:pt x="3253663" y="2112632"/>
                  </a:cubicBezTo>
                  <a:cubicBezTo>
                    <a:pt x="3251860" y="2108657"/>
                    <a:pt x="3252190" y="2103983"/>
                    <a:pt x="3251034" y="2099970"/>
                  </a:cubicBezTo>
                  <a:cubicBezTo>
                    <a:pt x="3259124" y="2098662"/>
                    <a:pt x="3262375" y="2110447"/>
                    <a:pt x="3265144" y="2114677"/>
                  </a:cubicBezTo>
                  <a:cubicBezTo>
                    <a:pt x="3267913" y="2118906"/>
                    <a:pt x="3270059" y="2118855"/>
                    <a:pt x="3271888" y="2122119"/>
                  </a:cubicBezTo>
                  <a:cubicBezTo>
                    <a:pt x="3273717" y="2125408"/>
                    <a:pt x="3273488" y="2128532"/>
                    <a:pt x="3275660" y="2131187"/>
                  </a:cubicBezTo>
                  <a:cubicBezTo>
                    <a:pt x="3277831" y="2133841"/>
                    <a:pt x="3279546" y="2133663"/>
                    <a:pt x="3282238" y="2136127"/>
                  </a:cubicBezTo>
                  <a:cubicBezTo>
                    <a:pt x="3284931" y="2138603"/>
                    <a:pt x="3286328" y="2142858"/>
                    <a:pt x="3288944" y="2146363"/>
                  </a:cubicBezTo>
                  <a:cubicBezTo>
                    <a:pt x="3291560" y="2149868"/>
                    <a:pt x="3295446" y="2159266"/>
                    <a:pt x="3301733" y="2155748"/>
                  </a:cubicBezTo>
                  <a:cubicBezTo>
                    <a:pt x="3308032" y="2152218"/>
                    <a:pt x="3305416" y="2140508"/>
                    <a:pt x="3306444" y="2134273"/>
                  </a:cubicBezTo>
                  <a:cubicBezTo>
                    <a:pt x="3307486" y="2128050"/>
                    <a:pt x="3310051" y="2122081"/>
                    <a:pt x="3311956" y="2116378"/>
                  </a:cubicBezTo>
                  <a:cubicBezTo>
                    <a:pt x="3312972" y="2113343"/>
                    <a:pt x="3314636" y="2110092"/>
                    <a:pt x="3317341" y="2113254"/>
                  </a:cubicBezTo>
                  <a:cubicBezTo>
                    <a:pt x="3317671" y="2113635"/>
                    <a:pt x="3317836" y="2114105"/>
                    <a:pt x="3317913" y="2115007"/>
                  </a:cubicBezTo>
                  <a:cubicBezTo>
                    <a:pt x="3318433" y="2120658"/>
                    <a:pt x="3319132" y="2125548"/>
                    <a:pt x="3317646" y="2131593"/>
                  </a:cubicBezTo>
                  <a:cubicBezTo>
                    <a:pt x="3316173" y="2137638"/>
                    <a:pt x="3310661" y="2147176"/>
                    <a:pt x="3320516" y="2148598"/>
                  </a:cubicBezTo>
                  <a:cubicBezTo>
                    <a:pt x="3325380" y="2149309"/>
                    <a:pt x="3328123" y="2148039"/>
                    <a:pt x="3330917" y="2153285"/>
                  </a:cubicBezTo>
                  <a:cubicBezTo>
                    <a:pt x="3338423" y="2167280"/>
                    <a:pt x="3350602" y="2178507"/>
                    <a:pt x="3358972" y="2192147"/>
                  </a:cubicBezTo>
                  <a:cubicBezTo>
                    <a:pt x="3363861" y="2200109"/>
                    <a:pt x="3364865" y="2210841"/>
                    <a:pt x="3370592" y="2218131"/>
                  </a:cubicBezTo>
                  <a:cubicBezTo>
                    <a:pt x="3376333" y="2225395"/>
                    <a:pt x="3385426" y="2226297"/>
                    <a:pt x="3388309" y="2235695"/>
                  </a:cubicBezTo>
                  <a:cubicBezTo>
                    <a:pt x="3389833" y="2240661"/>
                    <a:pt x="3384892" y="2243924"/>
                    <a:pt x="3388105" y="2249487"/>
                  </a:cubicBezTo>
                  <a:cubicBezTo>
                    <a:pt x="3391331" y="2255062"/>
                    <a:pt x="3396030" y="2256167"/>
                    <a:pt x="3403269" y="2259825"/>
                  </a:cubicBezTo>
                  <a:cubicBezTo>
                    <a:pt x="3410508" y="2263495"/>
                    <a:pt x="3422573" y="2270912"/>
                    <a:pt x="3426523" y="2279751"/>
                  </a:cubicBezTo>
                  <a:cubicBezTo>
                    <a:pt x="3428593" y="2284387"/>
                    <a:pt x="3426777" y="2288616"/>
                    <a:pt x="3427564" y="2293493"/>
                  </a:cubicBezTo>
                  <a:cubicBezTo>
                    <a:pt x="3428365" y="2298369"/>
                    <a:pt x="3431197" y="2301519"/>
                    <a:pt x="3435375" y="2304262"/>
                  </a:cubicBezTo>
                  <a:cubicBezTo>
                    <a:pt x="3437280" y="2305494"/>
                    <a:pt x="3437407" y="2305799"/>
                    <a:pt x="3437547" y="2308593"/>
                  </a:cubicBezTo>
                  <a:cubicBezTo>
                    <a:pt x="3437686" y="2311374"/>
                    <a:pt x="3436035" y="2314905"/>
                    <a:pt x="3435540" y="2318194"/>
                  </a:cubicBezTo>
                  <a:cubicBezTo>
                    <a:pt x="3435045" y="2321496"/>
                    <a:pt x="3434854" y="2322398"/>
                    <a:pt x="3435565" y="2326779"/>
                  </a:cubicBezTo>
                  <a:cubicBezTo>
                    <a:pt x="3436289" y="2331148"/>
                    <a:pt x="3436531" y="2335339"/>
                    <a:pt x="3438296" y="2341460"/>
                  </a:cubicBezTo>
                  <a:cubicBezTo>
                    <a:pt x="3445103" y="2365108"/>
                    <a:pt x="3466414" y="2382012"/>
                    <a:pt x="3484219" y="2397607"/>
                  </a:cubicBezTo>
                  <a:cubicBezTo>
                    <a:pt x="3499230" y="2410777"/>
                    <a:pt x="3505517" y="2429040"/>
                    <a:pt x="3515766" y="2443861"/>
                  </a:cubicBezTo>
                  <a:cubicBezTo>
                    <a:pt x="3526027" y="2458681"/>
                    <a:pt x="3535222" y="2467775"/>
                    <a:pt x="3539871" y="2484742"/>
                  </a:cubicBezTo>
                  <a:cubicBezTo>
                    <a:pt x="3540620" y="2487485"/>
                    <a:pt x="3541953" y="2489504"/>
                    <a:pt x="3542982" y="2492146"/>
                  </a:cubicBezTo>
                  <a:cubicBezTo>
                    <a:pt x="3543998" y="2494800"/>
                    <a:pt x="3543896" y="2497645"/>
                    <a:pt x="3544227" y="2500426"/>
                  </a:cubicBezTo>
                  <a:cubicBezTo>
                    <a:pt x="3536937" y="2510726"/>
                    <a:pt x="3539909" y="2518181"/>
                    <a:pt x="3544747" y="2529065"/>
                  </a:cubicBezTo>
                  <a:cubicBezTo>
                    <a:pt x="3546792" y="2533675"/>
                    <a:pt x="3548595" y="2539936"/>
                    <a:pt x="3551504" y="2543987"/>
                  </a:cubicBezTo>
                  <a:cubicBezTo>
                    <a:pt x="3554412" y="2548039"/>
                    <a:pt x="3559924" y="2548534"/>
                    <a:pt x="3561549" y="2553131"/>
                  </a:cubicBezTo>
                  <a:cubicBezTo>
                    <a:pt x="3563175" y="2557741"/>
                    <a:pt x="3557866" y="2557906"/>
                    <a:pt x="3556660" y="2561958"/>
                  </a:cubicBezTo>
                  <a:cubicBezTo>
                    <a:pt x="3555428" y="2566022"/>
                    <a:pt x="3559454" y="2569603"/>
                    <a:pt x="3561943" y="2572918"/>
                  </a:cubicBezTo>
                  <a:cubicBezTo>
                    <a:pt x="3564407" y="2576233"/>
                    <a:pt x="3562388" y="2581211"/>
                    <a:pt x="3564928" y="2584665"/>
                  </a:cubicBezTo>
                  <a:cubicBezTo>
                    <a:pt x="3572649" y="2595206"/>
                    <a:pt x="3587013" y="2585008"/>
                    <a:pt x="3595763" y="2582989"/>
                  </a:cubicBezTo>
                  <a:cubicBezTo>
                    <a:pt x="3604526" y="2580970"/>
                    <a:pt x="3605390" y="2583014"/>
                    <a:pt x="3612057" y="2576995"/>
                  </a:cubicBezTo>
                  <a:cubicBezTo>
                    <a:pt x="3618738" y="2570975"/>
                    <a:pt x="3624313" y="2565209"/>
                    <a:pt x="3634994" y="2565006"/>
                  </a:cubicBezTo>
                  <a:cubicBezTo>
                    <a:pt x="3640315" y="2564904"/>
                    <a:pt x="3649205" y="2564206"/>
                    <a:pt x="3653917" y="2561399"/>
                  </a:cubicBezTo>
                  <a:cubicBezTo>
                    <a:pt x="3658628" y="2558605"/>
                    <a:pt x="3660140" y="2554820"/>
                    <a:pt x="3665397" y="2554363"/>
                  </a:cubicBezTo>
                  <a:cubicBezTo>
                    <a:pt x="3670655" y="2553906"/>
                    <a:pt x="3672357" y="2555989"/>
                    <a:pt x="3677983" y="2553614"/>
                  </a:cubicBezTo>
                  <a:cubicBezTo>
                    <a:pt x="3683609" y="2551239"/>
                    <a:pt x="3693083" y="2549309"/>
                    <a:pt x="3697579" y="2544152"/>
                  </a:cubicBezTo>
                  <a:cubicBezTo>
                    <a:pt x="3706075" y="2534399"/>
                    <a:pt x="3713822" y="2529281"/>
                    <a:pt x="3726421" y="2527731"/>
                  </a:cubicBezTo>
                  <a:cubicBezTo>
                    <a:pt x="3731221" y="2527147"/>
                    <a:pt x="3734523" y="2527681"/>
                    <a:pt x="3738689" y="2525102"/>
                  </a:cubicBezTo>
                  <a:cubicBezTo>
                    <a:pt x="3742842" y="2522537"/>
                    <a:pt x="3746322" y="2517013"/>
                    <a:pt x="3751148" y="2515882"/>
                  </a:cubicBezTo>
                  <a:cubicBezTo>
                    <a:pt x="3755974" y="2514765"/>
                    <a:pt x="3760622" y="2516581"/>
                    <a:pt x="3764902" y="2514917"/>
                  </a:cubicBezTo>
                  <a:cubicBezTo>
                    <a:pt x="3769182" y="2513241"/>
                    <a:pt x="3769855" y="2510624"/>
                    <a:pt x="3773766" y="2508059"/>
                  </a:cubicBezTo>
                  <a:cubicBezTo>
                    <a:pt x="3777665" y="2505468"/>
                    <a:pt x="3781272" y="2504109"/>
                    <a:pt x="3785742" y="2500464"/>
                  </a:cubicBezTo>
                  <a:cubicBezTo>
                    <a:pt x="3790213" y="2496845"/>
                    <a:pt x="3794252" y="2491536"/>
                    <a:pt x="3799827" y="2487117"/>
                  </a:cubicBezTo>
                  <a:cubicBezTo>
                    <a:pt x="3805415" y="2482710"/>
                    <a:pt x="3813632" y="2477566"/>
                    <a:pt x="3820375" y="2473375"/>
                  </a:cubicBezTo>
                  <a:cubicBezTo>
                    <a:pt x="3824452" y="2470848"/>
                    <a:pt x="3830624" y="2465133"/>
                    <a:pt x="3835171" y="2464473"/>
                  </a:cubicBezTo>
                  <a:cubicBezTo>
                    <a:pt x="3842677" y="2463393"/>
                    <a:pt x="3847363" y="2470315"/>
                    <a:pt x="3854081" y="2466797"/>
                  </a:cubicBezTo>
                  <a:cubicBezTo>
                    <a:pt x="3860800" y="2463266"/>
                    <a:pt x="3856100" y="2455913"/>
                    <a:pt x="3859301" y="2450541"/>
                  </a:cubicBezTo>
                  <a:cubicBezTo>
                    <a:pt x="3865549" y="2440063"/>
                    <a:pt x="3875913" y="2447531"/>
                    <a:pt x="3884815" y="2441930"/>
                  </a:cubicBezTo>
                  <a:cubicBezTo>
                    <a:pt x="3893718" y="2436329"/>
                    <a:pt x="3885145" y="2422613"/>
                    <a:pt x="3893502" y="2415349"/>
                  </a:cubicBezTo>
                  <a:cubicBezTo>
                    <a:pt x="3896385" y="2412834"/>
                    <a:pt x="3901008" y="2413495"/>
                    <a:pt x="3905326" y="2413406"/>
                  </a:cubicBezTo>
                  <a:cubicBezTo>
                    <a:pt x="3909644" y="2413317"/>
                    <a:pt x="3915676" y="2413546"/>
                    <a:pt x="3919829" y="2410815"/>
                  </a:cubicBezTo>
                  <a:cubicBezTo>
                    <a:pt x="3921150" y="2409939"/>
                    <a:pt x="3921429" y="2408453"/>
                    <a:pt x="3921810" y="2406688"/>
                  </a:cubicBezTo>
                  <a:cubicBezTo>
                    <a:pt x="3922191" y="2404922"/>
                    <a:pt x="3921455" y="2403144"/>
                    <a:pt x="3920871" y="2401112"/>
                  </a:cubicBezTo>
                  <a:cubicBezTo>
                    <a:pt x="3918038" y="2391143"/>
                    <a:pt x="3919512" y="2383751"/>
                    <a:pt x="3926700" y="2375903"/>
                  </a:cubicBezTo>
                  <a:cubicBezTo>
                    <a:pt x="3928871" y="2373515"/>
                    <a:pt x="3932364" y="2374061"/>
                    <a:pt x="3934764" y="2371267"/>
                  </a:cubicBezTo>
                  <a:cubicBezTo>
                    <a:pt x="3937165" y="2368461"/>
                    <a:pt x="3936873" y="2364600"/>
                    <a:pt x="3939006" y="2360929"/>
                  </a:cubicBezTo>
                  <a:cubicBezTo>
                    <a:pt x="3944759" y="2351100"/>
                    <a:pt x="3952938" y="2343480"/>
                    <a:pt x="3957891" y="2332278"/>
                  </a:cubicBezTo>
                  <a:cubicBezTo>
                    <a:pt x="3960444" y="2326525"/>
                    <a:pt x="3964736" y="2315527"/>
                    <a:pt x="3960494" y="2309571"/>
                  </a:cubicBezTo>
                  <a:cubicBezTo>
                    <a:pt x="3958132" y="2306256"/>
                    <a:pt x="3955503" y="2306815"/>
                    <a:pt x="3952468" y="2305177"/>
                  </a:cubicBezTo>
                  <a:cubicBezTo>
                    <a:pt x="3943743" y="2300503"/>
                    <a:pt x="3943578" y="2285339"/>
                    <a:pt x="3937419" y="2280158"/>
                  </a:cubicBezTo>
                  <a:cubicBezTo>
                    <a:pt x="3922902" y="2267953"/>
                    <a:pt x="3905097" y="2277021"/>
                    <a:pt x="3891102" y="2265172"/>
                  </a:cubicBezTo>
                  <a:cubicBezTo>
                    <a:pt x="3877119" y="2253322"/>
                    <a:pt x="3871607" y="2235771"/>
                    <a:pt x="3871277" y="2218169"/>
                  </a:cubicBezTo>
                  <a:cubicBezTo>
                    <a:pt x="3871150" y="2211336"/>
                    <a:pt x="3876624" y="2205240"/>
                    <a:pt x="3871099" y="2200643"/>
                  </a:cubicBezTo>
                  <a:cubicBezTo>
                    <a:pt x="3863301" y="2194140"/>
                    <a:pt x="3859326" y="2203526"/>
                    <a:pt x="3856126" y="2208961"/>
                  </a:cubicBezTo>
                  <a:cubicBezTo>
                    <a:pt x="3852913" y="2214422"/>
                    <a:pt x="3850982" y="2217966"/>
                    <a:pt x="3846931" y="2222550"/>
                  </a:cubicBezTo>
                  <a:cubicBezTo>
                    <a:pt x="3846194" y="2223389"/>
                    <a:pt x="3845483" y="2225052"/>
                    <a:pt x="3845026" y="2226437"/>
                  </a:cubicBezTo>
                  <a:cubicBezTo>
                    <a:pt x="3844569" y="2227833"/>
                    <a:pt x="3845102" y="2228811"/>
                    <a:pt x="3844163" y="2230501"/>
                  </a:cubicBezTo>
                  <a:cubicBezTo>
                    <a:pt x="3840911" y="2236444"/>
                    <a:pt x="3833253" y="2241613"/>
                    <a:pt x="3829037" y="2246528"/>
                  </a:cubicBezTo>
                  <a:cubicBezTo>
                    <a:pt x="3822369" y="2254338"/>
                    <a:pt x="3817683" y="2262657"/>
                    <a:pt x="3808196" y="2265972"/>
                  </a:cubicBezTo>
                  <a:cubicBezTo>
                    <a:pt x="3802519" y="2267940"/>
                    <a:pt x="3799268" y="2263063"/>
                    <a:pt x="3794671" y="2261946"/>
                  </a:cubicBezTo>
                  <a:cubicBezTo>
                    <a:pt x="3790086" y="2260841"/>
                    <a:pt x="3788130" y="2261654"/>
                    <a:pt x="3783380" y="2261120"/>
                  </a:cubicBezTo>
                  <a:cubicBezTo>
                    <a:pt x="3767696" y="2259355"/>
                    <a:pt x="3756025" y="2259025"/>
                    <a:pt x="3749636" y="2241804"/>
                  </a:cubicBezTo>
                  <a:cubicBezTo>
                    <a:pt x="3747401" y="2235784"/>
                    <a:pt x="3746525" y="2226703"/>
                    <a:pt x="3745750" y="2219464"/>
                  </a:cubicBezTo>
                  <a:cubicBezTo>
                    <a:pt x="3744975" y="2212238"/>
                    <a:pt x="3748544" y="2200960"/>
                    <a:pt x="3736327" y="2204948"/>
                  </a:cubicBezTo>
                  <a:cubicBezTo>
                    <a:pt x="3732479" y="2206218"/>
                    <a:pt x="3732047" y="2218194"/>
                    <a:pt x="3727691" y="2219909"/>
                  </a:cubicBezTo>
                  <a:cubicBezTo>
                    <a:pt x="3708806" y="2227287"/>
                    <a:pt x="3708806" y="2193505"/>
                    <a:pt x="3705682" y="2183828"/>
                  </a:cubicBezTo>
                  <a:cubicBezTo>
                    <a:pt x="3702545" y="2174151"/>
                    <a:pt x="3695750" y="2174379"/>
                    <a:pt x="3690988" y="2168525"/>
                  </a:cubicBezTo>
                  <a:cubicBezTo>
                    <a:pt x="3688346" y="2165299"/>
                    <a:pt x="3687000" y="2166061"/>
                    <a:pt x="3685247" y="2162848"/>
                  </a:cubicBezTo>
                  <a:cubicBezTo>
                    <a:pt x="3683495" y="2159647"/>
                    <a:pt x="3685171" y="2156968"/>
                    <a:pt x="3682047" y="2153564"/>
                  </a:cubicBezTo>
                  <a:cubicBezTo>
                    <a:pt x="3681501" y="2152967"/>
                    <a:pt x="3677107" y="2151037"/>
                    <a:pt x="3675634" y="2149271"/>
                  </a:cubicBezTo>
                  <a:cubicBezTo>
                    <a:pt x="3674186" y="2147506"/>
                    <a:pt x="3670465" y="2143950"/>
                    <a:pt x="3669182" y="2141804"/>
                  </a:cubicBezTo>
                  <a:cubicBezTo>
                    <a:pt x="3667899" y="2139670"/>
                    <a:pt x="3667582" y="2136127"/>
                    <a:pt x="3666261" y="2134641"/>
                  </a:cubicBezTo>
                  <a:cubicBezTo>
                    <a:pt x="3659149" y="2126602"/>
                    <a:pt x="3644468" y="2120950"/>
                    <a:pt x="3644709" y="2109317"/>
                  </a:cubicBezTo>
                  <a:cubicBezTo>
                    <a:pt x="3644938" y="2097697"/>
                    <a:pt x="3658387" y="2092286"/>
                    <a:pt x="3667925" y="2092540"/>
                  </a:cubicBezTo>
                  <a:cubicBezTo>
                    <a:pt x="3685565" y="2093010"/>
                    <a:pt x="3696893" y="2103183"/>
                    <a:pt x="3709962" y="2113229"/>
                  </a:cubicBezTo>
                  <a:cubicBezTo>
                    <a:pt x="3712756" y="2115362"/>
                    <a:pt x="3716413" y="2118893"/>
                    <a:pt x="3717925" y="2121090"/>
                  </a:cubicBezTo>
                  <a:cubicBezTo>
                    <a:pt x="3719436" y="2123287"/>
                    <a:pt x="3719436" y="2127199"/>
                    <a:pt x="3720071" y="2128062"/>
                  </a:cubicBezTo>
                  <a:cubicBezTo>
                    <a:pt x="3723182" y="2132177"/>
                    <a:pt x="3728796" y="2134247"/>
                    <a:pt x="3731005" y="2137435"/>
                  </a:cubicBezTo>
                  <a:cubicBezTo>
                    <a:pt x="3733215" y="2140635"/>
                    <a:pt x="3731679" y="2142451"/>
                    <a:pt x="3732517" y="2145017"/>
                  </a:cubicBezTo>
                  <a:cubicBezTo>
                    <a:pt x="3733368" y="2147570"/>
                    <a:pt x="3732999" y="2149233"/>
                    <a:pt x="3734815" y="2150922"/>
                  </a:cubicBezTo>
                  <a:cubicBezTo>
                    <a:pt x="3744137" y="2159584"/>
                    <a:pt x="3757536" y="2157361"/>
                    <a:pt x="3768229" y="2162594"/>
                  </a:cubicBezTo>
                  <a:cubicBezTo>
                    <a:pt x="3782136" y="2169414"/>
                    <a:pt x="3791483" y="2183345"/>
                    <a:pt x="3805707" y="2188806"/>
                  </a:cubicBezTo>
                  <a:cubicBezTo>
                    <a:pt x="3819918" y="2194280"/>
                    <a:pt x="3827691" y="2188451"/>
                    <a:pt x="3841673" y="2184831"/>
                  </a:cubicBezTo>
                  <a:cubicBezTo>
                    <a:pt x="3864838" y="2178850"/>
                    <a:pt x="3875366" y="2191816"/>
                    <a:pt x="3892410" y="2206320"/>
                  </a:cubicBezTo>
                  <a:cubicBezTo>
                    <a:pt x="3926674" y="2235492"/>
                    <a:pt x="3967784" y="2236622"/>
                    <a:pt x="4011091" y="2240940"/>
                  </a:cubicBezTo>
                  <a:cubicBezTo>
                    <a:pt x="4017987" y="2241638"/>
                    <a:pt x="4023182" y="2243188"/>
                    <a:pt x="4030649" y="2241461"/>
                  </a:cubicBezTo>
                  <a:cubicBezTo>
                    <a:pt x="4038130" y="2239746"/>
                    <a:pt x="4042930" y="2232736"/>
                    <a:pt x="4051807" y="2230983"/>
                  </a:cubicBezTo>
                  <a:cubicBezTo>
                    <a:pt x="4060685" y="2229243"/>
                    <a:pt x="4069753" y="2234056"/>
                    <a:pt x="4080294" y="2233091"/>
                  </a:cubicBezTo>
                  <a:cubicBezTo>
                    <a:pt x="4090835" y="2232126"/>
                    <a:pt x="4100537" y="2225459"/>
                    <a:pt x="4113428" y="2228583"/>
                  </a:cubicBezTo>
                  <a:cubicBezTo>
                    <a:pt x="4119003" y="2229942"/>
                    <a:pt x="4138790" y="2243010"/>
                    <a:pt x="4140796" y="2247138"/>
                  </a:cubicBezTo>
                  <a:cubicBezTo>
                    <a:pt x="4148061" y="2262035"/>
                    <a:pt x="4137748" y="2274760"/>
                    <a:pt x="4151083" y="2284095"/>
                  </a:cubicBezTo>
                  <a:cubicBezTo>
                    <a:pt x="4158119" y="2289009"/>
                    <a:pt x="4165650" y="2279357"/>
                    <a:pt x="4173346" y="2283256"/>
                  </a:cubicBezTo>
                  <a:cubicBezTo>
                    <a:pt x="4178782" y="2286025"/>
                    <a:pt x="4181132" y="2293759"/>
                    <a:pt x="4185475" y="2297582"/>
                  </a:cubicBezTo>
                  <a:cubicBezTo>
                    <a:pt x="4189831" y="2301405"/>
                    <a:pt x="4192841" y="2301240"/>
                    <a:pt x="4198594" y="2301138"/>
                  </a:cubicBezTo>
                  <a:cubicBezTo>
                    <a:pt x="4204334" y="2301024"/>
                    <a:pt x="4215739" y="2297760"/>
                    <a:pt x="4215752" y="2306891"/>
                  </a:cubicBezTo>
                  <a:cubicBezTo>
                    <a:pt x="4215765" y="2311781"/>
                    <a:pt x="4207573" y="2310663"/>
                    <a:pt x="4205211" y="2311933"/>
                  </a:cubicBezTo>
                  <a:cubicBezTo>
                    <a:pt x="4202836" y="2313203"/>
                    <a:pt x="4203801" y="2316289"/>
                    <a:pt x="4202239" y="2316746"/>
                  </a:cubicBezTo>
                  <a:cubicBezTo>
                    <a:pt x="4197197" y="2318219"/>
                    <a:pt x="4194225" y="2314206"/>
                    <a:pt x="4190022" y="2313190"/>
                  </a:cubicBezTo>
                  <a:cubicBezTo>
                    <a:pt x="4185805" y="2312162"/>
                    <a:pt x="4182757" y="2314194"/>
                    <a:pt x="4184256" y="2318105"/>
                  </a:cubicBezTo>
                  <a:cubicBezTo>
                    <a:pt x="4185754" y="2322004"/>
                    <a:pt x="4190161" y="2325522"/>
                    <a:pt x="4192473" y="2327770"/>
                  </a:cubicBezTo>
                  <a:cubicBezTo>
                    <a:pt x="4194784" y="2330030"/>
                    <a:pt x="4195762" y="2330208"/>
                    <a:pt x="4197769" y="2331529"/>
                  </a:cubicBezTo>
                  <a:cubicBezTo>
                    <a:pt x="4202379" y="2334552"/>
                    <a:pt x="4204068" y="2338971"/>
                    <a:pt x="4207865" y="2342743"/>
                  </a:cubicBezTo>
                  <a:cubicBezTo>
                    <a:pt x="4211650" y="2346515"/>
                    <a:pt x="4216831" y="2349766"/>
                    <a:pt x="4220692" y="2353386"/>
                  </a:cubicBezTo>
                  <a:cubicBezTo>
                    <a:pt x="4224553" y="2357005"/>
                    <a:pt x="4227334" y="2360256"/>
                    <a:pt x="4232452" y="2361755"/>
                  </a:cubicBezTo>
                  <a:cubicBezTo>
                    <a:pt x="4234014" y="2362212"/>
                    <a:pt x="4234103" y="2361526"/>
                    <a:pt x="4236046" y="2360904"/>
                  </a:cubicBezTo>
                  <a:cubicBezTo>
                    <a:pt x="4237990" y="2360256"/>
                    <a:pt x="4239044" y="2361412"/>
                    <a:pt x="4242079" y="2360269"/>
                  </a:cubicBezTo>
                  <a:cubicBezTo>
                    <a:pt x="4255858" y="2355100"/>
                    <a:pt x="4275632" y="2341079"/>
                    <a:pt x="4282630" y="2361590"/>
                  </a:cubicBezTo>
                  <a:cubicBezTo>
                    <a:pt x="4283468" y="2364028"/>
                    <a:pt x="4284090" y="2366505"/>
                    <a:pt x="4284383" y="2369007"/>
                  </a:cubicBezTo>
                  <a:cubicBezTo>
                    <a:pt x="4284675" y="2371521"/>
                    <a:pt x="4281728" y="2374315"/>
                    <a:pt x="4281398" y="2376373"/>
                  </a:cubicBezTo>
                  <a:cubicBezTo>
                    <a:pt x="4281055" y="2378430"/>
                    <a:pt x="4282643" y="2383231"/>
                    <a:pt x="4282770" y="2383942"/>
                  </a:cubicBezTo>
                  <a:cubicBezTo>
                    <a:pt x="4284002" y="2390559"/>
                    <a:pt x="4285094" y="2395778"/>
                    <a:pt x="4286491" y="2401570"/>
                  </a:cubicBezTo>
                  <a:cubicBezTo>
                    <a:pt x="4289653" y="2414587"/>
                    <a:pt x="4292079" y="2427401"/>
                    <a:pt x="4295381" y="2440266"/>
                  </a:cubicBezTo>
                  <a:cubicBezTo>
                    <a:pt x="4296714" y="2445461"/>
                    <a:pt x="4299648" y="2449322"/>
                    <a:pt x="4300613" y="2454808"/>
                  </a:cubicBezTo>
                  <a:cubicBezTo>
                    <a:pt x="4301566" y="2460307"/>
                    <a:pt x="4300385" y="2467864"/>
                    <a:pt x="4302531" y="2473058"/>
                  </a:cubicBezTo>
                  <a:cubicBezTo>
                    <a:pt x="4304690" y="2478252"/>
                    <a:pt x="4306709" y="2480970"/>
                    <a:pt x="4307840" y="2486469"/>
                  </a:cubicBezTo>
                  <a:cubicBezTo>
                    <a:pt x="4308411" y="2489263"/>
                    <a:pt x="4307916" y="2491892"/>
                    <a:pt x="4308602" y="2495346"/>
                  </a:cubicBezTo>
                  <a:cubicBezTo>
                    <a:pt x="4313110" y="2518117"/>
                    <a:pt x="4331563" y="2534970"/>
                    <a:pt x="4340859" y="2555430"/>
                  </a:cubicBezTo>
                  <a:cubicBezTo>
                    <a:pt x="4343704" y="2561717"/>
                    <a:pt x="4339463" y="2568194"/>
                    <a:pt x="4340529" y="2573350"/>
                  </a:cubicBezTo>
                  <a:cubicBezTo>
                    <a:pt x="4342396" y="2582392"/>
                    <a:pt x="4345749" y="2585847"/>
                    <a:pt x="4349940" y="2593530"/>
                  </a:cubicBezTo>
                  <a:cubicBezTo>
                    <a:pt x="4356023" y="2604681"/>
                    <a:pt x="4363224" y="2613418"/>
                    <a:pt x="4369942" y="2625331"/>
                  </a:cubicBezTo>
                  <a:cubicBezTo>
                    <a:pt x="4378515" y="2640558"/>
                    <a:pt x="4383925" y="2659621"/>
                    <a:pt x="4385983" y="2677414"/>
                  </a:cubicBezTo>
                  <a:cubicBezTo>
                    <a:pt x="4386452" y="2681338"/>
                    <a:pt x="4387964" y="2685592"/>
                    <a:pt x="4389742" y="2688107"/>
                  </a:cubicBezTo>
                  <a:cubicBezTo>
                    <a:pt x="4391520" y="2690622"/>
                    <a:pt x="4392256" y="2690266"/>
                    <a:pt x="4393882" y="2692095"/>
                  </a:cubicBezTo>
                  <a:cubicBezTo>
                    <a:pt x="4395508" y="2693924"/>
                    <a:pt x="4395800" y="2694838"/>
                    <a:pt x="4397616" y="2697073"/>
                  </a:cubicBezTo>
                  <a:cubicBezTo>
                    <a:pt x="4399445" y="2699321"/>
                    <a:pt x="4403255" y="2702712"/>
                    <a:pt x="4406836" y="2702483"/>
                  </a:cubicBezTo>
                  <a:cubicBezTo>
                    <a:pt x="4410278" y="2702280"/>
                    <a:pt x="4413097" y="2701378"/>
                    <a:pt x="4415688" y="2700210"/>
                  </a:cubicBezTo>
                  <a:cubicBezTo>
                    <a:pt x="4452848" y="2538539"/>
                    <a:pt x="4472508" y="2370175"/>
                    <a:pt x="4472508" y="2197227"/>
                  </a:cubicBezTo>
                  <a:cubicBezTo>
                    <a:pt x="4472508" y="1638274"/>
                    <a:pt x="4267428" y="1127252"/>
                    <a:pt x="3928440" y="735215"/>
                  </a:cubicBezTo>
                  <a:close/>
                  <a:moveTo>
                    <a:pt x="2281389" y="1311135"/>
                  </a:moveTo>
                  <a:cubicBezTo>
                    <a:pt x="2279980" y="1309116"/>
                    <a:pt x="2278913" y="1307884"/>
                    <a:pt x="2279942" y="1306042"/>
                  </a:cubicBezTo>
                  <a:cubicBezTo>
                    <a:pt x="2280958" y="1304213"/>
                    <a:pt x="2281656" y="1304023"/>
                    <a:pt x="2280742" y="1302550"/>
                  </a:cubicBezTo>
                  <a:cubicBezTo>
                    <a:pt x="2279853" y="1301089"/>
                    <a:pt x="2277922" y="1300848"/>
                    <a:pt x="2277173" y="1299806"/>
                  </a:cubicBezTo>
                  <a:cubicBezTo>
                    <a:pt x="2276436" y="1298752"/>
                    <a:pt x="2276881" y="1298790"/>
                    <a:pt x="2276348" y="1297787"/>
                  </a:cubicBezTo>
                  <a:cubicBezTo>
                    <a:pt x="2275827" y="1296784"/>
                    <a:pt x="2275065" y="1295653"/>
                    <a:pt x="2274176" y="1294752"/>
                  </a:cubicBezTo>
                  <a:cubicBezTo>
                    <a:pt x="2273274" y="1293850"/>
                    <a:pt x="2272614" y="1293329"/>
                    <a:pt x="2272068" y="1291971"/>
                  </a:cubicBezTo>
                  <a:cubicBezTo>
                    <a:pt x="2271534" y="1290624"/>
                    <a:pt x="2271217" y="1288376"/>
                    <a:pt x="2269337" y="1288072"/>
                  </a:cubicBezTo>
                  <a:cubicBezTo>
                    <a:pt x="2267457" y="1287754"/>
                    <a:pt x="2266391" y="1287030"/>
                    <a:pt x="2264486" y="1288262"/>
                  </a:cubicBezTo>
                  <a:cubicBezTo>
                    <a:pt x="2262581" y="1289494"/>
                    <a:pt x="2259406" y="1291958"/>
                    <a:pt x="2257247" y="1290281"/>
                  </a:cubicBezTo>
                  <a:cubicBezTo>
                    <a:pt x="2255100" y="1288618"/>
                    <a:pt x="2253881" y="1286065"/>
                    <a:pt x="2251811" y="1285455"/>
                  </a:cubicBezTo>
                  <a:cubicBezTo>
                    <a:pt x="2249728" y="1284833"/>
                    <a:pt x="2248915" y="1285849"/>
                    <a:pt x="2247315" y="1285659"/>
                  </a:cubicBezTo>
                  <a:cubicBezTo>
                    <a:pt x="2245728" y="1285468"/>
                    <a:pt x="2245474" y="1284922"/>
                    <a:pt x="2243835" y="1285036"/>
                  </a:cubicBezTo>
                  <a:cubicBezTo>
                    <a:pt x="2242184" y="1285163"/>
                    <a:pt x="2240153" y="1286865"/>
                    <a:pt x="2238654" y="1287576"/>
                  </a:cubicBezTo>
                  <a:cubicBezTo>
                    <a:pt x="2237168" y="1288300"/>
                    <a:pt x="2236228" y="1288618"/>
                    <a:pt x="2234628" y="1288326"/>
                  </a:cubicBezTo>
                  <a:cubicBezTo>
                    <a:pt x="2233040" y="1288046"/>
                    <a:pt x="2231237" y="1285963"/>
                    <a:pt x="2229599" y="1286484"/>
                  </a:cubicBezTo>
                  <a:cubicBezTo>
                    <a:pt x="2227960" y="1286992"/>
                    <a:pt x="2228773" y="1288669"/>
                    <a:pt x="2227198" y="1289316"/>
                  </a:cubicBezTo>
                  <a:cubicBezTo>
                    <a:pt x="2225624" y="1289977"/>
                    <a:pt x="2224290" y="1288643"/>
                    <a:pt x="2222474" y="1289672"/>
                  </a:cubicBezTo>
                  <a:cubicBezTo>
                    <a:pt x="2220671" y="1290701"/>
                    <a:pt x="2223198" y="1293253"/>
                    <a:pt x="2221598" y="1295120"/>
                  </a:cubicBezTo>
                  <a:cubicBezTo>
                    <a:pt x="2219998" y="1296987"/>
                    <a:pt x="2212162" y="1300708"/>
                    <a:pt x="2213178" y="1303858"/>
                  </a:cubicBezTo>
                  <a:cubicBezTo>
                    <a:pt x="2214206" y="1307007"/>
                    <a:pt x="2215959" y="1305788"/>
                    <a:pt x="2218080" y="1305877"/>
                  </a:cubicBezTo>
                  <a:cubicBezTo>
                    <a:pt x="2220188" y="1305979"/>
                    <a:pt x="2225001" y="1304175"/>
                    <a:pt x="2225624" y="1306842"/>
                  </a:cubicBezTo>
                  <a:cubicBezTo>
                    <a:pt x="2226259" y="1309509"/>
                    <a:pt x="2223655" y="1310424"/>
                    <a:pt x="2221598" y="1311567"/>
                  </a:cubicBezTo>
                  <a:cubicBezTo>
                    <a:pt x="2219540" y="1312710"/>
                    <a:pt x="2215667" y="1312722"/>
                    <a:pt x="2213711" y="1314157"/>
                  </a:cubicBezTo>
                  <a:cubicBezTo>
                    <a:pt x="2211781" y="1315593"/>
                    <a:pt x="2210739" y="1316901"/>
                    <a:pt x="2208441" y="1317231"/>
                  </a:cubicBezTo>
                  <a:cubicBezTo>
                    <a:pt x="2206167" y="1317574"/>
                    <a:pt x="2203919" y="1316075"/>
                    <a:pt x="2201748" y="1316278"/>
                  </a:cubicBezTo>
                  <a:cubicBezTo>
                    <a:pt x="2199576" y="1316482"/>
                    <a:pt x="2197925" y="1317599"/>
                    <a:pt x="2195817" y="1316990"/>
                  </a:cubicBezTo>
                  <a:cubicBezTo>
                    <a:pt x="2193721" y="1316393"/>
                    <a:pt x="2191981" y="1313624"/>
                    <a:pt x="2189937" y="1313421"/>
                  </a:cubicBezTo>
                  <a:cubicBezTo>
                    <a:pt x="2182774" y="1312710"/>
                    <a:pt x="2183968" y="1317447"/>
                    <a:pt x="2185987" y="1322565"/>
                  </a:cubicBezTo>
                  <a:cubicBezTo>
                    <a:pt x="2179967" y="1322628"/>
                    <a:pt x="2183485" y="1327746"/>
                    <a:pt x="2183968" y="1330375"/>
                  </a:cubicBezTo>
                  <a:cubicBezTo>
                    <a:pt x="2185225" y="1337183"/>
                    <a:pt x="2180653" y="1336421"/>
                    <a:pt x="2177643" y="1340091"/>
                  </a:cubicBezTo>
                  <a:cubicBezTo>
                    <a:pt x="2174608" y="1343761"/>
                    <a:pt x="2179472" y="1345349"/>
                    <a:pt x="2181783" y="1345933"/>
                  </a:cubicBezTo>
                  <a:cubicBezTo>
                    <a:pt x="2187397" y="1347343"/>
                    <a:pt x="2191042" y="1345514"/>
                    <a:pt x="2192604" y="1352321"/>
                  </a:cubicBezTo>
                  <a:cubicBezTo>
                    <a:pt x="2193404" y="1355801"/>
                    <a:pt x="2191880" y="1361452"/>
                    <a:pt x="2189759" y="1364767"/>
                  </a:cubicBezTo>
                  <a:cubicBezTo>
                    <a:pt x="2187638" y="1368069"/>
                    <a:pt x="2182736" y="1369225"/>
                    <a:pt x="2179967" y="1371434"/>
                  </a:cubicBezTo>
                  <a:cubicBezTo>
                    <a:pt x="2172423" y="1377416"/>
                    <a:pt x="2167153" y="1383284"/>
                    <a:pt x="2166162" y="1392643"/>
                  </a:cubicBezTo>
                  <a:cubicBezTo>
                    <a:pt x="2165819" y="1395793"/>
                    <a:pt x="2168296" y="1397635"/>
                    <a:pt x="2169020" y="1399489"/>
                  </a:cubicBezTo>
                  <a:cubicBezTo>
                    <a:pt x="2169731" y="1401330"/>
                    <a:pt x="2172690" y="1405483"/>
                    <a:pt x="2172868" y="1405661"/>
                  </a:cubicBezTo>
                  <a:cubicBezTo>
                    <a:pt x="2177008" y="1410030"/>
                    <a:pt x="2176805" y="1405305"/>
                    <a:pt x="2180018" y="1405610"/>
                  </a:cubicBezTo>
                  <a:cubicBezTo>
                    <a:pt x="2183231" y="1405915"/>
                    <a:pt x="2182367" y="1406156"/>
                    <a:pt x="2185136" y="1408201"/>
                  </a:cubicBezTo>
                  <a:cubicBezTo>
                    <a:pt x="2187905" y="1410233"/>
                    <a:pt x="2188781" y="1414703"/>
                    <a:pt x="2193963" y="1412481"/>
                  </a:cubicBezTo>
                  <a:cubicBezTo>
                    <a:pt x="2195525" y="1411820"/>
                    <a:pt x="2196680" y="1411820"/>
                    <a:pt x="2199309" y="1411147"/>
                  </a:cubicBezTo>
                  <a:cubicBezTo>
                    <a:pt x="2201951" y="1410487"/>
                    <a:pt x="2207158" y="1407744"/>
                    <a:pt x="2209457" y="1405089"/>
                  </a:cubicBezTo>
                  <a:cubicBezTo>
                    <a:pt x="2215883" y="1407934"/>
                    <a:pt x="2221915" y="1399578"/>
                    <a:pt x="2226335" y="1397431"/>
                  </a:cubicBezTo>
                  <a:cubicBezTo>
                    <a:pt x="2234285" y="1393545"/>
                    <a:pt x="2244140" y="1392999"/>
                    <a:pt x="2251176" y="1391246"/>
                  </a:cubicBezTo>
                  <a:cubicBezTo>
                    <a:pt x="2258212" y="1389481"/>
                    <a:pt x="2257247" y="1384744"/>
                    <a:pt x="2261488" y="1381721"/>
                  </a:cubicBezTo>
                  <a:cubicBezTo>
                    <a:pt x="2265718" y="1378699"/>
                    <a:pt x="2261361" y="1376972"/>
                    <a:pt x="2263165" y="1373974"/>
                  </a:cubicBezTo>
                  <a:cubicBezTo>
                    <a:pt x="2264956" y="1370990"/>
                    <a:pt x="2269540" y="1369644"/>
                    <a:pt x="2270340" y="1366774"/>
                  </a:cubicBezTo>
                  <a:cubicBezTo>
                    <a:pt x="2271128" y="1363916"/>
                    <a:pt x="2269451" y="1362532"/>
                    <a:pt x="2269197" y="1360551"/>
                  </a:cubicBezTo>
                  <a:cubicBezTo>
                    <a:pt x="2268943" y="1358582"/>
                    <a:pt x="2268715" y="1358138"/>
                    <a:pt x="2268283" y="1356550"/>
                  </a:cubicBezTo>
                  <a:cubicBezTo>
                    <a:pt x="2267851" y="1354963"/>
                    <a:pt x="2266137" y="1354353"/>
                    <a:pt x="2266175" y="1352550"/>
                  </a:cubicBezTo>
                  <a:cubicBezTo>
                    <a:pt x="2266213" y="1350733"/>
                    <a:pt x="2269299" y="1349857"/>
                    <a:pt x="2268626" y="1347851"/>
                  </a:cubicBezTo>
                  <a:cubicBezTo>
                    <a:pt x="2267953" y="1345844"/>
                    <a:pt x="2265946" y="1343342"/>
                    <a:pt x="2266530" y="1341526"/>
                  </a:cubicBezTo>
                  <a:cubicBezTo>
                    <a:pt x="2267127" y="1339710"/>
                    <a:pt x="2268321" y="1340929"/>
                    <a:pt x="2268753" y="1339519"/>
                  </a:cubicBezTo>
                  <a:cubicBezTo>
                    <a:pt x="2269172" y="1338110"/>
                    <a:pt x="2268054" y="1337881"/>
                    <a:pt x="2268143" y="1336230"/>
                  </a:cubicBezTo>
                  <a:cubicBezTo>
                    <a:pt x="2268219" y="1334566"/>
                    <a:pt x="2269604" y="1333042"/>
                    <a:pt x="2270417" y="1331150"/>
                  </a:cubicBezTo>
                  <a:cubicBezTo>
                    <a:pt x="2271217" y="1329258"/>
                    <a:pt x="2271052" y="1325359"/>
                    <a:pt x="2272893" y="1323898"/>
                  </a:cubicBezTo>
                  <a:cubicBezTo>
                    <a:pt x="2274735" y="1322451"/>
                    <a:pt x="2277249" y="1321193"/>
                    <a:pt x="2278278" y="1319529"/>
                  </a:cubicBezTo>
                  <a:cubicBezTo>
                    <a:pt x="2279294" y="1317866"/>
                    <a:pt x="2277148" y="1317536"/>
                    <a:pt x="2278646" y="1316380"/>
                  </a:cubicBezTo>
                  <a:cubicBezTo>
                    <a:pt x="2280132" y="1315224"/>
                    <a:pt x="2282786" y="1313167"/>
                    <a:pt x="2281389" y="1311135"/>
                  </a:cubicBezTo>
                  <a:close/>
                  <a:moveTo>
                    <a:pt x="1150150" y="246748"/>
                  </a:moveTo>
                  <a:cubicBezTo>
                    <a:pt x="1152029" y="246722"/>
                    <a:pt x="1155014" y="247053"/>
                    <a:pt x="1156309" y="245249"/>
                  </a:cubicBezTo>
                  <a:cubicBezTo>
                    <a:pt x="1157617" y="243433"/>
                    <a:pt x="1157884" y="242722"/>
                    <a:pt x="1157096" y="240068"/>
                  </a:cubicBezTo>
                  <a:cubicBezTo>
                    <a:pt x="1156944" y="239572"/>
                    <a:pt x="1156639" y="239102"/>
                    <a:pt x="1156347" y="238633"/>
                  </a:cubicBezTo>
                  <a:cubicBezTo>
                    <a:pt x="1152169" y="240944"/>
                    <a:pt x="1148003" y="243281"/>
                    <a:pt x="1143838" y="245618"/>
                  </a:cubicBezTo>
                  <a:cubicBezTo>
                    <a:pt x="1144193" y="245605"/>
                    <a:pt x="1144473" y="245567"/>
                    <a:pt x="1144993" y="245630"/>
                  </a:cubicBezTo>
                  <a:cubicBezTo>
                    <a:pt x="1146657" y="245783"/>
                    <a:pt x="1148270" y="246773"/>
                    <a:pt x="1150150" y="246748"/>
                  </a:cubicBezTo>
                  <a:close/>
                  <a:moveTo>
                    <a:pt x="737400" y="2320378"/>
                  </a:moveTo>
                  <a:cubicBezTo>
                    <a:pt x="738809" y="2320899"/>
                    <a:pt x="740244" y="2322131"/>
                    <a:pt x="741108" y="2323312"/>
                  </a:cubicBezTo>
                  <a:cubicBezTo>
                    <a:pt x="744943" y="2328583"/>
                    <a:pt x="746277" y="2326779"/>
                    <a:pt x="751878" y="2324557"/>
                  </a:cubicBezTo>
                  <a:cubicBezTo>
                    <a:pt x="757478" y="2322347"/>
                    <a:pt x="764082" y="2323109"/>
                    <a:pt x="770026" y="2324557"/>
                  </a:cubicBezTo>
                  <a:cubicBezTo>
                    <a:pt x="772071" y="2325065"/>
                    <a:pt x="774064" y="2325433"/>
                    <a:pt x="776084" y="2325281"/>
                  </a:cubicBezTo>
                  <a:cubicBezTo>
                    <a:pt x="778103" y="2325116"/>
                    <a:pt x="778738" y="2323998"/>
                    <a:pt x="780846" y="2323515"/>
                  </a:cubicBezTo>
                  <a:cubicBezTo>
                    <a:pt x="782954" y="2323033"/>
                    <a:pt x="785723" y="2324506"/>
                    <a:pt x="787311" y="2326093"/>
                  </a:cubicBezTo>
                  <a:cubicBezTo>
                    <a:pt x="788885" y="2327681"/>
                    <a:pt x="790816" y="2328989"/>
                    <a:pt x="791743" y="2330945"/>
                  </a:cubicBezTo>
                  <a:cubicBezTo>
                    <a:pt x="794029" y="2335783"/>
                    <a:pt x="791768" y="2340571"/>
                    <a:pt x="798576" y="2341867"/>
                  </a:cubicBezTo>
                  <a:cubicBezTo>
                    <a:pt x="802093" y="2342540"/>
                    <a:pt x="807211" y="2336952"/>
                    <a:pt x="810018" y="2335225"/>
                  </a:cubicBezTo>
                  <a:cubicBezTo>
                    <a:pt x="819429" y="2329421"/>
                    <a:pt x="829513" y="2327478"/>
                    <a:pt x="837780" y="2320201"/>
                  </a:cubicBezTo>
                  <a:cubicBezTo>
                    <a:pt x="839927" y="2318308"/>
                    <a:pt x="841552" y="2317991"/>
                    <a:pt x="844499" y="2318092"/>
                  </a:cubicBezTo>
                  <a:cubicBezTo>
                    <a:pt x="847458" y="2318194"/>
                    <a:pt x="849833" y="2318143"/>
                    <a:pt x="853135" y="2318689"/>
                  </a:cubicBezTo>
                  <a:cubicBezTo>
                    <a:pt x="856437" y="2319248"/>
                    <a:pt x="858799" y="2320772"/>
                    <a:pt x="863053" y="2320925"/>
                  </a:cubicBezTo>
                  <a:cubicBezTo>
                    <a:pt x="867295" y="2321090"/>
                    <a:pt x="874915" y="2321979"/>
                    <a:pt x="876122" y="2315641"/>
                  </a:cubicBezTo>
                  <a:cubicBezTo>
                    <a:pt x="877341" y="2309304"/>
                    <a:pt x="869581" y="2306066"/>
                    <a:pt x="865657" y="2303678"/>
                  </a:cubicBezTo>
                  <a:cubicBezTo>
                    <a:pt x="861745" y="2301278"/>
                    <a:pt x="860450" y="2301316"/>
                    <a:pt x="858456" y="2297544"/>
                  </a:cubicBezTo>
                  <a:cubicBezTo>
                    <a:pt x="856462" y="2293785"/>
                    <a:pt x="859193" y="2289835"/>
                    <a:pt x="852919" y="2289670"/>
                  </a:cubicBezTo>
                  <a:cubicBezTo>
                    <a:pt x="850671" y="2289606"/>
                    <a:pt x="846874" y="2288908"/>
                    <a:pt x="845629" y="2286927"/>
                  </a:cubicBezTo>
                  <a:cubicBezTo>
                    <a:pt x="844372" y="2284933"/>
                    <a:pt x="845413" y="2284374"/>
                    <a:pt x="843419" y="2283079"/>
                  </a:cubicBezTo>
                  <a:cubicBezTo>
                    <a:pt x="841425" y="2281783"/>
                    <a:pt x="837285" y="2282177"/>
                    <a:pt x="835139" y="2281389"/>
                  </a:cubicBezTo>
                  <a:cubicBezTo>
                    <a:pt x="832992" y="2280589"/>
                    <a:pt x="833386" y="2279510"/>
                    <a:pt x="831037" y="2279040"/>
                  </a:cubicBezTo>
                  <a:cubicBezTo>
                    <a:pt x="828687" y="2278570"/>
                    <a:pt x="825423" y="2279040"/>
                    <a:pt x="822718" y="2278837"/>
                  </a:cubicBezTo>
                  <a:cubicBezTo>
                    <a:pt x="816838" y="2278405"/>
                    <a:pt x="812025" y="2279980"/>
                    <a:pt x="805827" y="2279764"/>
                  </a:cubicBezTo>
                  <a:cubicBezTo>
                    <a:pt x="799630" y="2279561"/>
                    <a:pt x="794461" y="2276259"/>
                    <a:pt x="787806" y="2274493"/>
                  </a:cubicBezTo>
                  <a:cubicBezTo>
                    <a:pt x="781138" y="2272728"/>
                    <a:pt x="769886" y="2271471"/>
                    <a:pt x="763422" y="2274150"/>
                  </a:cubicBezTo>
                  <a:cubicBezTo>
                    <a:pt x="753071" y="2278443"/>
                    <a:pt x="759967" y="2282278"/>
                    <a:pt x="766216" y="2285314"/>
                  </a:cubicBezTo>
                  <a:cubicBezTo>
                    <a:pt x="768616" y="2286469"/>
                    <a:pt x="771499" y="2287371"/>
                    <a:pt x="773125" y="2289263"/>
                  </a:cubicBezTo>
                  <a:cubicBezTo>
                    <a:pt x="774750" y="2291156"/>
                    <a:pt x="774700" y="2293505"/>
                    <a:pt x="774763" y="2295499"/>
                  </a:cubicBezTo>
                  <a:cubicBezTo>
                    <a:pt x="774979" y="2302865"/>
                    <a:pt x="778941" y="2306891"/>
                    <a:pt x="770966" y="2311641"/>
                  </a:cubicBezTo>
                  <a:cubicBezTo>
                    <a:pt x="768362" y="2313178"/>
                    <a:pt x="765746" y="2315629"/>
                    <a:pt x="760387" y="2314917"/>
                  </a:cubicBezTo>
                  <a:cubicBezTo>
                    <a:pt x="755053" y="2314206"/>
                    <a:pt x="732878" y="2305532"/>
                    <a:pt x="733831" y="2318461"/>
                  </a:cubicBezTo>
                  <a:cubicBezTo>
                    <a:pt x="733958" y="2320277"/>
                    <a:pt x="735990" y="2319858"/>
                    <a:pt x="737400" y="2320378"/>
                  </a:cubicBezTo>
                  <a:close/>
                  <a:moveTo>
                    <a:pt x="683298" y="2321191"/>
                  </a:moveTo>
                  <a:cubicBezTo>
                    <a:pt x="681012" y="2320937"/>
                    <a:pt x="680389" y="2320442"/>
                    <a:pt x="678535" y="2319159"/>
                  </a:cubicBezTo>
                  <a:cubicBezTo>
                    <a:pt x="676681" y="2317877"/>
                    <a:pt x="675068" y="2316060"/>
                    <a:pt x="672579" y="2315438"/>
                  </a:cubicBezTo>
                  <a:cubicBezTo>
                    <a:pt x="670090" y="2314790"/>
                    <a:pt x="666661" y="2316581"/>
                    <a:pt x="664311" y="2316772"/>
                  </a:cubicBezTo>
                  <a:cubicBezTo>
                    <a:pt x="661949" y="2316962"/>
                    <a:pt x="661809" y="2316149"/>
                    <a:pt x="659485" y="2315743"/>
                  </a:cubicBezTo>
                  <a:cubicBezTo>
                    <a:pt x="657161" y="2315324"/>
                    <a:pt x="653465" y="2314384"/>
                    <a:pt x="650849" y="2314994"/>
                  </a:cubicBezTo>
                  <a:cubicBezTo>
                    <a:pt x="641718" y="2317140"/>
                    <a:pt x="647090" y="2324862"/>
                    <a:pt x="652183" y="2328684"/>
                  </a:cubicBezTo>
                  <a:cubicBezTo>
                    <a:pt x="660323" y="2334780"/>
                    <a:pt x="666127" y="2337333"/>
                    <a:pt x="676706" y="2335682"/>
                  </a:cubicBezTo>
                  <a:cubicBezTo>
                    <a:pt x="680123" y="2335149"/>
                    <a:pt x="688200" y="2333015"/>
                    <a:pt x="690498" y="2330081"/>
                  </a:cubicBezTo>
                  <a:cubicBezTo>
                    <a:pt x="692784" y="2327135"/>
                    <a:pt x="691311" y="2326131"/>
                    <a:pt x="689876" y="2323833"/>
                  </a:cubicBezTo>
                  <a:cubicBezTo>
                    <a:pt x="688441" y="2321521"/>
                    <a:pt x="685571" y="2321445"/>
                    <a:pt x="683298" y="2321191"/>
                  </a:cubicBezTo>
                  <a:close/>
                  <a:moveTo>
                    <a:pt x="906678" y="425780"/>
                  </a:moveTo>
                  <a:cubicBezTo>
                    <a:pt x="907199" y="428510"/>
                    <a:pt x="913180" y="429196"/>
                    <a:pt x="915161" y="428942"/>
                  </a:cubicBezTo>
                  <a:cubicBezTo>
                    <a:pt x="926134" y="427469"/>
                    <a:pt x="932091" y="420408"/>
                    <a:pt x="941196" y="415391"/>
                  </a:cubicBezTo>
                  <a:cubicBezTo>
                    <a:pt x="948029" y="411619"/>
                    <a:pt x="950137" y="407035"/>
                    <a:pt x="959078" y="405790"/>
                  </a:cubicBezTo>
                  <a:cubicBezTo>
                    <a:pt x="964590" y="405028"/>
                    <a:pt x="974470" y="404672"/>
                    <a:pt x="980541" y="402031"/>
                  </a:cubicBezTo>
                  <a:cubicBezTo>
                    <a:pt x="981303" y="401700"/>
                    <a:pt x="982370" y="401307"/>
                    <a:pt x="983208" y="400850"/>
                  </a:cubicBezTo>
                  <a:cubicBezTo>
                    <a:pt x="988415" y="397979"/>
                    <a:pt x="994168" y="395490"/>
                    <a:pt x="998829" y="391807"/>
                  </a:cubicBezTo>
                  <a:cubicBezTo>
                    <a:pt x="1009916" y="383032"/>
                    <a:pt x="1017524" y="373189"/>
                    <a:pt x="1029398" y="364515"/>
                  </a:cubicBezTo>
                  <a:cubicBezTo>
                    <a:pt x="1034351" y="360883"/>
                    <a:pt x="1050289" y="356679"/>
                    <a:pt x="1046226" y="347230"/>
                  </a:cubicBezTo>
                  <a:cubicBezTo>
                    <a:pt x="1045375" y="345249"/>
                    <a:pt x="1046492" y="345325"/>
                    <a:pt x="1046797" y="343611"/>
                  </a:cubicBezTo>
                  <a:cubicBezTo>
                    <a:pt x="1047102" y="341922"/>
                    <a:pt x="1045743" y="342379"/>
                    <a:pt x="1044219" y="342290"/>
                  </a:cubicBezTo>
                  <a:cubicBezTo>
                    <a:pt x="1033462" y="341693"/>
                    <a:pt x="1023442" y="338188"/>
                    <a:pt x="1013764" y="333540"/>
                  </a:cubicBezTo>
                  <a:cubicBezTo>
                    <a:pt x="1012698" y="333032"/>
                    <a:pt x="1013282" y="332460"/>
                    <a:pt x="1012367" y="331863"/>
                  </a:cubicBezTo>
                  <a:cubicBezTo>
                    <a:pt x="1010577" y="330695"/>
                    <a:pt x="1007948" y="330276"/>
                    <a:pt x="1005268" y="330111"/>
                  </a:cubicBezTo>
                  <a:cubicBezTo>
                    <a:pt x="978153" y="348018"/>
                    <a:pt x="951458" y="366496"/>
                    <a:pt x="925194" y="385533"/>
                  </a:cubicBezTo>
                  <a:cubicBezTo>
                    <a:pt x="924369" y="387007"/>
                    <a:pt x="923874" y="388442"/>
                    <a:pt x="923124" y="389788"/>
                  </a:cubicBezTo>
                  <a:cubicBezTo>
                    <a:pt x="921753" y="392239"/>
                    <a:pt x="920978" y="391414"/>
                    <a:pt x="919886" y="392988"/>
                  </a:cubicBezTo>
                  <a:cubicBezTo>
                    <a:pt x="918794" y="394576"/>
                    <a:pt x="919987" y="396125"/>
                    <a:pt x="919949" y="397408"/>
                  </a:cubicBezTo>
                  <a:cubicBezTo>
                    <a:pt x="919721" y="405638"/>
                    <a:pt x="913104" y="408190"/>
                    <a:pt x="909015" y="414299"/>
                  </a:cubicBezTo>
                  <a:cubicBezTo>
                    <a:pt x="907910" y="415950"/>
                    <a:pt x="909827" y="416750"/>
                    <a:pt x="909485" y="418846"/>
                  </a:cubicBezTo>
                  <a:cubicBezTo>
                    <a:pt x="909142" y="420941"/>
                    <a:pt x="906170" y="423049"/>
                    <a:pt x="906678" y="425780"/>
                  </a:cubicBezTo>
                  <a:close/>
                  <a:moveTo>
                    <a:pt x="714794" y="2280361"/>
                  </a:moveTo>
                  <a:cubicBezTo>
                    <a:pt x="716038" y="2280018"/>
                    <a:pt x="716432" y="2278100"/>
                    <a:pt x="718159" y="2277325"/>
                  </a:cubicBezTo>
                  <a:cubicBezTo>
                    <a:pt x="719874" y="2276551"/>
                    <a:pt x="722058" y="2276335"/>
                    <a:pt x="724636" y="2275840"/>
                  </a:cubicBezTo>
                  <a:cubicBezTo>
                    <a:pt x="727240" y="2275357"/>
                    <a:pt x="732294" y="2273782"/>
                    <a:pt x="734961" y="2272969"/>
                  </a:cubicBezTo>
                  <a:cubicBezTo>
                    <a:pt x="737628" y="2272169"/>
                    <a:pt x="738543" y="2272449"/>
                    <a:pt x="739279" y="2269820"/>
                  </a:cubicBezTo>
                  <a:cubicBezTo>
                    <a:pt x="740016" y="2267191"/>
                    <a:pt x="738390" y="2265591"/>
                    <a:pt x="736714" y="2263940"/>
                  </a:cubicBezTo>
                  <a:cubicBezTo>
                    <a:pt x="735025" y="2262289"/>
                    <a:pt x="732878" y="2260219"/>
                    <a:pt x="731291" y="2258974"/>
                  </a:cubicBezTo>
                  <a:cubicBezTo>
                    <a:pt x="727506" y="2256015"/>
                    <a:pt x="722820" y="2256307"/>
                    <a:pt x="718985" y="2254377"/>
                  </a:cubicBezTo>
                  <a:cubicBezTo>
                    <a:pt x="715136" y="2252459"/>
                    <a:pt x="713409" y="2248928"/>
                    <a:pt x="710476" y="2246350"/>
                  </a:cubicBezTo>
                  <a:cubicBezTo>
                    <a:pt x="707529" y="2243785"/>
                    <a:pt x="705662" y="2242959"/>
                    <a:pt x="701725" y="2242515"/>
                  </a:cubicBezTo>
                  <a:cubicBezTo>
                    <a:pt x="700658" y="2242400"/>
                    <a:pt x="698322" y="2242947"/>
                    <a:pt x="697141" y="2242286"/>
                  </a:cubicBezTo>
                  <a:cubicBezTo>
                    <a:pt x="695972" y="2241638"/>
                    <a:pt x="695502" y="2239137"/>
                    <a:pt x="694626" y="2238667"/>
                  </a:cubicBezTo>
                  <a:cubicBezTo>
                    <a:pt x="691006" y="2236698"/>
                    <a:pt x="687743" y="2236762"/>
                    <a:pt x="684314" y="2234438"/>
                  </a:cubicBezTo>
                  <a:cubicBezTo>
                    <a:pt x="683259" y="2233726"/>
                    <a:pt x="683399" y="2231580"/>
                    <a:pt x="681888" y="2230704"/>
                  </a:cubicBezTo>
                  <a:cubicBezTo>
                    <a:pt x="680377" y="2229840"/>
                    <a:pt x="678218" y="2230196"/>
                    <a:pt x="676338" y="2229459"/>
                  </a:cubicBezTo>
                  <a:cubicBezTo>
                    <a:pt x="674446" y="2228710"/>
                    <a:pt x="673925" y="2226741"/>
                    <a:pt x="671461" y="2226056"/>
                  </a:cubicBezTo>
                  <a:cubicBezTo>
                    <a:pt x="668997" y="2225370"/>
                    <a:pt x="663422" y="2225662"/>
                    <a:pt x="661060" y="2224671"/>
                  </a:cubicBezTo>
                  <a:cubicBezTo>
                    <a:pt x="658685" y="2223681"/>
                    <a:pt x="657009" y="2220772"/>
                    <a:pt x="655967" y="2219706"/>
                  </a:cubicBezTo>
                  <a:cubicBezTo>
                    <a:pt x="653148" y="2216797"/>
                    <a:pt x="650366" y="2215375"/>
                    <a:pt x="647573" y="2213635"/>
                  </a:cubicBezTo>
                  <a:cubicBezTo>
                    <a:pt x="644778" y="2211895"/>
                    <a:pt x="643889" y="2209723"/>
                    <a:pt x="641108" y="2208441"/>
                  </a:cubicBezTo>
                  <a:cubicBezTo>
                    <a:pt x="638352" y="2207158"/>
                    <a:pt x="634377" y="2209177"/>
                    <a:pt x="631748" y="2208237"/>
                  </a:cubicBezTo>
                  <a:cubicBezTo>
                    <a:pt x="625982" y="2206167"/>
                    <a:pt x="623773" y="2198179"/>
                    <a:pt x="620280" y="2194991"/>
                  </a:cubicBezTo>
                  <a:cubicBezTo>
                    <a:pt x="616775" y="2191816"/>
                    <a:pt x="613689" y="2192832"/>
                    <a:pt x="610590" y="2191778"/>
                  </a:cubicBezTo>
                  <a:cubicBezTo>
                    <a:pt x="607491" y="2190724"/>
                    <a:pt x="606374" y="2190445"/>
                    <a:pt x="603478" y="2189949"/>
                  </a:cubicBezTo>
                  <a:cubicBezTo>
                    <a:pt x="600595" y="2189454"/>
                    <a:pt x="595160" y="2189581"/>
                    <a:pt x="592848" y="2189924"/>
                  </a:cubicBezTo>
                  <a:cubicBezTo>
                    <a:pt x="590537" y="2190254"/>
                    <a:pt x="590778" y="2192134"/>
                    <a:pt x="589622" y="2192172"/>
                  </a:cubicBezTo>
                  <a:cubicBezTo>
                    <a:pt x="584834" y="2192312"/>
                    <a:pt x="584809" y="2191346"/>
                    <a:pt x="580885" y="2188387"/>
                  </a:cubicBezTo>
                  <a:cubicBezTo>
                    <a:pt x="576960" y="2185428"/>
                    <a:pt x="568909" y="2182723"/>
                    <a:pt x="564006" y="2183244"/>
                  </a:cubicBezTo>
                  <a:cubicBezTo>
                    <a:pt x="559092" y="2183777"/>
                    <a:pt x="559460" y="2185619"/>
                    <a:pt x="556120" y="2188032"/>
                  </a:cubicBezTo>
                  <a:cubicBezTo>
                    <a:pt x="549744" y="2192654"/>
                    <a:pt x="542810" y="2188540"/>
                    <a:pt x="535724" y="2190915"/>
                  </a:cubicBezTo>
                  <a:cubicBezTo>
                    <a:pt x="528650" y="2193290"/>
                    <a:pt x="524370" y="2199627"/>
                    <a:pt x="520357" y="2205647"/>
                  </a:cubicBezTo>
                  <a:cubicBezTo>
                    <a:pt x="518464" y="2208479"/>
                    <a:pt x="518706" y="2211997"/>
                    <a:pt x="516064" y="2214422"/>
                  </a:cubicBezTo>
                  <a:cubicBezTo>
                    <a:pt x="513422" y="2216861"/>
                    <a:pt x="508939" y="2220328"/>
                    <a:pt x="513841" y="2222995"/>
                  </a:cubicBezTo>
                  <a:cubicBezTo>
                    <a:pt x="518731" y="2225662"/>
                    <a:pt x="523392" y="2219388"/>
                    <a:pt x="526783" y="2217267"/>
                  </a:cubicBezTo>
                  <a:cubicBezTo>
                    <a:pt x="530186" y="2215146"/>
                    <a:pt x="532320" y="2215819"/>
                    <a:pt x="535533" y="2214156"/>
                  </a:cubicBezTo>
                  <a:cubicBezTo>
                    <a:pt x="538733" y="2212492"/>
                    <a:pt x="539762" y="2209177"/>
                    <a:pt x="543090" y="2207107"/>
                  </a:cubicBezTo>
                  <a:cubicBezTo>
                    <a:pt x="546417" y="2205037"/>
                    <a:pt x="550227" y="2204288"/>
                    <a:pt x="554443" y="2205901"/>
                  </a:cubicBezTo>
                  <a:cubicBezTo>
                    <a:pt x="562635" y="2209025"/>
                    <a:pt x="570293" y="2215222"/>
                    <a:pt x="579297" y="2216150"/>
                  </a:cubicBezTo>
                  <a:cubicBezTo>
                    <a:pt x="581723" y="2216404"/>
                    <a:pt x="584022" y="2214397"/>
                    <a:pt x="585927" y="2214359"/>
                  </a:cubicBezTo>
                  <a:cubicBezTo>
                    <a:pt x="587832" y="2214321"/>
                    <a:pt x="588454" y="2214727"/>
                    <a:pt x="589876" y="2215095"/>
                  </a:cubicBezTo>
                  <a:cubicBezTo>
                    <a:pt x="591286" y="2215464"/>
                    <a:pt x="590473" y="2216480"/>
                    <a:pt x="592073" y="2216797"/>
                  </a:cubicBezTo>
                  <a:cubicBezTo>
                    <a:pt x="593674" y="2217115"/>
                    <a:pt x="595591" y="2216848"/>
                    <a:pt x="597585" y="2216708"/>
                  </a:cubicBezTo>
                  <a:cubicBezTo>
                    <a:pt x="603250" y="2216302"/>
                    <a:pt x="609180" y="2215362"/>
                    <a:pt x="613714" y="2219553"/>
                  </a:cubicBezTo>
                  <a:cubicBezTo>
                    <a:pt x="615645" y="2221318"/>
                    <a:pt x="614552" y="2224112"/>
                    <a:pt x="616915" y="2225560"/>
                  </a:cubicBezTo>
                  <a:cubicBezTo>
                    <a:pt x="621804" y="2228545"/>
                    <a:pt x="628637" y="2227859"/>
                    <a:pt x="633463" y="2230881"/>
                  </a:cubicBezTo>
                  <a:cubicBezTo>
                    <a:pt x="638301" y="2233904"/>
                    <a:pt x="641134" y="2240445"/>
                    <a:pt x="643813" y="2244496"/>
                  </a:cubicBezTo>
                  <a:cubicBezTo>
                    <a:pt x="646493" y="2248535"/>
                    <a:pt x="650506" y="2251379"/>
                    <a:pt x="653643" y="2253183"/>
                  </a:cubicBezTo>
                  <a:cubicBezTo>
                    <a:pt x="659333" y="2256472"/>
                    <a:pt x="665556" y="2255926"/>
                    <a:pt x="667981" y="2261374"/>
                  </a:cubicBezTo>
                  <a:cubicBezTo>
                    <a:pt x="670407" y="2266810"/>
                    <a:pt x="666394" y="2266543"/>
                    <a:pt x="665289" y="2270696"/>
                  </a:cubicBezTo>
                  <a:cubicBezTo>
                    <a:pt x="663549" y="2277237"/>
                    <a:pt x="669302" y="2281466"/>
                    <a:pt x="674484" y="2281021"/>
                  </a:cubicBezTo>
                  <a:cubicBezTo>
                    <a:pt x="679665" y="2280577"/>
                    <a:pt x="681850" y="2278291"/>
                    <a:pt x="686269" y="2278608"/>
                  </a:cubicBezTo>
                  <a:cubicBezTo>
                    <a:pt x="690676" y="2278926"/>
                    <a:pt x="691768" y="2278786"/>
                    <a:pt x="696709" y="2279192"/>
                  </a:cubicBezTo>
                  <a:cubicBezTo>
                    <a:pt x="701662" y="2279586"/>
                    <a:pt x="708977" y="2282024"/>
                    <a:pt x="714794" y="2280361"/>
                  </a:cubicBezTo>
                  <a:close/>
                  <a:moveTo>
                    <a:pt x="939177" y="784313"/>
                  </a:moveTo>
                  <a:cubicBezTo>
                    <a:pt x="938047" y="782205"/>
                    <a:pt x="934427" y="783183"/>
                    <a:pt x="933323" y="781329"/>
                  </a:cubicBezTo>
                  <a:cubicBezTo>
                    <a:pt x="929741" y="775296"/>
                    <a:pt x="931189" y="769264"/>
                    <a:pt x="929043" y="762723"/>
                  </a:cubicBezTo>
                  <a:cubicBezTo>
                    <a:pt x="927734" y="758723"/>
                    <a:pt x="923124" y="758177"/>
                    <a:pt x="920686" y="754354"/>
                  </a:cubicBezTo>
                  <a:cubicBezTo>
                    <a:pt x="913231" y="742734"/>
                    <a:pt x="910882" y="724890"/>
                    <a:pt x="893406" y="731354"/>
                  </a:cubicBezTo>
                  <a:cubicBezTo>
                    <a:pt x="889825" y="732675"/>
                    <a:pt x="885710" y="736561"/>
                    <a:pt x="883881" y="739152"/>
                  </a:cubicBezTo>
                  <a:cubicBezTo>
                    <a:pt x="882053" y="741756"/>
                    <a:pt x="882637" y="743140"/>
                    <a:pt x="881227" y="745312"/>
                  </a:cubicBezTo>
                  <a:cubicBezTo>
                    <a:pt x="879817" y="747483"/>
                    <a:pt x="878281" y="748944"/>
                    <a:pt x="876934" y="751179"/>
                  </a:cubicBezTo>
                  <a:cubicBezTo>
                    <a:pt x="875576" y="753402"/>
                    <a:pt x="875309" y="755942"/>
                    <a:pt x="873594" y="758151"/>
                  </a:cubicBezTo>
                  <a:cubicBezTo>
                    <a:pt x="871893" y="760374"/>
                    <a:pt x="869645" y="760704"/>
                    <a:pt x="867778" y="763447"/>
                  </a:cubicBezTo>
                  <a:cubicBezTo>
                    <a:pt x="865911" y="766178"/>
                    <a:pt x="866203" y="770636"/>
                    <a:pt x="864984" y="774141"/>
                  </a:cubicBezTo>
                  <a:cubicBezTo>
                    <a:pt x="863752" y="777646"/>
                    <a:pt x="862152" y="777748"/>
                    <a:pt x="858659" y="780643"/>
                  </a:cubicBezTo>
                  <a:cubicBezTo>
                    <a:pt x="855167" y="783513"/>
                    <a:pt x="853376" y="790232"/>
                    <a:pt x="852957" y="795210"/>
                  </a:cubicBezTo>
                  <a:cubicBezTo>
                    <a:pt x="852538" y="800201"/>
                    <a:pt x="850404" y="800938"/>
                    <a:pt x="845896" y="801509"/>
                  </a:cubicBezTo>
                  <a:cubicBezTo>
                    <a:pt x="843991" y="801751"/>
                    <a:pt x="841844" y="801166"/>
                    <a:pt x="840028" y="802449"/>
                  </a:cubicBezTo>
                  <a:cubicBezTo>
                    <a:pt x="838200" y="803732"/>
                    <a:pt x="836485" y="805624"/>
                    <a:pt x="835659" y="807808"/>
                  </a:cubicBezTo>
                  <a:cubicBezTo>
                    <a:pt x="834834" y="809993"/>
                    <a:pt x="834834" y="811796"/>
                    <a:pt x="834440" y="814222"/>
                  </a:cubicBezTo>
                  <a:cubicBezTo>
                    <a:pt x="834047" y="816635"/>
                    <a:pt x="831443" y="816775"/>
                    <a:pt x="832002" y="820127"/>
                  </a:cubicBezTo>
                  <a:cubicBezTo>
                    <a:pt x="832573" y="823493"/>
                    <a:pt x="840130" y="824077"/>
                    <a:pt x="842505" y="827544"/>
                  </a:cubicBezTo>
                  <a:cubicBezTo>
                    <a:pt x="847801" y="835266"/>
                    <a:pt x="848715" y="841070"/>
                    <a:pt x="860120" y="837222"/>
                  </a:cubicBezTo>
                  <a:cubicBezTo>
                    <a:pt x="867994" y="834580"/>
                    <a:pt x="874788" y="827684"/>
                    <a:pt x="881214" y="821702"/>
                  </a:cubicBezTo>
                  <a:cubicBezTo>
                    <a:pt x="881722" y="821232"/>
                    <a:pt x="881176" y="819937"/>
                    <a:pt x="882776" y="819137"/>
                  </a:cubicBezTo>
                  <a:cubicBezTo>
                    <a:pt x="884389" y="818349"/>
                    <a:pt x="888237" y="818883"/>
                    <a:pt x="890523" y="818032"/>
                  </a:cubicBezTo>
                  <a:cubicBezTo>
                    <a:pt x="892784" y="817194"/>
                    <a:pt x="894511" y="813981"/>
                    <a:pt x="896632" y="812723"/>
                  </a:cubicBezTo>
                  <a:cubicBezTo>
                    <a:pt x="901903" y="809599"/>
                    <a:pt x="907580" y="806208"/>
                    <a:pt x="912698" y="811263"/>
                  </a:cubicBezTo>
                  <a:cubicBezTo>
                    <a:pt x="917828" y="816317"/>
                    <a:pt x="917041" y="824890"/>
                    <a:pt x="923772" y="828801"/>
                  </a:cubicBezTo>
                  <a:cubicBezTo>
                    <a:pt x="924598" y="829284"/>
                    <a:pt x="925880" y="828687"/>
                    <a:pt x="926680" y="828763"/>
                  </a:cubicBezTo>
                  <a:cubicBezTo>
                    <a:pt x="933373" y="829411"/>
                    <a:pt x="936078" y="833018"/>
                    <a:pt x="943457" y="830313"/>
                  </a:cubicBezTo>
                  <a:cubicBezTo>
                    <a:pt x="947115" y="828979"/>
                    <a:pt x="954646" y="822756"/>
                    <a:pt x="953909" y="817587"/>
                  </a:cubicBezTo>
                  <a:cubicBezTo>
                    <a:pt x="953592" y="815352"/>
                    <a:pt x="951928" y="813777"/>
                    <a:pt x="952055" y="812012"/>
                  </a:cubicBezTo>
                  <a:cubicBezTo>
                    <a:pt x="952576" y="805319"/>
                    <a:pt x="945553" y="804278"/>
                    <a:pt x="942479" y="800900"/>
                  </a:cubicBezTo>
                  <a:cubicBezTo>
                    <a:pt x="937310" y="795223"/>
                    <a:pt x="942276" y="790155"/>
                    <a:pt x="939177" y="784313"/>
                  </a:cubicBezTo>
                  <a:close/>
                  <a:moveTo>
                    <a:pt x="2335669" y="1180985"/>
                  </a:moveTo>
                  <a:cubicBezTo>
                    <a:pt x="2336469" y="1179525"/>
                    <a:pt x="2337460" y="1177645"/>
                    <a:pt x="2336990" y="1175270"/>
                  </a:cubicBezTo>
                  <a:cubicBezTo>
                    <a:pt x="2336520" y="1172908"/>
                    <a:pt x="2338425" y="1171308"/>
                    <a:pt x="2333663" y="1171041"/>
                  </a:cubicBezTo>
                  <a:cubicBezTo>
                    <a:pt x="2328900" y="1170762"/>
                    <a:pt x="2322309" y="1172044"/>
                    <a:pt x="2316949" y="1174127"/>
                  </a:cubicBezTo>
                  <a:cubicBezTo>
                    <a:pt x="2311603" y="1176223"/>
                    <a:pt x="2307437" y="1171841"/>
                    <a:pt x="2301278" y="1172641"/>
                  </a:cubicBezTo>
                  <a:cubicBezTo>
                    <a:pt x="2295118" y="1173441"/>
                    <a:pt x="2292121" y="1184833"/>
                    <a:pt x="2288654" y="1189354"/>
                  </a:cubicBezTo>
                  <a:cubicBezTo>
                    <a:pt x="2285199" y="1193863"/>
                    <a:pt x="2279129" y="1199629"/>
                    <a:pt x="2275903" y="1202613"/>
                  </a:cubicBezTo>
                  <a:cubicBezTo>
                    <a:pt x="2272677" y="1205572"/>
                    <a:pt x="2270848" y="1205115"/>
                    <a:pt x="2268270" y="1205229"/>
                  </a:cubicBezTo>
                  <a:cubicBezTo>
                    <a:pt x="2265692" y="1205344"/>
                    <a:pt x="2263508" y="1205344"/>
                    <a:pt x="2262682" y="1206728"/>
                  </a:cubicBezTo>
                  <a:cubicBezTo>
                    <a:pt x="2261869" y="1208112"/>
                    <a:pt x="2262035" y="1208798"/>
                    <a:pt x="2262111" y="1209497"/>
                  </a:cubicBezTo>
                  <a:cubicBezTo>
                    <a:pt x="2262797" y="1216342"/>
                    <a:pt x="2270226" y="1219657"/>
                    <a:pt x="2269807" y="1226439"/>
                  </a:cubicBezTo>
                  <a:cubicBezTo>
                    <a:pt x="2269401" y="1233208"/>
                    <a:pt x="2258517" y="1232204"/>
                    <a:pt x="2257196" y="1237335"/>
                  </a:cubicBezTo>
                  <a:cubicBezTo>
                    <a:pt x="2254707" y="1246949"/>
                    <a:pt x="2276805" y="1242872"/>
                    <a:pt x="2281681" y="1246606"/>
                  </a:cubicBezTo>
                  <a:cubicBezTo>
                    <a:pt x="2288819" y="1252042"/>
                    <a:pt x="2283828" y="1262697"/>
                    <a:pt x="2282278" y="1268907"/>
                  </a:cubicBezTo>
                  <a:cubicBezTo>
                    <a:pt x="2278532" y="1283881"/>
                    <a:pt x="2290368" y="1275842"/>
                    <a:pt x="2297404" y="1283804"/>
                  </a:cubicBezTo>
                  <a:cubicBezTo>
                    <a:pt x="2301430" y="1288376"/>
                    <a:pt x="2295715" y="1292860"/>
                    <a:pt x="2293442" y="1296606"/>
                  </a:cubicBezTo>
                  <a:cubicBezTo>
                    <a:pt x="2291181" y="1300352"/>
                    <a:pt x="2293404" y="1303477"/>
                    <a:pt x="2297087" y="1302524"/>
                  </a:cubicBezTo>
                  <a:cubicBezTo>
                    <a:pt x="2300770" y="1301559"/>
                    <a:pt x="2301176" y="1302486"/>
                    <a:pt x="2304961" y="1303083"/>
                  </a:cubicBezTo>
                  <a:cubicBezTo>
                    <a:pt x="2305113" y="1303108"/>
                    <a:pt x="2310536" y="1302880"/>
                    <a:pt x="2310637" y="1302905"/>
                  </a:cubicBezTo>
                  <a:cubicBezTo>
                    <a:pt x="2319642" y="1304582"/>
                    <a:pt x="2320785" y="1305623"/>
                    <a:pt x="2326068" y="1313408"/>
                  </a:cubicBezTo>
                  <a:cubicBezTo>
                    <a:pt x="2329192" y="1318018"/>
                    <a:pt x="2336647" y="1321066"/>
                    <a:pt x="2339911" y="1327264"/>
                  </a:cubicBezTo>
                  <a:cubicBezTo>
                    <a:pt x="2343162" y="1333436"/>
                    <a:pt x="2344877" y="1343494"/>
                    <a:pt x="2339124" y="1349628"/>
                  </a:cubicBezTo>
                  <a:cubicBezTo>
                    <a:pt x="2333358" y="1355775"/>
                    <a:pt x="2323249" y="1351191"/>
                    <a:pt x="2316543" y="1355826"/>
                  </a:cubicBezTo>
                  <a:cubicBezTo>
                    <a:pt x="2313381" y="1354810"/>
                    <a:pt x="2313597" y="1351572"/>
                    <a:pt x="2309850" y="1351343"/>
                  </a:cubicBezTo>
                  <a:cubicBezTo>
                    <a:pt x="2306104" y="1351114"/>
                    <a:pt x="2302789" y="1352956"/>
                    <a:pt x="2301646" y="1357439"/>
                  </a:cubicBezTo>
                  <a:cubicBezTo>
                    <a:pt x="2299703" y="1364996"/>
                    <a:pt x="2298865" y="1372006"/>
                    <a:pt x="2309190" y="1371625"/>
                  </a:cubicBezTo>
                  <a:cubicBezTo>
                    <a:pt x="2310206" y="1371587"/>
                    <a:pt x="2310206" y="1369504"/>
                    <a:pt x="2312212" y="1370507"/>
                  </a:cubicBezTo>
                  <a:cubicBezTo>
                    <a:pt x="2322931" y="1375918"/>
                    <a:pt x="2310129" y="1388872"/>
                    <a:pt x="2306421" y="1392580"/>
                  </a:cubicBezTo>
                  <a:cubicBezTo>
                    <a:pt x="2302713" y="1396276"/>
                    <a:pt x="2304618" y="1393799"/>
                    <a:pt x="2302243" y="1395272"/>
                  </a:cubicBezTo>
                  <a:cubicBezTo>
                    <a:pt x="2299868" y="1396746"/>
                    <a:pt x="2299233" y="1396771"/>
                    <a:pt x="2296680" y="1397393"/>
                  </a:cubicBezTo>
                  <a:cubicBezTo>
                    <a:pt x="2294140" y="1398016"/>
                    <a:pt x="2289809" y="1398828"/>
                    <a:pt x="2288781" y="1401546"/>
                  </a:cubicBezTo>
                  <a:cubicBezTo>
                    <a:pt x="2287739" y="1404251"/>
                    <a:pt x="2289594" y="1404899"/>
                    <a:pt x="2291054" y="1406448"/>
                  </a:cubicBezTo>
                  <a:cubicBezTo>
                    <a:pt x="2292527" y="1407998"/>
                    <a:pt x="2292692" y="1409420"/>
                    <a:pt x="2294623" y="1410716"/>
                  </a:cubicBezTo>
                  <a:cubicBezTo>
                    <a:pt x="2296540" y="1412024"/>
                    <a:pt x="2298915" y="1412595"/>
                    <a:pt x="2301633" y="1412316"/>
                  </a:cubicBezTo>
                  <a:cubicBezTo>
                    <a:pt x="2307996" y="1411668"/>
                    <a:pt x="2314625" y="1410385"/>
                    <a:pt x="2315984" y="1418437"/>
                  </a:cubicBezTo>
                  <a:cubicBezTo>
                    <a:pt x="2316848" y="1423606"/>
                    <a:pt x="2311349" y="1426921"/>
                    <a:pt x="2309863" y="1431290"/>
                  </a:cubicBezTo>
                  <a:cubicBezTo>
                    <a:pt x="2309329" y="1432839"/>
                    <a:pt x="2309152" y="1433728"/>
                    <a:pt x="2308123" y="1434592"/>
                  </a:cubicBezTo>
                  <a:cubicBezTo>
                    <a:pt x="2307094" y="1435468"/>
                    <a:pt x="2305354" y="1435201"/>
                    <a:pt x="2304643" y="1436001"/>
                  </a:cubicBezTo>
                  <a:cubicBezTo>
                    <a:pt x="2300579" y="1440535"/>
                    <a:pt x="2300147" y="1446263"/>
                    <a:pt x="2295258" y="1450225"/>
                  </a:cubicBezTo>
                  <a:cubicBezTo>
                    <a:pt x="2292388" y="1452562"/>
                    <a:pt x="2285352" y="1453743"/>
                    <a:pt x="2284183" y="1457617"/>
                  </a:cubicBezTo>
                  <a:cubicBezTo>
                    <a:pt x="2279243" y="1473936"/>
                    <a:pt x="2295042" y="1464576"/>
                    <a:pt x="2302954" y="1461655"/>
                  </a:cubicBezTo>
                  <a:cubicBezTo>
                    <a:pt x="2305189" y="1460830"/>
                    <a:pt x="2305329" y="1462049"/>
                    <a:pt x="2306980" y="1461427"/>
                  </a:cubicBezTo>
                  <a:cubicBezTo>
                    <a:pt x="2308618" y="1460804"/>
                    <a:pt x="2308466" y="1459826"/>
                    <a:pt x="2310155" y="1459064"/>
                  </a:cubicBezTo>
                  <a:cubicBezTo>
                    <a:pt x="2311857" y="1458315"/>
                    <a:pt x="2313152" y="1459026"/>
                    <a:pt x="2315197" y="1459522"/>
                  </a:cubicBezTo>
                  <a:cubicBezTo>
                    <a:pt x="2328316" y="1462671"/>
                    <a:pt x="2337409" y="1454823"/>
                    <a:pt x="2349347" y="1450835"/>
                  </a:cubicBezTo>
                  <a:cubicBezTo>
                    <a:pt x="2354148" y="1449222"/>
                    <a:pt x="2357856" y="1451051"/>
                    <a:pt x="2362987" y="1450428"/>
                  </a:cubicBezTo>
                  <a:cubicBezTo>
                    <a:pt x="2365641" y="1450098"/>
                    <a:pt x="2369350" y="1449489"/>
                    <a:pt x="2372042" y="1447749"/>
                  </a:cubicBezTo>
                  <a:cubicBezTo>
                    <a:pt x="2374747" y="1446022"/>
                    <a:pt x="2375027" y="1443850"/>
                    <a:pt x="2378709" y="1442339"/>
                  </a:cubicBezTo>
                  <a:cubicBezTo>
                    <a:pt x="2382392" y="1440827"/>
                    <a:pt x="2386660" y="1440611"/>
                    <a:pt x="2391714" y="1441018"/>
                  </a:cubicBezTo>
                  <a:cubicBezTo>
                    <a:pt x="2396782" y="1441424"/>
                    <a:pt x="2402611" y="1440776"/>
                    <a:pt x="2408669" y="1440586"/>
                  </a:cubicBezTo>
                  <a:cubicBezTo>
                    <a:pt x="2420696" y="1440218"/>
                    <a:pt x="2433853" y="1440586"/>
                    <a:pt x="2443772" y="1432052"/>
                  </a:cubicBezTo>
                  <a:cubicBezTo>
                    <a:pt x="2449398" y="1427200"/>
                    <a:pt x="2450452" y="1420177"/>
                    <a:pt x="2442133" y="1417091"/>
                  </a:cubicBezTo>
                  <a:cubicBezTo>
                    <a:pt x="2440647" y="1416545"/>
                    <a:pt x="2423007" y="1419948"/>
                    <a:pt x="2427681" y="1413052"/>
                  </a:cubicBezTo>
                  <a:cubicBezTo>
                    <a:pt x="2429065" y="1411020"/>
                    <a:pt x="2434005" y="1413713"/>
                    <a:pt x="2435644" y="1411477"/>
                  </a:cubicBezTo>
                  <a:cubicBezTo>
                    <a:pt x="2437269" y="1409255"/>
                    <a:pt x="2434386" y="1408137"/>
                    <a:pt x="2432672" y="1407693"/>
                  </a:cubicBezTo>
                  <a:cubicBezTo>
                    <a:pt x="2434513" y="1404454"/>
                    <a:pt x="2439835" y="1406512"/>
                    <a:pt x="2441181" y="1403007"/>
                  </a:cubicBezTo>
                  <a:cubicBezTo>
                    <a:pt x="2442527" y="1399501"/>
                    <a:pt x="2436583" y="1396225"/>
                    <a:pt x="2442248" y="1395171"/>
                  </a:cubicBezTo>
                  <a:cubicBezTo>
                    <a:pt x="2444813" y="1394701"/>
                    <a:pt x="2446858" y="1395691"/>
                    <a:pt x="2447988" y="1392732"/>
                  </a:cubicBezTo>
                  <a:cubicBezTo>
                    <a:pt x="2449118" y="1389761"/>
                    <a:pt x="2448001" y="1388008"/>
                    <a:pt x="2448598" y="1384427"/>
                  </a:cubicBezTo>
                  <a:cubicBezTo>
                    <a:pt x="2449194" y="1380858"/>
                    <a:pt x="2452204" y="1378165"/>
                    <a:pt x="2450604" y="1373390"/>
                  </a:cubicBezTo>
                  <a:cubicBezTo>
                    <a:pt x="2448991" y="1368615"/>
                    <a:pt x="2442921" y="1364627"/>
                    <a:pt x="2438044" y="1363116"/>
                  </a:cubicBezTo>
                  <a:cubicBezTo>
                    <a:pt x="2420162" y="1357604"/>
                    <a:pt x="2415108" y="1342237"/>
                    <a:pt x="2405227" y="1328864"/>
                  </a:cubicBezTo>
                  <a:cubicBezTo>
                    <a:pt x="2402357" y="1324978"/>
                    <a:pt x="2401290" y="1324444"/>
                    <a:pt x="2400261" y="1320647"/>
                  </a:cubicBezTo>
                  <a:cubicBezTo>
                    <a:pt x="2399233" y="1316850"/>
                    <a:pt x="2397163" y="1315402"/>
                    <a:pt x="2395067" y="1312659"/>
                  </a:cubicBezTo>
                  <a:cubicBezTo>
                    <a:pt x="2392959" y="1309916"/>
                    <a:pt x="2392298" y="1309497"/>
                    <a:pt x="2388908" y="1308481"/>
                  </a:cubicBezTo>
                  <a:cubicBezTo>
                    <a:pt x="2385517" y="1307452"/>
                    <a:pt x="2381859" y="1305318"/>
                    <a:pt x="2378925" y="1303007"/>
                  </a:cubicBezTo>
                  <a:cubicBezTo>
                    <a:pt x="2376004" y="1300695"/>
                    <a:pt x="2375915" y="1297266"/>
                    <a:pt x="2375115" y="1293990"/>
                  </a:cubicBezTo>
                  <a:cubicBezTo>
                    <a:pt x="2374315" y="1290726"/>
                    <a:pt x="2372461" y="1287526"/>
                    <a:pt x="2371470" y="1284604"/>
                  </a:cubicBezTo>
                  <a:cubicBezTo>
                    <a:pt x="2367610" y="1273352"/>
                    <a:pt x="2360993" y="1268742"/>
                    <a:pt x="2352357" y="1261046"/>
                  </a:cubicBezTo>
                  <a:cubicBezTo>
                    <a:pt x="2343721" y="1253337"/>
                    <a:pt x="2345702" y="1245882"/>
                    <a:pt x="2351316" y="1236408"/>
                  </a:cubicBezTo>
                  <a:cubicBezTo>
                    <a:pt x="2352789" y="1233932"/>
                    <a:pt x="2354249" y="1230985"/>
                    <a:pt x="2355443" y="1228102"/>
                  </a:cubicBezTo>
                  <a:cubicBezTo>
                    <a:pt x="2356624" y="1225232"/>
                    <a:pt x="2356599" y="1222286"/>
                    <a:pt x="2358974" y="1219542"/>
                  </a:cubicBezTo>
                  <a:cubicBezTo>
                    <a:pt x="2361349" y="1216812"/>
                    <a:pt x="2369540" y="1207236"/>
                    <a:pt x="2362644" y="1205229"/>
                  </a:cubicBezTo>
                  <a:cubicBezTo>
                    <a:pt x="2345347" y="1200175"/>
                    <a:pt x="2322639" y="1205166"/>
                    <a:pt x="2335669" y="1180985"/>
                  </a:cubicBezTo>
                  <a:close/>
                  <a:moveTo>
                    <a:pt x="1169212" y="237566"/>
                  </a:moveTo>
                  <a:cubicBezTo>
                    <a:pt x="1169847" y="237845"/>
                    <a:pt x="1171854" y="236918"/>
                    <a:pt x="1172908" y="237858"/>
                  </a:cubicBezTo>
                  <a:cubicBezTo>
                    <a:pt x="1173949" y="238785"/>
                    <a:pt x="1173264" y="240106"/>
                    <a:pt x="1174686" y="241579"/>
                  </a:cubicBezTo>
                  <a:cubicBezTo>
                    <a:pt x="1176096" y="243039"/>
                    <a:pt x="1181112" y="244525"/>
                    <a:pt x="1183144" y="244779"/>
                  </a:cubicBezTo>
                  <a:cubicBezTo>
                    <a:pt x="1185176" y="245033"/>
                    <a:pt x="1186243" y="244436"/>
                    <a:pt x="1187767" y="244868"/>
                  </a:cubicBezTo>
                  <a:cubicBezTo>
                    <a:pt x="1189291" y="245300"/>
                    <a:pt x="1189583" y="247434"/>
                    <a:pt x="1190828" y="247776"/>
                  </a:cubicBezTo>
                  <a:cubicBezTo>
                    <a:pt x="1196771" y="249402"/>
                    <a:pt x="1202677" y="249072"/>
                    <a:pt x="1208239" y="251701"/>
                  </a:cubicBezTo>
                  <a:cubicBezTo>
                    <a:pt x="1210729" y="252869"/>
                    <a:pt x="1213091" y="255295"/>
                    <a:pt x="1215707" y="255930"/>
                  </a:cubicBezTo>
                  <a:cubicBezTo>
                    <a:pt x="1218323" y="256540"/>
                    <a:pt x="1220685" y="257098"/>
                    <a:pt x="1223124" y="256489"/>
                  </a:cubicBezTo>
                  <a:cubicBezTo>
                    <a:pt x="1229817" y="254812"/>
                    <a:pt x="1231569" y="246621"/>
                    <a:pt x="1238808" y="246494"/>
                  </a:cubicBezTo>
                  <a:cubicBezTo>
                    <a:pt x="1242860" y="246430"/>
                    <a:pt x="1244447" y="253022"/>
                    <a:pt x="1248016" y="253530"/>
                  </a:cubicBezTo>
                  <a:cubicBezTo>
                    <a:pt x="1251597" y="254050"/>
                    <a:pt x="1253604" y="251815"/>
                    <a:pt x="1256817" y="252399"/>
                  </a:cubicBezTo>
                  <a:cubicBezTo>
                    <a:pt x="1260043" y="252984"/>
                    <a:pt x="1260627" y="256336"/>
                    <a:pt x="1264196" y="256540"/>
                  </a:cubicBezTo>
                  <a:cubicBezTo>
                    <a:pt x="1270482" y="256895"/>
                    <a:pt x="1277746" y="254558"/>
                    <a:pt x="1283969" y="253949"/>
                  </a:cubicBezTo>
                  <a:cubicBezTo>
                    <a:pt x="1286002" y="253746"/>
                    <a:pt x="1287830" y="254076"/>
                    <a:pt x="1288846" y="255295"/>
                  </a:cubicBezTo>
                  <a:cubicBezTo>
                    <a:pt x="1292847" y="260045"/>
                    <a:pt x="1286002" y="260324"/>
                    <a:pt x="1284935" y="264325"/>
                  </a:cubicBezTo>
                  <a:cubicBezTo>
                    <a:pt x="1283881" y="268338"/>
                    <a:pt x="1288084" y="271322"/>
                    <a:pt x="1292263" y="271043"/>
                  </a:cubicBezTo>
                  <a:cubicBezTo>
                    <a:pt x="1296454" y="270751"/>
                    <a:pt x="1298714" y="266865"/>
                    <a:pt x="1303629" y="266471"/>
                  </a:cubicBezTo>
                  <a:cubicBezTo>
                    <a:pt x="1314132" y="265645"/>
                    <a:pt x="1325079" y="264426"/>
                    <a:pt x="1334795" y="259092"/>
                  </a:cubicBezTo>
                  <a:cubicBezTo>
                    <a:pt x="1336166" y="258343"/>
                    <a:pt x="1336789" y="257060"/>
                    <a:pt x="1338326" y="256159"/>
                  </a:cubicBezTo>
                  <a:cubicBezTo>
                    <a:pt x="1339850" y="255257"/>
                    <a:pt x="1341932" y="254406"/>
                    <a:pt x="1343596" y="253238"/>
                  </a:cubicBezTo>
                  <a:cubicBezTo>
                    <a:pt x="1345260" y="252069"/>
                    <a:pt x="1347342" y="250634"/>
                    <a:pt x="1348676" y="248945"/>
                  </a:cubicBezTo>
                  <a:cubicBezTo>
                    <a:pt x="1351749" y="245084"/>
                    <a:pt x="1354632" y="239699"/>
                    <a:pt x="1348257" y="237528"/>
                  </a:cubicBezTo>
                  <a:cubicBezTo>
                    <a:pt x="1344688" y="236321"/>
                    <a:pt x="1338440" y="241134"/>
                    <a:pt x="1335392" y="237451"/>
                  </a:cubicBezTo>
                  <a:cubicBezTo>
                    <a:pt x="1332344" y="233781"/>
                    <a:pt x="1339494" y="230670"/>
                    <a:pt x="1341196" y="228358"/>
                  </a:cubicBezTo>
                  <a:cubicBezTo>
                    <a:pt x="1342910" y="226034"/>
                    <a:pt x="1342135" y="222275"/>
                    <a:pt x="1344218" y="220649"/>
                  </a:cubicBezTo>
                  <a:cubicBezTo>
                    <a:pt x="1346314" y="219011"/>
                    <a:pt x="1348041" y="221742"/>
                    <a:pt x="1349743" y="221297"/>
                  </a:cubicBezTo>
                  <a:cubicBezTo>
                    <a:pt x="1355128" y="219887"/>
                    <a:pt x="1359280" y="214249"/>
                    <a:pt x="1364805" y="215582"/>
                  </a:cubicBezTo>
                  <a:cubicBezTo>
                    <a:pt x="1370342" y="216928"/>
                    <a:pt x="1372730" y="212953"/>
                    <a:pt x="1376540" y="210388"/>
                  </a:cubicBezTo>
                  <a:cubicBezTo>
                    <a:pt x="1380350" y="207822"/>
                    <a:pt x="1384731" y="207848"/>
                    <a:pt x="1387690" y="204647"/>
                  </a:cubicBezTo>
                  <a:cubicBezTo>
                    <a:pt x="1390650" y="201460"/>
                    <a:pt x="1386928" y="199123"/>
                    <a:pt x="1388808" y="195287"/>
                  </a:cubicBezTo>
                  <a:cubicBezTo>
                    <a:pt x="1390688" y="191439"/>
                    <a:pt x="1396047" y="188709"/>
                    <a:pt x="1400594" y="189306"/>
                  </a:cubicBezTo>
                  <a:cubicBezTo>
                    <a:pt x="1405140" y="189903"/>
                    <a:pt x="1408074" y="193560"/>
                    <a:pt x="1412570" y="194005"/>
                  </a:cubicBezTo>
                  <a:cubicBezTo>
                    <a:pt x="1414538" y="194195"/>
                    <a:pt x="1415668" y="193052"/>
                    <a:pt x="1417002" y="191884"/>
                  </a:cubicBezTo>
                  <a:cubicBezTo>
                    <a:pt x="1418348" y="190703"/>
                    <a:pt x="1419047" y="189649"/>
                    <a:pt x="1420977" y="190080"/>
                  </a:cubicBezTo>
                  <a:cubicBezTo>
                    <a:pt x="1422895" y="190512"/>
                    <a:pt x="1421752" y="191808"/>
                    <a:pt x="1424431" y="192557"/>
                  </a:cubicBezTo>
                  <a:cubicBezTo>
                    <a:pt x="1427111" y="193319"/>
                    <a:pt x="1433423" y="192201"/>
                    <a:pt x="1435760" y="189763"/>
                  </a:cubicBezTo>
                  <a:cubicBezTo>
                    <a:pt x="1438097" y="187312"/>
                    <a:pt x="1438465" y="184797"/>
                    <a:pt x="1441183" y="182854"/>
                  </a:cubicBezTo>
                  <a:cubicBezTo>
                    <a:pt x="1443888" y="180898"/>
                    <a:pt x="1448549" y="180365"/>
                    <a:pt x="1451063" y="178231"/>
                  </a:cubicBezTo>
                  <a:cubicBezTo>
                    <a:pt x="1453591" y="176098"/>
                    <a:pt x="1453718" y="172224"/>
                    <a:pt x="1451660" y="170573"/>
                  </a:cubicBezTo>
                  <a:cubicBezTo>
                    <a:pt x="1449603" y="168922"/>
                    <a:pt x="1446529" y="169430"/>
                    <a:pt x="1445044" y="168401"/>
                  </a:cubicBezTo>
                  <a:cubicBezTo>
                    <a:pt x="1443545" y="167386"/>
                    <a:pt x="1443685" y="168211"/>
                    <a:pt x="1443278" y="166789"/>
                  </a:cubicBezTo>
                  <a:cubicBezTo>
                    <a:pt x="1442872" y="165366"/>
                    <a:pt x="1442732" y="163550"/>
                    <a:pt x="1444243" y="162382"/>
                  </a:cubicBezTo>
                  <a:cubicBezTo>
                    <a:pt x="1445729" y="161226"/>
                    <a:pt x="1447685" y="162115"/>
                    <a:pt x="1449069" y="163639"/>
                  </a:cubicBezTo>
                  <a:cubicBezTo>
                    <a:pt x="1450454" y="165150"/>
                    <a:pt x="1453184" y="165379"/>
                    <a:pt x="1455102" y="165582"/>
                  </a:cubicBezTo>
                  <a:cubicBezTo>
                    <a:pt x="1457020" y="165785"/>
                    <a:pt x="1457883" y="166750"/>
                    <a:pt x="1459864" y="166458"/>
                  </a:cubicBezTo>
                  <a:cubicBezTo>
                    <a:pt x="1461846" y="166179"/>
                    <a:pt x="1464030" y="165379"/>
                    <a:pt x="1465935" y="164325"/>
                  </a:cubicBezTo>
                  <a:cubicBezTo>
                    <a:pt x="1467853" y="163271"/>
                    <a:pt x="1470190" y="160312"/>
                    <a:pt x="1471561" y="159131"/>
                  </a:cubicBezTo>
                  <a:cubicBezTo>
                    <a:pt x="1472945" y="157949"/>
                    <a:pt x="1473022" y="158610"/>
                    <a:pt x="1474114" y="157543"/>
                  </a:cubicBezTo>
                  <a:cubicBezTo>
                    <a:pt x="1475206" y="156464"/>
                    <a:pt x="1476095" y="155435"/>
                    <a:pt x="1476895" y="153784"/>
                  </a:cubicBezTo>
                  <a:cubicBezTo>
                    <a:pt x="1477695" y="152133"/>
                    <a:pt x="1478965" y="151066"/>
                    <a:pt x="1477454" y="148856"/>
                  </a:cubicBezTo>
                  <a:cubicBezTo>
                    <a:pt x="1475943" y="146634"/>
                    <a:pt x="1470863" y="146126"/>
                    <a:pt x="1472691" y="141973"/>
                  </a:cubicBezTo>
                  <a:cubicBezTo>
                    <a:pt x="1474520" y="137807"/>
                    <a:pt x="1483867" y="140119"/>
                    <a:pt x="1486306" y="141681"/>
                  </a:cubicBezTo>
                  <a:cubicBezTo>
                    <a:pt x="1488744" y="143230"/>
                    <a:pt x="1487792" y="143954"/>
                    <a:pt x="1489709" y="144868"/>
                  </a:cubicBezTo>
                  <a:cubicBezTo>
                    <a:pt x="1491640" y="145783"/>
                    <a:pt x="1494548" y="145694"/>
                    <a:pt x="1496009" y="144449"/>
                  </a:cubicBezTo>
                  <a:cubicBezTo>
                    <a:pt x="1497482" y="143205"/>
                    <a:pt x="1496580" y="141795"/>
                    <a:pt x="1496694" y="140462"/>
                  </a:cubicBezTo>
                  <a:cubicBezTo>
                    <a:pt x="1496821" y="139128"/>
                    <a:pt x="1497431" y="137960"/>
                    <a:pt x="1497837" y="137033"/>
                  </a:cubicBezTo>
                  <a:cubicBezTo>
                    <a:pt x="1498244" y="136105"/>
                    <a:pt x="1498079" y="135991"/>
                    <a:pt x="1498396" y="135216"/>
                  </a:cubicBezTo>
                  <a:cubicBezTo>
                    <a:pt x="1498714" y="134454"/>
                    <a:pt x="1499069" y="134772"/>
                    <a:pt x="1499527" y="133731"/>
                  </a:cubicBezTo>
                  <a:cubicBezTo>
                    <a:pt x="1499984" y="132676"/>
                    <a:pt x="1501393" y="131203"/>
                    <a:pt x="1498866" y="130416"/>
                  </a:cubicBezTo>
                  <a:cubicBezTo>
                    <a:pt x="1496339" y="129616"/>
                    <a:pt x="1492097" y="130441"/>
                    <a:pt x="1489392" y="128904"/>
                  </a:cubicBezTo>
                  <a:cubicBezTo>
                    <a:pt x="1486674" y="127355"/>
                    <a:pt x="1484871" y="122809"/>
                    <a:pt x="1489252" y="121513"/>
                  </a:cubicBezTo>
                  <a:cubicBezTo>
                    <a:pt x="1493634" y="120218"/>
                    <a:pt x="1496974" y="121996"/>
                    <a:pt x="1502486" y="122859"/>
                  </a:cubicBezTo>
                  <a:cubicBezTo>
                    <a:pt x="1507972" y="123698"/>
                    <a:pt x="1522285" y="124663"/>
                    <a:pt x="1526730" y="121119"/>
                  </a:cubicBezTo>
                  <a:cubicBezTo>
                    <a:pt x="1531175" y="117589"/>
                    <a:pt x="1527378" y="114681"/>
                    <a:pt x="1531175" y="112204"/>
                  </a:cubicBezTo>
                  <a:cubicBezTo>
                    <a:pt x="1534972" y="109740"/>
                    <a:pt x="1538604" y="114325"/>
                    <a:pt x="1540992" y="115811"/>
                  </a:cubicBezTo>
                  <a:cubicBezTo>
                    <a:pt x="1543392" y="117309"/>
                    <a:pt x="1542326" y="117106"/>
                    <a:pt x="1544840" y="117894"/>
                  </a:cubicBezTo>
                  <a:cubicBezTo>
                    <a:pt x="1547329" y="118681"/>
                    <a:pt x="1551978" y="118059"/>
                    <a:pt x="1554733" y="118173"/>
                  </a:cubicBezTo>
                  <a:cubicBezTo>
                    <a:pt x="1557515" y="118300"/>
                    <a:pt x="1561299" y="117957"/>
                    <a:pt x="1563192" y="116916"/>
                  </a:cubicBezTo>
                  <a:cubicBezTo>
                    <a:pt x="1565071" y="115862"/>
                    <a:pt x="1563877" y="115455"/>
                    <a:pt x="1565249" y="114630"/>
                  </a:cubicBezTo>
                  <a:cubicBezTo>
                    <a:pt x="1566621" y="113792"/>
                    <a:pt x="1566290" y="114604"/>
                    <a:pt x="1568335" y="113538"/>
                  </a:cubicBezTo>
                  <a:cubicBezTo>
                    <a:pt x="1570367" y="112458"/>
                    <a:pt x="1573314" y="109499"/>
                    <a:pt x="1576133" y="107937"/>
                  </a:cubicBezTo>
                  <a:cubicBezTo>
                    <a:pt x="1578940" y="106375"/>
                    <a:pt x="1582877" y="106629"/>
                    <a:pt x="1584452" y="102755"/>
                  </a:cubicBezTo>
                  <a:cubicBezTo>
                    <a:pt x="1586039" y="98869"/>
                    <a:pt x="1589900" y="98183"/>
                    <a:pt x="1593748" y="97307"/>
                  </a:cubicBezTo>
                  <a:cubicBezTo>
                    <a:pt x="1597583" y="96443"/>
                    <a:pt x="1599361" y="93764"/>
                    <a:pt x="1603082" y="92125"/>
                  </a:cubicBezTo>
                  <a:cubicBezTo>
                    <a:pt x="1606803" y="90474"/>
                    <a:pt x="1611833" y="89763"/>
                    <a:pt x="1615846" y="88049"/>
                  </a:cubicBezTo>
                  <a:cubicBezTo>
                    <a:pt x="1616913" y="87604"/>
                    <a:pt x="1617789" y="86690"/>
                    <a:pt x="1618919" y="86042"/>
                  </a:cubicBezTo>
                  <a:cubicBezTo>
                    <a:pt x="1623529" y="83362"/>
                    <a:pt x="1628178" y="81508"/>
                    <a:pt x="1633258" y="79273"/>
                  </a:cubicBezTo>
                  <a:cubicBezTo>
                    <a:pt x="1636013" y="78066"/>
                    <a:pt x="1639227" y="75463"/>
                    <a:pt x="1642452" y="74993"/>
                  </a:cubicBezTo>
                  <a:cubicBezTo>
                    <a:pt x="1645665" y="74523"/>
                    <a:pt x="1649729" y="74231"/>
                    <a:pt x="1652231" y="72542"/>
                  </a:cubicBezTo>
                  <a:cubicBezTo>
                    <a:pt x="1654733" y="70853"/>
                    <a:pt x="1655838" y="71932"/>
                    <a:pt x="1658238" y="71412"/>
                  </a:cubicBezTo>
                  <a:cubicBezTo>
                    <a:pt x="1660639" y="70904"/>
                    <a:pt x="1662201" y="69811"/>
                    <a:pt x="1664512" y="68948"/>
                  </a:cubicBezTo>
                  <a:cubicBezTo>
                    <a:pt x="1666824" y="68097"/>
                    <a:pt x="1669465" y="68059"/>
                    <a:pt x="1671993" y="67818"/>
                  </a:cubicBezTo>
                  <a:cubicBezTo>
                    <a:pt x="1674520" y="67564"/>
                    <a:pt x="1677301" y="66801"/>
                    <a:pt x="1679778" y="66471"/>
                  </a:cubicBezTo>
                  <a:cubicBezTo>
                    <a:pt x="1682241" y="66141"/>
                    <a:pt x="1684667" y="65404"/>
                    <a:pt x="1686915" y="64744"/>
                  </a:cubicBezTo>
                  <a:cubicBezTo>
                    <a:pt x="1689150" y="64084"/>
                    <a:pt x="1691525" y="64033"/>
                    <a:pt x="1693443" y="63144"/>
                  </a:cubicBezTo>
                  <a:cubicBezTo>
                    <a:pt x="1695361" y="62255"/>
                    <a:pt x="1695221" y="61671"/>
                    <a:pt x="1697113" y="60375"/>
                  </a:cubicBezTo>
                  <a:cubicBezTo>
                    <a:pt x="1699005" y="59093"/>
                    <a:pt x="1701850" y="57823"/>
                    <a:pt x="1704593" y="57391"/>
                  </a:cubicBezTo>
                  <a:cubicBezTo>
                    <a:pt x="1707324" y="56972"/>
                    <a:pt x="1709394" y="55816"/>
                    <a:pt x="1712429" y="54889"/>
                  </a:cubicBezTo>
                  <a:cubicBezTo>
                    <a:pt x="1715477" y="53962"/>
                    <a:pt x="1723059" y="53555"/>
                    <a:pt x="1723402" y="49123"/>
                  </a:cubicBezTo>
                  <a:cubicBezTo>
                    <a:pt x="1723732" y="44691"/>
                    <a:pt x="1716684" y="45834"/>
                    <a:pt x="1715287" y="42735"/>
                  </a:cubicBezTo>
                  <a:cubicBezTo>
                    <a:pt x="1712607" y="36753"/>
                    <a:pt x="1720862" y="35598"/>
                    <a:pt x="1725218" y="35306"/>
                  </a:cubicBezTo>
                  <a:cubicBezTo>
                    <a:pt x="1729562" y="35013"/>
                    <a:pt x="1733219" y="36347"/>
                    <a:pt x="1737652" y="36296"/>
                  </a:cubicBezTo>
                  <a:cubicBezTo>
                    <a:pt x="1742097" y="36258"/>
                    <a:pt x="1746503" y="35204"/>
                    <a:pt x="1751126" y="34429"/>
                  </a:cubicBezTo>
                  <a:cubicBezTo>
                    <a:pt x="1761362" y="32715"/>
                    <a:pt x="1772424" y="31292"/>
                    <a:pt x="1781873" y="27127"/>
                  </a:cubicBezTo>
                  <a:cubicBezTo>
                    <a:pt x="1783880" y="26250"/>
                    <a:pt x="1784464" y="25603"/>
                    <a:pt x="1785861" y="24650"/>
                  </a:cubicBezTo>
                  <a:cubicBezTo>
                    <a:pt x="1787245" y="23672"/>
                    <a:pt x="1787283" y="23139"/>
                    <a:pt x="1788972" y="22745"/>
                  </a:cubicBezTo>
                  <a:cubicBezTo>
                    <a:pt x="1790649" y="22351"/>
                    <a:pt x="1791868" y="22974"/>
                    <a:pt x="1793938" y="22694"/>
                  </a:cubicBezTo>
                  <a:cubicBezTo>
                    <a:pt x="1796021" y="22428"/>
                    <a:pt x="1797113" y="22009"/>
                    <a:pt x="1799488" y="20332"/>
                  </a:cubicBezTo>
                  <a:cubicBezTo>
                    <a:pt x="1801850" y="18656"/>
                    <a:pt x="1807375" y="17018"/>
                    <a:pt x="1810130" y="15303"/>
                  </a:cubicBezTo>
                  <a:cubicBezTo>
                    <a:pt x="1812874" y="13576"/>
                    <a:pt x="1814576" y="12293"/>
                    <a:pt x="1816341" y="9588"/>
                  </a:cubicBezTo>
                  <a:cubicBezTo>
                    <a:pt x="1818106" y="6883"/>
                    <a:pt x="1819871" y="4279"/>
                    <a:pt x="1819033" y="533"/>
                  </a:cubicBezTo>
                  <a:cubicBezTo>
                    <a:pt x="1818995" y="330"/>
                    <a:pt x="1818817" y="203"/>
                    <a:pt x="1818741" y="0"/>
                  </a:cubicBezTo>
                  <a:cubicBezTo>
                    <a:pt x="1632534" y="35179"/>
                    <a:pt x="1454492" y="93408"/>
                    <a:pt x="1287678" y="171653"/>
                  </a:cubicBezTo>
                  <a:cubicBezTo>
                    <a:pt x="1285951" y="174434"/>
                    <a:pt x="1283792" y="174320"/>
                    <a:pt x="1283309" y="177165"/>
                  </a:cubicBezTo>
                  <a:cubicBezTo>
                    <a:pt x="1282814" y="180111"/>
                    <a:pt x="1283309" y="181838"/>
                    <a:pt x="1283334" y="184543"/>
                  </a:cubicBezTo>
                  <a:cubicBezTo>
                    <a:pt x="1283373" y="187261"/>
                    <a:pt x="1285798" y="186423"/>
                    <a:pt x="1285024" y="189903"/>
                  </a:cubicBezTo>
                  <a:cubicBezTo>
                    <a:pt x="1284249" y="193370"/>
                    <a:pt x="1278712" y="196964"/>
                    <a:pt x="1274940" y="196926"/>
                  </a:cubicBezTo>
                  <a:cubicBezTo>
                    <a:pt x="1265224" y="196824"/>
                    <a:pt x="1266736" y="190690"/>
                    <a:pt x="1267434" y="184213"/>
                  </a:cubicBezTo>
                  <a:cubicBezTo>
                    <a:pt x="1267574" y="182905"/>
                    <a:pt x="1267879" y="181787"/>
                    <a:pt x="1268209" y="180746"/>
                  </a:cubicBezTo>
                  <a:cubicBezTo>
                    <a:pt x="1257566" y="185864"/>
                    <a:pt x="1247038" y="191185"/>
                    <a:pt x="1236497" y="196469"/>
                  </a:cubicBezTo>
                  <a:cubicBezTo>
                    <a:pt x="1238732" y="199745"/>
                    <a:pt x="1241640" y="202882"/>
                    <a:pt x="1236662" y="205867"/>
                  </a:cubicBezTo>
                  <a:cubicBezTo>
                    <a:pt x="1233411" y="207822"/>
                    <a:pt x="1228077" y="205752"/>
                    <a:pt x="1224851" y="205701"/>
                  </a:cubicBezTo>
                  <a:cubicBezTo>
                    <a:pt x="1221689" y="205663"/>
                    <a:pt x="1220647" y="205841"/>
                    <a:pt x="1217790" y="205765"/>
                  </a:cubicBezTo>
                  <a:cubicBezTo>
                    <a:pt x="1200251" y="214757"/>
                    <a:pt x="1182865" y="224027"/>
                    <a:pt x="1165593" y="233464"/>
                  </a:cubicBezTo>
                  <a:lnTo>
                    <a:pt x="1165593" y="233756"/>
                  </a:lnTo>
                  <a:cubicBezTo>
                    <a:pt x="1165555" y="237464"/>
                    <a:pt x="1166253" y="236232"/>
                    <a:pt x="1169212" y="237566"/>
                  </a:cubicBezTo>
                  <a:close/>
                  <a:moveTo>
                    <a:pt x="1067739" y="307746"/>
                  </a:moveTo>
                  <a:cubicBezTo>
                    <a:pt x="1070965" y="307949"/>
                    <a:pt x="1074737" y="303784"/>
                    <a:pt x="1075982" y="309041"/>
                  </a:cubicBezTo>
                  <a:cubicBezTo>
                    <a:pt x="1076642" y="311873"/>
                    <a:pt x="1074394" y="316001"/>
                    <a:pt x="1077213" y="318554"/>
                  </a:cubicBezTo>
                  <a:cubicBezTo>
                    <a:pt x="1077899" y="319176"/>
                    <a:pt x="1078649" y="319468"/>
                    <a:pt x="1079487" y="320040"/>
                  </a:cubicBezTo>
                  <a:cubicBezTo>
                    <a:pt x="1080325" y="320611"/>
                    <a:pt x="1081519" y="321741"/>
                    <a:pt x="1082611" y="321779"/>
                  </a:cubicBezTo>
                  <a:cubicBezTo>
                    <a:pt x="1083690" y="321830"/>
                    <a:pt x="1083449" y="321691"/>
                    <a:pt x="1084681" y="321310"/>
                  </a:cubicBezTo>
                  <a:cubicBezTo>
                    <a:pt x="1085900" y="320929"/>
                    <a:pt x="1088351" y="320192"/>
                    <a:pt x="1089786" y="319798"/>
                  </a:cubicBezTo>
                  <a:cubicBezTo>
                    <a:pt x="1091234" y="319404"/>
                    <a:pt x="1092073" y="319532"/>
                    <a:pt x="1093431" y="318617"/>
                  </a:cubicBezTo>
                  <a:cubicBezTo>
                    <a:pt x="1094790" y="317703"/>
                    <a:pt x="1096340" y="315556"/>
                    <a:pt x="1098143" y="315201"/>
                  </a:cubicBezTo>
                  <a:cubicBezTo>
                    <a:pt x="1099959" y="314833"/>
                    <a:pt x="1102982" y="314706"/>
                    <a:pt x="1103871" y="316471"/>
                  </a:cubicBezTo>
                  <a:cubicBezTo>
                    <a:pt x="1106271" y="321221"/>
                    <a:pt x="1098765" y="324065"/>
                    <a:pt x="1103871" y="328079"/>
                  </a:cubicBezTo>
                  <a:cubicBezTo>
                    <a:pt x="1104582" y="328637"/>
                    <a:pt x="1106182" y="327939"/>
                    <a:pt x="1107516" y="328180"/>
                  </a:cubicBezTo>
                  <a:cubicBezTo>
                    <a:pt x="1108849" y="328422"/>
                    <a:pt x="1110018" y="328498"/>
                    <a:pt x="1111884" y="329145"/>
                  </a:cubicBezTo>
                  <a:cubicBezTo>
                    <a:pt x="1113751" y="329793"/>
                    <a:pt x="1115110" y="330530"/>
                    <a:pt x="1117942" y="331457"/>
                  </a:cubicBezTo>
                  <a:cubicBezTo>
                    <a:pt x="1120775" y="332397"/>
                    <a:pt x="1126350" y="335051"/>
                    <a:pt x="1129969" y="334670"/>
                  </a:cubicBezTo>
                  <a:cubicBezTo>
                    <a:pt x="1133589" y="334302"/>
                    <a:pt x="1135316" y="334162"/>
                    <a:pt x="1139266" y="333946"/>
                  </a:cubicBezTo>
                  <a:cubicBezTo>
                    <a:pt x="1143228" y="333730"/>
                    <a:pt x="1151635" y="332994"/>
                    <a:pt x="1155242" y="334251"/>
                  </a:cubicBezTo>
                  <a:cubicBezTo>
                    <a:pt x="1158849" y="335495"/>
                    <a:pt x="1159751" y="336765"/>
                    <a:pt x="1162748" y="337197"/>
                  </a:cubicBezTo>
                  <a:cubicBezTo>
                    <a:pt x="1165745" y="337642"/>
                    <a:pt x="1169365" y="337350"/>
                    <a:pt x="1171930" y="337146"/>
                  </a:cubicBezTo>
                  <a:cubicBezTo>
                    <a:pt x="1178026" y="336651"/>
                    <a:pt x="1184478" y="335445"/>
                    <a:pt x="1189723" y="337464"/>
                  </a:cubicBezTo>
                  <a:cubicBezTo>
                    <a:pt x="1194968" y="339471"/>
                    <a:pt x="1196403" y="342887"/>
                    <a:pt x="1201940" y="343662"/>
                  </a:cubicBezTo>
                  <a:cubicBezTo>
                    <a:pt x="1204607" y="344043"/>
                    <a:pt x="1209103" y="343585"/>
                    <a:pt x="1211567" y="342811"/>
                  </a:cubicBezTo>
                  <a:cubicBezTo>
                    <a:pt x="1214043" y="342023"/>
                    <a:pt x="1214475" y="340601"/>
                    <a:pt x="1216786" y="340220"/>
                  </a:cubicBezTo>
                  <a:cubicBezTo>
                    <a:pt x="1219123" y="339851"/>
                    <a:pt x="1219898" y="339979"/>
                    <a:pt x="1222679" y="340385"/>
                  </a:cubicBezTo>
                  <a:cubicBezTo>
                    <a:pt x="1225473" y="340804"/>
                    <a:pt x="1228115" y="343154"/>
                    <a:pt x="1231900" y="342265"/>
                  </a:cubicBezTo>
                  <a:cubicBezTo>
                    <a:pt x="1235697" y="341388"/>
                    <a:pt x="1239100" y="336092"/>
                    <a:pt x="1242555" y="334073"/>
                  </a:cubicBezTo>
                  <a:cubicBezTo>
                    <a:pt x="1248917" y="330339"/>
                    <a:pt x="1256804" y="332422"/>
                    <a:pt x="1262964" y="328701"/>
                  </a:cubicBezTo>
                  <a:cubicBezTo>
                    <a:pt x="1269136" y="324980"/>
                    <a:pt x="1259395" y="322313"/>
                    <a:pt x="1258773" y="318706"/>
                  </a:cubicBezTo>
                  <a:cubicBezTo>
                    <a:pt x="1258138" y="315099"/>
                    <a:pt x="1264221" y="315760"/>
                    <a:pt x="1265770" y="314198"/>
                  </a:cubicBezTo>
                  <a:cubicBezTo>
                    <a:pt x="1267320" y="312635"/>
                    <a:pt x="1268450" y="309524"/>
                    <a:pt x="1268691" y="308101"/>
                  </a:cubicBezTo>
                  <a:cubicBezTo>
                    <a:pt x="1269288" y="304469"/>
                    <a:pt x="1265618" y="301929"/>
                    <a:pt x="1266456" y="299262"/>
                  </a:cubicBezTo>
                  <a:cubicBezTo>
                    <a:pt x="1267294" y="296595"/>
                    <a:pt x="1269326" y="297256"/>
                    <a:pt x="1269149" y="294855"/>
                  </a:cubicBezTo>
                  <a:cubicBezTo>
                    <a:pt x="1268996" y="292468"/>
                    <a:pt x="1267815" y="292493"/>
                    <a:pt x="1265542" y="291998"/>
                  </a:cubicBezTo>
                  <a:cubicBezTo>
                    <a:pt x="1263256" y="291503"/>
                    <a:pt x="1260944" y="292430"/>
                    <a:pt x="1258646" y="290334"/>
                  </a:cubicBezTo>
                  <a:cubicBezTo>
                    <a:pt x="1256360" y="288239"/>
                    <a:pt x="1258646" y="285356"/>
                    <a:pt x="1258531" y="282219"/>
                  </a:cubicBezTo>
                  <a:cubicBezTo>
                    <a:pt x="1258417" y="279069"/>
                    <a:pt x="1254302" y="278942"/>
                    <a:pt x="1251635" y="280085"/>
                  </a:cubicBezTo>
                  <a:cubicBezTo>
                    <a:pt x="1251419" y="280174"/>
                    <a:pt x="1250899" y="280200"/>
                    <a:pt x="1250568" y="280276"/>
                  </a:cubicBezTo>
                  <a:cubicBezTo>
                    <a:pt x="1245146" y="281419"/>
                    <a:pt x="1239316" y="282448"/>
                    <a:pt x="1233843" y="282638"/>
                  </a:cubicBezTo>
                  <a:cubicBezTo>
                    <a:pt x="1231277" y="282727"/>
                    <a:pt x="1228839" y="282067"/>
                    <a:pt x="1226845" y="281203"/>
                  </a:cubicBezTo>
                  <a:cubicBezTo>
                    <a:pt x="1224851" y="280339"/>
                    <a:pt x="1225041" y="279400"/>
                    <a:pt x="1222895" y="279006"/>
                  </a:cubicBezTo>
                  <a:cubicBezTo>
                    <a:pt x="1220749" y="278625"/>
                    <a:pt x="1217764" y="278904"/>
                    <a:pt x="1215428" y="278993"/>
                  </a:cubicBezTo>
                  <a:cubicBezTo>
                    <a:pt x="1210017" y="279209"/>
                    <a:pt x="1204976" y="279996"/>
                    <a:pt x="1199832" y="281635"/>
                  </a:cubicBezTo>
                  <a:cubicBezTo>
                    <a:pt x="1197597" y="282346"/>
                    <a:pt x="1195654" y="283705"/>
                    <a:pt x="1193215" y="283591"/>
                  </a:cubicBezTo>
                  <a:cubicBezTo>
                    <a:pt x="1190790" y="283476"/>
                    <a:pt x="1189316" y="281749"/>
                    <a:pt x="1186853" y="281101"/>
                  </a:cubicBezTo>
                  <a:cubicBezTo>
                    <a:pt x="1184402" y="280441"/>
                    <a:pt x="1180058" y="281317"/>
                    <a:pt x="1177975" y="282206"/>
                  </a:cubicBezTo>
                  <a:cubicBezTo>
                    <a:pt x="1175905" y="283095"/>
                    <a:pt x="1174889" y="283159"/>
                    <a:pt x="1174216" y="284937"/>
                  </a:cubicBezTo>
                  <a:cubicBezTo>
                    <a:pt x="1173543" y="286702"/>
                    <a:pt x="1174699" y="288531"/>
                    <a:pt x="1172527" y="289128"/>
                  </a:cubicBezTo>
                  <a:cubicBezTo>
                    <a:pt x="1170368" y="289712"/>
                    <a:pt x="1168971" y="289242"/>
                    <a:pt x="1167460" y="288023"/>
                  </a:cubicBezTo>
                  <a:cubicBezTo>
                    <a:pt x="1165948" y="286816"/>
                    <a:pt x="1165631" y="286346"/>
                    <a:pt x="1163675" y="286626"/>
                  </a:cubicBezTo>
                  <a:cubicBezTo>
                    <a:pt x="1161732" y="286893"/>
                    <a:pt x="1160144" y="288734"/>
                    <a:pt x="1157985" y="288201"/>
                  </a:cubicBezTo>
                  <a:cubicBezTo>
                    <a:pt x="1155839" y="287667"/>
                    <a:pt x="1157452" y="285661"/>
                    <a:pt x="1158455" y="284543"/>
                  </a:cubicBezTo>
                  <a:cubicBezTo>
                    <a:pt x="1162392" y="280111"/>
                    <a:pt x="1158646" y="277456"/>
                    <a:pt x="1154709" y="276098"/>
                  </a:cubicBezTo>
                  <a:cubicBezTo>
                    <a:pt x="1150759" y="274751"/>
                    <a:pt x="1149781" y="274688"/>
                    <a:pt x="1146251" y="272605"/>
                  </a:cubicBezTo>
                  <a:cubicBezTo>
                    <a:pt x="1142707" y="270522"/>
                    <a:pt x="1139609" y="268884"/>
                    <a:pt x="1135799" y="272796"/>
                  </a:cubicBezTo>
                  <a:cubicBezTo>
                    <a:pt x="1134402" y="274218"/>
                    <a:pt x="1132471" y="279539"/>
                    <a:pt x="1129385" y="278879"/>
                  </a:cubicBezTo>
                  <a:cubicBezTo>
                    <a:pt x="1126299" y="278206"/>
                    <a:pt x="1128052" y="274383"/>
                    <a:pt x="1129258" y="272503"/>
                  </a:cubicBezTo>
                  <a:cubicBezTo>
                    <a:pt x="1130477" y="270637"/>
                    <a:pt x="1130807" y="270179"/>
                    <a:pt x="1132116" y="267677"/>
                  </a:cubicBezTo>
                  <a:cubicBezTo>
                    <a:pt x="1133424" y="265188"/>
                    <a:pt x="1138516" y="258584"/>
                    <a:pt x="1136002" y="255447"/>
                  </a:cubicBezTo>
                  <a:cubicBezTo>
                    <a:pt x="1133868" y="252780"/>
                    <a:pt x="1130922" y="254762"/>
                    <a:pt x="1128483" y="254203"/>
                  </a:cubicBezTo>
                  <a:cubicBezTo>
                    <a:pt x="1108951" y="265366"/>
                    <a:pt x="1089609" y="276821"/>
                    <a:pt x="1070457" y="288531"/>
                  </a:cubicBezTo>
                  <a:cubicBezTo>
                    <a:pt x="1070521" y="288823"/>
                    <a:pt x="1070419" y="289204"/>
                    <a:pt x="1069949" y="290144"/>
                  </a:cubicBezTo>
                  <a:cubicBezTo>
                    <a:pt x="1068971" y="292150"/>
                    <a:pt x="1065568" y="295986"/>
                    <a:pt x="1063612" y="297459"/>
                  </a:cubicBezTo>
                  <a:cubicBezTo>
                    <a:pt x="1061669" y="298932"/>
                    <a:pt x="1058024" y="301625"/>
                    <a:pt x="1060564" y="303415"/>
                  </a:cubicBezTo>
                  <a:cubicBezTo>
                    <a:pt x="1063116" y="305193"/>
                    <a:pt x="1064513" y="307543"/>
                    <a:pt x="1067739" y="307746"/>
                  </a:cubicBezTo>
                  <a:close/>
                  <a:moveTo>
                    <a:pt x="1324978" y="1465122"/>
                  </a:moveTo>
                  <a:cubicBezTo>
                    <a:pt x="1326514" y="1469034"/>
                    <a:pt x="1333233" y="1470202"/>
                    <a:pt x="1336395" y="1469783"/>
                  </a:cubicBezTo>
                  <a:cubicBezTo>
                    <a:pt x="1342999" y="1468894"/>
                    <a:pt x="1341970" y="1466291"/>
                    <a:pt x="1342974" y="1460792"/>
                  </a:cubicBezTo>
                  <a:cubicBezTo>
                    <a:pt x="1343456" y="1458188"/>
                    <a:pt x="1344040" y="1454238"/>
                    <a:pt x="1344752" y="1451470"/>
                  </a:cubicBezTo>
                  <a:cubicBezTo>
                    <a:pt x="1345450" y="1448714"/>
                    <a:pt x="1346822" y="1445971"/>
                    <a:pt x="1348879" y="1444218"/>
                  </a:cubicBezTo>
                  <a:cubicBezTo>
                    <a:pt x="1352765" y="1440903"/>
                    <a:pt x="1354251" y="1434795"/>
                    <a:pt x="1352829" y="1430705"/>
                  </a:cubicBezTo>
                  <a:cubicBezTo>
                    <a:pt x="1346352" y="1412163"/>
                    <a:pt x="1338173" y="1435773"/>
                    <a:pt x="1330248" y="1424914"/>
                  </a:cubicBezTo>
                  <a:cubicBezTo>
                    <a:pt x="1325727" y="1418717"/>
                    <a:pt x="1335455" y="1412900"/>
                    <a:pt x="1339799" y="1409827"/>
                  </a:cubicBezTo>
                  <a:cubicBezTo>
                    <a:pt x="1341374" y="1408709"/>
                    <a:pt x="1345222" y="1407248"/>
                    <a:pt x="1346161" y="1406334"/>
                  </a:cubicBezTo>
                  <a:cubicBezTo>
                    <a:pt x="1347114" y="1405394"/>
                    <a:pt x="1348828" y="1403451"/>
                    <a:pt x="1347520" y="1403375"/>
                  </a:cubicBezTo>
                  <a:cubicBezTo>
                    <a:pt x="1340510" y="1402956"/>
                    <a:pt x="1328356" y="1412532"/>
                    <a:pt x="1329270" y="1399705"/>
                  </a:cubicBezTo>
                  <a:cubicBezTo>
                    <a:pt x="1329677" y="1394002"/>
                    <a:pt x="1338160" y="1391259"/>
                    <a:pt x="1341437" y="1387170"/>
                  </a:cubicBezTo>
                  <a:cubicBezTo>
                    <a:pt x="1347190" y="1380007"/>
                    <a:pt x="1343431" y="1376019"/>
                    <a:pt x="1335163" y="1374775"/>
                  </a:cubicBezTo>
                  <a:cubicBezTo>
                    <a:pt x="1333055" y="1374457"/>
                    <a:pt x="1330020" y="1376057"/>
                    <a:pt x="1327632" y="1375702"/>
                  </a:cubicBezTo>
                  <a:cubicBezTo>
                    <a:pt x="1325232" y="1375359"/>
                    <a:pt x="1323555" y="1372120"/>
                    <a:pt x="1320965" y="1372679"/>
                  </a:cubicBezTo>
                  <a:cubicBezTo>
                    <a:pt x="1314424" y="1374076"/>
                    <a:pt x="1314424" y="1379880"/>
                    <a:pt x="1306449" y="1378419"/>
                  </a:cubicBezTo>
                  <a:cubicBezTo>
                    <a:pt x="1303439" y="1377873"/>
                    <a:pt x="1295044" y="1375219"/>
                    <a:pt x="1294218" y="1371142"/>
                  </a:cubicBezTo>
                  <a:cubicBezTo>
                    <a:pt x="1292872" y="1364437"/>
                    <a:pt x="1301305" y="1363903"/>
                    <a:pt x="1302003" y="1358760"/>
                  </a:cubicBezTo>
                  <a:cubicBezTo>
                    <a:pt x="1302702" y="1353616"/>
                    <a:pt x="1298689" y="1357566"/>
                    <a:pt x="1296060" y="1356334"/>
                  </a:cubicBezTo>
                  <a:cubicBezTo>
                    <a:pt x="1293444" y="1355090"/>
                    <a:pt x="1295704" y="1351762"/>
                    <a:pt x="1291907" y="1350911"/>
                  </a:cubicBezTo>
                  <a:cubicBezTo>
                    <a:pt x="1288122" y="1350060"/>
                    <a:pt x="1281366" y="1356017"/>
                    <a:pt x="1279296" y="1358874"/>
                  </a:cubicBezTo>
                  <a:cubicBezTo>
                    <a:pt x="1277226" y="1361744"/>
                    <a:pt x="1272527" y="1370787"/>
                    <a:pt x="1271790" y="1363726"/>
                  </a:cubicBezTo>
                  <a:cubicBezTo>
                    <a:pt x="1271651" y="1362328"/>
                    <a:pt x="1272070" y="1360525"/>
                    <a:pt x="1272895" y="1358709"/>
                  </a:cubicBezTo>
                  <a:cubicBezTo>
                    <a:pt x="1273721" y="1356893"/>
                    <a:pt x="1275270" y="1353896"/>
                    <a:pt x="1276121" y="1351711"/>
                  </a:cubicBezTo>
                  <a:cubicBezTo>
                    <a:pt x="1276959" y="1349527"/>
                    <a:pt x="1276883" y="1348765"/>
                    <a:pt x="1278801" y="1346593"/>
                  </a:cubicBezTo>
                  <a:cubicBezTo>
                    <a:pt x="1280718" y="1344447"/>
                    <a:pt x="1285773" y="1341297"/>
                    <a:pt x="1288440" y="1339964"/>
                  </a:cubicBezTo>
                  <a:cubicBezTo>
                    <a:pt x="1291094" y="1338618"/>
                    <a:pt x="1290916" y="1338516"/>
                    <a:pt x="1292656" y="1336268"/>
                  </a:cubicBezTo>
                  <a:cubicBezTo>
                    <a:pt x="1294383" y="1334020"/>
                    <a:pt x="1295488" y="1330629"/>
                    <a:pt x="1298397" y="1328889"/>
                  </a:cubicBezTo>
                  <a:cubicBezTo>
                    <a:pt x="1301305" y="1327150"/>
                    <a:pt x="1307134" y="1321943"/>
                    <a:pt x="1306779" y="1318818"/>
                  </a:cubicBezTo>
                  <a:cubicBezTo>
                    <a:pt x="1306423" y="1315694"/>
                    <a:pt x="1303667" y="1318221"/>
                    <a:pt x="1304061" y="1316050"/>
                  </a:cubicBezTo>
                  <a:cubicBezTo>
                    <a:pt x="1304455" y="1313865"/>
                    <a:pt x="1303807" y="1313942"/>
                    <a:pt x="1306487" y="1312532"/>
                  </a:cubicBezTo>
                  <a:cubicBezTo>
                    <a:pt x="1309166" y="1311109"/>
                    <a:pt x="1316748" y="1311732"/>
                    <a:pt x="1314830" y="1306106"/>
                  </a:cubicBezTo>
                  <a:cubicBezTo>
                    <a:pt x="1313865" y="1303261"/>
                    <a:pt x="1311503" y="1304899"/>
                    <a:pt x="1310500" y="1306169"/>
                  </a:cubicBezTo>
                  <a:cubicBezTo>
                    <a:pt x="1309496" y="1307452"/>
                    <a:pt x="1309484" y="1308811"/>
                    <a:pt x="1308100" y="1308506"/>
                  </a:cubicBezTo>
                  <a:cubicBezTo>
                    <a:pt x="1306715" y="1308201"/>
                    <a:pt x="1308328" y="1306029"/>
                    <a:pt x="1307769" y="1305471"/>
                  </a:cubicBezTo>
                  <a:cubicBezTo>
                    <a:pt x="1303858" y="1301508"/>
                    <a:pt x="1298867" y="1309331"/>
                    <a:pt x="1296517" y="1310843"/>
                  </a:cubicBezTo>
                  <a:cubicBezTo>
                    <a:pt x="1294168" y="1312329"/>
                    <a:pt x="1293215" y="1310601"/>
                    <a:pt x="1291653" y="1311363"/>
                  </a:cubicBezTo>
                  <a:cubicBezTo>
                    <a:pt x="1290078" y="1312138"/>
                    <a:pt x="1290701" y="1312633"/>
                    <a:pt x="1289570" y="1313522"/>
                  </a:cubicBezTo>
                  <a:cubicBezTo>
                    <a:pt x="1288440" y="1314411"/>
                    <a:pt x="1288199" y="1314386"/>
                    <a:pt x="1286548" y="1315148"/>
                  </a:cubicBezTo>
                  <a:cubicBezTo>
                    <a:pt x="1284897" y="1315910"/>
                    <a:pt x="1282458" y="1318018"/>
                    <a:pt x="1280871" y="1319491"/>
                  </a:cubicBezTo>
                  <a:cubicBezTo>
                    <a:pt x="1279283" y="1320952"/>
                    <a:pt x="1276743" y="1322527"/>
                    <a:pt x="1275638" y="1324228"/>
                  </a:cubicBezTo>
                  <a:cubicBezTo>
                    <a:pt x="1274533" y="1325943"/>
                    <a:pt x="1275029" y="1326654"/>
                    <a:pt x="1274051" y="1328394"/>
                  </a:cubicBezTo>
                  <a:cubicBezTo>
                    <a:pt x="1273073" y="1330134"/>
                    <a:pt x="1272120" y="1330604"/>
                    <a:pt x="1270520" y="1332750"/>
                  </a:cubicBezTo>
                  <a:cubicBezTo>
                    <a:pt x="1268920" y="1334884"/>
                    <a:pt x="1267129" y="1338656"/>
                    <a:pt x="1266634" y="1341958"/>
                  </a:cubicBezTo>
                  <a:cubicBezTo>
                    <a:pt x="1266126" y="1345260"/>
                    <a:pt x="1264145" y="1347177"/>
                    <a:pt x="1261173" y="1348816"/>
                  </a:cubicBezTo>
                  <a:cubicBezTo>
                    <a:pt x="1258188" y="1350467"/>
                    <a:pt x="1256525" y="1353743"/>
                    <a:pt x="1254848" y="1356385"/>
                  </a:cubicBezTo>
                  <a:cubicBezTo>
                    <a:pt x="1253185" y="1359027"/>
                    <a:pt x="1250403" y="1360551"/>
                    <a:pt x="1249502" y="1363281"/>
                  </a:cubicBezTo>
                  <a:cubicBezTo>
                    <a:pt x="1248600" y="1366012"/>
                    <a:pt x="1249565" y="1368869"/>
                    <a:pt x="1247355" y="1370723"/>
                  </a:cubicBezTo>
                  <a:cubicBezTo>
                    <a:pt x="1242085" y="1375156"/>
                    <a:pt x="1240637" y="1379372"/>
                    <a:pt x="1235430" y="1384452"/>
                  </a:cubicBezTo>
                  <a:cubicBezTo>
                    <a:pt x="1228445" y="1391285"/>
                    <a:pt x="1217764" y="1396250"/>
                    <a:pt x="1208557" y="1400517"/>
                  </a:cubicBezTo>
                  <a:cubicBezTo>
                    <a:pt x="1208773" y="1401940"/>
                    <a:pt x="1208392" y="1403057"/>
                    <a:pt x="1210043" y="1403819"/>
                  </a:cubicBezTo>
                  <a:cubicBezTo>
                    <a:pt x="1215250" y="1406271"/>
                    <a:pt x="1221028" y="1405166"/>
                    <a:pt x="1226616" y="1404937"/>
                  </a:cubicBezTo>
                  <a:cubicBezTo>
                    <a:pt x="1226400" y="1408645"/>
                    <a:pt x="1221778" y="1410309"/>
                    <a:pt x="1219327" y="1411401"/>
                  </a:cubicBezTo>
                  <a:cubicBezTo>
                    <a:pt x="1216863" y="1412494"/>
                    <a:pt x="1215809" y="1413954"/>
                    <a:pt x="1214691" y="1415338"/>
                  </a:cubicBezTo>
                  <a:cubicBezTo>
                    <a:pt x="1213573" y="1416723"/>
                    <a:pt x="1214412" y="1417294"/>
                    <a:pt x="1213446" y="1418285"/>
                  </a:cubicBezTo>
                  <a:cubicBezTo>
                    <a:pt x="1209814" y="1421955"/>
                    <a:pt x="1205077" y="1423581"/>
                    <a:pt x="1202004" y="1427975"/>
                  </a:cubicBezTo>
                  <a:cubicBezTo>
                    <a:pt x="1201280" y="1429016"/>
                    <a:pt x="1200467" y="1431112"/>
                    <a:pt x="1201419" y="1432420"/>
                  </a:cubicBezTo>
                  <a:cubicBezTo>
                    <a:pt x="1207287" y="1440624"/>
                    <a:pt x="1222070" y="1435506"/>
                    <a:pt x="1228940" y="1435582"/>
                  </a:cubicBezTo>
                  <a:cubicBezTo>
                    <a:pt x="1235798" y="1435646"/>
                    <a:pt x="1234236" y="1440014"/>
                    <a:pt x="1239278" y="1440776"/>
                  </a:cubicBezTo>
                  <a:cubicBezTo>
                    <a:pt x="1244333" y="1441513"/>
                    <a:pt x="1249299" y="1439799"/>
                    <a:pt x="1253591" y="1437792"/>
                  </a:cubicBezTo>
                  <a:cubicBezTo>
                    <a:pt x="1261325" y="1434160"/>
                    <a:pt x="1268069" y="1427467"/>
                    <a:pt x="1276629" y="1428978"/>
                  </a:cubicBezTo>
                  <a:cubicBezTo>
                    <a:pt x="1280363" y="1429639"/>
                    <a:pt x="1280388" y="1433982"/>
                    <a:pt x="1282687" y="1435379"/>
                  </a:cubicBezTo>
                  <a:cubicBezTo>
                    <a:pt x="1284985" y="1436763"/>
                    <a:pt x="1287805" y="1434795"/>
                    <a:pt x="1289024" y="1436776"/>
                  </a:cubicBezTo>
                  <a:cubicBezTo>
                    <a:pt x="1292148" y="1441843"/>
                    <a:pt x="1290231" y="1445958"/>
                    <a:pt x="1286421" y="1449920"/>
                  </a:cubicBezTo>
                  <a:cubicBezTo>
                    <a:pt x="1284808" y="1451597"/>
                    <a:pt x="1281658" y="1451013"/>
                    <a:pt x="1279778" y="1452029"/>
                  </a:cubicBezTo>
                  <a:cubicBezTo>
                    <a:pt x="1266113" y="1459357"/>
                    <a:pt x="1281036" y="1463154"/>
                    <a:pt x="1289469" y="1456994"/>
                  </a:cubicBezTo>
                  <a:cubicBezTo>
                    <a:pt x="1292948" y="1454467"/>
                    <a:pt x="1297038" y="1446974"/>
                    <a:pt x="1301394" y="1444244"/>
                  </a:cubicBezTo>
                  <a:cubicBezTo>
                    <a:pt x="1305737" y="1441526"/>
                    <a:pt x="1308163" y="1441272"/>
                    <a:pt x="1311084" y="1436103"/>
                  </a:cubicBezTo>
                  <a:cubicBezTo>
                    <a:pt x="1312265" y="1434020"/>
                    <a:pt x="1311605" y="1425689"/>
                    <a:pt x="1317282" y="1426883"/>
                  </a:cubicBezTo>
                  <a:cubicBezTo>
                    <a:pt x="1318564" y="1427149"/>
                    <a:pt x="1320012" y="1427784"/>
                    <a:pt x="1321092" y="1429981"/>
                  </a:cubicBezTo>
                  <a:cubicBezTo>
                    <a:pt x="1322171" y="1432191"/>
                    <a:pt x="1322654" y="1437233"/>
                    <a:pt x="1321587" y="1440154"/>
                  </a:cubicBezTo>
                  <a:cubicBezTo>
                    <a:pt x="1320507" y="1443062"/>
                    <a:pt x="1318818" y="1447444"/>
                    <a:pt x="1318069" y="1449997"/>
                  </a:cubicBezTo>
                  <a:cubicBezTo>
                    <a:pt x="1317320" y="1452537"/>
                    <a:pt x="1317129" y="1454010"/>
                    <a:pt x="1315948" y="1455674"/>
                  </a:cubicBezTo>
                  <a:cubicBezTo>
                    <a:pt x="1314767" y="1457337"/>
                    <a:pt x="1310424" y="1460309"/>
                    <a:pt x="1311998" y="1462100"/>
                  </a:cubicBezTo>
                  <a:cubicBezTo>
                    <a:pt x="1316901" y="1467739"/>
                    <a:pt x="1323378" y="1457045"/>
                    <a:pt x="1326553" y="1453654"/>
                  </a:cubicBezTo>
                  <a:cubicBezTo>
                    <a:pt x="1327226" y="1457629"/>
                    <a:pt x="1323441" y="1461211"/>
                    <a:pt x="1324978" y="1465122"/>
                  </a:cubicBezTo>
                  <a:close/>
                  <a:moveTo>
                    <a:pt x="3794112" y="3073044"/>
                  </a:moveTo>
                  <a:cubicBezTo>
                    <a:pt x="3785336" y="3071012"/>
                    <a:pt x="3780358" y="3082074"/>
                    <a:pt x="3776941" y="3087611"/>
                  </a:cubicBezTo>
                  <a:cubicBezTo>
                    <a:pt x="3773512" y="3093161"/>
                    <a:pt x="3772192" y="3093529"/>
                    <a:pt x="3771747" y="3099981"/>
                  </a:cubicBezTo>
                  <a:cubicBezTo>
                    <a:pt x="3771290" y="3106445"/>
                    <a:pt x="3777005" y="3114929"/>
                    <a:pt x="3772077" y="3121037"/>
                  </a:cubicBezTo>
                  <a:cubicBezTo>
                    <a:pt x="3771900" y="3121240"/>
                    <a:pt x="3762057" y="3114751"/>
                    <a:pt x="3759885" y="3115830"/>
                  </a:cubicBezTo>
                  <a:cubicBezTo>
                    <a:pt x="3751795" y="3119869"/>
                    <a:pt x="3753218" y="3128962"/>
                    <a:pt x="3752824" y="3135833"/>
                  </a:cubicBezTo>
                  <a:cubicBezTo>
                    <a:pt x="3752430" y="3142691"/>
                    <a:pt x="3750043" y="3145929"/>
                    <a:pt x="3746093" y="3149714"/>
                  </a:cubicBezTo>
                  <a:cubicBezTo>
                    <a:pt x="3742156" y="3153498"/>
                    <a:pt x="3740289" y="3151581"/>
                    <a:pt x="3736771" y="3156343"/>
                  </a:cubicBezTo>
                  <a:cubicBezTo>
                    <a:pt x="3735730" y="3157766"/>
                    <a:pt x="3735590" y="3162147"/>
                    <a:pt x="3733076" y="3165030"/>
                  </a:cubicBezTo>
                  <a:cubicBezTo>
                    <a:pt x="3728542" y="3170224"/>
                    <a:pt x="3723220" y="3180384"/>
                    <a:pt x="3714229" y="3178860"/>
                  </a:cubicBezTo>
                  <a:cubicBezTo>
                    <a:pt x="3705250" y="3177349"/>
                    <a:pt x="3707295" y="3162909"/>
                    <a:pt x="3695522" y="3167811"/>
                  </a:cubicBezTo>
                  <a:cubicBezTo>
                    <a:pt x="3689375" y="3170377"/>
                    <a:pt x="3687698" y="3186226"/>
                    <a:pt x="3687495" y="3192691"/>
                  </a:cubicBezTo>
                  <a:cubicBezTo>
                    <a:pt x="3687152" y="3204438"/>
                    <a:pt x="3688765" y="3213582"/>
                    <a:pt x="3681666" y="3223475"/>
                  </a:cubicBezTo>
                  <a:cubicBezTo>
                    <a:pt x="3680929" y="3224491"/>
                    <a:pt x="3675418" y="3225927"/>
                    <a:pt x="3674617" y="3226181"/>
                  </a:cubicBezTo>
                  <a:cubicBezTo>
                    <a:pt x="3668979" y="3227895"/>
                    <a:pt x="3667925" y="3228721"/>
                    <a:pt x="3664838" y="3233445"/>
                  </a:cubicBezTo>
                  <a:cubicBezTo>
                    <a:pt x="3663569" y="3235375"/>
                    <a:pt x="3661130" y="3237966"/>
                    <a:pt x="3660038" y="3240392"/>
                  </a:cubicBezTo>
                  <a:cubicBezTo>
                    <a:pt x="3656990" y="3247174"/>
                    <a:pt x="3655580" y="3254425"/>
                    <a:pt x="3654145" y="3261677"/>
                  </a:cubicBezTo>
                  <a:cubicBezTo>
                    <a:pt x="3652710" y="3268929"/>
                    <a:pt x="3647859" y="3274148"/>
                    <a:pt x="3645547" y="3281184"/>
                  </a:cubicBezTo>
                  <a:cubicBezTo>
                    <a:pt x="3640874" y="3295357"/>
                    <a:pt x="3638461" y="3310001"/>
                    <a:pt x="3628478" y="3321850"/>
                  </a:cubicBezTo>
                  <a:cubicBezTo>
                    <a:pt x="3622497" y="3328936"/>
                    <a:pt x="3616363" y="3335743"/>
                    <a:pt x="3610927" y="3343465"/>
                  </a:cubicBezTo>
                  <a:cubicBezTo>
                    <a:pt x="3609403" y="3345624"/>
                    <a:pt x="3607854" y="3348253"/>
                    <a:pt x="3606228" y="3350564"/>
                  </a:cubicBezTo>
                  <a:cubicBezTo>
                    <a:pt x="3603205" y="3354857"/>
                    <a:pt x="3597592" y="3357575"/>
                    <a:pt x="3594176" y="3361334"/>
                  </a:cubicBezTo>
                  <a:cubicBezTo>
                    <a:pt x="3590772" y="3365093"/>
                    <a:pt x="3588384" y="3370351"/>
                    <a:pt x="3584600" y="3373081"/>
                  </a:cubicBezTo>
                  <a:cubicBezTo>
                    <a:pt x="3580815" y="3375812"/>
                    <a:pt x="3576040" y="3375317"/>
                    <a:pt x="3573271" y="3378619"/>
                  </a:cubicBezTo>
                  <a:cubicBezTo>
                    <a:pt x="3564000" y="3389668"/>
                    <a:pt x="3568915" y="3401707"/>
                    <a:pt x="3572332" y="3413544"/>
                  </a:cubicBezTo>
                  <a:cubicBezTo>
                    <a:pt x="3574148" y="3419830"/>
                    <a:pt x="3579367" y="3422446"/>
                    <a:pt x="3581146" y="3427310"/>
                  </a:cubicBezTo>
                  <a:cubicBezTo>
                    <a:pt x="3582936" y="3432187"/>
                    <a:pt x="3581412" y="3436239"/>
                    <a:pt x="3582390" y="3440379"/>
                  </a:cubicBezTo>
                  <a:cubicBezTo>
                    <a:pt x="3584562" y="3449612"/>
                    <a:pt x="3583825" y="3454158"/>
                    <a:pt x="3574681" y="3457498"/>
                  </a:cubicBezTo>
                  <a:cubicBezTo>
                    <a:pt x="3568954" y="3459594"/>
                    <a:pt x="3562337" y="3458235"/>
                    <a:pt x="3556393" y="3459632"/>
                  </a:cubicBezTo>
                  <a:cubicBezTo>
                    <a:pt x="3550437" y="3461016"/>
                    <a:pt x="3545509" y="3464509"/>
                    <a:pt x="3539210" y="3462362"/>
                  </a:cubicBezTo>
                  <a:cubicBezTo>
                    <a:pt x="3532924" y="3460203"/>
                    <a:pt x="3528377" y="3451529"/>
                    <a:pt x="3521265" y="3452037"/>
                  </a:cubicBezTo>
                  <a:cubicBezTo>
                    <a:pt x="3511105" y="3452749"/>
                    <a:pt x="3506368" y="3455111"/>
                    <a:pt x="3498392" y="3461867"/>
                  </a:cubicBezTo>
                  <a:cubicBezTo>
                    <a:pt x="3490429" y="3468611"/>
                    <a:pt x="3480346" y="3476129"/>
                    <a:pt x="3479215" y="3487712"/>
                  </a:cubicBezTo>
                  <a:cubicBezTo>
                    <a:pt x="3478771" y="3492360"/>
                    <a:pt x="3481108" y="3498621"/>
                    <a:pt x="3480396" y="3502406"/>
                  </a:cubicBezTo>
                  <a:cubicBezTo>
                    <a:pt x="3479698" y="3506190"/>
                    <a:pt x="3478136" y="3507270"/>
                    <a:pt x="3479698" y="3509949"/>
                  </a:cubicBezTo>
                  <a:cubicBezTo>
                    <a:pt x="3481273" y="3512642"/>
                    <a:pt x="3483965" y="3511423"/>
                    <a:pt x="3485934" y="3513124"/>
                  </a:cubicBezTo>
                  <a:cubicBezTo>
                    <a:pt x="3487902" y="3514826"/>
                    <a:pt x="3486264" y="3517049"/>
                    <a:pt x="3487089" y="3519030"/>
                  </a:cubicBezTo>
                  <a:cubicBezTo>
                    <a:pt x="3487915" y="3521011"/>
                    <a:pt x="3488778" y="3523221"/>
                    <a:pt x="3491484" y="3521735"/>
                  </a:cubicBezTo>
                  <a:cubicBezTo>
                    <a:pt x="3494201" y="3520249"/>
                    <a:pt x="3493325" y="3515791"/>
                    <a:pt x="3495675" y="3512985"/>
                  </a:cubicBezTo>
                  <a:cubicBezTo>
                    <a:pt x="3498011" y="3510178"/>
                    <a:pt x="3503218" y="3507816"/>
                    <a:pt x="3507130" y="3507181"/>
                  </a:cubicBezTo>
                  <a:cubicBezTo>
                    <a:pt x="3515131" y="3505873"/>
                    <a:pt x="3520478" y="3505911"/>
                    <a:pt x="3525418" y="3498646"/>
                  </a:cubicBezTo>
                  <a:cubicBezTo>
                    <a:pt x="3527018" y="3496297"/>
                    <a:pt x="3528910" y="3493376"/>
                    <a:pt x="3530765" y="3490633"/>
                  </a:cubicBezTo>
                  <a:cubicBezTo>
                    <a:pt x="3532631" y="3487889"/>
                    <a:pt x="3535311" y="3484587"/>
                    <a:pt x="3535591" y="3480930"/>
                  </a:cubicBezTo>
                  <a:cubicBezTo>
                    <a:pt x="3535857" y="3477260"/>
                    <a:pt x="3533851" y="3474339"/>
                    <a:pt x="3538931" y="3474262"/>
                  </a:cubicBezTo>
                  <a:cubicBezTo>
                    <a:pt x="3541572" y="3469919"/>
                    <a:pt x="3544341" y="3470719"/>
                    <a:pt x="3548418" y="3472840"/>
                  </a:cubicBezTo>
                  <a:cubicBezTo>
                    <a:pt x="3546767" y="3477971"/>
                    <a:pt x="3544468" y="3483013"/>
                    <a:pt x="3542576" y="3487966"/>
                  </a:cubicBezTo>
                  <a:cubicBezTo>
                    <a:pt x="3540683" y="3492919"/>
                    <a:pt x="3541712" y="3497110"/>
                    <a:pt x="3539604" y="3502266"/>
                  </a:cubicBezTo>
                  <a:cubicBezTo>
                    <a:pt x="3537508" y="3507435"/>
                    <a:pt x="3531361" y="3511245"/>
                    <a:pt x="3533584" y="3517861"/>
                  </a:cubicBezTo>
                  <a:cubicBezTo>
                    <a:pt x="3536657" y="3516109"/>
                    <a:pt x="3538308" y="3514737"/>
                    <a:pt x="3541013" y="3511956"/>
                  </a:cubicBezTo>
                  <a:cubicBezTo>
                    <a:pt x="3543706" y="3509175"/>
                    <a:pt x="3550094" y="3508171"/>
                    <a:pt x="3553548" y="3508540"/>
                  </a:cubicBezTo>
                  <a:cubicBezTo>
                    <a:pt x="3556990" y="3508908"/>
                    <a:pt x="3557333" y="3509352"/>
                    <a:pt x="3560279" y="3510102"/>
                  </a:cubicBezTo>
                  <a:cubicBezTo>
                    <a:pt x="3563238" y="3510876"/>
                    <a:pt x="3563340" y="3512439"/>
                    <a:pt x="3567506" y="3512350"/>
                  </a:cubicBezTo>
                  <a:cubicBezTo>
                    <a:pt x="3571671" y="3512273"/>
                    <a:pt x="3578707" y="3510356"/>
                    <a:pt x="3576116" y="3503396"/>
                  </a:cubicBezTo>
                  <a:cubicBezTo>
                    <a:pt x="3573525" y="3496424"/>
                    <a:pt x="3561118" y="3495090"/>
                    <a:pt x="3559987" y="3487127"/>
                  </a:cubicBezTo>
                  <a:cubicBezTo>
                    <a:pt x="3558870" y="3479165"/>
                    <a:pt x="3572002" y="3485006"/>
                    <a:pt x="3576497" y="3484029"/>
                  </a:cubicBezTo>
                  <a:cubicBezTo>
                    <a:pt x="3591509" y="3480739"/>
                    <a:pt x="3602418" y="3470084"/>
                    <a:pt x="3613759" y="3460483"/>
                  </a:cubicBezTo>
                  <a:cubicBezTo>
                    <a:pt x="3617366" y="3457435"/>
                    <a:pt x="3620452" y="3451936"/>
                    <a:pt x="3623335" y="3449726"/>
                  </a:cubicBezTo>
                  <a:cubicBezTo>
                    <a:pt x="3626205" y="3447503"/>
                    <a:pt x="3627564" y="3449612"/>
                    <a:pt x="3629367" y="3448278"/>
                  </a:cubicBezTo>
                  <a:cubicBezTo>
                    <a:pt x="3636340" y="3443122"/>
                    <a:pt x="3638423" y="3438182"/>
                    <a:pt x="3646182" y="3433089"/>
                  </a:cubicBezTo>
                  <a:cubicBezTo>
                    <a:pt x="3653942" y="3427996"/>
                    <a:pt x="3664140" y="3420630"/>
                    <a:pt x="3673208" y="3415919"/>
                  </a:cubicBezTo>
                  <a:cubicBezTo>
                    <a:pt x="3675913" y="3414522"/>
                    <a:pt x="3680053" y="3415411"/>
                    <a:pt x="3683127" y="3414369"/>
                  </a:cubicBezTo>
                  <a:cubicBezTo>
                    <a:pt x="3690569" y="3411842"/>
                    <a:pt x="3696182" y="3406863"/>
                    <a:pt x="3701503" y="3401415"/>
                  </a:cubicBezTo>
                  <a:cubicBezTo>
                    <a:pt x="3706812" y="3395967"/>
                    <a:pt x="3706571" y="3406698"/>
                    <a:pt x="3712044" y="3405301"/>
                  </a:cubicBezTo>
                  <a:cubicBezTo>
                    <a:pt x="3714673" y="3404616"/>
                    <a:pt x="3713937" y="3400412"/>
                    <a:pt x="3715727" y="3398761"/>
                  </a:cubicBezTo>
                  <a:cubicBezTo>
                    <a:pt x="3717518" y="3397123"/>
                    <a:pt x="3718712" y="3398774"/>
                    <a:pt x="3720630" y="3397935"/>
                  </a:cubicBezTo>
                  <a:cubicBezTo>
                    <a:pt x="3730155" y="3393757"/>
                    <a:pt x="3739578" y="3390633"/>
                    <a:pt x="3745598" y="3381870"/>
                  </a:cubicBezTo>
                  <a:cubicBezTo>
                    <a:pt x="3747681" y="3378847"/>
                    <a:pt x="3745738" y="3374999"/>
                    <a:pt x="3746944" y="3372510"/>
                  </a:cubicBezTo>
                  <a:cubicBezTo>
                    <a:pt x="3748150" y="3370021"/>
                    <a:pt x="3747452" y="3370757"/>
                    <a:pt x="3749522" y="3369068"/>
                  </a:cubicBezTo>
                  <a:cubicBezTo>
                    <a:pt x="3751592" y="3367392"/>
                    <a:pt x="3755567" y="3368522"/>
                    <a:pt x="3758298" y="3367024"/>
                  </a:cubicBezTo>
                  <a:cubicBezTo>
                    <a:pt x="3766426" y="3362591"/>
                    <a:pt x="3775798" y="3356292"/>
                    <a:pt x="3781310" y="3349028"/>
                  </a:cubicBezTo>
                  <a:cubicBezTo>
                    <a:pt x="3786822" y="3341763"/>
                    <a:pt x="3784307" y="3336747"/>
                    <a:pt x="3786289" y="3328327"/>
                  </a:cubicBezTo>
                  <a:cubicBezTo>
                    <a:pt x="3787457" y="3323386"/>
                    <a:pt x="3786835" y="3314573"/>
                    <a:pt x="3787228" y="3309658"/>
                  </a:cubicBezTo>
                  <a:cubicBezTo>
                    <a:pt x="3787622" y="3304743"/>
                    <a:pt x="3792359" y="3303676"/>
                    <a:pt x="3793413" y="3300476"/>
                  </a:cubicBezTo>
                  <a:cubicBezTo>
                    <a:pt x="3794455" y="3297275"/>
                    <a:pt x="3792893" y="3298101"/>
                    <a:pt x="3792715" y="3295396"/>
                  </a:cubicBezTo>
                  <a:cubicBezTo>
                    <a:pt x="3792524" y="3292690"/>
                    <a:pt x="3792651" y="3290392"/>
                    <a:pt x="3792359" y="3287255"/>
                  </a:cubicBezTo>
                  <a:cubicBezTo>
                    <a:pt x="3792067" y="3284118"/>
                    <a:pt x="3790962" y="3279381"/>
                    <a:pt x="3788016" y="3277336"/>
                  </a:cubicBezTo>
                  <a:cubicBezTo>
                    <a:pt x="3785069" y="3275304"/>
                    <a:pt x="3783355" y="3274034"/>
                    <a:pt x="3780472" y="3277222"/>
                  </a:cubicBezTo>
                  <a:cubicBezTo>
                    <a:pt x="3777602" y="3280397"/>
                    <a:pt x="3774211" y="3287877"/>
                    <a:pt x="3773411" y="3291636"/>
                  </a:cubicBezTo>
                  <a:cubicBezTo>
                    <a:pt x="3772598" y="3295396"/>
                    <a:pt x="3771493" y="3307257"/>
                    <a:pt x="3766756" y="3302038"/>
                  </a:cubicBezTo>
                  <a:cubicBezTo>
                    <a:pt x="3762019" y="3296818"/>
                    <a:pt x="3768496" y="3284601"/>
                    <a:pt x="3768585" y="3278009"/>
                  </a:cubicBezTo>
                  <a:cubicBezTo>
                    <a:pt x="3768610" y="3276015"/>
                    <a:pt x="3768826" y="3272853"/>
                    <a:pt x="3766413" y="3272574"/>
                  </a:cubicBezTo>
                  <a:cubicBezTo>
                    <a:pt x="3764000" y="3272294"/>
                    <a:pt x="3762159" y="3276384"/>
                    <a:pt x="3761498" y="3278060"/>
                  </a:cubicBezTo>
                  <a:cubicBezTo>
                    <a:pt x="3760825" y="3279749"/>
                    <a:pt x="3759911" y="3284499"/>
                    <a:pt x="3758158" y="3280956"/>
                  </a:cubicBezTo>
                  <a:cubicBezTo>
                    <a:pt x="3756405" y="3277400"/>
                    <a:pt x="3761803" y="3273628"/>
                    <a:pt x="3761371" y="3269411"/>
                  </a:cubicBezTo>
                  <a:cubicBezTo>
                    <a:pt x="3760952" y="3265195"/>
                    <a:pt x="3755351" y="3265195"/>
                    <a:pt x="3752977" y="3267951"/>
                  </a:cubicBezTo>
                  <a:cubicBezTo>
                    <a:pt x="3750589" y="3270707"/>
                    <a:pt x="3747071" y="3276663"/>
                    <a:pt x="3743756" y="3273044"/>
                  </a:cubicBezTo>
                  <a:cubicBezTo>
                    <a:pt x="3740442" y="3269437"/>
                    <a:pt x="3745915" y="3265411"/>
                    <a:pt x="3746842" y="3262541"/>
                  </a:cubicBezTo>
                  <a:cubicBezTo>
                    <a:pt x="3747769" y="3259658"/>
                    <a:pt x="3750741" y="3258083"/>
                    <a:pt x="3750614" y="3255556"/>
                  </a:cubicBezTo>
                  <a:cubicBezTo>
                    <a:pt x="3750424" y="3252076"/>
                    <a:pt x="3747731" y="3253003"/>
                    <a:pt x="3744683" y="3253943"/>
                  </a:cubicBezTo>
                  <a:cubicBezTo>
                    <a:pt x="3741648" y="3254870"/>
                    <a:pt x="3739946" y="3254895"/>
                    <a:pt x="3739400" y="3250793"/>
                  </a:cubicBezTo>
                  <a:cubicBezTo>
                    <a:pt x="3738841" y="3246704"/>
                    <a:pt x="3742309" y="3247136"/>
                    <a:pt x="3743528" y="3244621"/>
                  </a:cubicBezTo>
                  <a:cubicBezTo>
                    <a:pt x="3746538" y="3238423"/>
                    <a:pt x="3744709" y="3231654"/>
                    <a:pt x="3747147" y="3225723"/>
                  </a:cubicBezTo>
                  <a:cubicBezTo>
                    <a:pt x="3748468" y="3222485"/>
                    <a:pt x="3750094" y="3220072"/>
                    <a:pt x="3750830" y="3216986"/>
                  </a:cubicBezTo>
                  <a:cubicBezTo>
                    <a:pt x="3751567" y="3213912"/>
                    <a:pt x="3750411" y="3210534"/>
                    <a:pt x="3751160" y="3207842"/>
                  </a:cubicBezTo>
                  <a:cubicBezTo>
                    <a:pt x="3752786" y="3202089"/>
                    <a:pt x="3756977" y="3200044"/>
                    <a:pt x="3760673" y="3195942"/>
                  </a:cubicBezTo>
                  <a:cubicBezTo>
                    <a:pt x="3762629" y="3193757"/>
                    <a:pt x="3762870" y="3191002"/>
                    <a:pt x="3764737" y="3188614"/>
                  </a:cubicBezTo>
                  <a:cubicBezTo>
                    <a:pt x="3766591" y="3186214"/>
                    <a:pt x="3769690" y="3185020"/>
                    <a:pt x="3771569" y="3182327"/>
                  </a:cubicBezTo>
                  <a:cubicBezTo>
                    <a:pt x="3773462" y="3179635"/>
                    <a:pt x="3773677" y="3176676"/>
                    <a:pt x="3775811" y="3173691"/>
                  </a:cubicBezTo>
                  <a:cubicBezTo>
                    <a:pt x="3777932" y="3170694"/>
                    <a:pt x="3780104" y="3169615"/>
                    <a:pt x="3783101" y="3166008"/>
                  </a:cubicBezTo>
                  <a:cubicBezTo>
                    <a:pt x="3786111" y="3162401"/>
                    <a:pt x="3792308" y="3158591"/>
                    <a:pt x="3794417" y="3152927"/>
                  </a:cubicBezTo>
                  <a:cubicBezTo>
                    <a:pt x="3798849" y="3140989"/>
                    <a:pt x="3793388" y="3126168"/>
                    <a:pt x="3791927" y="3114509"/>
                  </a:cubicBezTo>
                  <a:cubicBezTo>
                    <a:pt x="3791089" y="3107956"/>
                    <a:pt x="3791953" y="3102127"/>
                    <a:pt x="3793337" y="3097517"/>
                  </a:cubicBezTo>
                  <a:cubicBezTo>
                    <a:pt x="3794747" y="3092907"/>
                    <a:pt x="3795636" y="3094418"/>
                    <a:pt x="3797731" y="3091053"/>
                  </a:cubicBezTo>
                  <a:cubicBezTo>
                    <a:pt x="3801490" y="3085058"/>
                    <a:pt x="3802900" y="3075076"/>
                    <a:pt x="3794112" y="3073044"/>
                  </a:cubicBezTo>
                  <a:close/>
                  <a:moveTo>
                    <a:pt x="2160676" y="718870"/>
                  </a:moveTo>
                  <a:cubicBezTo>
                    <a:pt x="2156561" y="719950"/>
                    <a:pt x="2153742" y="721194"/>
                    <a:pt x="2152713" y="725614"/>
                  </a:cubicBezTo>
                  <a:cubicBezTo>
                    <a:pt x="2151672" y="730034"/>
                    <a:pt x="2156396" y="730542"/>
                    <a:pt x="2159469" y="730173"/>
                  </a:cubicBezTo>
                  <a:cubicBezTo>
                    <a:pt x="2162568" y="729818"/>
                    <a:pt x="2165794" y="730656"/>
                    <a:pt x="2168220" y="729615"/>
                  </a:cubicBezTo>
                  <a:cubicBezTo>
                    <a:pt x="2173071" y="727544"/>
                    <a:pt x="2176716" y="724357"/>
                    <a:pt x="2181821" y="724623"/>
                  </a:cubicBezTo>
                  <a:cubicBezTo>
                    <a:pt x="2186939" y="724890"/>
                    <a:pt x="2190534" y="723214"/>
                    <a:pt x="2195474" y="723188"/>
                  </a:cubicBezTo>
                  <a:cubicBezTo>
                    <a:pt x="2200427" y="723176"/>
                    <a:pt x="2203119" y="728649"/>
                    <a:pt x="2208098" y="729056"/>
                  </a:cubicBezTo>
                  <a:cubicBezTo>
                    <a:pt x="2210231" y="729234"/>
                    <a:pt x="2210523" y="727278"/>
                    <a:pt x="2212530" y="726465"/>
                  </a:cubicBezTo>
                  <a:cubicBezTo>
                    <a:pt x="2214549" y="725652"/>
                    <a:pt x="2214994" y="725093"/>
                    <a:pt x="2218169" y="725893"/>
                  </a:cubicBezTo>
                  <a:cubicBezTo>
                    <a:pt x="2221344" y="726694"/>
                    <a:pt x="2226309" y="730237"/>
                    <a:pt x="2230716" y="729919"/>
                  </a:cubicBezTo>
                  <a:cubicBezTo>
                    <a:pt x="2237460" y="729424"/>
                    <a:pt x="2244064" y="724179"/>
                    <a:pt x="2249106" y="720585"/>
                  </a:cubicBezTo>
                  <a:cubicBezTo>
                    <a:pt x="2254148" y="716991"/>
                    <a:pt x="2258428" y="714921"/>
                    <a:pt x="2263546" y="712647"/>
                  </a:cubicBezTo>
                  <a:cubicBezTo>
                    <a:pt x="2268664" y="710361"/>
                    <a:pt x="2276322" y="708418"/>
                    <a:pt x="2280196" y="705751"/>
                  </a:cubicBezTo>
                  <a:cubicBezTo>
                    <a:pt x="2284069" y="703059"/>
                    <a:pt x="2282913" y="701014"/>
                    <a:pt x="2285098" y="698360"/>
                  </a:cubicBezTo>
                  <a:cubicBezTo>
                    <a:pt x="2287295" y="695718"/>
                    <a:pt x="2290089" y="694105"/>
                    <a:pt x="2291930" y="691743"/>
                  </a:cubicBezTo>
                  <a:cubicBezTo>
                    <a:pt x="2293772" y="689381"/>
                    <a:pt x="2292350" y="687247"/>
                    <a:pt x="2294762" y="685419"/>
                  </a:cubicBezTo>
                  <a:cubicBezTo>
                    <a:pt x="2297163" y="683590"/>
                    <a:pt x="2299906" y="684110"/>
                    <a:pt x="2302929" y="682726"/>
                  </a:cubicBezTo>
                  <a:cubicBezTo>
                    <a:pt x="2305951" y="681329"/>
                    <a:pt x="2308301" y="678586"/>
                    <a:pt x="2311780" y="676821"/>
                  </a:cubicBezTo>
                  <a:cubicBezTo>
                    <a:pt x="2315248" y="675043"/>
                    <a:pt x="2319743" y="674547"/>
                    <a:pt x="2321928" y="670242"/>
                  </a:cubicBezTo>
                  <a:cubicBezTo>
                    <a:pt x="2322893" y="668324"/>
                    <a:pt x="2321991" y="664959"/>
                    <a:pt x="2323439" y="662863"/>
                  </a:cubicBezTo>
                  <a:cubicBezTo>
                    <a:pt x="2324874" y="660755"/>
                    <a:pt x="2328773" y="661149"/>
                    <a:pt x="2330386" y="659498"/>
                  </a:cubicBezTo>
                  <a:cubicBezTo>
                    <a:pt x="2334348" y="655408"/>
                    <a:pt x="2331059" y="650290"/>
                    <a:pt x="2330310" y="646188"/>
                  </a:cubicBezTo>
                  <a:cubicBezTo>
                    <a:pt x="2329091" y="639572"/>
                    <a:pt x="2334894" y="635266"/>
                    <a:pt x="2334234" y="629462"/>
                  </a:cubicBezTo>
                  <a:cubicBezTo>
                    <a:pt x="2333574" y="623671"/>
                    <a:pt x="2327249" y="625068"/>
                    <a:pt x="2323515" y="622947"/>
                  </a:cubicBezTo>
                  <a:cubicBezTo>
                    <a:pt x="2319794" y="620839"/>
                    <a:pt x="2316784" y="617791"/>
                    <a:pt x="2314562" y="614451"/>
                  </a:cubicBezTo>
                  <a:cubicBezTo>
                    <a:pt x="2312365" y="611098"/>
                    <a:pt x="2309596" y="609650"/>
                    <a:pt x="2308923" y="605612"/>
                  </a:cubicBezTo>
                  <a:cubicBezTo>
                    <a:pt x="2308250" y="601573"/>
                    <a:pt x="2314359" y="600976"/>
                    <a:pt x="2310777" y="596277"/>
                  </a:cubicBezTo>
                  <a:cubicBezTo>
                    <a:pt x="2307196" y="591578"/>
                    <a:pt x="2294788" y="595236"/>
                    <a:pt x="2290381" y="596620"/>
                  </a:cubicBezTo>
                  <a:cubicBezTo>
                    <a:pt x="2282062" y="599236"/>
                    <a:pt x="2276995" y="598322"/>
                    <a:pt x="2276297" y="607606"/>
                  </a:cubicBezTo>
                  <a:cubicBezTo>
                    <a:pt x="2276157" y="609434"/>
                    <a:pt x="2277313" y="612216"/>
                    <a:pt x="2275306" y="613270"/>
                  </a:cubicBezTo>
                  <a:cubicBezTo>
                    <a:pt x="2273300" y="614324"/>
                    <a:pt x="2271344" y="613829"/>
                    <a:pt x="2269680" y="614883"/>
                  </a:cubicBezTo>
                  <a:cubicBezTo>
                    <a:pt x="2268029" y="615937"/>
                    <a:pt x="2267800" y="618337"/>
                    <a:pt x="2265756" y="618299"/>
                  </a:cubicBezTo>
                  <a:cubicBezTo>
                    <a:pt x="2263698" y="618248"/>
                    <a:pt x="2263990" y="615784"/>
                    <a:pt x="2262644" y="614845"/>
                  </a:cubicBezTo>
                  <a:cubicBezTo>
                    <a:pt x="2261298" y="613918"/>
                    <a:pt x="2259736" y="613905"/>
                    <a:pt x="2258694" y="615188"/>
                  </a:cubicBezTo>
                  <a:cubicBezTo>
                    <a:pt x="2257666" y="616483"/>
                    <a:pt x="2258263" y="617740"/>
                    <a:pt x="2258288" y="619290"/>
                  </a:cubicBezTo>
                  <a:cubicBezTo>
                    <a:pt x="2258326" y="620839"/>
                    <a:pt x="2257882" y="622909"/>
                    <a:pt x="2256269" y="623392"/>
                  </a:cubicBezTo>
                  <a:cubicBezTo>
                    <a:pt x="2254656" y="623862"/>
                    <a:pt x="2254237" y="623912"/>
                    <a:pt x="2252459" y="623912"/>
                  </a:cubicBezTo>
                  <a:cubicBezTo>
                    <a:pt x="2250681" y="623925"/>
                    <a:pt x="2250732" y="623087"/>
                    <a:pt x="2249208" y="621538"/>
                  </a:cubicBezTo>
                  <a:cubicBezTo>
                    <a:pt x="2240483" y="612660"/>
                    <a:pt x="2226614" y="620496"/>
                    <a:pt x="2217267" y="623074"/>
                  </a:cubicBezTo>
                  <a:cubicBezTo>
                    <a:pt x="2207907" y="625665"/>
                    <a:pt x="2204465" y="623595"/>
                    <a:pt x="2198496" y="631418"/>
                  </a:cubicBezTo>
                  <a:cubicBezTo>
                    <a:pt x="2191029" y="641197"/>
                    <a:pt x="2183472" y="641896"/>
                    <a:pt x="2173262" y="634390"/>
                  </a:cubicBezTo>
                  <a:cubicBezTo>
                    <a:pt x="2166899" y="629742"/>
                    <a:pt x="2162568" y="623328"/>
                    <a:pt x="2153716" y="625335"/>
                  </a:cubicBezTo>
                  <a:cubicBezTo>
                    <a:pt x="2149982" y="626173"/>
                    <a:pt x="2149170" y="630021"/>
                    <a:pt x="2146261" y="632231"/>
                  </a:cubicBezTo>
                  <a:cubicBezTo>
                    <a:pt x="2143340" y="634453"/>
                    <a:pt x="2139492" y="635952"/>
                    <a:pt x="2136673" y="638530"/>
                  </a:cubicBezTo>
                  <a:cubicBezTo>
                    <a:pt x="2133854" y="641096"/>
                    <a:pt x="2132545" y="644385"/>
                    <a:pt x="2128723" y="645820"/>
                  </a:cubicBezTo>
                  <a:cubicBezTo>
                    <a:pt x="2124849" y="654024"/>
                    <a:pt x="2114588" y="664552"/>
                    <a:pt x="2123681" y="672071"/>
                  </a:cubicBezTo>
                  <a:cubicBezTo>
                    <a:pt x="2126411" y="674331"/>
                    <a:pt x="2130475" y="671944"/>
                    <a:pt x="2132761" y="669963"/>
                  </a:cubicBezTo>
                  <a:cubicBezTo>
                    <a:pt x="2138260" y="665187"/>
                    <a:pt x="2158796" y="652678"/>
                    <a:pt x="2161641" y="663498"/>
                  </a:cubicBezTo>
                  <a:cubicBezTo>
                    <a:pt x="2164486" y="674331"/>
                    <a:pt x="2158936" y="676122"/>
                    <a:pt x="2149487" y="680377"/>
                  </a:cubicBezTo>
                  <a:cubicBezTo>
                    <a:pt x="2146109" y="681901"/>
                    <a:pt x="2129370" y="684364"/>
                    <a:pt x="2127630" y="689089"/>
                  </a:cubicBezTo>
                  <a:cubicBezTo>
                    <a:pt x="2125878" y="693813"/>
                    <a:pt x="2127072" y="693826"/>
                    <a:pt x="2130666" y="695286"/>
                  </a:cubicBezTo>
                  <a:cubicBezTo>
                    <a:pt x="2134273" y="696760"/>
                    <a:pt x="2139226" y="692785"/>
                    <a:pt x="2143137" y="691718"/>
                  </a:cubicBezTo>
                  <a:cubicBezTo>
                    <a:pt x="2147049" y="690638"/>
                    <a:pt x="2151481" y="687120"/>
                    <a:pt x="2155901" y="688035"/>
                  </a:cubicBezTo>
                  <a:cubicBezTo>
                    <a:pt x="2160333" y="688962"/>
                    <a:pt x="2157450" y="692683"/>
                    <a:pt x="2159038" y="696188"/>
                  </a:cubicBezTo>
                  <a:cubicBezTo>
                    <a:pt x="2160625" y="699693"/>
                    <a:pt x="2166746" y="695439"/>
                    <a:pt x="2167966" y="698347"/>
                  </a:cubicBezTo>
                  <a:cubicBezTo>
                    <a:pt x="2169172" y="701243"/>
                    <a:pt x="2164994" y="703821"/>
                    <a:pt x="2166391" y="706513"/>
                  </a:cubicBezTo>
                  <a:cubicBezTo>
                    <a:pt x="2167788" y="709193"/>
                    <a:pt x="2170290" y="705002"/>
                    <a:pt x="2170417" y="709041"/>
                  </a:cubicBezTo>
                  <a:cubicBezTo>
                    <a:pt x="2170556" y="713079"/>
                    <a:pt x="2164791" y="717791"/>
                    <a:pt x="2160676" y="718870"/>
                  </a:cubicBezTo>
                  <a:close/>
                  <a:moveTo>
                    <a:pt x="8102" y="2172347"/>
                  </a:moveTo>
                  <a:cubicBezTo>
                    <a:pt x="6489" y="2170899"/>
                    <a:pt x="6553" y="2169680"/>
                    <a:pt x="5854" y="2167763"/>
                  </a:cubicBezTo>
                  <a:cubicBezTo>
                    <a:pt x="5156" y="2165832"/>
                    <a:pt x="3238" y="2164333"/>
                    <a:pt x="1993" y="2162822"/>
                  </a:cubicBezTo>
                  <a:cubicBezTo>
                    <a:pt x="749" y="2161311"/>
                    <a:pt x="1739" y="2160028"/>
                    <a:pt x="927" y="2158453"/>
                  </a:cubicBezTo>
                  <a:cubicBezTo>
                    <a:pt x="749" y="2158123"/>
                    <a:pt x="596" y="2158072"/>
                    <a:pt x="444" y="2157818"/>
                  </a:cubicBezTo>
                  <a:cubicBezTo>
                    <a:pt x="241" y="2169312"/>
                    <a:pt x="25" y="2180805"/>
                    <a:pt x="0" y="2192350"/>
                  </a:cubicBezTo>
                  <a:cubicBezTo>
                    <a:pt x="723" y="2192464"/>
                    <a:pt x="876" y="2191880"/>
                    <a:pt x="2044" y="2190673"/>
                  </a:cubicBezTo>
                  <a:cubicBezTo>
                    <a:pt x="3657" y="2188997"/>
                    <a:pt x="6299" y="2189111"/>
                    <a:pt x="8686" y="2187321"/>
                  </a:cubicBezTo>
                  <a:cubicBezTo>
                    <a:pt x="11074" y="2185530"/>
                    <a:pt x="10998" y="2179358"/>
                    <a:pt x="10718" y="2176614"/>
                  </a:cubicBezTo>
                  <a:cubicBezTo>
                    <a:pt x="10439" y="2173897"/>
                    <a:pt x="9728" y="2173795"/>
                    <a:pt x="8102" y="2172347"/>
                  </a:cubicBezTo>
                  <a:close/>
                  <a:moveTo>
                    <a:pt x="3370618" y="533946"/>
                  </a:moveTo>
                  <a:cubicBezTo>
                    <a:pt x="3370986" y="533971"/>
                    <a:pt x="3370656" y="534885"/>
                    <a:pt x="3370935" y="535114"/>
                  </a:cubicBezTo>
                  <a:cubicBezTo>
                    <a:pt x="3374936" y="538352"/>
                    <a:pt x="3378492" y="543280"/>
                    <a:pt x="3383076" y="545401"/>
                  </a:cubicBezTo>
                  <a:cubicBezTo>
                    <a:pt x="3387661" y="547535"/>
                    <a:pt x="3387140" y="544398"/>
                    <a:pt x="3391763" y="543509"/>
                  </a:cubicBezTo>
                  <a:cubicBezTo>
                    <a:pt x="3396399" y="542620"/>
                    <a:pt x="3397745" y="540893"/>
                    <a:pt x="3404336" y="542620"/>
                  </a:cubicBezTo>
                  <a:cubicBezTo>
                    <a:pt x="3410927" y="544360"/>
                    <a:pt x="3423399" y="551014"/>
                    <a:pt x="3430435" y="543547"/>
                  </a:cubicBezTo>
                  <a:cubicBezTo>
                    <a:pt x="3431120" y="542810"/>
                    <a:pt x="3430574" y="542264"/>
                    <a:pt x="3430358" y="540727"/>
                  </a:cubicBezTo>
                  <a:cubicBezTo>
                    <a:pt x="3430155" y="539203"/>
                    <a:pt x="3431362" y="536638"/>
                    <a:pt x="3432175" y="534631"/>
                  </a:cubicBezTo>
                  <a:cubicBezTo>
                    <a:pt x="3434092" y="529907"/>
                    <a:pt x="3436454" y="522820"/>
                    <a:pt x="3437204" y="518071"/>
                  </a:cubicBezTo>
                  <a:cubicBezTo>
                    <a:pt x="3437940" y="513321"/>
                    <a:pt x="3436061" y="511708"/>
                    <a:pt x="3435502" y="507479"/>
                  </a:cubicBezTo>
                  <a:cubicBezTo>
                    <a:pt x="3434930" y="503262"/>
                    <a:pt x="3433940" y="499643"/>
                    <a:pt x="3434016" y="494995"/>
                  </a:cubicBezTo>
                  <a:cubicBezTo>
                    <a:pt x="3434181" y="487083"/>
                    <a:pt x="3439413" y="476796"/>
                    <a:pt x="3447160" y="475576"/>
                  </a:cubicBezTo>
                  <a:cubicBezTo>
                    <a:pt x="3457244" y="474002"/>
                    <a:pt x="3453752" y="470306"/>
                    <a:pt x="3456101" y="463715"/>
                  </a:cubicBezTo>
                  <a:cubicBezTo>
                    <a:pt x="3458463" y="457123"/>
                    <a:pt x="3462743" y="454952"/>
                    <a:pt x="3466820" y="450329"/>
                  </a:cubicBezTo>
                  <a:cubicBezTo>
                    <a:pt x="3467836" y="449186"/>
                    <a:pt x="3468103" y="449402"/>
                    <a:pt x="3468458" y="448056"/>
                  </a:cubicBezTo>
                  <a:cubicBezTo>
                    <a:pt x="3468814" y="446697"/>
                    <a:pt x="3467684" y="446277"/>
                    <a:pt x="3468192" y="444639"/>
                  </a:cubicBezTo>
                  <a:cubicBezTo>
                    <a:pt x="3468687" y="443001"/>
                    <a:pt x="3470402" y="441540"/>
                    <a:pt x="3471316" y="439597"/>
                  </a:cubicBezTo>
                  <a:cubicBezTo>
                    <a:pt x="3473716" y="434530"/>
                    <a:pt x="3479177" y="431736"/>
                    <a:pt x="3483140" y="428040"/>
                  </a:cubicBezTo>
                  <a:cubicBezTo>
                    <a:pt x="3493198" y="418668"/>
                    <a:pt x="3501135" y="408330"/>
                    <a:pt x="3512311" y="400075"/>
                  </a:cubicBezTo>
                  <a:cubicBezTo>
                    <a:pt x="3516629" y="396887"/>
                    <a:pt x="3522649" y="395046"/>
                    <a:pt x="3527590" y="392607"/>
                  </a:cubicBezTo>
                  <a:cubicBezTo>
                    <a:pt x="3532530" y="390169"/>
                    <a:pt x="3537623" y="393522"/>
                    <a:pt x="3540061" y="386397"/>
                  </a:cubicBezTo>
                  <a:cubicBezTo>
                    <a:pt x="3540632" y="384733"/>
                    <a:pt x="3540696" y="382714"/>
                    <a:pt x="3540442" y="380568"/>
                  </a:cubicBezTo>
                  <a:cubicBezTo>
                    <a:pt x="3528542" y="372008"/>
                    <a:pt x="3516515" y="363588"/>
                    <a:pt x="3504438" y="355257"/>
                  </a:cubicBezTo>
                  <a:cubicBezTo>
                    <a:pt x="3497618" y="357632"/>
                    <a:pt x="3491293" y="362216"/>
                    <a:pt x="3485857" y="367157"/>
                  </a:cubicBezTo>
                  <a:cubicBezTo>
                    <a:pt x="3482263" y="370420"/>
                    <a:pt x="3484219" y="374167"/>
                    <a:pt x="3482695" y="378434"/>
                  </a:cubicBezTo>
                  <a:cubicBezTo>
                    <a:pt x="3481184" y="382714"/>
                    <a:pt x="3477856" y="385813"/>
                    <a:pt x="3473754" y="388239"/>
                  </a:cubicBezTo>
                  <a:cubicBezTo>
                    <a:pt x="3473069" y="388645"/>
                    <a:pt x="3472446" y="389153"/>
                    <a:pt x="3471176" y="389420"/>
                  </a:cubicBezTo>
                  <a:cubicBezTo>
                    <a:pt x="3469919" y="389686"/>
                    <a:pt x="3467671" y="389343"/>
                    <a:pt x="3466045" y="389496"/>
                  </a:cubicBezTo>
                  <a:cubicBezTo>
                    <a:pt x="3461499" y="389902"/>
                    <a:pt x="3459975" y="392722"/>
                    <a:pt x="3455542" y="394487"/>
                  </a:cubicBezTo>
                  <a:cubicBezTo>
                    <a:pt x="3446170" y="398195"/>
                    <a:pt x="3435591" y="397078"/>
                    <a:pt x="3425355" y="399300"/>
                  </a:cubicBezTo>
                  <a:cubicBezTo>
                    <a:pt x="3420465" y="400367"/>
                    <a:pt x="3417074" y="406006"/>
                    <a:pt x="3413417" y="409536"/>
                  </a:cubicBezTo>
                  <a:cubicBezTo>
                    <a:pt x="3409746" y="413067"/>
                    <a:pt x="3403803" y="417791"/>
                    <a:pt x="3400932" y="421436"/>
                  </a:cubicBezTo>
                  <a:cubicBezTo>
                    <a:pt x="3398050" y="425069"/>
                    <a:pt x="3398545" y="428790"/>
                    <a:pt x="3396056" y="431622"/>
                  </a:cubicBezTo>
                  <a:cubicBezTo>
                    <a:pt x="3393567" y="434454"/>
                    <a:pt x="3389807" y="432130"/>
                    <a:pt x="3388461" y="435940"/>
                  </a:cubicBezTo>
                  <a:cubicBezTo>
                    <a:pt x="3387115" y="439762"/>
                    <a:pt x="3389985" y="446011"/>
                    <a:pt x="3386670" y="449287"/>
                  </a:cubicBezTo>
                  <a:cubicBezTo>
                    <a:pt x="3383343" y="452551"/>
                    <a:pt x="3377145" y="450240"/>
                    <a:pt x="3373831" y="451637"/>
                  </a:cubicBezTo>
                  <a:cubicBezTo>
                    <a:pt x="3361880" y="456641"/>
                    <a:pt x="3362071" y="462686"/>
                    <a:pt x="3370033" y="471728"/>
                  </a:cubicBezTo>
                  <a:cubicBezTo>
                    <a:pt x="3374415" y="476707"/>
                    <a:pt x="3374009" y="484073"/>
                    <a:pt x="3374745" y="490054"/>
                  </a:cubicBezTo>
                  <a:cubicBezTo>
                    <a:pt x="3375875" y="499325"/>
                    <a:pt x="3379850" y="506374"/>
                    <a:pt x="3376066" y="515162"/>
                  </a:cubicBezTo>
                  <a:cubicBezTo>
                    <a:pt x="3374885" y="517931"/>
                    <a:pt x="3370592" y="517677"/>
                    <a:pt x="3369132" y="519760"/>
                  </a:cubicBezTo>
                  <a:cubicBezTo>
                    <a:pt x="3367659" y="521843"/>
                    <a:pt x="3368687" y="523303"/>
                    <a:pt x="3367684" y="525310"/>
                  </a:cubicBezTo>
                  <a:cubicBezTo>
                    <a:pt x="3366668" y="527304"/>
                    <a:pt x="3364115" y="525373"/>
                    <a:pt x="3363671" y="528281"/>
                  </a:cubicBezTo>
                  <a:cubicBezTo>
                    <a:pt x="3363239" y="531202"/>
                    <a:pt x="3367684" y="533806"/>
                    <a:pt x="3370618" y="533946"/>
                  </a:cubicBezTo>
                  <a:close/>
                  <a:moveTo>
                    <a:pt x="3363988" y="603300"/>
                  </a:moveTo>
                  <a:cubicBezTo>
                    <a:pt x="3360610" y="605650"/>
                    <a:pt x="3361156" y="609371"/>
                    <a:pt x="3361524" y="613054"/>
                  </a:cubicBezTo>
                  <a:cubicBezTo>
                    <a:pt x="3361905" y="616724"/>
                    <a:pt x="3363112" y="619251"/>
                    <a:pt x="3365779" y="621868"/>
                  </a:cubicBezTo>
                  <a:cubicBezTo>
                    <a:pt x="3368446" y="624484"/>
                    <a:pt x="3371418" y="628865"/>
                    <a:pt x="3373462" y="631596"/>
                  </a:cubicBezTo>
                  <a:cubicBezTo>
                    <a:pt x="3379635" y="639813"/>
                    <a:pt x="3388410" y="636054"/>
                    <a:pt x="3395649" y="634212"/>
                  </a:cubicBezTo>
                  <a:cubicBezTo>
                    <a:pt x="3402888" y="632358"/>
                    <a:pt x="3404971" y="635977"/>
                    <a:pt x="3409111" y="639127"/>
                  </a:cubicBezTo>
                  <a:cubicBezTo>
                    <a:pt x="3413264" y="642277"/>
                    <a:pt x="3416884" y="643597"/>
                    <a:pt x="3418014" y="648055"/>
                  </a:cubicBezTo>
                  <a:cubicBezTo>
                    <a:pt x="3419144" y="652500"/>
                    <a:pt x="3414890" y="655180"/>
                    <a:pt x="3417519" y="659320"/>
                  </a:cubicBezTo>
                  <a:cubicBezTo>
                    <a:pt x="3418459" y="660806"/>
                    <a:pt x="3420313" y="660857"/>
                    <a:pt x="3421900" y="660971"/>
                  </a:cubicBezTo>
                  <a:cubicBezTo>
                    <a:pt x="3430066" y="661530"/>
                    <a:pt x="3436594" y="662520"/>
                    <a:pt x="3443998" y="666534"/>
                  </a:cubicBezTo>
                  <a:cubicBezTo>
                    <a:pt x="3447503" y="668439"/>
                    <a:pt x="3450107" y="672896"/>
                    <a:pt x="3454501" y="673950"/>
                  </a:cubicBezTo>
                  <a:cubicBezTo>
                    <a:pt x="3458895" y="675017"/>
                    <a:pt x="3463810" y="670471"/>
                    <a:pt x="3467709" y="669861"/>
                  </a:cubicBezTo>
                  <a:cubicBezTo>
                    <a:pt x="3471621" y="669251"/>
                    <a:pt x="3474224" y="671499"/>
                    <a:pt x="3477552" y="671461"/>
                  </a:cubicBezTo>
                  <a:cubicBezTo>
                    <a:pt x="3480879" y="671423"/>
                    <a:pt x="3482987" y="668464"/>
                    <a:pt x="3486124" y="669480"/>
                  </a:cubicBezTo>
                  <a:cubicBezTo>
                    <a:pt x="3489274" y="670509"/>
                    <a:pt x="3490556" y="676224"/>
                    <a:pt x="3494341" y="674674"/>
                  </a:cubicBezTo>
                  <a:cubicBezTo>
                    <a:pt x="3498126" y="673125"/>
                    <a:pt x="3495903" y="668705"/>
                    <a:pt x="3496856" y="665289"/>
                  </a:cubicBezTo>
                  <a:cubicBezTo>
                    <a:pt x="3497795" y="661860"/>
                    <a:pt x="3498926" y="658837"/>
                    <a:pt x="3494671" y="656755"/>
                  </a:cubicBezTo>
                  <a:cubicBezTo>
                    <a:pt x="3492957" y="655916"/>
                    <a:pt x="3489947" y="656526"/>
                    <a:pt x="3487940" y="655408"/>
                  </a:cubicBezTo>
                  <a:cubicBezTo>
                    <a:pt x="3485921" y="654291"/>
                    <a:pt x="3485083" y="651852"/>
                    <a:pt x="3482975" y="650468"/>
                  </a:cubicBezTo>
                  <a:cubicBezTo>
                    <a:pt x="3480854" y="649084"/>
                    <a:pt x="3477463" y="648360"/>
                    <a:pt x="3474999" y="647725"/>
                  </a:cubicBezTo>
                  <a:cubicBezTo>
                    <a:pt x="3472535" y="647077"/>
                    <a:pt x="3470922" y="645172"/>
                    <a:pt x="3469157" y="643851"/>
                  </a:cubicBezTo>
                  <a:cubicBezTo>
                    <a:pt x="3465194" y="640854"/>
                    <a:pt x="3459810" y="642200"/>
                    <a:pt x="3456152" y="639229"/>
                  </a:cubicBezTo>
                  <a:cubicBezTo>
                    <a:pt x="3452494" y="636244"/>
                    <a:pt x="3450653" y="631101"/>
                    <a:pt x="3448088" y="627862"/>
                  </a:cubicBezTo>
                  <a:cubicBezTo>
                    <a:pt x="3445509" y="624624"/>
                    <a:pt x="3442652" y="623125"/>
                    <a:pt x="3440772" y="619899"/>
                  </a:cubicBezTo>
                  <a:cubicBezTo>
                    <a:pt x="3438905" y="616686"/>
                    <a:pt x="3438525" y="612863"/>
                    <a:pt x="3437470" y="609638"/>
                  </a:cubicBezTo>
                  <a:cubicBezTo>
                    <a:pt x="3436416" y="606425"/>
                    <a:pt x="3435235" y="603986"/>
                    <a:pt x="3434854" y="600786"/>
                  </a:cubicBezTo>
                  <a:cubicBezTo>
                    <a:pt x="3434473" y="597585"/>
                    <a:pt x="3432581" y="593166"/>
                    <a:pt x="3430866" y="591146"/>
                  </a:cubicBezTo>
                  <a:cubicBezTo>
                    <a:pt x="3429152" y="589114"/>
                    <a:pt x="3428301" y="588606"/>
                    <a:pt x="3427437" y="586905"/>
                  </a:cubicBezTo>
                  <a:cubicBezTo>
                    <a:pt x="3426574" y="585190"/>
                    <a:pt x="3426650" y="584060"/>
                    <a:pt x="3426053" y="582523"/>
                  </a:cubicBezTo>
                  <a:cubicBezTo>
                    <a:pt x="3425469" y="581012"/>
                    <a:pt x="3424504" y="579627"/>
                    <a:pt x="3423780" y="578370"/>
                  </a:cubicBezTo>
                  <a:cubicBezTo>
                    <a:pt x="3420440" y="572604"/>
                    <a:pt x="3424237" y="570661"/>
                    <a:pt x="3426625" y="565759"/>
                  </a:cubicBezTo>
                  <a:cubicBezTo>
                    <a:pt x="3429012" y="560857"/>
                    <a:pt x="3429241" y="557657"/>
                    <a:pt x="3425317" y="553123"/>
                  </a:cubicBezTo>
                  <a:cubicBezTo>
                    <a:pt x="3421392" y="548589"/>
                    <a:pt x="3417569" y="548271"/>
                    <a:pt x="3410661" y="548347"/>
                  </a:cubicBezTo>
                  <a:cubicBezTo>
                    <a:pt x="3399891" y="548462"/>
                    <a:pt x="3386594" y="548449"/>
                    <a:pt x="3375456" y="550964"/>
                  </a:cubicBezTo>
                  <a:cubicBezTo>
                    <a:pt x="3373704" y="551357"/>
                    <a:pt x="3371113" y="551357"/>
                    <a:pt x="3370249" y="553021"/>
                  </a:cubicBezTo>
                  <a:cubicBezTo>
                    <a:pt x="3367811" y="557669"/>
                    <a:pt x="3369957" y="562622"/>
                    <a:pt x="3368370" y="567448"/>
                  </a:cubicBezTo>
                  <a:cubicBezTo>
                    <a:pt x="3368154" y="568121"/>
                    <a:pt x="3367557" y="568617"/>
                    <a:pt x="3367036" y="569036"/>
                  </a:cubicBezTo>
                  <a:cubicBezTo>
                    <a:pt x="3364623" y="571017"/>
                    <a:pt x="3360826" y="572693"/>
                    <a:pt x="3361283" y="576300"/>
                  </a:cubicBezTo>
                  <a:cubicBezTo>
                    <a:pt x="3361753" y="579907"/>
                    <a:pt x="3365728" y="581279"/>
                    <a:pt x="3368128" y="583247"/>
                  </a:cubicBezTo>
                  <a:cubicBezTo>
                    <a:pt x="3373627" y="587717"/>
                    <a:pt x="3380473" y="593280"/>
                    <a:pt x="3375494" y="600278"/>
                  </a:cubicBezTo>
                  <a:cubicBezTo>
                    <a:pt x="3372840" y="603999"/>
                    <a:pt x="3367366" y="600938"/>
                    <a:pt x="3363988" y="603300"/>
                  </a:cubicBezTo>
                  <a:close/>
                  <a:moveTo>
                    <a:pt x="2870606" y="129311"/>
                  </a:moveTo>
                  <a:cubicBezTo>
                    <a:pt x="2875673" y="129006"/>
                    <a:pt x="2874543" y="123164"/>
                    <a:pt x="2879953" y="126111"/>
                  </a:cubicBezTo>
                  <a:cubicBezTo>
                    <a:pt x="2882125" y="127292"/>
                    <a:pt x="2882582" y="128092"/>
                    <a:pt x="2881655" y="131330"/>
                  </a:cubicBezTo>
                  <a:cubicBezTo>
                    <a:pt x="2880728" y="134556"/>
                    <a:pt x="2874937" y="138468"/>
                    <a:pt x="2881401" y="141249"/>
                  </a:cubicBezTo>
                  <a:cubicBezTo>
                    <a:pt x="2882442" y="141706"/>
                    <a:pt x="2883509" y="140881"/>
                    <a:pt x="2885668" y="143319"/>
                  </a:cubicBezTo>
                  <a:cubicBezTo>
                    <a:pt x="2887827" y="145745"/>
                    <a:pt x="2892285" y="150596"/>
                    <a:pt x="2896692" y="152539"/>
                  </a:cubicBezTo>
                  <a:cubicBezTo>
                    <a:pt x="2901111" y="154495"/>
                    <a:pt x="2908249" y="152984"/>
                    <a:pt x="2912795" y="155968"/>
                  </a:cubicBezTo>
                  <a:cubicBezTo>
                    <a:pt x="2917355" y="158965"/>
                    <a:pt x="2918269" y="164211"/>
                    <a:pt x="2924403" y="165608"/>
                  </a:cubicBezTo>
                  <a:cubicBezTo>
                    <a:pt x="2926664" y="166116"/>
                    <a:pt x="2931299" y="165785"/>
                    <a:pt x="2933649" y="164655"/>
                  </a:cubicBezTo>
                  <a:cubicBezTo>
                    <a:pt x="2935985" y="163525"/>
                    <a:pt x="2935833" y="162179"/>
                    <a:pt x="2936290" y="160032"/>
                  </a:cubicBezTo>
                  <a:cubicBezTo>
                    <a:pt x="2937763" y="153009"/>
                    <a:pt x="2946958" y="148742"/>
                    <a:pt x="2951543" y="155714"/>
                  </a:cubicBezTo>
                  <a:cubicBezTo>
                    <a:pt x="2953740" y="159054"/>
                    <a:pt x="2946895" y="164960"/>
                    <a:pt x="2944685" y="167487"/>
                  </a:cubicBezTo>
                  <a:cubicBezTo>
                    <a:pt x="2944164" y="168084"/>
                    <a:pt x="2943593" y="169049"/>
                    <a:pt x="2942564" y="169265"/>
                  </a:cubicBezTo>
                  <a:cubicBezTo>
                    <a:pt x="2941535" y="169494"/>
                    <a:pt x="2940100" y="169075"/>
                    <a:pt x="2938932" y="169138"/>
                  </a:cubicBezTo>
                  <a:cubicBezTo>
                    <a:pt x="2933814" y="169443"/>
                    <a:pt x="2931299" y="174536"/>
                    <a:pt x="2932595" y="178676"/>
                  </a:cubicBezTo>
                  <a:cubicBezTo>
                    <a:pt x="2933903" y="182803"/>
                    <a:pt x="2934042" y="184467"/>
                    <a:pt x="2938437" y="184937"/>
                  </a:cubicBezTo>
                  <a:cubicBezTo>
                    <a:pt x="2942843" y="185420"/>
                    <a:pt x="2947873" y="179450"/>
                    <a:pt x="2952026" y="178777"/>
                  </a:cubicBezTo>
                  <a:cubicBezTo>
                    <a:pt x="2956166" y="178092"/>
                    <a:pt x="2963062" y="181241"/>
                    <a:pt x="2958071" y="185140"/>
                  </a:cubicBezTo>
                  <a:cubicBezTo>
                    <a:pt x="2953080" y="189039"/>
                    <a:pt x="2945028" y="183718"/>
                    <a:pt x="2940875" y="190474"/>
                  </a:cubicBezTo>
                  <a:cubicBezTo>
                    <a:pt x="2939503" y="192735"/>
                    <a:pt x="2941713" y="195414"/>
                    <a:pt x="2944152" y="196481"/>
                  </a:cubicBezTo>
                  <a:cubicBezTo>
                    <a:pt x="2946577" y="197548"/>
                    <a:pt x="2948800" y="198932"/>
                    <a:pt x="2950502" y="201180"/>
                  </a:cubicBezTo>
                  <a:cubicBezTo>
                    <a:pt x="2952203" y="203415"/>
                    <a:pt x="2953207" y="206133"/>
                    <a:pt x="2956013" y="207403"/>
                  </a:cubicBezTo>
                  <a:cubicBezTo>
                    <a:pt x="2962211" y="210197"/>
                    <a:pt x="2968129" y="212813"/>
                    <a:pt x="2974416" y="215861"/>
                  </a:cubicBezTo>
                  <a:cubicBezTo>
                    <a:pt x="2976905" y="217068"/>
                    <a:pt x="2977819" y="217944"/>
                    <a:pt x="2981185" y="215861"/>
                  </a:cubicBezTo>
                  <a:cubicBezTo>
                    <a:pt x="2984538" y="213766"/>
                    <a:pt x="2990189" y="207276"/>
                    <a:pt x="2989237" y="217258"/>
                  </a:cubicBezTo>
                  <a:cubicBezTo>
                    <a:pt x="2988983" y="219964"/>
                    <a:pt x="2984766" y="223202"/>
                    <a:pt x="2991269" y="224282"/>
                  </a:cubicBezTo>
                  <a:cubicBezTo>
                    <a:pt x="2994063" y="224751"/>
                    <a:pt x="2997492" y="225551"/>
                    <a:pt x="3000133" y="227329"/>
                  </a:cubicBezTo>
                  <a:cubicBezTo>
                    <a:pt x="3002775" y="229095"/>
                    <a:pt x="3002660" y="233387"/>
                    <a:pt x="3006598" y="233603"/>
                  </a:cubicBezTo>
                  <a:cubicBezTo>
                    <a:pt x="3010534" y="233807"/>
                    <a:pt x="3013570" y="229692"/>
                    <a:pt x="3014522" y="226377"/>
                  </a:cubicBezTo>
                  <a:cubicBezTo>
                    <a:pt x="3015462" y="223075"/>
                    <a:pt x="3015068" y="219684"/>
                    <a:pt x="3013697" y="217258"/>
                  </a:cubicBezTo>
                  <a:cubicBezTo>
                    <a:pt x="3012325" y="214820"/>
                    <a:pt x="3010331" y="214909"/>
                    <a:pt x="3010179" y="212318"/>
                  </a:cubicBezTo>
                  <a:cubicBezTo>
                    <a:pt x="3010027" y="209715"/>
                    <a:pt x="3011995" y="210299"/>
                    <a:pt x="3012541" y="207441"/>
                  </a:cubicBezTo>
                  <a:cubicBezTo>
                    <a:pt x="3013087" y="204584"/>
                    <a:pt x="3009912" y="202374"/>
                    <a:pt x="3008947" y="198754"/>
                  </a:cubicBezTo>
                  <a:cubicBezTo>
                    <a:pt x="3007969" y="195122"/>
                    <a:pt x="3008109" y="188798"/>
                    <a:pt x="3009734" y="184683"/>
                  </a:cubicBezTo>
                  <a:cubicBezTo>
                    <a:pt x="3011360" y="180555"/>
                    <a:pt x="3016072" y="175437"/>
                    <a:pt x="3015284" y="171056"/>
                  </a:cubicBezTo>
                  <a:cubicBezTo>
                    <a:pt x="3014510" y="166687"/>
                    <a:pt x="3014967" y="164147"/>
                    <a:pt x="3013455" y="160350"/>
                  </a:cubicBezTo>
                  <a:cubicBezTo>
                    <a:pt x="3011944" y="156552"/>
                    <a:pt x="3008083" y="156832"/>
                    <a:pt x="3011500" y="152133"/>
                  </a:cubicBezTo>
                  <a:cubicBezTo>
                    <a:pt x="3014903" y="147447"/>
                    <a:pt x="3022727" y="142570"/>
                    <a:pt x="3027959" y="141185"/>
                  </a:cubicBezTo>
                  <a:cubicBezTo>
                    <a:pt x="3035630" y="139153"/>
                    <a:pt x="3039770" y="142417"/>
                    <a:pt x="3046602" y="143421"/>
                  </a:cubicBezTo>
                  <a:cubicBezTo>
                    <a:pt x="3050908" y="144043"/>
                    <a:pt x="3053918" y="143700"/>
                    <a:pt x="3056064" y="147954"/>
                  </a:cubicBezTo>
                  <a:cubicBezTo>
                    <a:pt x="3057080" y="149987"/>
                    <a:pt x="3055734" y="152095"/>
                    <a:pt x="3055619" y="154495"/>
                  </a:cubicBezTo>
                  <a:cubicBezTo>
                    <a:pt x="3055505" y="156908"/>
                    <a:pt x="3056102" y="159143"/>
                    <a:pt x="3056597" y="161874"/>
                  </a:cubicBezTo>
                  <a:cubicBezTo>
                    <a:pt x="3057105" y="164604"/>
                    <a:pt x="3054718" y="166903"/>
                    <a:pt x="3053918" y="169773"/>
                  </a:cubicBezTo>
                  <a:cubicBezTo>
                    <a:pt x="3053130" y="172631"/>
                    <a:pt x="3053029" y="175679"/>
                    <a:pt x="3057601" y="174650"/>
                  </a:cubicBezTo>
                  <a:cubicBezTo>
                    <a:pt x="3062160" y="173621"/>
                    <a:pt x="3064065" y="168541"/>
                    <a:pt x="3066173" y="164528"/>
                  </a:cubicBezTo>
                  <a:cubicBezTo>
                    <a:pt x="3070250" y="156768"/>
                    <a:pt x="3078010" y="150190"/>
                    <a:pt x="3083153" y="160591"/>
                  </a:cubicBezTo>
                  <a:cubicBezTo>
                    <a:pt x="3084398" y="163106"/>
                    <a:pt x="3081159" y="166255"/>
                    <a:pt x="3082150" y="168910"/>
                  </a:cubicBezTo>
                  <a:cubicBezTo>
                    <a:pt x="3083140" y="171564"/>
                    <a:pt x="3086773" y="172021"/>
                    <a:pt x="3088792" y="170853"/>
                  </a:cubicBezTo>
                  <a:cubicBezTo>
                    <a:pt x="3093643" y="168059"/>
                    <a:pt x="3088957" y="161277"/>
                    <a:pt x="3091942" y="158496"/>
                  </a:cubicBezTo>
                  <a:cubicBezTo>
                    <a:pt x="3094926" y="155714"/>
                    <a:pt x="3099930" y="156679"/>
                    <a:pt x="3100654" y="152958"/>
                  </a:cubicBezTo>
                  <a:cubicBezTo>
                    <a:pt x="3101378" y="149250"/>
                    <a:pt x="3098622" y="146176"/>
                    <a:pt x="3100019" y="143294"/>
                  </a:cubicBezTo>
                  <a:cubicBezTo>
                    <a:pt x="3101416" y="140436"/>
                    <a:pt x="3103651" y="141909"/>
                    <a:pt x="3105416" y="140525"/>
                  </a:cubicBezTo>
                  <a:cubicBezTo>
                    <a:pt x="3107220" y="139128"/>
                    <a:pt x="3107474" y="137871"/>
                    <a:pt x="3106978" y="136804"/>
                  </a:cubicBezTo>
                  <a:cubicBezTo>
                    <a:pt x="3104273" y="135661"/>
                    <a:pt x="3101530" y="134594"/>
                    <a:pt x="3098825" y="133464"/>
                  </a:cubicBezTo>
                  <a:cubicBezTo>
                    <a:pt x="3095967" y="133845"/>
                    <a:pt x="3095637" y="135953"/>
                    <a:pt x="3092653" y="136690"/>
                  </a:cubicBezTo>
                  <a:cubicBezTo>
                    <a:pt x="3089452" y="137477"/>
                    <a:pt x="3086011" y="137845"/>
                    <a:pt x="3082556" y="136194"/>
                  </a:cubicBezTo>
                  <a:cubicBezTo>
                    <a:pt x="3079102" y="134531"/>
                    <a:pt x="3078022" y="130835"/>
                    <a:pt x="3076016" y="127647"/>
                  </a:cubicBezTo>
                  <a:cubicBezTo>
                    <a:pt x="3074301" y="124904"/>
                    <a:pt x="3071952" y="123405"/>
                    <a:pt x="3069437" y="121450"/>
                  </a:cubicBezTo>
                  <a:cubicBezTo>
                    <a:pt x="3055658" y="115912"/>
                    <a:pt x="3041802" y="110553"/>
                    <a:pt x="3027883" y="105283"/>
                  </a:cubicBezTo>
                  <a:cubicBezTo>
                    <a:pt x="3026752" y="105562"/>
                    <a:pt x="3025635" y="105791"/>
                    <a:pt x="3024555" y="105752"/>
                  </a:cubicBezTo>
                  <a:cubicBezTo>
                    <a:pt x="3021164" y="105651"/>
                    <a:pt x="3020136" y="104317"/>
                    <a:pt x="3017164" y="103403"/>
                  </a:cubicBezTo>
                  <a:cubicBezTo>
                    <a:pt x="3014179" y="102501"/>
                    <a:pt x="3013202" y="102857"/>
                    <a:pt x="3009455" y="103047"/>
                  </a:cubicBezTo>
                  <a:cubicBezTo>
                    <a:pt x="3005721" y="103225"/>
                    <a:pt x="3000413" y="100050"/>
                    <a:pt x="2996679" y="98285"/>
                  </a:cubicBezTo>
                  <a:cubicBezTo>
                    <a:pt x="2990545" y="95402"/>
                    <a:pt x="2982848" y="93014"/>
                    <a:pt x="2977959" y="88773"/>
                  </a:cubicBezTo>
                  <a:cubicBezTo>
                    <a:pt x="2977108" y="88036"/>
                    <a:pt x="2976625" y="87210"/>
                    <a:pt x="2976092" y="86398"/>
                  </a:cubicBezTo>
                  <a:cubicBezTo>
                    <a:pt x="2962935" y="81788"/>
                    <a:pt x="2949727" y="77279"/>
                    <a:pt x="2936455" y="72910"/>
                  </a:cubicBezTo>
                  <a:cubicBezTo>
                    <a:pt x="2936341" y="72898"/>
                    <a:pt x="2936239" y="72898"/>
                    <a:pt x="2936125" y="72885"/>
                  </a:cubicBezTo>
                  <a:cubicBezTo>
                    <a:pt x="2930969" y="72402"/>
                    <a:pt x="2928632" y="70015"/>
                    <a:pt x="2926626" y="76288"/>
                  </a:cubicBezTo>
                  <a:cubicBezTo>
                    <a:pt x="2926245" y="77444"/>
                    <a:pt x="2925737" y="78803"/>
                    <a:pt x="2926765" y="80568"/>
                  </a:cubicBezTo>
                  <a:cubicBezTo>
                    <a:pt x="2927794" y="82334"/>
                    <a:pt x="2929204" y="83058"/>
                    <a:pt x="2930994" y="85674"/>
                  </a:cubicBezTo>
                  <a:cubicBezTo>
                    <a:pt x="2932760" y="88290"/>
                    <a:pt x="2939008" y="93256"/>
                    <a:pt x="2937852" y="97650"/>
                  </a:cubicBezTo>
                  <a:cubicBezTo>
                    <a:pt x="2936697" y="102044"/>
                    <a:pt x="2931401" y="104609"/>
                    <a:pt x="2927464" y="102908"/>
                  </a:cubicBezTo>
                  <a:cubicBezTo>
                    <a:pt x="2920644" y="99961"/>
                    <a:pt x="2925635" y="91859"/>
                    <a:pt x="2920047" y="87782"/>
                  </a:cubicBezTo>
                  <a:cubicBezTo>
                    <a:pt x="2917012" y="85572"/>
                    <a:pt x="2910827" y="86067"/>
                    <a:pt x="2910027" y="91211"/>
                  </a:cubicBezTo>
                  <a:cubicBezTo>
                    <a:pt x="2909239" y="96380"/>
                    <a:pt x="2910179" y="103428"/>
                    <a:pt x="2902369" y="98869"/>
                  </a:cubicBezTo>
                  <a:cubicBezTo>
                    <a:pt x="2898825" y="96812"/>
                    <a:pt x="2902648" y="93789"/>
                    <a:pt x="2902546" y="90398"/>
                  </a:cubicBezTo>
                  <a:cubicBezTo>
                    <a:pt x="2902254" y="81165"/>
                    <a:pt x="2893847" y="85077"/>
                    <a:pt x="2888170" y="89458"/>
                  </a:cubicBezTo>
                  <a:cubicBezTo>
                    <a:pt x="2886113" y="91059"/>
                    <a:pt x="2882112" y="95161"/>
                    <a:pt x="2879051" y="96164"/>
                  </a:cubicBezTo>
                  <a:cubicBezTo>
                    <a:pt x="2875978" y="97154"/>
                    <a:pt x="2871292" y="96304"/>
                    <a:pt x="2868676" y="97154"/>
                  </a:cubicBezTo>
                  <a:cubicBezTo>
                    <a:pt x="2862364" y="99199"/>
                    <a:pt x="2864929" y="100418"/>
                    <a:pt x="2865069" y="105435"/>
                  </a:cubicBezTo>
                  <a:cubicBezTo>
                    <a:pt x="2865208" y="110464"/>
                    <a:pt x="2861259" y="113842"/>
                    <a:pt x="2861005" y="118935"/>
                  </a:cubicBezTo>
                  <a:cubicBezTo>
                    <a:pt x="2860763" y="124028"/>
                    <a:pt x="2865551" y="129616"/>
                    <a:pt x="2870606" y="129311"/>
                  </a:cubicBezTo>
                  <a:close/>
                  <a:moveTo>
                    <a:pt x="3766553" y="607707"/>
                  </a:moveTo>
                  <a:cubicBezTo>
                    <a:pt x="3767912" y="611720"/>
                    <a:pt x="3769563" y="614476"/>
                    <a:pt x="3773627" y="617588"/>
                  </a:cubicBezTo>
                  <a:cubicBezTo>
                    <a:pt x="3777678" y="620687"/>
                    <a:pt x="3783431" y="625284"/>
                    <a:pt x="3787254" y="629450"/>
                  </a:cubicBezTo>
                  <a:cubicBezTo>
                    <a:pt x="3788562" y="630872"/>
                    <a:pt x="3787800" y="632548"/>
                    <a:pt x="3789768" y="633907"/>
                  </a:cubicBezTo>
                  <a:cubicBezTo>
                    <a:pt x="3791737" y="635266"/>
                    <a:pt x="3795394" y="634238"/>
                    <a:pt x="3797757" y="635800"/>
                  </a:cubicBezTo>
                  <a:cubicBezTo>
                    <a:pt x="3803777" y="639775"/>
                    <a:pt x="3808133" y="646455"/>
                    <a:pt x="3809250" y="653402"/>
                  </a:cubicBezTo>
                  <a:cubicBezTo>
                    <a:pt x="3811320" y="666407"/>
                    <a:pt x="3809707" y="673430"/>
                    <a:pt x="3816667" y="686447"/>
                  </a:cubicBezTo>
                  <a:cubicBezTo>
                    <a:pt x="3819664" y="692073"/>
                    <a:pt x="3827030" y="708507"/>
                    <a:pt x="3836987" y="708406"/>
                  </a:cubicBezTo>
                  <a:cubicBezTo>
                    <a:pt x="3840035" y="708367"/>
                    <a:pt x="3840137" y="706183"/>
                    <a:pt x="3843743" y="705548"/>
                  </a:cubicBezTo>
                  <a:cubicBezTo>
                    <a:pt x="3847338" y="704926"/>
                    <a:pt x="3852811" y="705269"/>
                    <a:pt x="3857129" y="703630"/>
                  </a:cubicBezTo>
                  <a:cubicBezTo>
                    <a:pt x="3861447" y="701992"/>
                    <a:pt x="3861942" y="696468"/>
                    <a:pt x="3867518" y="695413"/>
                  </a:cubicBezTo>
                  <a:cubicBezTo>
                    <a:pt x="3877652" y="693521"/>
                    <a:pt x="3888320" y="699871"/>
                    <a:pt x="3897515" y="704316"/>
                  </a:cubicBezTo>
                  <a:cubicBezTo>
                    <a:pt x="3898392" y="704735"/>
                    <a:pt x="3898823" y="705535"/>
                    <a:pt x="3899471" y="705891"/>
                  </a:cubicBezTo>
                  <a:cubicBezTo>
                    <a:pt x="3900741" y="706577"/>
                    <a:pt x="3902125" y="706856"/>
                    <a:pt x="3903522" y="707072"/>
                  </a:cubicBezTo>
                  <a:cubicBezTo>
                    <a:pt x="3872649" y="672553"/>
                    <a:pt x="3840746" y="639000"/>
                    <a:pt x="3807815" y="606463"/>
                  </a:cubicBezTo>
                  <a:cubicBezTo>
                    <a:pt x="3805986" y="605688"/>
                    <a:pt x="3804196" y="604862"/>
                    <a:pt x="3802557" y="603631"/>
                  </a:cubicBezTo>
                  <a:cubicBezTo>
                    <a:pt x="3800741" y="602246"/>
                    <a:pt x="3800284" y="600519"/>
                    <a:pt x="3799992" y="598817"/>
                  </a:cubicBezTo>
                  <a:cubicBezTo>
                    <a:pt x="3794975" y="593902"/>
                    <a:pt x="3789984" y="588975"/>
                    <a:pt x="3784930" y="584111"/>
                  </a:cubicBezTo>
                  <a:cubicBezTo>
                    <a:pt x="3784688" y="583895"/>
                    <a:pt x="3784358" y="583717"/>
                    <a:pt x="3784155" y="583488"/>
                  </a:cubicBezTo>
                  <a:cubicBezTo>
                    <a:pt x="3783977" y="583311"/>
                    <a:pt x="3784003" y="583234"/>
                    <a:pt x="3783863" y="583069"/>
                  </a:cubicBezTo>
                  <a:cubicBezTo>
                    <a:pt x="3777970" y="577430"/>
                    <a:pt x="3772014" y="571868"/>
                    <a:pt x="3766070" y="566293"/>
                  </a:cubicBezTo>
                  <a:cubicBezTo>
                    <a:pt x="3763975" y="570509"/>
                    <a:pt x="3763721" y="576707"/>
                    <a:pt x="3763048" y="579704"/>
                  </a:cubicBezTo>
                  <a:cubicBezTo>
                    <a:pt x="3761117" y="588238"/>
                    <a:pt x="3761625" y="587667"/>
                    <a:pt x="3764699" y="595185"/>
                  </a:cubicBezTo>
                  <a:cubicBezTo>
                    <a:pt x="3765943" y="598246"/>
                    <a:pt x="3765181" y="603694"/>
                    <a:pt x="3766553" y="607707"/>
                  </a:cubicBezTo>
                  <a:close/>
                  <a:moveTo>
                    <a:pt x="3534689" y="670979"/>
                  </a:moveTo>
                  <a:cubicBezTo>
                    <a:pt x="3533076" y="670610"/>
                    <a:pt x="3532670" y="670814"/>
                    <a:pt x="3531654" y="669975"/>
                  </a:cubicBezTo>
                  <a:cubicBezTo>
                    <a:pt x="3530625" y="669150"/>
                    <a:pt x="3530955" y="668210"/>
                    <a:pt x="3529710" y="667524"/>
                  </a:cubicBezTo>
                  <a:cubicBezTo>
                    <a:pt x="3528453" y="666851"/>
                    <a:pt x="3526701" y="667067"/>
                    <a:pt x="3525431" y="667956"/>
                  </a:cubicBezTo>
                  <a:cubicBezTo>
                    <a:pt x="3524148" y="668845"/>
                    <a:pt x="3526332" y="670560"/>
                    <a:pt x="3524961" y="671220"/>
                  </a:cubicBezTo>
                  <a:cubicBezTo>
                    <a:pt x="3523589" y="671880"/>
                    <a:pt x="3521951" y="671995"/>
                    <a:pt x="3521113" y="673836"/>
                  </a:cubicBezTo>
                  <a:cubicBezTo>
                    <a:pt x="3520274" y="675678"/>
                    <a:pt x="3520655" y="678332"/>
                    <a:pt x="3521532" y="679589"/>
                  </a:cubicBezTo>
                  <a:cubicBezTo>
                    <a:pt x="3522395" y="680859"/>
                    <a:pt x="3522446" y="680440"/>
                    <a:pt x="3523119" y="681151"/>
                  </a:cubicBezTo>
                  <a:cubicBezTo>
                    <a:pt x="3523792" y="681863"/>
                    <a:pt x="3523869" y="681609"/>
                    <a:pt x="3524542" y="682485"/>
                  </a:cubicBezTo>
                  <a:cubicBezTo>
                    <a:pt x="3525215" y="683361"/>
                    <a:pt x="3526066" y="685342"/>
                    <a:pt x="3526929" y="686231"/>
                  </a:cubicBezTo>
                  <a:cubicBezTo>
                    <a:pt x="3527793" y="687133"/>
                    <a:pt x="3528656" y="687514"/>
                    <a:pt x="3529634" y="688162"/>
                  </a:cubicBezTo>
                  <a:cubicBezTo>
                    <a:pt x="3530600" y="688822"/>
                    <a:pt x="3531374" y="689101"/>
                    <a:pt x="3532466" y="689737"/>
                  </a:cubicBezTo>
                  <a:cubicBezTo>
                    <a:pt x="3533571" y="690372"/>
                    <a:pt x="3534029" y="689991"/>
                    <a:pt x="3535413" y="691045"/>
                  </a:cubicBezTo>
                  <a:cubicBezTo>
                    <a:pt x="3536797" y="692111"/>
                    <a:pt x="3535921" y="694029"/>
                    <a:pt x="3537686" y="695998"/>
                  </a:cubicBezTo>
                  <a:cubicBezTo>
                    <a:pt x="3539439" y="697966"/>
                    <a:pt x="3544582" y="696595"/>
                    <a:pt x="3547617" y="696417"/>
                  </a:cubicBezTo>
                  <a:cubicBezTo>
                    <a:pt x="3550653" y="696239"/>
                    <a:pt x="3553993" y="699922"/>
                    <a:pt x="3555530" y="701979"/>
                  </a:cubicBezTo>
                  <a:cubicBezTo>
                    <a:pt x="3557066" y="704037"/>
                    <a:pt x="3558476" y="704380"/>
                    <a:pt x="3560317" y="704608"/>
                  </a:cubicBezTo>
                  <a:cubicBezTo>
                    <a:pt x="3562172" y="704850"/>
                    <a:pt x="3563315" y="704405"/>
                    <a:pt x="3564623" y="704011"/>
                  </a:cubicBezTo>
                  <a:cubicBezTo>
                    <a:pt x="3565931" y="703618"/>
                    <a:pt x="3566337" y="703110"/>
                    <a:pt x="3567544" y="703110"/>
                  </a:cubicBezTo>
                  <a:cubicBezTo>
                    <a:pt x="3568750" y="703110"/>
                    <a:pt x="3570350" y="704164"/>
                    <a:pt x="3571379" y="703668"/>
                  </a:cubicBezTo>
                  <a:cubicBezTo>
                    <a:pt x="3572408" y="703173"/>
                    <a:pt x="3571468" y="702856"/>
                    <a:pt x="3572027" y="702030"/>
                  </a:cubicBezTo>
                  <a:cubicBezTo>
                    <a:pt x="3572586" y="701205"/>
                    <a:pt x="3572294" y="701827"/>
                    <a:pt x="3573144" y="700303"/>
                  </a:cubicBezTo>
                  <a:cubicBezTo>
                    <a:pt x="3573995" y="698792"/>
                    <a:pt x="3573691" y="694423"/>
                    <a:pt x="3571849" y="693547"/>
                  </a:cubicBezTo>
                  <a:cubicBezTo>
                    <a:pt x="3570020" y="692670"/>
                    <a:pt x="3570147" y="692378"/>
                    <a:pt x="3569093" y="691540"/>
                  </a:cubicBezTo>
                  <a:cubicBezTo>
                    <a:pt x="3568026" y="690714"/>
                    <a:pt x="3568128" y="690003"/>
                    <a:pt x="3567010" y="689305"/>
                  </a:cubicBezTo>
                  <a:cubicBezTo>
                    <a:pt x="3565880" y="688606"/>
                    <a:pt x="3564178" y="688632"/>
                    <a:pt x="3562857" y="688352"/>
                  </a:cubicBezTo>
                  <a:cubicBezTo>
                    <a:pt x="3561537" y="688060"/>
                    <a:pt x="3560279" y="687349"/>
                    <a:pt x="3559454" y="686396"/>
                  </a:cubicBezTo>
                  <a:cubicBezTo>
                    <a:pt x="3558616" y="685444"/>
                    <a:pt x="3558095" y="684301"/>
                    <a:pt x="3557092" y="683742"/>
                  </a:cubicBezTo>
                  <a:cubicBezTo>
                    <a:pt x="3556101" y="683183"/>
                    <a:pt x="3555873" y="683793"/>
                    <a:pt x="3554742" y="683310"/>
                  </a:cubicBezTo>
                  <a:cubicBezTo>
                    <a:pt x="3553625" y="682840"/>
                    <a:pt x="3552317" y="681024"/>
                    <a:pt x="3551085" y="680478"/>
                  </a:cubicBezTo>
                  <a:cubicBezTo>
                    <a:pt x="3549853" y="679945"/>
                    <a:pt x="3548684" y="680351"/>
                    <a:pt x="3547579" y="679602"/>
                  </a:cubicBezTo>
                  <a:cubicBezTo>
                    <a:pt x="3546462" y="678853"/>
                    <a:pt x="3546436" y="678014"/>
                    <a:pt x="3545204" y="677049"/>
                  </a:cubicBezTo>
                  <a:cubicBezTo>
                    <a:pt x="3543973" y="676097"/>
                    <a:pt x="3541458" y="675779"/>
                    <a:pt x="3540010" y="674649"/>
                  </a:cubicBezTo>
                  <a:cubicBezTo>
                    <a:pt x="3538550" y="673519"/>
                    <a:pt x="3536302" y="671360"/>
                    <a:pt x="3534689" y="670979"/>
                  </a:cubicBezTo>
                  <a:close/>
                </a:path>
              </a:pathLst>
            </a:custGeom>
            <a:solidFill>
              <a:srgbClr val="EEF3F6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7" name="Free Form 17"/>
            <p:cNvSpPr/>
            <p:nvPr/>
          </p:nvSpPr>
          <p:spPr>
            <a:xfrm>
              <a:off x="10602743" y="8291102"/>
              <a:ext cx="3188183" cy="619366"/>
            </a:xfrm>
            <a:custGeom>
              <a:avLst/>
              <a:gdLst/>
              <a:ahLst/>
              <a:cxnLst/>
              <a:rect l="0" t="0" r="0" b="0"/>
              <a:pathLst>
                <a:path w="3188182" h="619366">
                  <a:moveTo>
                    <a:pt x="3188182" y="619010"/>
                  </a:moveTo>
                  <a:cubicBezTo>
                    <a:pt x="2774962" y="222300"/>
                    <a:pt x="2211209" y="0"/>
                    <a:pt x="1592237" y="0"/>
                  </a:cubicBezTo>
                  <a:cubicBezTo>
                    <a:pt x="973010" y="0"/>
                    <a:pt x="412991" y="222402"/>
                    <a:pt x="0" y="619366"/>
                  </a:cubicBezTo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8" name="Free Form 18"/>
            <p:cNvSpPr/>
            <p:nvPr/>
          </p:nvSpPr>
          <p:spPr>
            <a:xfrm>
              <a:off x="10627506" y="5723774"/>
              <a:ext cx="3138665" cy="628040"/>
            </a:xfrm>
            <a:custGeom>
              <a:avLst/>
              <a:gdLst/>
              <a:ahLst/>
              <a:cxnLst/>
              <a:rect l="0" t="0" r="0" b="0"/>
              <a:pathLst>
                <a:path w="3138665" h="628040">
                  <a:moveTo>
                    <a:pt x="3138665" y="355"/>
                  </a:moveTo>
                  <a:cubicBezTo>
                    <a:pt x="2731871" y="390905"/>
                    <a:pt x="2176868" y="628040"/>
                    <a:pt x="1567510" y="628040"/>
                  </a:cubicBezTo>
                  <a:cubicBezTo>
                    <a:pt x="957884" y="628040"/>
                    <a:pt x="406565" y="390804"/>
                    <a:pt x="0" y="0"/>
                  </a:cubicBezTo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19" name="Free Form 19"/>
            <p:cNvSpPr/>
            <p:nvPr/>
          </p:nvSpPr>
          <p:spPr>
            <a:xfrm>
              <a:off x="10922166" y="5073586"/>
              <a:ext cx="2545766" cy="4502188"/>
            </a:xfrm>
            <a:custGeom>
              <a:avLst/>
              <a:gdLst/>
              <a:ahLst/>
              <a:cxnLst/>
              <a:rect l="0" t="0" r="0" b="0"/>
              <a:pathLst>
                <a:path w="2545765" h="4502188">
                  <a:moveTo>
                    <a:pt x="2545765" y="2250173"/>
                  </a:moveTo>
                  <a:cubicBezTo>
                    <a:pt x="2545765" y="3493134"/>
                    <a:pt x="1997519" y="4502188"/>
                    <a:pt x="1274737" y="4502188"/>
                  </a:cubicBezTo>
                  <a:cubicBezTo>
                    <a:pt x="552196" y="4502188"/>
                    <a:pt x="0" y="3493134"/>
                    <a:pt x="0" y="2250173"/>
                  </a:cubicBezTo>
                  <a:cubicBezTo>
                    <a:pt x="0" y="1006970"/>
                    <a:pt x="552196" y="0"/>
                    <a:pt x="1274737" y="0"/>
                  </a:cubicBezTo>
                  <a:cubicBezTo>
                    <a:pt x="1997519" y="0"/>
                    <a:pt x="2545765" y="1006970"/>
                    <a:pt x="2545765" y="2250173"/>
                  </a:cubicBezTo>
                  <a:close/>
                </a:path>
              </a:pathLst>
            </a:cu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0" name="Line 20"/>
            <p:cNvSpPr/>
            <p:nvPr/>
          </p:nvSpPr>
          <p:spPr>
            <a:xfrm>
              <a:off x="12195048" y="5071742"/>
              <a:ext cx="0" cy="4504030"/>
            </a:xfrm>
            <a:prstGeom prst="line">
              <a:avLst/>
            </a:pr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  <p:sp>
          <p:nvSpPr>
            <p:cNvPr id="21" name="Line 21"/>
            <p:cNvSpPr/>
            <p:nvPr/>
          </p:nvSpPr>
          <p:spPr>
            <a:xfrm>
              <a:off x="9943029" y="7323759"/>
              <a:ext cx="4504042" cy="0"/>
            </a:xfrm>
            <a:prstGeom prst="line">
              <a:avLst/>
            </a:prstGeom>
            <a:noFill/>
            <a:ln w="51054" cap="rnd" cmpd="sng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pt-BR" sz="720" dirty="0"/>
            </a:p>
          </p:txBody>
        </p:sp>
      </p:grpSp>
      <p:sp>
        <p:nvSpPr>
          <p:cNvPr id="46" name="TextBox A">
            <a:extLst>
              <a:ext uri="{FF2B5EF4-FFF2-40B4-BE49-F238E27FC236}">
                <a16:creationId xmlns:a16="http://schemas.microsoft.com/office/drawing/2014/main" id="{66341D58-FFCC-4EE5-B904-C82261DC8F24}"/>
              </a:ext>
            </a:extLst>
          </p:cNvPr>
          <p:cNvSpPr txBox="1"/>
          <p:nvPr/>
        </p:nvSpPr>
        <p:spPr>
          <a:xfrm>
            <a:off x="774329" y="1294771"/>
            <a:ext cx="1333636" cy="7746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Roboto-Regular" charset="77"/>
                <a:cs typeface="Roboto-Regular" charset="77"/>
              </a:rPr>
              <a:t>PORTAL DE NEGÓCIOS COM MÓDULOS DE SERVIÇOS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7" name="TextBox B">
            <a:extLst>
              <a:ext uri="{FF2B5EF4-FFF2-40B4-BE49-F238E27FC236}">
                <a16:creationId xmlns:a16="http://schemas.microsoft.com/office/drawing/2014/main" id="{493FFFD5-3A60-4D10-97EC-22C9CE7CEC35}"/>
              </a:ext>
            </a:extLst>
          </p:cNvPr>
          <p:cNvSpPr txBox="1"/>
          <p:nvPr/>
        </p:nvSpPr>
        <p:spPr>
          <a:xfrm>
            <a:off x="7653235" y="1436820"/>
            <a:ext cx="1073487" cy="4280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CONTADOR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8" name="TextBox C">
            <a:extLst>
              <a:ext uri="{FF2B5EF4-FFF2-40B4-BE49-F238E27FC236}">
                <a16:creationId xmlns:a16="http://schemas.microsoft.com/office/drawing/2014/main" id="{E49EB63D-9673-4ED0-AEF8-A046905008F5}"/>
              </a:ext>
            </a:extLst>
          </p:cNvPr>
          <p:cNvSpPr txBox="1"/>
          <p:nvPr/>
        </p:nvSpPr>
        <p:spPr>
          <a:xfrm>
            <a:off x="7965466" y="2854290"/>
            <a:ext cx="1073605" cy="548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MUNICÍPIO DIGITAL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49" name="TextBox D">
            <a:extLst>
              <a:ext uri="{FF2B5EF4-FFF2-40B4-BE49-F238E27FC236}">
                <a16:creationId xmlns:a16="http://schemas.microsoft.com/office/drawing/2014/main" id="{BA91DE9C-A4E5-43F2-B13C-3E7A639FFDD8}"/>
              </a:ext>
            </a:extLst>
          </p:cNvPr>
          <p:cNvSpPr txBox="1"/>
          <p:nvPr/>
        </p:nvSpPr>
        <p:spPr>
          <a:xfrm>
            <a:off x="7681371" y="4405827"/>
            <a:ext cx="1421989" cy="4683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DE MONITORAMENTO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sp>
        <p:nvSpPr>
          <p:cNvPr id="50" name="TextBox E">
            <a:extLst>
              <a:ext uri="{FF2B5EF4-FFF2-40B4-BE49-F238E27FC236}">
                <a16:creationId xmlns:a16="http://schemas.microsoft.com/office/drawing/2014/main" id="{9A3EF110-886F-4CF9-A47F-CA7946E9F50A}"/>
              </a:ext>
            </a:extLst>
          </p:cNvPr>
          <p:cNvSpPr txBox="1"/>
          <p:nvPr/>
        </p:nvSpPr>
        <p:spPr>
          <a:xfrm>
            <a:off x="426239" y="4022569"/>
            <a:ext cx="1675562" cy="10211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MÓDULO CADASTRAL</a:t>
            </a:r>
          </a:p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INTEGRA SIMPLES NACIONAL</a:t>
            </a:r>
          </a:p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 </a:t>
            </a:r>
            <a:r>
              <a:rPr lang="pt-BR" sz="1280" dirty="0">
                <a:ea typeface="Roboto-Regular" charset="77"/>
                <a:cs typeface="Roboto-Regular" charset="77"/>
              </a:rPr>
              <a:t>COLETA CENTRAL DE DADOS</a:t>
            </a:r>
            <a:r>
              <a:rPr lang="pt-BR" sz="1280" dirty="0">
                <a:solidFill>
                  <a:schemeClr val="tx2"/>
                </a:solidFill>
                <a:ea typeface="Roboto-Regular" charset="77"/>
                <a:cs typeface="Roboto-Regular" charset="77"/>
              </a:rPr>
              <a:t> </a:t>
            </a:r>
          </a:p>
        </p:txBody>
      </p:sp>
      <p:sp>
        <p:nvSpPr>
          <p:cNvPr id="51" name="TextBox F">
            <a:extLst>
              <a:ext uri="{FF2B5EF4-FFF2-40B4-BE49-F238E27FC236}">
                <a16:creationId xmlns:a16="http://schemas.microsoft.com/office/drawing/2014/main" id="{E0B46A29-B4CF-4D89-BBFC-08999C432222}"/>
              </a:ext>
            </a:extLst>
          </p:cNvPr>
          <p:cNvSpPr txBox="1"/>
          <p:nvPr/>
        </p:nvSpPr>
        <p:spPr>
          <a:xfrm>
            <a:off x="746945" y="2896836"/>
            <a:ext cx="1073605" cy="548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spcAft>
                <a:spcPts val="240"/>
              </a:spcAft>
              <a:defRPr lang="en-US"/>
            </a:pPr>
            <a:r>
              <a:rPr lang="pt-BR" sz="1280" dirty="0">
                <a:latin typeface="+mj-lt"/>
                <a:ea typeface="Montserrat-Regular" charset="77"/>
                <a:cs typeface="Montserrat-Regular" charset="77"/>
              </a:rPr>
              <a:t>MÓDULO DO CIDADÃO</a:t>
            </a:r>
            <a:endParaRPr lang="pt-BR" sz="1280" dirty="0">
              <a:solidFill>
                <a:schemeClr val="tx2"/>
              </a:solidFill>
              <a:ea typeface="Roboto-Regular" charset="77"/>
              <a:cs typeface="Roboto-Regular" charset="77"/>
            </a:endParaRPr>
          </a:p>
        </p:txBody>
      </p:sp>
      <p:grpSp>
        <p:nvGrpSpPr>
          <p:cNvPr id="34" name="Big letters">
            <a:extLst>
              <a:ext uri="{FF2B5EF4-FFF2-40B4-BE49-F238E27FC236}">
                <a16:creationId xmlns:a16="http://schemas.microsoft.com/office/drawing/2014/main" id="{7670BAD2-12F3-46E1-8E00-5FB06C792355}"/>
              </a:ext>
            </a:extLst>
          </p:cNvPr>
          <p:cNvGrpSpPr/>
          <p:nvPr/>
        </p:nvGrpSpPr>
        <p:grpSpPr>
          <a:xfrm>
            <a:off x="3506470" y="1911119"/>
            <a:ext cx="2743100" cy="2401435"/>
            <a:chOff x="8766174" y="4321392"/>
            <a:chExt cx="6857749" cy="6003587"/>
          </a:xfrm>
        </p:grpSpPr>
        <p:sp>
          <p:nvSpPr>
            <p:cNvPr id="52" name="A">
              <a:extLst>
                <a:ext uri="{FF2B5EF4-FFF2-40B4-BE49-F238E27FC236}">
                  <a16:creationId xmlns:a16="http://schemas.microsoft.com/office/drawing/2014/main" id="{F44AC47B-F8A1-4C6D-B951-F962F7CC9A8A}"/>
                </a:ext>
              </a:extLst>
            </p:cNvPr>
            <p:cNvSpPr txBox="1"/>
            <p:nvPr/>
          </p:nvSpPr>
          <p:spPr>
            <a:xfrm>
              <a:off x="10221593" y="4321392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A</a:t>
              </a:r>
            </a:p>
          </p:txBody>
        </p:sp>
        <p:sp>
          <p:nvSpPr>
            <p:cNvPr id="53" name="B">
              <a:extLst>
                <a:ext uri="{FF2B5EF4-FFF2-40B4-BE49-F238E27FC236}">
                  <a16:creationId xmlns:a16="http://schemas.microsoft.com/office/drawing/2014/main" id="{FBE2A6A7-5DB0-4C95-9820-97BE9ED19648}"/>
                </a:ext>
              </a:extLst>
            </p:cNvPr>
            <p:cNvSpPr txBox="1"/>
            <p:nvPr/>
          </p:nvSpPr>
          <p:spPr>
            <a:xfrm>
              <a:off x="13201447" y="4386334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B</a:t>
              </a:r>
            </a:p>
          </p:txBody>
        </p:sp>
        <p:sp>
          <p:nvSpPr>
            <p:cNvPr id="54" name="C">
              <a:extLst>
                <a:ext uri="{FF2B5EF4-FFF2-40B4-BE49-F238E27FC236}">
                  <a16:creationId xmlns:a16="http://schemas.microsoft.com/office/drawing/2014/main" id="{CC8D993C-BACE-4368-80C0-CC5222E0B1D1}"/>
                </a:ext>
              </a:extLst>
            </p:cNvPr>
            <p:cNvSpPr txBox="1"/>
            <p:nvPr/>
          </p:nvSpPr>
          <p:spPr>
            <a:xfrm>
              <a:off x="14740814" y="6963285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C</a:t>
              </a:r>
            </a:p>
          </p:txBody>
        </p:sp>
        <p:sp>
          <p:nvSpPr>
            <p:cNvPr id="55" name="D">
              <a:extLst>
                <a:ext uri="{FF2B5EF4-FFF2-40B4-BE49-F238E27FC236}">
                  <a16:creationId xmlns:a16="http://schemas.microsoft.com/office/drawing/2014/main" id="{9F1D3BF3-7C0E-45DF-B2C8-60F195F678C5}"/>
                </a:ext>
              </a:extLst>
            </p:cNvPr>
            <p:cNvSpPr txBox="1"/>
            <p:nvPr/>
          </p:nvSpPr>
          <p:spPr>
            <a:xfrm>
              <a:off x="13306677" y="9600635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D</a:t>
              </a:r>
            </a:p>
          </p:txBody>
        </p:sp>
        <p:sp>
          <p:nvSpPr>
            <p:cNvPr id="56" name="E">
              <a:extLst>
                <a:ext uri="{FF2B5EF4-FFF2-40B4-BE49-F238E27FC236}">
                  <a16:creationId xmlns:a16="http://schemas.microsoft.com/office/drawing/2014/main" id="{D742FB2E-1BE4-4191-AFB4-30235F4375ED}"/>
                </a:ext>
              </a:extLst>
            </p:cNvPr>
            <p:cNvSpPr txBox="1"/>
            <p:nvPr/>
          </p:nvSpPr>
          <p:spPr>
            <a:xfrm>
              <a:off x="10221592" y="9613780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E</a:t>
              </a:r>
            </a:p>
          </p:txBody>
        </p:sp>
        <p:sp>
          <p:nvSpPr>
            <p:cNvPr id="63" name="F">
              <a:extLst>
                <a:ext uri="{FF2B5EF4-FFF2-40B4-BE49-F238E27FC236}">
                  <a16:creationId xmlns:a16="http://schemas.microsoft.com/office/drawing/2014/main" id="{6DADBE3B-5842-4C4B-847C-7A3521A8C896}"/>
                </a:ext>
              </a:extLst>
            </p:cNvPr>
            <p:cNvSpPr txBox="1"/>
            <p:nvPr/>
          </p:nvSpPr>
          <p:spPr>
            <a:xfrm>
              <a:off x="8766174" y="6923958"/>
              <a:ext cx="883109" cy="711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algn="ctr">
                <a:defRPr lang="en-US"/>
              </a:pPr>
              <a:r>
                <a:rPr lang="pt-BR" sz="1760" dirty="0">
                  <a:solidFill>
                    <a:schemeClr val="bg1"/>
                  </a:solidFill>
                  <a:latin typeface="+mj-lt"/>
                  <a:ea typeface="Montserrat-Regular" charset="77"/>
                  <a:cs typeface="Montserrat-Regular" charset="77"/>
                </a:rPr>
                <a:t>F</a:t>
              </a:r>
            </a:p>
          </p:txBody>
        </p:sp>
      </p:grpSp>
      <p:pic>
        <p:nvPicPr>
          <p:cNvPr id="66" name="Icon A">
            <a:extLst>
              <a:ext uri="{FF2B5EF4-FFF2-40B4-BE49-F238E27FC236}">
                <a16:creationId xmlns:a16="http://schemas.microsoft.com/office/drawing/2014/main" id="{FCC9501A-3F7B-471B-BFCF-8E8B508A8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1811" y="1143485"/>
            <a:ext cx="429988" cy="429988"/>
          </a:xfrm>
          <a:prstGeom prst="rect">
            <a:avLst/>
          </a:prstGeom>
          <a:effectLst/>
        </p:spPr>
      </p:pic>
      <p:pic>
        <p:nvPicPr>
          <p:cNvPr id="67" name="Icon B">
            <a:extLst>
              <a:ext uri="{FF2B5EF4-FFF2-40B4-BE49-F238E27FC236}">
                <a16:creationId xmlns:a16="http://schemas.microsoft.com/office/drawing/2014/main" id="{1B475534-78E3-49BD-878B-0D6C4E80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2065" y="1134576"/>
            <a:ext cx="429988" cy="429988"/>
          </a:xfrm>
          <a:prstGeom prst="rect">
            <a:avLst/>
          </a:prstGeom>
          <a:effectLst/>
        </p:spPr>
      </p:pic>
      <p:pic>
        <p:nvPicPr>
          <p:cNvPr id="68" name="Icon C">
            <a:extLst>
              <a:ext uri="{FF2B5EF4-FFF2-40B4-BE49-F238E27FC236}">
                <a16:creationId xmlns:a16="http://schemas.microsoft.com/office/drawing/2014/main" id="{5ACE571F-4674-40E3-9F65-6F4F1456C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61351" y="2619327"/>
            <a:ext cx="429988" cy="429988"/>
          </a:xfrm>
          <a:prstGeom prst="rect">
            <a:avLst/>
          </a:prstGeom>
          <a:effectLst/>
        </p:spPr>
      </p:pic>
      <p:pic>
        <p:nvPicPr>
          <p:cNvPr id="69" name="Icon D">
            <a:extLst>
              <a:ext uri="{FF2B5EF4-FFF2-40B4-BE49-F238E27FC236}">
                <a16:creationId xmlns:a16="http://schemas.microsoft.com/office/drawing/2014/main" id="{0A8A3B84-84AA-4AF0-8AF0-D2A4B59F5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37780" y="4066679"/>
            <a:ext cx="429988" cy="429988"/>
          </a:xfrm>
          <a:prstGeom prst="rect">
            <a:avLst/>
          </a:prstGeom>
          <a:effectLst/>
        </p:spPr>
      </p:pic>
      <p:pic>
        <p:nvPicPr>
          <p:cNvPr id="70" name="Icon E">
            <a:extLst>
              <a:ext uri="{FF2B5EF4-FFF2-40B4-BE49-F238E27FC236}">
                <a16:creationId xmlns:a16="http://schemas.microsoft.com/office/drawing/2014/main" id="{B7870A25-EC00-47E0-8715-3933068ED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4875" y="4061822"/>
            <a:ext cx="429988" cy="429988"/>
          </a:xfrm>
          <a:prstGeom prst="rect">
            <a:avLst/>
          </a:prstGeom>
          <a:effectLst/>
        </p:spPr>
      </p:pic>
      <p:pic>
        <p:nvPicPr>
          <p:cNvPr id="71" name="Icon F">
            <a:extLst>
              <a:ext uri="{FF2B5EF4-FFF2-40B4-BE49-F238E27FC236}">
                <a16:creationId xmlns:a16="http://schemas.microsoft.com/office/drawing/2014/main" id="{56695E17-7557-41B2-B396-318CE1044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3301" y="2606212"/>
            <a:ext cx="429988" cy="429988"/>
          </a:xfrm>
          <a:prstGeom prst="rect">
            <a:avLst/>
          </a:prstGeom>
          <a:effectLst/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D52533A-3BC8-3B36-203D-DBA84E83E020}"/>
              </a:ext>
            </a:extLst>
          </p:cNvPr>
          <p:cNvGrpSpPr/>
          <p:nvPr/>
        </p:nvGrpSpPr>
        <p:grpSpPr>
          <a:xfrm>
            <a:off x="-48332" y="5067058"/>
            <a:ext cx="9801932" cy="601904"/>
            <a:chOff x="0" y="0"/>
            <a:chExt cx="24504830" cy="1504760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492B1BCD-C81B-F3BD-E873-295ABC0E659B}"/>
                </a:ext>
              </a:extLst>
            </p:cNvPr>
            <p:cNvSpPr/>
            <p:nvPr/>
          </p:nvSpPr>
          <p:spPr>
            <a:xfrm>
              <a:off x="15014807" y="0"/>
              <a:ext cx="9490022" cy="1504760"/>
            </a:xfrm>
            <a:custGeom>
              <a:avLst/>
              <a:gdLst/>
              <a:ahLst/>
              <a:cxnLst/>
              <a:rect l="l" t="t" r="r" b="b"/>
              <a:pathLst>
                <a:path w="9490022" h="1504760">
                  <a:moveTo>
                    <a:pt x="0" y="0"/>
                  </a:moveTo>
                  <a:lnTo>
                    <a:pt x="9490023" y="0"/>
                  </a:lnTo>
                  <a:lnTo>
                    <a:pt x="9490023" y="1504760"/>
                  </a:lnTo>
                  <a:lnTo>
                    <a:pt x="0" y="150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D83C407A-7A19-C6F8-5CB2-2C60D1F77234}"/>
                </a:ext>
              </a:extLst>
            </p:cNvPr>
            <p:cNvSpPr/>
            <p:nvPr/>
          </p:nvSpPr>
          <p:spPr>
            <a:xfrm>
              <a:off x="0" y="658274"/>
              <a:ext cx="13030765" cy="846487"/>
            </a:xfrm>
            <a:custGeom>
              <a:avLst/>
              <a:gdLst/>
              <a:ahLst/>
              <a:cxnLst/>
              <a:rect l="l" t="t" r="r" b="b"/>
              <a:pathLst>
                <a:path w="13030765" h="846487">
                  <a:moveTo>
                    <a:pt x="0" y="0"/>
                  </a:moveTo>
                  <a:lnTo>
                    <a:pt x="13030765" y="0"/>
                  </a:lnTo>
                  <a:lnTo>
                    <a:pt x="13030765" y="846486"/>
                  </a:lnTo>
                  <a:lnTo>
                    <a:pt x="0" y="846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8" name="Shape 109">
            <a:extLst>
              <a:ext uri="{FF2B5EF4-FFF2-40B4-BE49-F238E27FC236}">
                <a16:creationId xmlns:a16="http://schemas.microsoft.com/office/drawing/2014/main" id="{FAAFEFF7-6523-A29E-44E2-288CFE173BDF}"/>
              </a:ext>
            </a:extLst>
          </p:cNvPr>
          <p:cNvSpPr txBox="1"/>
          <p:nvPr/>
        </p:nvSpPr>
        <p:spPr>
          <a:xfrm>
            <a:off x="78029" y="15226"/>
            <a:ext cx="7637390" cy="74793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b" anchorCtr="0">
            <a:noAutofit/>
          </a:bodyPr>
          <a:lstStyle/>
          <a:p>
            <a:pPr algn="ctr" defTabSz="1219170">
              <a:buSzPct val="25000"/>
            </a:pPr>
            <a:r>
              <a:rPr lang="pt-BR" sz="3600" b="1" dirty="0">
                <a:solidFill>
                  <a:srgbClr val="002060"/>
                </a:solidFill>
                <a:latin typeface="+mj-lt"/>
                <a:ea typeface="Roboto Slab"/>
                <a:cs typeface="Roboto Slab"/>
                <a:sym typeface="Roboto Slab"/>
              </a:rPr>
              <a:t>Módulos Estruturantes</a:t>
            </a:r>
          </a:p>
        </p:txBody>
      </p:sp>
      <p:pic>
        <p:nvPicPr>
          <p:cNvPr id="39" name="Imagem 38" descr="Desenho com traços pretos em fundo branco">
            <a:extLst>
              <a:ext uri="{FF2B5EF4-FFF2-40B4-BE49-F238E27FC236}">
                <a16:creationId xmlns:a16="http://schemas.microsoft.com/office/drawing/2014/main" id="{96944396-5CA6-1154-4FC0-F0C34CFB4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433" y="97073"/>
            <a:ext cx="1933138" cy="11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52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6845 -0.00012 L -2.5E-6 2.59259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6845 -0.00012 L -2.91667E-6 -5.55556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8451 -0.00011 L 4.0625E-6 -1.48148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2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4.25926E-6 L 0.68476 0.00011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11111E-6 L 0.68477 0.00011 " pathEditMode="relative" rAng="0" ptsTypes="AA">
                                      <p:cBhvr>
                                        <p:cTn id="83" dur="7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7.29167E-7 9.25926E-7 L 0.68477 0.00011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7.29167E-7 9.25926E-7 L 0.68477 0.00011 " pathEditMode="relative" rAng="0" ptsTypes="AA">
                                      <p:cBhvr>
                                        <p:cTn id="91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8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-8.64198E-7 L 0.68481 0.00016 " pathEditMode="relative" rAng="0" ptsTypes="AA">
                                      <p:cBhvr>
                                        <p:cTn id="95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608"/>
            <a:ext cx="9753600" cy="5486307"/>
          </a:xfrm>
          <a:prstGeom prst="rect">
            <a:avLst/>
          </a:prstGeom>
        </p:spPr>
      </p:pic>
      <p:sp>
        <p:nvSpPr>
          <p:cNvPr id="15" name="Fluxograma: Processo Alternativo 14">
            <a:extLst>
              <a:ext uri="{FF2B5EF4-FFF2-40B4-BE49-F238E27FC236}">
                <a16:creationId xmlns:a16="http://schemas.microsoft.com/office/drawing/2014/main" id="{1658C9C9-AEE6-82EF-B1C4-31054CCBDB4F}"/>
              </a:ext>
            </a:extLst>
          </p:cNvPr>
          <p:cNvSpPr/>
          <p:nvPr/>
        </p:nvSpPr>
        <p:spPr>
          <a:xfrm>
            <a:off x="756946" y="4629148"/>
            <a:ext cx="4258114" cy="781837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3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NSimSun" panose="02010609030101010101" pitchFamily="49" charset="-122"/>
                <a:cs typeface="Calibri" panose="020F0502020204030204" pitchFamily="34" charset="0"/>
              </a:rPr>
              <a:t>Visualizador: </a:t>
            </a:r>
            <a:r>
              <a:rPr kumimoji="0" lang="pt-BR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NSimSun" panose="02010609030101010101" pitchFamily="49" charset="-122"/>
                <a:cs typeface="Calibri" panose="020F0502020204030204" pitchFamily="34" charset="0"/>
              </a:rPr>
              <a:t>https://cadastroimobiliario.economia.gov.br/#/login</a:t>
            </a:r>
          </a:p>
        </p:txBody>
      </p:sp>
      <p:pic>
        <p:nvPicPr>
          <p:cNvPr id="10" name="Picture 8" descr="D:\Documents and Settings\65697162634\Meus documentos\Sinter_Imagens\Slides\GIS-layers3.jpg">
            <a:extLst>
              <a:ext uri="{FF2B5EF4-FFF2-40B4-BE49-F238E27FC236}">
                <a16:creationId xmlns:a16="http://schemas.microsoft.com/office/drawing/2014/main" id="{EB405801-FD8E-1AAA-924E-4782E689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02"/>
            <a:ext cx="1513892" cy="24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6F51FA8-2EFC-D49E-DBCA-5019DBB0C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436" y="18597"/>
            <a:ext cx="5384230" cy="256306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CD044BB-D80E-3928-EE18-DC268D5FB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904" y="407055"/>
            <a:ext cx="2942442" cy="230570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3A061B8-3EEB-08A6-A919-41E5CC569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54" y="2688986"/>
            <a:ext cx="5571374" cy="194016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E1882F5-DFD3-9DD7-E2F0-F7436E22B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0690" y="2889012"/>
            <a:ext cx="4443656" cy="15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>
            <a:extLst>
              <a:ext uri="{FF2B5EF4-FFF2-40B4-BE49-F238E27FC236}">
                <a16:creationId xmlns:a16="http://schemas.microsoft.com/office/drawing/2014/main" id="{18CB0387-FF2A-A5ED-CF61-494023A3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562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Espaço Reservado para Conteúdo 2">
            <a:extLst>
              <a:ext uri="{FF2B5EF4-FFF2-40B4-BE49-F238E27FC236}">
                <a16:creationId xmlns:a16="http://schemas.microsoft.com/office/drawing/2014/main" id="{35D075A9-500B-A329-B22C-BE602345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26" y="904337"/>
            <a:ext cx="8156448" cy="428330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Arrecadação com cartão de crédito</a:t>
            </a:r>
          </a:p>
          <a:p>
            <a:pPr marL="342900" lvl="1" indent="0">
              <a:buNone/>
            </a:pPr>
            <a:r>
              <a:rPr lang="pt-BR" altLang="pt-BR" sz="2100" dirty="0"/>
              <a:t>Limitado a R$ 15 mil (segurança bancária)</a:t>
            </a:r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eaLnBrk="1" hangingPunct="1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Pagamento usando PIX</a:t>
            </a:r>
            <a:endParaRPr lang="pt-BR" altLang="pt-BR" sz="2400" b="1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  <a:p>
            <a:pPr marL="342900" lvl="1" indent="0">
              <a:buNone/>
            </a:pPr>
            <a:endParaRPr lang="pt-BR" altLang="pt-BR" sz="15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ED8C3-3AF8-2533-D8E0-4A78EB24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970"/>
            <a:ext cx="9753600" cy="5798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Arrecadação : Ampliação dos meios de pagamento</a:t>
            </a:r>
          </a:p>
        </p:txBody>
      </p:sp>
      <p:pic>
        <p:nvPicPr>
          <p:cNvPr id="3" name="Picture 2" descr="Precisa de um Cartão de Crédito? Conheça as opções da Visa | Visa">
            <a:extLst>
              <a:ext uri="{FF2B5EF4-FFF2-40B4-BE49-F238E27FC236}">
                <a16:creationId xmlns:a16="http://schemas.microsoft.com/office/drawing/2014/main" id="{707B7C5D-078F-7AF8-07A2-3D3A21B6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27" y="962522"/>
            <a:ext cx="1340430" cy="8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7B353C-AC05-2B0B-55C8-72FD20885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333" y="2018826"/>
            <a:ext cx="2328686" cy="329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>
            <a:extLst>
              <a:ext uri="{FF2B5EF4-FFF2-40B4-BE49-F238E27FC236}">
                <a16:creationId xmlns:a16="http://schemas.microsoft.com/office/drawing/2014/main" id="{18CB0387-FF2A-A5ED-CF61-494023A3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562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3ED8C3-3AF8-2533-D8E0-4A78EB24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589"/>
            <a:ext cx="9753600" cy="10787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Direito Creditório : Limitação de utilização de créditos decorrentes de ação judicial transitada em julgado</a:t>
            </a:r>
            <a:b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altLang="pt-BR" sz="1600" b="1" i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Portaria Normativa MF Nº 14, de 05 de janeiro de 2024 – Medida Provisória nº 1.202, 2023</a:t>
            </a:r>
            <a:endParaRPr lang="pt-BR" altLang="pt-BR" sz="2400" b="1" i="1" dirty="0">
              <a:solidFill>
                <a:srgbClr val="1721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358117-62AB-2DC6-E050-BD631075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36" y="1870752"/>
            <a:ext cx="5333018" cy="211002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FC402C-8633-B8A2-B067-BE60F6EE7023}"/>
              </a:ext>
            </a:extLst>
          </p:cNvPr>
          <p:cNvSpPr txBox="1"/>
          <p:nvPr/>
        </p:nvSpPr>
        <p:spPr>
          <a:xfrm>
            <a:off x="693175" y="4564626"/>
            <a:ext cx="7514303" cy="3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Obs.: Será considerada não declarada a </a:t>
            </a:r>
            <a:r>
              <a:rPr lang="pt-BR" dirty="0" err="1"/>
              <a:t>Dcomp</a:t>
            </a:r>
            <a:r>
              <a:rPr lang="pt-BR" dirty="0"/>
              <a:t> que superar o limite mensal </a:t>
            </a:r>
          </a:p>
        </p:txBody>
      </p:sp>
    </p:spTree>
    <p:extLst>
      <p:ext uri="{BB962C8B-B14F-4D97-AF65-F5344CB8AC3E}">
        <p14:creationId xmlns:p14="http://schemas.microsoft.com/office/powerpoint/2010/main" val="222021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4FD268-F0DF-F115-035C-1FEBEE71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9" y="206330"/>
            <a:ext cx="9753600" cy="88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AUTORREGULARIZAÇÃO INCENTIVADA</a:t>
            </a:r>
            <a:b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altLang="pt-BR" sz="1800" b="1" i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nº 14.740/2023</a:t>
            </a:r>
            <a:endParaRPr lang="pt-BR" altLang="pt-BR" sz="2400" b="1" i="1" dirty="0">
              <a:solidFill>
                <a:srgbClr val="1721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A1B7029-545E-5D3E-6848-55BC1C6E4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901607"/>
              </p:ext>
            </p:extLst>
          </p:nvPr>
        </p:nvGraphicFramePr>
        <p:xfrm>
          <a:off x="0" y="964036"/>
          <a:ext cx="97536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61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F1C654-D9E8-2749-C308-AFF1D968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9" y="206330"/>
            <a:ext cx="9753600" cy="738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rgbClr val="1721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TRANSAÇÃO TRIBUTÁRIA NA RECEITA FEDERAL</a:t>
            </a:r>
            <a:endParaRPr lang="pt-BR" altLang="pt-BR" sz="2400" b="1" i="1" dirty="0">
              <a:solidFill>
                <a:srgbClr val="1721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232873-34E9-082A-39A3-EDC3B2FE6586}"/>
              </a:ext>
            </a:extLst>
          </p:cNvPr>
          <p:cNvSpPr txBox="1"/>
          <p:nvPr/>
        </p:nvSpPr>
        <p:spPr>
          <a:xfrm>
            <a:off x="-1058" y="914400"/>
            <a:ext cx="9754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/>
              <a:t>Transação Individual , Transação de Pequeno Valor  e Transação de Créditos Tributários Irrecuperáveis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/>
              <a:t>Edital Teses sobre Lucros no Exterior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Adesão de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02.01</a:t>
            </a:r>
            <a:r>
              <a:rPr lang="pt-BR" sz="2400" dirty="0"/>
              <a:t> 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28.03.2024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Entrada de </a:t>
            </a:r>
            <a:r>
              <a:rPr lang="pt-BR" sz="2400" b="1" dirty="0"/>
              <a:t>6%</a:t>
            </a:r>
            <a:r>
              <a:rPr lang="pt-BR" sz="2400" dirty="0"/>
              <a:t> e parcelas e redução de principal, multa, juros e encargos: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6 meses, com redução de 65%;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18 meses, com redução de 50%; ou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30 meses, com redução de 35%.</a:t>
            </a:r>
          </a:p>
          <a:p>
            <a:pPr lvl="2"/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Sugestão de teses no site da RFB – Notícia de 10.01.2024</a:t>
            </a:r>
          </a:p>
        </p:txBody>
      </p:sp>
    </p:spTree>
    <p:extLst>
      <p:ext uri="{BB962C8B-B14F-4D97-AF65-F5344CB8AC3E}">
        <p14:creationId xmlns:p14="http://schemas.microsoft.com/office/powerpoint/2010/main" val="397280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35" name="Freeform 3">
            <a:extLst>
              <a:ext uri="{FF2B5EF4-FFF2-40B4-BE49-F238E27FC236}">
                <a16:creationId xmlns:a16="http://schemas.microsoft.com/office/drawing/2014/main" id="{7B64249E-9F08-4726-47D9-8B0365A78F83}"/>
              </a:ext>
            </a:extLst>
          </p:cNvPr>
          <p:cNvSpPr/>
          <p:nvPr/>
        </p:nvSpPr>
        <p:spPr>
          <a:xfrm>
            <a:off x="1209579" y="4669333"/>
            <a:ext cx="2303899" cy="227510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9999"/>
            </a:stretch>
          </a:blipFill>
        </p:spPr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F1D0E819-9584-F4EA-C8D3-8EC9AF28876F}"/>
              </a:ext>
            </a:extLst>
          </p:cNvPr>
          <p:cNvSpPr/>
          <p:nvPr/>
        </p:nvSpPr>
        <p:spPr>
          <a:xfrm>
            <a:off x="3724851" y="4669333"/>
            <a:ext cx="2303899" cy="227510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9999"/>
            </a:stretch>
          </a:blipFill>
        </p:spPr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E07B855-2098-E4D1-D9CF-00BED201D8CD}"/>
              </a:ext>
            </a:extLst>
          </p:cNvPr>
          <p:cNvSpPr/>
          <p:nvPr/>
        </p:nvSpPr>
        <p:spPr>
          <a:xfrm>
            <a:off x="6242109" y="4669333"/>
            <a:ext cx="2303899" cy="227510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9999"/>
            </a:stretch>
          </a:blipFill>
        </p:spPr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C5E2C96E-50B0-3CF0-E038-3F6A39120D90}"/>
              </a:ext>
            </a:extLst>
          </p:cNvPr>
          <p:cNvGrpSpPr/>
          <p:nvPr/>
        </p:nvGrpSpPr>
        <p:grpSpPr>
          <a:xfrm>
            <a:off x="462280" y="1936244"/>
            <a:ext cx="2291759" cy="2471295"/>
            <a:chOff x="0" y="0"/>
            <a:chExt cx="1131733" cy="1395815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4A7121F-5090-358A-41FE-8BA37DB712C5}"/>
                </a:ext>
              </a:extLst>
            </p:cNvPr>
            <p:cNvSpPr/>
            <p:nvPr/>
          </p:nvSpPr>
          <p:spPr>
            <a:xfrm>
              <a:off x="0" y="0"/>
              <a:ext cx="1131733" cy="1395815"/>
            </a:xfrm>
            <a:custGeom>
              <a:avLst/>
              <a:gdLst/>
              <a:ahLst/>
              <a:cxnLst/>
              <a:rect l="l" t="t" r="r" b="b"/>
              <a:pathLst>
                <a:path w="1131733" h="1395815">
                  <a:moveTo>
                    <a:pt x="0" y="0"/>
                  </a:moveTo>
                  <a:lnTo>
                    <a:pt x="1131733" y="0"/>
                  </a:lnTo>
                  <a:lnTo>
                    <a:pt x="1131733" y="1395815"/>
                  </a:lnTo>
                  <a:lnTo>
                    <a:pt x="0" y="139581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09084AF7-3F31-1498-85D3-84801D457536}"/>
                </a:ext>
              </a:extLst>
            </p:cNvPr>
            <p:cNvSpPr txBox="1"/>
            <p:nvPr/>
          </p:nvSpPr>
          <p:spPr>
            <a:xfrm>
              <a:off x="0" y="-38100"/>
              <a:ext cx="1131733" cy="143391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89"/>
                </a:lnSpc>
              </a:pPr>
              <a:endParaRPr sz="960" dirty="0"/>
            </a:p>
          </p:txBody>
        </p:sp>
      </p:grpSp>
      <p:grpSp>
        <p:nvGrpSpPr>
          <p:cNvPr id="41" name="Group 9">
            <a:extLst>
              <a:ext uri="{FF2B5EF4-FFF2-40B4-BE49-F238E27FC236}">
                <a16:creationId xmlns:a16="http://schemas.microsoft.com/office/drawing/2014/main" id="{EA540D4F-FE59-1D90-391C-F52CE6C58758}"/>
              </a:ext>
            </a:extLst>
          </p:cNvPr>
          <p:cNvGrpSpPr/>
          <p:nvPr/>
        </p:nvGrpSpPr>
        <p:grpSpPr>
          <a:xfrm>
            <a:off x="2970485" y="1936244"/>
            <a:ext cx="2291759" cy="2538751"/>
            <a:chOff x="0" y="0"/>
            <a:chExt cx="1131733" cy="1395815"/>
          </a:xfrm>
        </p:grpSpPr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0331A7FF-1FCC-1BDA-0259-8325FF448042}"/>
                </a:ext>
              </a:extLst>
            </p:cNvPr>
            <p:cNvSpPr/>
            <p:nvPr/>
          </p:nvSpPr>
          <p:spPr>
            <a:xfrm>
              <a:off x="0" y="0"/>
              <a:ext cx="1131733" cy="1395815"/>
            </a:xfrm>
            <a:custGeom>
              <a:avLst/>
              <a:gdLst/>
              <a:ahLst/>
              <a:cxnLst/>
              <a:rect l="l" t="t" r="r" b="b"/>
              <a:pathLst>
                <a:path w="1131733" h="1395815">
                  <a:moveTo>
                    <a:pt x="0" y="0"/>
                  </a:moveTo>
                  <a:lnTo>
                    <a:pt x="1131733" y="0"/>
                  </a:lnTo>
                  <a:lnTo>
                    <a:pt x="1131733" y="1395815"/>
                  </a:lnTo>
                  <a:lnTo>
                    <a:pt x="0" y="139581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96109BF0-5D3D-B2F2-5947-85479C81E85E}"/>
                </a:ext>
              </a:extLst>
            </p:cNvPr>
            <p:cNvSpPr txBox="1"/>
            <p:nvPr/>
          </p:nvSpPr>
          <p:spPr>
            <a:xfrm>
              <a:off x="0" y="-38100"/>
              <a:ext cx="1131733" cy="143391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89"/>
                </a:lnSpc>
              </a:pPr>
              <a:endParaRPr sz="960" dirty="0"/>
            </a:p>
          </p:txBody>
        </p:sp>
      </p:grpSp>
      <p:grpSp>
        <p:nvGrpSpPr>
          <p:cNvPr id="44" name="Group 12">
            <a:extLst>
              <a:ext uri="{FF2B5EF4-FFF2-40B4-BE49-F238E27FC236}">
                <a16:creationId xmlns:a16="http://schemas.microsoft.com/office/drawing/2014/main" id="{3B8AC7DA-6907-FFAA-27C7-56F124FE619B}"/>
              </a:ext>
            </a:extLst>
          </p:cNvPr>
          <p:cNvGrpSpPr>
            <a:grpSpLocks noChangeAspect="1"/>
          </p:cNvGrpSpPr>
          <p:nvPr/>
        </p:nvGrpSpPr>
        <p:grpSpPr>
          <a:xfrm>
            <a:off x="5754654" y="185547"/>
            <a:ext cx="4009065" cy="4793502"/>
            <a:chOff x="0" y="0"/>
            <a:chExt cx="8603361" cy="10286746"/>
          </a:xfrm>
        </p:grpSpPr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889025B8-EED2-A97C-4D31-959349C808B7}"/>
                </a:ext>
              </a:extLst>
            </p:cNvPr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56282" r="-56282"/>
              </a:stretch>
            </a:blipFill>
          </p:spPr>
        </p:sp>
      </p:grpSp>
      <p:grpSp>
        <p:nvGrpSpPr>
          <p:cNvPr id="46" name="Group 14">
            <a:extLst>
              <a:ext uri="{FF2B5EF4-FFF2-40B4-BE49-F238E27FC236}">
                <a16:creationId xmlns:a16="http://schemas.microsoft.com/office/drawing/2014/main" id="{DBDBA6D4-59FF-99E0-0F91-FFF0E4CB5C7F}"/>
              </a:ext>
            </a:extLst>
          </p:cNvPr>
          <p:cNvGrpSpPr/>
          <p:nvPr/>
        </p:nvGrpSpPr>
        <p:grpSpPr>
          <a:xfrm>
            <a:off x="5480684" y="1936244"/>
            <a:ext cx="2291759" cy="2471295"/>
            <a:chOff x="0" y="0"/>
            <a:chExt cx="1131733" cy="1395815"/>
          </a:xfrm>
        </p:grpSpPr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0AB2E0D4-5126-14C6-0BBD-E0A6C38F4377}"/>
                </a:ext>
              </a:extLst>
            </p:cNvPr>
            <p:cNvSpPr/>
            <p:nvPr/>
          </p:nvSpPr>
          <p:spPr>
            <a:xfrm>
              <a:off x="0" y="0"/>
              <a:ext cx="1131733" cy="1395815"/>
            </a:xfrm>
            <a:custGeom>
              <a:avLst/>
              <a:gdLst/>
              <a:ahLst/>
              <a:cxnLst/>
              <a:rect l="l" t="t" r="r" b="b"/>
              <a:pathLst>
                <a:path w="1131733" h="1395815">
                  <a:moveTo>
                    <a:pt x="0" y="0"/>
                  </a:moveTo>
                  <a:lnTo>
                    <a:pt x="1131733" y="0"/>
                  </a:lnTo>
                  <a:lnTo>
                    <a:pt x="1131733" y="1395815"/>
                  </a:lnTo>
                  <a:lnTo>
                    <a:pt x="0" y="139581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F904AD3E-5E7A-4F4B-82F9-A62102A2C3C3}"/>
                </a:ext>
              </a:extLst>
            </p:cNvPr>
            <p:cNvSpPr txBox="1"/>
            <p:nvPr/>
          </p:nvSpPr>
          <p:spPr>
            <a:xfrm>
              <a:off x="0" y="-38100"/>
              <a:ext cx="1131733" cy="143391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89"/>
                </a:lnSpc>
              </a:pPr>
              <a:endParaRPr sz="960" dirty="0"/>
            </a:p>
          </p:txBody>
        </p:sp>
      </p:grpSp>
      <p:sp>
        <p:nvSpPr>
          <p:cNvPr id="49" name="Freeform 17">
            <a:extLst>
              <a:ext uri="{FF2B5EF4-FFF2-40B4-BE49-F238E27FC236}">
                <a16:creationId xmlns:a16="http://schemas.microsoft.com/office/drawing/2014/main" id="{20C44094-8DF0-2E61-F589-BF658AF1E0BC}"/>
              </a:ext>
            </a:extLst>
          </p:cNvPr>
          <p:cNvSpPr/>
          <p:nvPr/>
        </p:nvSpPr>
        <p:spPr>
          <a:xfrm>
            <a:off x="1256895" y="2188837"/>
            <a:ext cx="690391" cy="767101"/>
          </a:xfrm>
          <a:custGeom>
            <a:avLst/>
            <a:gdLst/>
            <a:ahLst/>
            <a:cxnLst/>
            <a:rect l="l" t="t" r="r" b="b"/>
            <a:pathLst>
              <a:path w="1294483" h="1438314">
                <a:moveTo>
                  <a:pt x="0" y="0"/>
                </a:moveTo>
                <a:lnTo>
                  <a:pt x="1294483" y="0"/>
                </a:lnTo>
                <a:lnTo>
                  <a:pt x="1294483" y="1438314"/>
                </a:lnTo>
                <a:lnTo>
                  <a:pt x="0" y="1438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7D2A79C9-89E2-EB81-3103-80C380C03824}"/>
              </a:ext>
            </a:extLst>
          </p:cNvPr>
          <p:cNvSpPr/>
          <p:nvPr/>
        </p:nvSpPr>
        <p:spPr>
          <a:xfrm>
            <a:off x="3709277" y="2211190"/>
            <a:ext cx="814175" cy="722395"/>
          </a:xfrm>
          <a:custGeom>
            <a:avLst/>
            <a:gdLst/>
            <a:ahLst/>
            <a:cxnLst/>
            <a:rect l="l" t="t" r="r" b="b"/>
            <a:pathLst>
              <a:path w="1526578" h="1354491">
                <a:moveTo>
                  <a:pt x="0" y="0"/>
                </a:moveTo>
                <a:lnTo>
                  <a:pt x="1526577" y="0"/>
                </a:lnTo>
                <a:lnTo>
                  <a:pt x="1526577" y="1354491"/>
                </a:lnTo>
                <a:lnTo>
                  <a:pt x="0" y="13544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9">
            <a:extLst>
              <a:ext uri="{FF2B5EF4-FFF2-40B4-BE49-F238E27FC236}">
                <a16:creationId xmlns:a16="http://schemas.microsoft.com/office/drawing/2014/main" id="{65C74C5B-0639-9668-C0E8-BEB18779CB20}"/>
              </a:ext>
            </a:extLst>
          </p:cNvPr>
          <p:cNvSpPr/>
          <p:nvPr/>
        </p:nvSpPr>
        <p:spPr>
          <a:xfrm>
            <a:off x="6339048" y="2211190"/>
            <a:ext cx="591144" cy="744748"/>
          </a:xfrm>
          <a:custGeom>
            <a:avLst/>
            <a:gdLst/>
            <a:ahLst/>
            <a:cxnLst/>
            <a:rect l="l" t="t" r="r" b="b"/>
            <a:pathLst>
              <a:path w="1108395" h="1396403">
                <a:moveTo>
                  <a:pt x="0" y="0"/>
                </a:moveTo>
                <a:lnTo>
                  <a:pt x="1108395" y="0"/>
                </a:lnTo>
                <a:lnTo>
                  <a:pt x="1108395" y="1396403"/>
                </a:lnTo>
                <a:lnTo>
                  <a:pt x="0" y="13964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335A948D-4BE2-ADB3-588D-056B97A828F9}"/>
              </a:ext>
            </a:extLst>
          </p:cNvPr>
          <p:cNvSpPr txBox="1"/>
          <p:nvPr/>
        </p:nvSpPr>
        <p:spPr>
          <a:xfrm>
            <a:off x="261528" y="219375"/>
            <a:ext cx="437188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4266" dirty="0">
                <a:solidFill>
                  <a:srgbClr val="F1945B"/>
                </a:solidFill>
                <a:latin typeface="Now Bold"/>
              </a:rPr>
              <a:t>ORIENTE-SE</a:t>
            </a: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9AD18739-2C01-47C8-9D7B-2730A393BFA6}"/>
              </a:ext>
            </a:extLst>
          </p:cNvPr>
          <p:cNvSpPr txBox="1"/>
          <p:nvPr/>
        </p:nvSpPr>
        <p:spPr>
          <a:xfrm>
            <a:off x="150228" y="1134046"/>
            <a:ext cx="6373862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8"/>
              </a:lnSpc>
              <a:spcBef>
                <a:spcPct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DM Sans Bold"/>
              </a:rPr>
              <a:t>Projeto de comunicação massiva e proativa voltada aos principais assuntos de interesse dos cidadãos e empresas, em especial:</a:t>
            </a:r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9065E6D-0F77-5E78-025A-56F3F89CED5E}"/>
              </a:ext>
            </a:extLst>
          </p:cNvPr>
          <p:cNvSpPr txBox="1"/>
          <p:nvPr/>
        </p:nvSpPr>
        <p:spPr>
          <a:xfrm>
            <a:off x="580636" y="3055236"/>
            <a:ext cx="2055049" cy="19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  <a:spcBef>
                <a:spcPct val="0"/>
              </a:spcBef>
            </a:pPr>
            <a:r>
              <a:rPr lang="en-US" sz="1227" b="1" dirty="0">
                <a:solidFill>
                  <a:srgbClr val="145DA0"/>
                </a:solidFill>
                <a:latin typeface="DM Sans Bold"/>
              </a:rPr>
              <a:t>CALENDÁRIO TRIBUTÁRIO</a:t>
            </a: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43030C62-D3FE-FEF6-7074-99AC2ECEF81E}"/>
              </a:ext>
            </a:extLst>
          </p:cNvPr>
          <p:cNvSpPr txBox="1"/>
          <p:nvPr/>
        </p:nvSpPr>
        <p:spPr>
          <a:xfrm>
            <a:off x="3478651" y="3049140"/>
            <a:ext cx="1277421" cy="19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  <a:spcBef>
                <a:spcPct val="0"/>
              </a:spcBef>
            </a:pPr>
            <a:r>
              <a:rPr lang="en-US" sz="1227" b="1" dirty="0">
                <a:solidFill>
                  <a:srgbClr val="145DA0"/>
                </a:solidFill>
                <a:latin typeface="DM Sans Bold"/>
              </a:rPr>
              <a:t>SOB DEMANDA</a:t>
            </a:r>
          </a:p>
        </p:txBody>
      </p:sp>
      <p:sp>
        <p:nvSpPr>
          <p:cNvPr id="62" name="TextBox 30">
            <a:extLst>
              <a:ext uri="{FF2B5EF4-FFF2-40B4-BE49-F238E27FC236}">
                <a16:creationId xmlns:a16="http://schemas.microsoft.com/office/drawing/2014/main" id="{A35C6F5B-38B9-8859-D929-239E917469F3}"/>
              </a:ext>
            </a:extLst>
          </p:cNvPr>
          <p:cNvSpPr txBox="1"/>
          <p:nvPr/>
        </p:nvSpPr>
        <p:spPr>
          <a:xfrm>
            <a:off x="5995909" y="3055236"/>
            <a:ext cx="1277421" cy="19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  <a:spcBef>
                <a:spcPct val="0"/>
              </a:spcBef>
            </a:pPr>
            <a:r>
              <a:rPr lang="en-US" sz="1227" b="1" dirty="0">
                <a:solidFill>
                  <a:srgbClr val="145DA0"/>
                </a:solidFill>
                <a:latin typeface="DM Sans Bold"/>
              </a:rPr>
              <a:t>NORMATIVO</a:t>
            </a: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4124010F-388D-E606-443F-26C3AC2BD001}"/>
              </a:ext>
            </a:extLst>
          </p:cNvPr>
          <p:cNvSpPr txBox="1"/>
          <p:nvPr/>
        </p:nvSpPr>
        <p:spPr>
          <a:xfrm>
            <a:off x="462280" y="3578613"/>
            <a:ext cx="2291759" cy="67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  <a:spcBef>
                <a:spcPct val="0"/>
              </a:spcBef>
            </a:pPr>
            <a:r>
              <a:rPr lang="en-US" sz="1280" dirty="0">
                <a:solidFill>
                  <a:srgbClr val="145DA0"/>
                </a:solidFill>
                <a:latin typeface="DM Sans Bold"/>
              </a:rPr>
              <a:t>Assuntos que impactam o atendimento conforme o calendário tributário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CBF24404-8142-365D-1E9C-608B09CA2E65}"/>
              </a:ext>
            </a:extLst>
          </p:cNvPr>
          <p:cNvSpPr txBox="1"/>
          <p:nvPr/>
        </p:nvSpPr>
        <p:spPr>
          <a:xfrm>
            <a:off x="2977552" y="3578613"/>
            <a:ext cx="2291759" cy="67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  <a:spcBef>
                <a:spcPct val="0"/>
              </a:spcBef>
            </a:pPr>
            <a:r>
              <a:rPr lang="en-US" sz="1280" dirty="0">
                <a:solidFill>
                  <a:srgbClr val="145DA0"/>
                </a:solidFill>
                <a:latin typeface="DM Sans Bold"/>
              </a:rPr>
              <a:t>Inclusão de assuntos de interesse das entidades parceiras</a:t>
            </a:r>
          </a:p>
        </p:txBody>
      </p:sp>
      <p:sp>
        <p:nvSpPr>
          <p:cNvPr id="65" name="TextBox 33">
            <a:extLst>
              <a:ext uri="{FF2B5EF4-FFF2-40B4-BE49-F238E27FC236}">
                <a16:creationId xmlns:a16="http://schemas.microsoft.com/office/drawing/2014/main" id="{871136F4-BD59-E1FF-024A-386562B67B1F}"/>
              </a:ext>
            </a:extLst>
          </p:cNvPr>
          <p:cNvSpPr txBox="1"/>
          <p:nvPr/>
        </p:nvSpPr>
        <p:spPr>
          <a:xfrm>
            <a:off x="5501877" y="3578613"/>
            <a:ext cx="2284692" cy="67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  <a:spcBef>
                <a:spcPct val="0"/>
              </a:spcBef>
            </a:pPr>
            <a:r>
              <a:rPr lang="en-US" sz="1280" dirty="0">
                <a:solidFill>
                  <a:srgbClr val="145DA0"/>
                </a:solidFill>
                <a:latin typeface="DM Sans Bold"/>
              </a:rPr>
              <a:t>Antecipação de demandas criadas em virtude de inovações normativas</a:t>
            </a:r>
          </a:p>
        </p:txBody>
      </p:sp>
    </p:spTree>
    <p:extLst>
      <p:ext uri="{BB962C8B-B14F-4D97-AF65-F5344CB8AC3E}">
        <p14:creationId xmlns:p14="http://schemas.microsoft.com/office/powerpoint/2010/main" val="206489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22CD8B7-FE43-DDE3-C0DE-8CDC91A08F48}"/>
              </a:ext>
            </a:extLst>
          </p:cNvPr>
          <p:cNvSpPr txBox="1"/>
          <p:nvPr/>
        </p:nvSpPr>
        <p:spPr>
          <a:xfrm>
            <a:off x="1784278" y="1818526"/>
            <a:ext cx="6185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Questões / Dúvidas?</a:t>
            </a:r>
          </a:p>
        </p:txBody>
      </p:sp>
    </p:spTree>
    <p:extLst>
      <p:ext uri="{BB962C8B-B14F-4D97-AF65-F5344CB8AC3E}">
        <p14:creationId xmlns:p14="http://schemas.microsoft.com/office/powerpoint/2010/main" val="20484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0AF9FC-8703-7143-AE80-D060E86FA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55" y="648929"/>
            <a:ext cx="7963690" cy="43371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51F1B5-6D2D-4572-3E04-120C95C5174C}"/>
              </a:ext>
            </a:extLst>
          </p:cNvPr>
          <p:cNvSpPr txBox="1"/>
          <p:nvPr/>
        </p:nvSpPr>
        <p:spPr>
          <a:xfrm>
            <a:off x="894955" y="5049480"/>
            <a:ext cx="164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 nº 15/2024</a:t>
            </a:r>
          </a:p>
        </p:txBody>
      </p:sp>
    </p:spTree>
    <p:extLst>
      <p:ext uri="{BB962C8B-B14F-4D97-AF65-F5344CB8AC3E}">
        <p14:creationId xmlns:p14="http://schemas.microsoft.com/office/powerpoint/2010/main" val="35022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BAE653-C64B-1A86-E19E-8AB73F26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8" y="214333"/>
            <a:ext cx="9144000" cy="5058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51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2FA715F-2B71-DCFE-F921-6E7E861B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79" y="1801828"/>
            <a:ext cx="4604070" cy="3291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9492468-18BE-6127-BB48-35A6C1F27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618389"/>
              </p:ext>
            </p:extLst>
          </p:nvPr>
        </p:nvGraphicFramePr>
        <p:xfrm>
          <a:off x="5372476" y="1810059"/>
          <a:ext cx="3924290" cy="318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Visualização da imagem">
            <a:extLst>
              <a:ext uri="{FF2B5EF4-FFF2-40B4-BE49-F238E27FC236}">
                <a16:creationId xmlns:a16="http://schemas.microsoft.com/office/drawing/2014/main" id="{FA1D3475-9B20-522A-857F-34E934F8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51" y="322125"/>
            <a:ext cx="3214097" cy="10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223D2F1-A520-9C1D-25BC-D45E300717BE}"/>
              </a:ext>
            </a:extLst>
          </p:cNvPr>
          <p:cNvSpPr txBox="1"/>
          <p:nvPr/>
        </p:nvSpPr>
        <p:spPr>
          <a:xfrm>
            <a:off x="1607562" y="898132"/>
            <a:ext cx="4689822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625">
              <a:defRPr/>
            </a:pPr>
            <a:r>
              <a:rPr lang="pt-BR" sz="2625" b="1" spc="-281" dirty="0">
                <a:solidFill>
                  <a:srgbClr val="00205B"/>
                </a:solidFill>
                <a:latin typeface="Trebuchet MS" panose="020B0603020202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Domínios de Classificação</a:t>
            </a:r>
            <a:endParaRPr lang="pt-BR" sz="2625" b="1" spc="-281" dirty="0">
              <a:solidFill>
                <a:srgbClr val="64A70A"/>
              </a:solidFill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99050C4E-E5B0-5B65-19C5-6C332B525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3" r="26948"/>
          <a:stretch/>
        </p:blipFill>
        <p:spPr>
          <a:xfrm>
            <a:off x="908193" y="1496689"/>
            <a:ext cx="3358897" cy="3460025"/>
          </a:xfrm>
          <a:prstGeom prst="rect">
            <a:avLst/>
          </a:prstGeom>
        </p:spPr>
      </p:pic>
      <p:sp>
        <p:nvSpPr>
          <p:cNvPr id="5" name="Caixa de texto 59">
            <a:extLst>
              <a:ext uri="{FF2B5EF4-FFF2-40B4-BE49-F238E27FC236}">
                <a16:creationId xmlns:a16="http://schemas.microsoft.com/office/drawing/2014/main" id="{C77E78E9-3C3C-48C4-95BE-45990F068181}"/>
              </a:ext>
            </a:extLst>
          </p:cNvPr>
          <p:cNvSpPr txBox="1"/>
          <p:nvPr/>
        </p:nvSpPr>
        <p:spPr>
          <a:xfrm>
            <a:off x="-468281" y="1913323"/>
            <a:ext cx="2391581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Cadastro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" name="Caixa de texto 59">
            <a:extLst>
              <a:ext uri="{FF2B5EF4-FFF2-40B4-BE49-F238E27FC236}">
                <a16:creationId xmlns:a16="http://schemas.microsoft.com/office/drawing/2014/main" id="{22FDA26B-5BCF-1343-44DE-3B0DE7967387}"/>
              </a:ext>
            </a:extLst>
          </p:cNvPr>
          <p:cNvSpPr txBox="1"/>
          <p:nvPr/>
        </p:nvSpPr>
        <p:spPr>
          <a:xfrm>
            <a:off x="3431731" y="1913323"/>
            <a:ext cx="2391581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Declarações e Escriturações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Caixa de texto 59">
            <a:extLst>
              <a:ext uri="{FF2B5EF4-FFF2-40B4-BE49-F238E27FC236}">
                <a16:creationId xmlns:a16="http://schemas.microsoft.com/office/drawing/2014/main" id="{91D03B47-8293-A055-01FF-2D2F6807ACE3}"/>
              </a:ext>
            </a:extLst>
          </p:cNvPr>
          <p:cNvSpPr txBox="1"/>
          <p:nvPr/>
        </p:nvSpPr>
        <p:spPr>
          <a:xfrm>
            <a:off x="-523778" y="4309136"/>
            <a:ext cx="2391581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Pagamento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8" name="Caixa de texto 59">
            <a:extLst>
              <a:ext uri="{FF2B5EF4-FFF2-40B4-BE49-F238E27FC236}">
                <a16:creationId xmlns:a16="http://schemas.microsoft.com/office/drawing/2014/main" id="{86A817B3-EECF-11EA-F27E-E56B015EBDBF}"/>
              </a:ext>
            </a:extLst>
          </p:cNvPr>
          <p:cNvSpPr txBox="1"/>
          <p:nvPr/>
        </p:nvSpPr>
        <p:spPr>
          <a:xfrm>
            <a:off x="3493786" y="4192254"/>
            <a:ext cx="2391581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Informações / Veracidade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9" name="Picture 2" descr="Tipos de herramientas para la Gestión del Tiempo eficaz">
            <a:extLst>
              <a:ext uri="{FF2B5EF4-FFF2-40B4-BE49-F238E27FC236}">
                <a16:creationId xmlns:a16="http://schemas.microsoft.com/office/drawing/2014/main" id="{E0E62165-9B5F-9A5A-EDCB-08904EBE4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3D2DB"/>
              </a:clrFrom>
              <a:clrTo>
                <a:srgbClr val="93D2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-2539" r="28461"/>
          <a:stretch/>
        </p:blipFill>
        <p:spPr bwMode="auto">
          <a:xfrm>
            <a:off x="6596391" y="1452611"/>
            <a:ext cx="1390323" cy="130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 de texto 59">
            <a:extLst>
              <a:ext uri="{FF2B5EF4-FFF2-40B4-BE49-F238E27FC236}">
                <a16:creationId xmlns:a16="http://schemas.microsoft.com/office/drawing/2014/main" id="{CEBB7B32-DD7F-76DB-137B-16E359990918}"/>
              </a:ext>
            </a:extLst>
          </p:cNvPr>
          <p:cNvSpPr txBox="1"/>
          <p:nvPr/>
        </p:nvSpPr>
        <p:spPr>
          <a:xfrm>
            <a:off x="6143853" y="2687546"/>
            <a:ext cx="2407484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Comportamento 3 anos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1" name="Caixa de texto 59">
            <a:extLst>
              <a:ext uri="{FF2B5EF4-FFF2-40B4-BE49-F238E27FC236}">
                <a16:creationId xmlns:a16="http://schemas.microsoft.com/office/drawing/2014/main" id="{B1BB4C7D-9353-5FF8-CE40-A76DBDBEE6A9}"/>
              </a:ext>
            </a:extLst>
          </p:cNvPr>
          <p:cNvSpPr txBox="1"/>
          <p:nvPr/>
        </p:nvSpPr>
        <p:spPr>
          <a:xfrm>
            <a:off x="6430888" y="3565819"/>
            <a:ext cx="2176596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1,0 (conforme)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18FDBAA3-80E3-1807-F8FB-C293AFFC2AAD}"/>
              </a:ext>
            </a:extLst>
          </p:cNvPr>
          <p:cNvSpPr/>
          <p:nvPr/>
        </p:nvSpPr>
        <p:spPr>
          <a:xfrm>
            <a:off x="5583647" y="1452612"/>
            <a:ext cx="0" cy="37634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4" descr="Ilustração em vetor ícone gráfico de termômetro de desenho animado | Vetor  Premium">
            <a:extLst>
              <a:ext uri="{FF2B5EF4-FFF2-40B4-BE49-F238E27FC236}">
                <a16:creationId xmlns:a16="http://schemas.microsoft.com/office/drawing/2014/main" id="{914F76DD-CD87-8D4D-9007-1A3E6493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68295" y="3318113"/>
            <a:ext cx="1650892" cy="17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 de texto 59">
            <a:extLst>
              <a:ext uri="{FF2B5EF4-FFF2-40B4-BE49-F238E27FC236}">
                <a16:creationId xmlns:a16="http://schemas.microsoft.com/office/drawing/2014/main" id="{1DB72BEA-F905-C44A-95E2-A4EC7FE11198}"/>
              </a:ext>
            </a:extLst>
          </p:cNvPr>
          <p:cNvSpPr txBox="1"/>
          <p:nvPr/>
        </p:nvSpPr>
        <p:spPr>
          <a:xfrm>
            <a:off x="6612397" y="4661475"/>
            <a:ext cx="2176596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875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0,0 (desconforme)</a:t>
            </a:r>
            <a:endParaRPr lang="pt-BR" sz="1313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5" name="Gráfico 14" descr="Homem com preenchimento sólido">
            <a:extLst>
              <a:ext uri="{FF2B5EF4-FFF2-40B4-BE49-F238E27FC236}">
                <a16:creationId xmlns:a16="http://schemas.microsoft.com/office/drawing/2014/main" id="{B2B7DAFE-BAAF-568C-A50E-77908E765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0118" y="4014271"/>
            <a:ext cx="577081" cy="577081"/>
          </a:xfrm>
          <a:prstGeom prst="rect">
            <a:avLst/>
          </a:prstGeom>
        </p:spPr>
      </p:pic>
      <p:sp>
        <p:nvSpPr>
          <p:cNvPr id="16" name="Conector reto 15">
            <a:extLst>
              <a:ext uri="{FF2B5EF4-FFF2-40B4-BE49-F238E27FC236}">
                <a16:creationId xmlns:a16="http://schemas.microsoft.com/office/drawing/2014/main" id="{28870209-DFBA-ABC9-467D-F7FE0FA729CA}"/>
              </a:ext>
            </a:extLst>
          </p:cNvPr>
          <p:cNvSpPr/>
          <p:nvPr/>
        </p:nvSpPr>
        <p:spPr>
          <a:xfrm flipV="1">
            <a:off x="5583646" y="3285237"/>
            <a:ext cx="34920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 descr="Visualização da imagem">
            <a:extLst>
              <a:ext uri="{FF2B5EF4-FFF2-40B4-BE49-F238E27FC236}">
                <a16:creationId xmlns:a16="http://schemas.microsoft.com/office/drawing/2014/main" id="{A01974B5-C1ED-CF01-DF31-FCAA6400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2" y="265684"/>
            <a:ext cx="2583676" cy="8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0F3F18-3396-D9AC-3E99-A62D089192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7504" y="331291"/>
            <a:ext cx="6708512" cy="264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</a:rPr>
              <a:t>Benefícios e Vantagens conforme classificação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CACA97-671E-ED94-2A30-29DA35BCE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363516"/>
              </p:ext>
            </p:extLst>
          </p:nvPr>
        </p:nvGraphicFramePr>
        <p:xfrm>
          <a:off x="400457" y="1042872"/>
          <a:ext cx="8785584" cy="201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C9B9F73-98D4-696C-1A27-4B75C7C397BF}"/>
              </a:ext>
            </a:extLst>
          </p:cNvPr>
          <p:cNvSpPr txBox="1"/>
          <p:nvPr/>
        </p:nvSpPr>
        <p:spPr>
          <a:xfrm>
            <a:off x="411429" y="5210650"/>
            <a:ext cx="2715033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84" b="1" i="1" dirty="0"/>
              <a:t>*Respeitando as prioridades já definidas em Lei.</a:t>
            </a:r>
          </a:p>
        </p:txBody>
      </p:sp>
      <p:sp>
        <p:nvSpPr>
          <p:cNvPr id="6" name="Faixa para cima curva 1">
            <a:extLst>
              <a:ext uri="{FF2B5EF4-FFF2-40B4-BE49-F238E27FC236}">
                <a16:creationId xmlns:a16="http://schemas.microsoft.com/office/drawing/2014/main" id="{B4D55496-D222-5BBC-79FA-2C41FCC470C6}"/>
              </a:ext>
            </a:extLst>
          </p:cNvPr>
          <p:cNvSpPr/>
          <p:nvPr/>
        </p:nvSpPr>
        <p:spPr>
          <a:xfrm>
            <a:off x="2163136" y="1042872"/>
            <a:ext cx="4924756" cy="593336"/>
          </a:xfrm>
          <a:prstGeom prst="ellipseRibbon2">
            <a:avLst>
              <a:gd name="adj1" fmla="val 25000"/>
              <a:gd name="adj2" fmla="val 5309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Selo SINTONIA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EE3016B-7AA1-53A0-FFEB-EA3338921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422749"/>
              </p:ext>
            </p:extLst>
          </p:nvPr>
        </p:nvGraphicFramePr>
        <p:xfrm>
          <a:off x="411429" y="3055007"/>
          <a:ext cx="87746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Visualização da imagem">
            <a:extLst>
              <a:ext uri="{FF2B5EF4-FFF2-40B4-BE49-F238E27FC236}">
                <a16:creationId xmlns:a16="http://schemas.microsoft.com/office/drawing/2014/main" id="{5411690B-273D-822B-8107-AA5B89B7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0" y="135939"/>
            <a:ext cx="2583676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016EFA-522A-AB40-E76A-4A5DE567089B}"/>
              </a:ext>
            </a:extLst>
          </p:cNvPr>
          <p:cNvSpPr txBox="1"/>
          <p:nvPr/>
        </p:nvSpPr>
        <p:spPr>
          <a:xfrm>
            <a:off x="597950" y="235919"/>
            <a:ext cx="42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DEVEDOR CONTUMAZ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CF4B75-B50F-4595-AB55-617755248664}"/>
              </a:ext>
            </a:extLst>
          </p:cNvPr>
          <p:cNvSpPr txBox="1"/>
          <p:nvPr/>
        </p:nvSpPr>
        <p:spPr>
          <a:xfrm>
            <a:off x="481685" y="759139"/>
            <a:ext cx="8790230" cy="433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Critérios objetivos para débitos acima de R$ 15 milhões:</a:t>
            </a:r>
            <a:endParaRPr lang="pt-BR" sz="2400" dirty="0"/>
          </a:p>
          <a:p>
            <a:endParaRPr lang="pt-B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Débitos </a:t>
            </a:r>
            <a:r>
              <a:rPr lang="pt-BR" sz="2400" b="1" dirty="0"/>
              <a:t>não</a:t>
            </a:r>
            <a:r>
              <a:rPr lang="pt-BR" sz="2400" dirty="0"/>
              <a:t> garantidos e que superem </a:t>
            </a:r>
            <a:r>
              <a:rPr lang="pt-BR" sz="2400" b="1" dirty="0"/>
              <a:t>100%</a:t>
            </a:r>
            <a:r>
              <a:rPr lang="pt-BR" sz="2400" dirty="0"/>
              <a:t> do patrimônio;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Débitos inscritos em dívida ativa e em situação irregular a mais de </a:t>
            </a:r>
            <a:r>
              <a:rPr lang="pt-BR" sz="2400" b="1" dirty="0"/>
              <a:t>01</a:t>
            </a:r>
            <a:r>
              <a:rPr lang="pt-BR" sz="2400" dirty="0"/>
              <a:t> ano; ou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Parte relacionada de empresa </a:t>
            </a:r>
            <a:r>
              <a:rPr lang="pt-BR" sz="2400" b="1" dirty="0"/>
              <a:t>baixada</a:t>
            </a:r>
            <a:r>
              <a:rPr lang="pt-BR" sz="2400" dirty="0"/>
              <a:t> ou declarada </a:t>
            </a:r>
            <a:r>
              <a:rPr lang="pt-BR" sz="2400" b="1" dirty="0"/>
              <a:t>inapta</a:t>
            </a:r>
            <a:r>
              <a:rPr lang="pt-BR" sz="2400" dirty="0"/>
              <a:t> no CNPJ nos últimos </a:t>
            </a:r>
            <a:r>
              <a:rPr lang="pt-BR" sz="2400" b="1" dirty="0"/>
              <a:t>05</a:t>
            </a:r>
            <a:r>
              <a:rPr lang="pt-BR" sz="2400" dirty="0"/>
              <a:t> anos, com débitos em situação irregular. </a:t>
            </a:r>
          </a:p>
          <a:p>
            <a:pPr>
              <a:lnSpc>
                <a:spcPct val="150000"/>
              </a:lnSpc>
            </a:pPr>
            <a:endParaRPr lang="pt-BR" sz="1400" dirty="0"/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</a:rPr>
              <a:t>Levantamento preliminar: cerca de 1.100 empresas e débitos de R$ 230 bilhões.</a:t>
            </a:r>
          </a:p>
        </p:txBody>
      </p:sp>
    </p:spTree>
    <p:extLst>
      <p:ext uri="{BB962C8B-B14F-4D97-AF65-F5344CB8AC3E}">
        <p14:creationId xmlns:p14="http://schemas.microsoft.com/office/powerpoint/2010/main" val="408262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016EFA-522A-AB40-E76A-4A5DE567089B}"/>
              </a:ext>
            </a:extLst>
          </p:cNvPr>
          <p:cNvSpPr txBox="1"/>
          <p:nvPr/>
        </p:nvSpPr>
        <p:spPr>
          <a:xfrm>
            <a:off x="597950" y="235919"/>
            <a:ext cx="42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DEVEDOR CONTUMAZ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CF4B75-B50F-4595-AB55-617755248664}"/>
              </a:ext>
            </a:extLst>
          </p:cNvPr>
          <p:cNvSpPr txBox="1"/>
          <p:nvPr/>
        </p:nvSpPr>
        <p:spPr>
          <a:xfrm>
            <a:off x="597950" y="995058"/>
            <a:ext cx="8790230" cy="354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Consequências:</a:t>
            </a:r>
            <a:endParaRPr lang="pt-BR" sz="2400" dirty="0"/>
          </a:p>
          <a:p>
            <a:endParaRPr lang="pt-B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Declaração de </a:t>
            </a:r>
            <a:r>
              <a:rPr lang="pt-BR" sz="2400" b="1" dirty="0"/>
              <a:t>inaptidão</a:t>
            </a:r>
            <a:r>
              <a:rPr lang="pt-BR" sz="2400" dirty="0"/>
              <a:t> no CNPJ;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Julgamento </a:t>
            </a:r>
            <a:r>
              <a:rPr lang="pt-BR" sz="2400" b="1" dirty="0"/>
              <a:t>rápido</a:t>
            </a:r>
            <a:r>
              <a:rPr lang="pt-BR" sz="2400" dirty="0"/>
              <a:t> no contencioso administrativo;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Impedimento</a:t>
            </a:r>
            <a:r>
              <a:rPr lang="pt-BR" sz="2400" dirty="0"/>
              <a:t> de participar de licitações;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Ao sujeito passivo e o responsável tributário </a:t>
            </a:r>
            <a:r>
              <a:rPr lang="pt-BR" sz="2400" b="1" dirty="0"/>
              <a:t>não</a:t>
            </a:r>
            <a:r>
              <a:rPr lang="pt-BR" sz="2400" dirty="0"/>
              <a:t> será aplicada a </a:t>
            </a:r>
            <a:r>
              <a:rPr lang="pt-BR" sz="2400" u="sng" dirty="0"/>
              <a:t>extinção de punibilidade penal</a:t>
            </a:r>
            <a:r>
              <a:rPr lang="pt-BR" sz="2400" dirty="0"/>
              <a:t> em caso de pagamento.  </a:t>
            </a:r>
          </a:p>
        </p:txBody>
      </p:sp>
    </p:spTree>
    <p:extLst>
      <p:ext uri="{BB962C8B-B14F-4D97-AF65-F5344CB8AC3E}">
        <p14:creationId xmlns:p14="http://schemas.microsoft.com/office/powerpoint/2010/main" val="235579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5F2C8E8-3828-4AAE-58C8-425A5A7F3461}"/>
              </a:ext>
            </a:extLst>
          </p:cNvPr>
          <p:cNvSpPr txBox="1"/>
          <p:nvPr/>
        </p:nvSpPr>
        <p:spPr>
          <a:xfrm>
            <a:off x="597950" y="235919"/>
            <a:ext cx="429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FRUIÇÃO DE BENEFÍCIOS FISCAIS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1E3BA-F7CB-D73F-1D48-E7F99D1D1480}"/>
              </a:ext>
            </a:extLst>
          </p:cNvPr>
          <p:cNvSpPr txBox="1"/>
          <p:nvPr/>
        </p:nvSpPr>
        <p:spPr>
          <a:xfrm>
            <a:off x="301657" y="933503"/>
            <a:ext cx="53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R$ 523 BILHÕES EM BENEFÍCIOS FISCAIS (PLOA 2024)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4B862CC-4BBC-DFF1-F265-C89E1BFEA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093146"/>
              </p:ext>
            </p:extLst>
          </p:nvPr>
        </p:nvGraphicFramePr>
        <p:xfrm>
          <a:off x="1215254" y="1470581"/>
          <a:ext cx="7287724" cy="3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589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8AC255-872A-4EEF-A101-87CE10C7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981FA-2B03-4496-A509-9FD04F12DEE4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4871</TotalTime>
  <Words>637</Words>
  <Application>Microsoft Office PowerPoint</Application>
  <PresentationFormat>Personalizar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DejaVu Sans Condensed</vt:lpstr>
      <vt:lpstr>DM Sans Bold</vt:lpstr>
      <vt:lpstr>Now Bold</vt:lpstr>
      <vt:lpstr>Trebuchet MS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Benefícios e Vantagens conforme 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Arrecadação : Ampliação dos meios de pagamento</vt:lpstr>
      <vt:lpstr>Direito Creditório : Limitação de utilização de créditos decorrentes de ação judicial transitada em julgado  Portaria Normativa MF Nº 14, de 05 de janeiro de 2024 – Medida Provisória nº 1.202, 2023</vt:lpstr>
      <vt:lpstr>AUTORREGULARIZAÇÃO INCENTIVADA Lei nº 14.740/2023</vt:lpstr>
      <vt:lpstr>TRANSAÇÃO TRIBUTÁRIA NA RECEITA FEDERAL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Marcio Goncalves</cp:lastModifiedBy>
  <cp:revision>40</cp:revision>
  <dcterms:created xsi:type="dcterms:W3CDTF">2022-07-06T17:53:24Z</dcterms:created>
  <dcterms:modified xsi:type="dcterms:W3CDTF">2024-02-19T22:14:44Z</dcterms:modified>
</cp:coreProperties>
</file>