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66" r:id="rId7"/>
    <p:sldId id="267" r:id="rId8"/>
    <p:sldId id="269" r:id="rId9"/>
    <p:sldId id="270" r:id="rId10"/>
    <p:sldId id="271" r:id="rId11"/>
    <p:sldId id="273" r:id="rId12"/>
    <p:sldId id="268" r:id="rId13"/>
    <p:sldId id="272" r:id="rId14"/>
    <p:sldId id="274" r:id="rId15"/>
    <p:sldId id="275" r:id="rId16"/>
    <p:sldId id="276" r:id="rId17"/>
    <p:sldId id="277" r:id="rId18"/>
    <p:sldId id="265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AA6"/>
    <a:srgbClr val="5CC3B1"/>
    <a:srgbClr val="25273C"/>
    <a:srgbClr val="48C09E"/>
    <a:srgbClr val="3F8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090AF-35C6-4F48-B0F2-D644E8FEF197}" v="17" dt="2025-12-08T18:34:15.008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88136" autoAdjust="0"/>
  </p:normalViewPr>
  <p:slideViewPr>
    <p:cSldViewPr snapToGrid="0">
      <p:cViewPr varScale="1">
        <p:scale>
          <a:sx n="56" d="100"/>
          <a:sy n="56" d="100"/>
        </p:scale>
        <p:origin x="1032" y="4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Valladares Rodrigues" userId="5e36a631-4490-4ec0-b841-976a6c6d8867" providerId="ADAL" clId="{447090AF-35C6-4F48-B0F2-D644E8FEF197}"/>
    <pc:docChg chg="undo custSel delSld modSld sldOrd">
      <pc:chgData name="Virginia Valladares Rodrigues" userId="5e36a631-4490-4ec0-b841-976a6c6d8867" providerId="ADAL" clId="{447090AF-35C6-4F48-B0F2-D644E8FEF197}" dt="2025-12-10T20:36:41.675" v="481" actId="14734"/>
      <pc:docMkLst>
        <pc:docMk/>
      </pc:docMkLst>
      <pc:sldChg chg="modSp mod">
        <pc:chgData name="Virginia Valladares Rodrigues" userId="5e36a631-4490-4ec0-b841-976a6c6d8867" providerId="ADAL" clId="{447090AF-35C6-4F48-B0F2-D644E8FEF197}" dt="2025-12-08T13:11:18.565" v="407" actId="1035"/>
        <pc:sldMkLst>
          <pc:docMk/>
          <pc:sldMk cId="3055965939" sldId="256"/>
        </pc:sldMkLst>
        <pc:spChg chg="mod">
          <ac:chgData name="Virginia Valladares Rodrigues" userId="5e36a631-4490-4ec0-b841-976a6c6d8867" providerId="ADAL" clId="{447090AF-35C6-4F48-B0F2-D644E8FEF197}" dt="2025-12-08T13:11:18.565" v="407" actId="1035"/>
          <ac:spMkLst>
            <pc:docMk/>
            <pc:sldMk cId="3055965939" sldId="256"/>
            <ac:spMk id="6" creationId="{A6DEFB67-CBCC-1860-9BF5-54A09000CBCA}"/>
          </ac:spMkLst>
        </pc:spChg>
        <pc:spChg chg="mod">
          <ac:chgData name="Virginia Valladares Rodrigues" userId="5e36a631-4490-4ec0-b841-976a6c6d8867" providerId="ADAL" clId="{447090AF-35C6-4F48-B0F2-D644E8FEF197}" dt="2025-12-08T12:15:06.716" v="0" actId="121"/>
          <ac:spMkLst>
            <pc:docMk/>
            <pc:sldMk cId="3055965939" sldId="256"/>
            <ac:spMk id="7" creationId="{AEF1B8EA-B650-A66F-9B79-659CF988330B}"/>
          </ac:spMkLst>
        </pc:spChg>
      </pc:sldChg>
      <pc:sldChg chg="modSp mod">
        <pc:chgData name="Virginia Valladares Rodrigues" userId="5e36a631-4490-4ec0-b841-976a6c6d8867" providerId="ADAL" clId="{447090AF-35C6-4F48-B0F2-D644E8FEF197}" dt="2025-12-08T12:52:36.421" v="358" actId="1076"/>
        <pc:sldMkLst>
          <pc:docMk/>
          <pc:sldMk cId="788191284" sldId="257"/>
        </pc:sldMkLst>
        <pc:spChg chg="mod">
          <ac:chgData name="Virginia Valladares Rodrigues" userId="5e36a631-4490-4ec0-b841-976a6c6d8867" providerId="ADAL" clId="{447090AF-35C6-4F48-B0F2-D644E8FEF197}" dt="2025-12-08T12:24:41.875" v="76" actId="1076"/>
          <ac:spMkLst>
            <pc:docMk/>
            <pc:sldMk cId="788191284" sldId="257"/>
            <ac:spMk id="6" creationId="{8C461EF8-433E-AB9C-C328-35B9AD578A41}"/>
          </ac:spMkLst>
        </pc:spChg>
        <pc:spChg chg="mod">
          <ac:chgData name="Virginia Valladares Rodrigues" userId="5e36a631-4490-4ec0-b841-976a6c6d8867" providerId="ADAL" clId="{447090AF-35C6-4F48-B0F2-D644E8FEF197}" dt="2025-12-08T12:52:36.421" v="358" actId="1076"/>
          <ac:spMkLst>
            <pc:docMk/>
            <pc:sldMk cId="788191284" sldId="257"/>
            <ac:spMk id="7" creationId="{A0DB7816-1753-DAE3-A022-9E26CC9BF520}"/>
          </ac:spMkLst>
        </pc:spChg>
        <pc:spChg chg="mod">
          <ac:chgData name="Virginia Valladares Rodrigues" userId="5e36a631-4490-4ec0-b841-976a6c6d8867" providerId="ADAL" clId="{447090AF-35C6-4F48-B0F2-D644E8FEF197}" dt="2025-12-08T12:34:45.631" v="324" actId="20577"/>
          <ac:spMkLst>
            <pc:docMk/>
            <pc:sldMk cId="788191284" sldId="257"/>
            <ac:spMk id="15" creationId="{B6FA676D-166B-366A-B2FD-1D8BEF85E01E}"/>
          </ac:spMkLst>
        </pc:spChg>
        <pc:picChg chg="mod">
          <ac:chgData name="Virginia Valladares Rodrigues" userId="5e36a631-4490-4ec0-b841-976a6c6d8867" providerId="ADAL" clId="{447090AF-35C6-4F48-B0F2-D644E8FEF197}" dt="2025-12-08T12:43:59.585" v="337" actId="1076"/>
          <ac:picMkLst>
            <pc:docMk/>
            <pc:sldMk cId="788191284" sldId="257"/>
            <ac:picMk id="5" creationId="{7DBEABBB-DC9A-53CC-994D-246A188633F3}"/>
          </ac:picMkLst>
        </pc:picChg>
      </pc:sldChg>
      <pc:sldChg chg="modSp mod">
        <pc:chgData name="Virginia Valladares Rodrigues" userId="5e36a631-4490-4ec0-b841-976a6c6d8867" providerId="ADAL" clId="{447090AF-35C6-4F48-B0F2-D644E8FEF197}" dt="2025-12-08T12:15:39.535" v="1" actId="207"/>
        <pc:sldMkLst>
          <pc:docMk/>
          <pc:sldMk cId="1913496997" sldId="265"/>
        </pc:sldMkLst>
        <pc:spChg chg="mod">
          <ac:chgData name="Virginia Valladares Rodrigues" userId="5e36a631-4490-4ec0-b841-976a6c6d8867" providerId="ADAL" clId="{447090AF-35C6-4F48-B0F2-D644E8FEF197}" dt="2025-12-08T12:15:39.535" v="1" actId="207"/>
          <ac:spMkLst>
            <pc:docMk/>
            <pc:sldMk cId="1913496997" sldId="265"/>
            <ac:spMk id="2" creationId="{2D73DBCA-E9C8-DAEC-59E5-DE5909CD5293}"/>
          </ac:spMkLst>
        </pc:spChg>
      </pc:sldChg>
      <pc:sldChg chg="modSp mod">
        <pc:chgData name="Virginia Valladares Rodrigues" userId="5e36a631-4490-4ec0-b841-976a6c6d8867" providerId="ADAL" clId="{447090AF-35C6-4F48-B0F2-D644E8FEF197}" dt="2025-12-08T12:32:38.315" v="209" actId="1035"/>
        <pc:sldMkLst>
          <pc:docMk/>
          <pc:sldMk cId="2668533601" sldId="266"/>
        </pc:sldMkLst>
        <pc:spChg chg="mod">
          <ac:chgData name="Virginia Valladares Rodrigues" userId="5e36a631-4490-4ec0-b841-976a6c6d8867" providerId="ADAL" clId="{447090AF-35C6-4F48-B0F2-D644E8FEF197}" dt="2025-12-08T12:25:09.816" v="81" actId="1076"/>
          <ac:spMkLst>
            <pc:docMk/>
            <pc:sldMk cId="2668533601" sldId="266"/>
            <ac:spMk id="2" creationId="{4A25E2F5-1F10-C7BF-8661-0F9419916126}"/>
          </ac:spMkLst>
        </pc:spChg>
        <pc:spChg chg="mod">
          <ac:chgData name="Virginia Valladares Rodrigues" userId="5e36a631-4490-4ec0-b841-976a6c6d8867" providerId="ADAL" clId="{447090AF-35C6-4F48-B0F2-D644E8FEF197}" dt="2025-12-08T12:32:38.315" v="209" actId="1035"/>
          <ac:spMkLst>
            <pc:docMk/>
            <pc:sldMk cId="2668533601" sldId="266"/>
            <ac:spMk id="3" creationId="{5A5E2108-CB48-8C83-4D4A-2A0D4C4D8DB2}"/>
          </ac:spMkLst>
        </pc:spChg>
        <pc:spChg chg="mod">
          <ac:chgData name="Virginia Valladares Rodrigues" userId="5e36a631-4490-4ec0-b841-976a6c6d8867" providerId="ADAL" clId="{447090AF-35C6-4F48-B0F2-D644E8FEF197}" dt="2025-12-08T12:21:05.655" v="33" actId="20577"/>
          <ac:spMkLst>
            <pc:docMk/>
            <pc:sldMk cId="2668533601" sldId="266"/>
            <ac:spMk id="6" creationId="{63FDEEAA-E95F-2915-B0C1-F69F9B8D6C6E}"/>
          </ac:spMkLst>
        </pc:spChg>
      </pc:sldChg>
      <pc:sldChg chg="addSp delSp modSp mod">
        <pc:chgData name="Virginia Valladares Rodrigues" userId="5e36a631-4490-4ec0-b841-976a6c6d8867" providerId="ADAL" clId="{447090AF-35C6-4F48-B0F2-D644E8FEF197}" dt="2025-12-08T12:34:26.298" v="300" actId="1076"/>
        <pc:sldMkLst>
          <pc:docMk/>
          <pc:sldMk cId="2363975074" sldId="267"/>
        </pc:sldMkLst>
        <pc:spChg chg="mod">
          <ac:chgData name="Virginia Valladares Rodrigues" userId="5e36a631-4490-4ec0-b841-976a6c6d8867" providerId="ADAL" clId="{447090AF-35C6-4F48-B0F2-D644E8FEF197}" dt="2025-12-08T12:25:17.213" v="82" actId="1076"/>
          <ac:spMkLst>
            <pc:docMk/>
            <pc:sldMk cId="2363975074" sldId="267"/>
            <ac:spMk id="2" creationId="{0F61FFDD-BC8E-C6D2-0B56-669457ED8D79}"/>
          </ac:spMkLst>
        </pc:spChg>
        <pc:spChg chg="add mod">
          <ac:chgData name="Virginia Valladares Rodrigues" userId="5e36a631-4490-4ec0-b841-976a6c6d8867" providerId="ADAL" clId="{447090AF-35C6-4F48-B0F2-D644E8FEF197}" dt="2025-12-08T12:21:32.311" v="36"/>
          <ac:spMkLst>
            <pc:docMk/>
            <pc:sldMk cId="2363975074" sldId="267"/>
            <ac:spMk id="3" creationId="{E7A1336F-262D-52A9-E0C3-BC90C98ADBDF}"/>
          </ac:spMkLst>
        </pc:spChg>
        <pc:spChg chg="mod">
          <ac:chgData name="Virginia Valladares Rodrigues" userId="5e36a631-4490-4ec0-b841-976a6c6d8867" providerId="ADAL" clId="{447090AF-35C6-4F48-B0F2-D644E8FEF197}" dt="2025-12-08T12:34:26.298" v="300" actId="1076"/>
          <ac:spMkLst>
            <pc:docMk/>
            <pc:sldMk cId="2363975074" sldId="267"/>
            <ac:spMk id="7" creationId="{DC4C5C8A-CF30-B372-8BA7-825482300B01}"/>
          </ac:spMkLst>
        </pc:spChg>
        <pc:spChg chg="mod">
          <ac:chgData name="Virginia Valladares Rodrigues" userId="5e36a631-4490-4ec0-b841-976a6c6d8867" providerId="ADAL" clId="{447090AF-35C6-4F48-B0F2-D644E8FEF197}" dt="2025-12-08T12:33:51.888" v="288" actId="2711"/>
          <ac:spMkLst>
            <pc:docMk/>
            <pc:sldMk cId="2363975074" sldId="267"/>
            <ac:spMk id="8" creationId="{F9479591-F86B-F21B-BDD7-6CA4BA381DB9}"/>
          </ac:spMkLst>
        </pc:spChg>
      </pc:sldChg>
      <pc:sldChg chg="addSp delSp modSp mod">
        <pc:chgData name="Virginia Valladares Rodrigues" userId="5e36a631-4490-4ec0-b841-976a6c6d8867" providerId="ADAL" clId="{447090AF-35C6-4F48-B0F2-D644E8FEF197}" dt="2025-12-08T12:28:53.332" v="126" actId="1076"/>
        <pc:sldMkLst>
          <pc:docMk/>
          <pc:sldMk cId="2195943946" sldId="268"/>
        </pc:sldMkLst>
        <pc:spChg chg="mod">
          <ac:chgData name="Virginia Valladares Rodrigues" userId="5e36a631-4490-4ec0-b841-976a6c6d8867" providerId="ADAL" clId="{447090AF-35C6-4F48-B0F2-D644E8FEF197}" dt="2025-12-08T12:28:53.332" v="126" actId="1076"/>
          <ac:spMkLst>
            <pc:docMk/>
            <pc:sldMk cId="2195943946" sldId="268"/>
            <ac:spMk id="2" creationId="{2E40DFF4-83BA-EC3D-13B2-3EE4F6523338}"/>
          </ac:spMkLst>
        </pc:spChg>
        <pc:spChg chg="add mod">
          <ac:chgData name="Virginia Valladares Rodrigues" userId="5e36a631-4490-4ec0-b841-976a6c6d8867" providerId="ADAL" clId="{447090AF-35C6-4F48-B0F2-D644E8FEF197}" dt="2025-12-08T12:22:13.673" v="49"/>
          <ac:spMkLst>
            <pc:docMk/>
            <pc:sldMk cId="2195943946" sldId="268"/>
            <ac:spMk id="4" creationId="{45CF73CA-B6B0-E504-0D29-04828D6E522F}"/>
          </ac:spMkLst>
        </pc:spChg>
      </pc:sldChg>
      <pc:sldChg chg="addSp delSp modSp mod">
        <pc:chgData name="Virginia Valladares Rodrigues" userId="5e36a631-4490-4ec0-b841-976a6c6d8867" providerId="ADAL" clId="{447090AF-35C6-4F48-B0F2-D644E8FEF197}" dt="2025-12-08T12:27:10.479" v="117" actId="1036"/>
        <pc:sldMkLst>
          <pc:docMk/>
          <pc:sldMk cId="2232311922" sldId="269"/>
        </pc:sldMkLst>
        <pc:spChg chg="mod">
          <ac:chgData name="Virginia Valladares Rodrigues" userId="5e36a631-4490-4ec0-b841-976a6c6d8867" providerId="ADAL" clId="{447090AF-35C6-4F48-B0F2-D644E8FEF197}" dt="2025-12-08T12:26:59.592" v="107" actId="1076"/>
          <ac:spMkLst>
            <pc:docMk/>
            <pc:sldMk cId="2232311922" sldId="269"/>
            <ac:spMk id="2" creationId="{09590112-A9C4-C7BE-0D89-90EDA71ED4F0}"/>
          </ac:spMkLst>
        </pc:spChg>
        <pc:spChg chg="add mod">
          <ac:chgData name="Virginia Valladares Rodrigues" userId="5e36a631-4490-4ec0-b841-976a6c6d8867" providerId="ADAL" clId="{447090AF-35C6-4F48-B0F2-D644E8FEF197}" dt="2025-12-08T12:21:37.199" v="38"/>
          <ac:spMkLst>
            <pc:docMk/>
            <pc:sldMk cId="2232311922" sldId="269"/>
            <ac:spMk id="3" creationId="{CB23D5D8-EC86-5CFE-0117-828EAAEF780E}"/>
          </ac:spMkLst>
        </pc:spChg>
        <pc:spChg chg="mod">
          <ac:chgData name="Virginia Valladares Rodrigues" userId="5e36a631-4490-4ec0-b841-976a6c6d8867" providerId="ADAL" clId="{447090AF-35C6-4F48-B0F2-D644E8FEF197}" dt="2025-12-08T12:25:55.849" v="105" actId="1036"/>
          <ac:spMkLst>
            <pc:docMk/>
            <pc:sldMk cId="2232311922" sldId="269"/>
            <ac:spMk id="14" creationId="{B4144B10-FED3-6AA3-9BA3-FDDB178A5D48}"/>
          </ac:spMkLst>
        </pc:spChg>
        <pc:grpChg chg="mod">
          <ac:chgData name="Virginia Valladares Rodrigues" userId="5e36a631-4490-4ec0-b841-976a6c6d8867" providerId="ADAL" clId="{447090AF-35C6-4F48-B0F2-D644E8FEF197}" dt="2025-12-08T12:27:10.479" v="117" actId="1036"/>
          <ac:grpSpMkLst>
            <pc:docMk/>
            <pc:sldMk cId="2232311922" sldId="269"/>
            <ac:grpSpMk id="13" creationId="{B58B2F03-6D14-3EA7-48DD-F2D8AFDB7AE5}"/>
          </ac:grpSpMkLst>
        </pc:grpChg>
        <pc:graphicFrameChg chg="mod">
          <ac:chgData name="Virginia Valladares Rodrigues" userId="5e36a631-4490-4ec0-b841-976a6c6d8867" providerId="ADAL" clId="{447090AF-35C6-4F48-B0F2-D644E8FEF197}" dt="2025-12-08T12:27:10.479" v="117" actId="1036"/>
          <ac:graphicFrameMkLst>
            <pc:docMk/>
            <pc:sldMk cId="2232311922" sldId="269"/>
            <ac:graphicFrameMk id="12" creationId="{A59CB817-4CA9-C08D-436E-6661E3B3CD2D}"/>
          </ac:graphicFrameMkLst>
        </pc:graphicFrameChg>
        <pc:cxnChg chg="mod">
          <ac:chgData name="Virginia Valladares Rodrigues" userId="5e36a631-4490-4ec0-b841-976a6c6d8867" providerId="ADAL" clId="{447090AF-35C6-4F48-B0F2-D644E8FEF197}" dt="2025-12-08T12:25:55.849" v="105" actId="1036"/>
          <ac:cxnSpMkLst>
            <pc:docMk/>
            <pc:sldMk cId="2232311922" sldId="269"/>
            <ac:cxnSpMk id="17" creationId="{416D53A0-C0F3-EC50-F15A-37E4CE21E60A}"/>
          </ac:cxnSpMkLst>
        </pc:cxnChg>
      </pc:sldChg>
      <pc:sldChg chg="addSp delSp modSp mod ord">
        <pc:chgData name="Virginia Valladares Rodrigues" userId="5e36a631-4490-4ec0-b841-976a6c6d8867" providerId="ADAL" clId="{447090AF-35C6-4F48-B0F2-D644E8FEF197}" dt="2025-12-08T18:31:40.182" v="476" actId="20578"/>
        <pc:sldMkLst>
          <pc:docMk/>
          <pc:sldMk cId="3842664220" sldId="270"/>
        </pc:sldMkLst>
        <pc:spChg chg="mod">
          <ac:chgData name="Virginia Valladares Rodrigues" userId="5e36a631-4490-4ec0-b841-976a6c6d8867" providerId="ADAL" clId="{447090AF-35C6-4F48-B0F2-D644E8FEF197}" dt="2025-12-08T12:30:42.608" v="176" actId="1076"/>
          <ac:spMkLst>
            <pc:docMk/>
            <pc:sldMk cId="3842664220" sldId="270"/>
            <ac:spMk id="2" creationId="{A099FC08-902D-0671-61F9-FA267C3DEED6}"/>
          </ac:spMkLst>
        </pc:spChg>
        <pc:spChg chg="mod">
          <ac:chgData name="Virginia Valladares Rodrigues" userId="5e36a631-4490-4ec0-b841-976a6c6d8867" providerId="ADAL" clId="{447090AF-35C6-4F48-B0F2-D644E8FEF197}" dt="2025-12-08T12:31:36.417" v="181" actId="2711"/>
          <ac:spMkLst>
            <pc:docMk/>
            <pc:sldMk cId="3842664220" sldId="270"/>
            <ac:spMk id="3" creationId="{DF774179-2B89-1546-2C14-C22588104E30}"/>
          </ac:spMkLst>
        </pc:spChg>
        <pc:spChg chg="add mod">
          <ac:chgData name="Virginia Valladares Rodrigues" userId="5e36a631-4490-4ec0-b841-976a6c6d8867" providerId="ADAL" clId="{447090AF-35C6-4F48-B0F2-D644E8FEF197}" dt="2025-12-08T12:21:56.334" v="43"/>
          <ac:spMkLst>
            <pc:docMk/>
            <pc:sldMk cId="3842664220" sldId="270"/>
            <ac:spMk id="7" creationId="{5FAF07C6-C4C7-D45A-4F54-6848F4C05EAD}"/>
          </ac:spMkLst>
        </pc:spChg>
      </pc:sldChg>
      <pc:sldChg chg="addSp delSp modSp mod">
        <pc:chgData name="Virginia Valladares Rodrigues" userId="5e36a631-4490-4ec0-b841-976a6c6d8867" providerId="ADAL" clId="{447090AF-35C6-4F48-B0F2-D644E8FEF197}" dt="2025-12-08T18:28:45.159" v="473" actId="113"/>
        <pc:sldMkLst>
          <pc:docMk/>
          <pc:sldMk cId="3855478297" sldId="271"/>
        </pc:sldMkLst>
        <pc:spChg chg="add mod">
          <ac:chgData name="Virginia Valladares Rodrigues" userId="5e36a631-4490-4ec0-b841-976a6c6d8867" providerId="ADAL" clId="{447090AF-35C6-4F48-B0F2-D644E8FEF197}" dt="2025-12-08T12:22:01.017" v="45"/>
          <ac:spMkLst>
            <pc:docMk/>
            <pc:sldMk cId="3855478297" sldId="271"/>
            <ac:spMk id="3" creationId="{CDD1156B-2D67-B58F-0CF2-7FCF64DE76E2}"/>
          </ac:spMkLst>
        </pc:spChg>
        <pc:spChg chg="mod">
          <ac:chgData name="Virginia Valladares Rodrigues" userId="5e36a631-4490-4ec0-b841-976a6c6d8867" providerId="ADAL" clId="{447090AF-35C6-4F48-B0F2-D644E8FEF197}" dt="2025-12-08T18:28:45.159" v="473" actId="113"/>
          <ac:spMkLst>
            <pc:docMk/>
            <pc:sldMk cId="3855478297" sldId="271"/>
            <ac:spMk id="4" creationId="{3FD1D726-C5BB-E723-84A0-B2B6096DFCA7}"/>
          </ac:spMkLst>
        </pc:spChg>
        <pc:spChg chg="add mod">
          <ac:chgData name="Virginia Valladares Rodrigues" userId="5e36a631-4490-4ec0-b841-976a6c6d8867" providerId="ADAL" clId="{447090AF-35C6-4F48-B0F2-D644E8FEF197}" dt="2025-12-08T12:30:54.216" v="178"/>
          <ac:spMkLst>
            <pc:docMk/>
            <pc:sldMk cId="3855478297" sldId="271"/>
            <ac:spMk id="7" creationId="{378B4F81-5EF2-E0D9-D330-17FC0C85648A}"/>
          </ac:spMkLst>
        </pc:spChg>
      </pc:sldChg>
      <pc:sldChg chg="addSp delSp modSp mod">
        <pc:chgData name="Virginia Valladares Rodrigues" userId="5e36a631-4490-4ec0-b841-976a6c6d8867" providerId="ADAL" clId="{447090AF-35C6-4F48-B0F2-D644E8FEF197}" dt="2025-12-08T18:34:15.008" v="480"/>
        <pc:sldMkLst>
          <pc:docMk/>
          <pc:sldMk cId="2585155453" sldId="272"/>
        </pc:sldMkLst>
        <pc:spChg chg="add mod">
          <ac:chgData name="Virginia Valladares Rodrigues" userId="5e36a631-4490-4ec0-b841-976a6c6d8867" providerId="ADAL" clId="{447090AF-35C6-4F48-B0F2-D644E8FEF197}" dt="2025-12-08T12:22:19.849" v="51"/>
          <ac:spMkLst>
            <pc:docMk/>
            <pc:sldMk cId="2585155453" sldId="272"/>
            <ac:spMk id="4" creationId="{B96E00C3-06E1-50A1-2329-028FADEC54A5}"/>
          </ac:spMkLst>
        </pc:spChg>
        <pc:spChg chg="add mod">
          <ac:chgData name="Virginia Valladares Rodrigues" userId="5e36a631-4490-4ec0-b841-976a6c6d8867" providerId="ADAL" clId="{447090AF-35C6-4F48-B0F2-D644E8FEF197}" dt="2025-12-08T18:34:15.008" v="480"/>
          <ac:spMkLst>
            <pc:docMk/>
            <pc:sldMk cId="2585155453" sldId="272"/>
            <ac:spMk id="6" creationId="{DF79F3F3-3DCA-65C2-0C4A-53760D0BEB64}"/>
          </ac:spMkLst>
        </pc:spChg>
      </pc:sldChg>
      <pc:sldChg chg="addSp delSp modSp mod">
        <pc:chgData name="Virginia Valladares Rodrigues" userId="5e36a631-4490-4ec0-b841-976a6c6d8867" providerId="ADAL" clId="{447090AF-35C6-4F48-B0F2-D644E8FEF197}" dt="2025-12-10T20:36:41.675" v="481" actId="14734"/>
        <pc:sldMkLst>
          <pc:docMk/>
          <pc:sldMk cId="3634255573" sldId="273"/>
        </pc:sldMkLst>
        <pc:spChg chg="add mod">
          <ac:chgData name="Virginia Valladares Rodrigues" userId="5e36a631-4490-4ec0-b841-976a6c6d8867" providerId="ADAL" clId="{447090AF-35C6-4F48-B0F2-D644E8FEF197}" dt="2025-12-08T12:22:06.640" v="47"/>
          <ac:spMkLst>
            <pc:docMk/>
            <pc:sldMk cId="3634255573" sldId="273"/>
            <ac:spMk id="3" creationId="{82647FDE-B956-BB2B-E92F-94122560E11A}"/>
          </ac:spMkLst>
        </pc:spChg>
        <pc:spChg chg="add mod">
          <ac:chgData name="Virginia Valladares Rodrigues" userId="5e36a631-4490-4ec0-b841-976a6c6d8867" providerId="ADAL" clId="{447090AF-35C6-4F48-B0F2-D644E8FEF197}" dt="2025-12-08T12:31:04.481" v="180"/>
          <ac:spMkLst>
            <pc:docMk/>
            <pc:sldMk cId="3634255573" sldId="273"/>
            <ac:spMk id="4" creationId="{B5A24BB0-7D9F-818B-3B32-146670E15992}"/>
          </ac:spMkLst>
        </pc:spChg>
        <pc:graphicFrameChg chg="modGraphic">
          <ac:chgData name="Virginia Valladares Rodrigues" userId="5e36a631-4490-4ec0-b841-976a6c6d8867" providerId="ADAL" clId="{447090AF-35C6-4F48-B0F2-D644E8FEF197}" dt="2025-12-10T20:36:41.675" v="481" actId="14734"/>
          <ac:graphicFrameMkLst>
            <pc:docMk/>
            <pc:sldMk cId="3634255573" sldId="273"/>
            <ac:graphicFrameMk id="9" creationId="{1831BC7E-B4E1-A4E5-8925-50B3ACC1AC15}"/>
          </ac:graphicFrameMkLst>
        </pc:graphicFrameChg>
      </pc:sldChg>
      <pc:sldChg chg="modSp mod">
        <pc:chgData name="Virginia Valladares Rodrigues" userId="5e36a631-4490-4ec0-b841-976a6c6d8867" providerId="ADAL" clId="{447090AF-35C6-4F48-B0F2-D644E8FEF197}" dt="2025-12-08T12:28:39.861" v="124" actId="1076"/>
        <pc:sldMkLst>
          <pc:docMk/>
          <pc:sldMk cId="929914742" sldId="274"/>
        </pc:sldMkLst>
        <pc:spChg chg="mod">
          <ac:chgData name="Virginia Valladares Rodrigues" userId="5e36a631-4490-4ec0-b841-976a6c6d8867" providerId="ADAL" clId="{447090AF-35C6-4F48-B0F2-D644E8FEF197}" dt="2025-12-08T12:28:39.861" v="124" actId="1076"/>
          <ac:spMkLst>
            <pc:docMk/>
            <pc:sldMk cId="929914742" sldId="274"/>
            <ac:spMk id="2" creationId="{8A637E33-A2B2-51AD-6FCE-7092A3A7AAC9}"/>
          </ac:spMkLst>
        </pc:spChg>
      </pc:sldChg>
      <pc:sldChg chg="addSp delSp modSp mod">
        <pc:chgData name="Virginia Valladares Rodrigues" userId="5e36a631-4490-4ec0-b841-976a6c6d8867" providerId="ADAL" clId="{447090AF-35C6-4F48-B0F2-D644E8FEF197}" dt="2025-12-08T18:32:26.734" v="478" actId="20577"/>
        <pc:sldMkLst>
          <pc:docMk/>
          <pc:sldMk cId="806350478" sldId="275"/>
        </pc:sldMkLst>
        <pc:spChg chg="mod">
          <ac:chgData name="Virginia Valladares Rodrigues" userId="5e36a631-4490-4ec0-b841-976a6c6d8867" providerId="ADAL" clId="{447090AF-35C6-4F48-B0F2-D644E8FEF197}" dt="2025-12-08T18:32:26.734" v="478" actId="20577"/>
          <ac:spMkLst>
            <pc:docMk/>
            <pc:sldMk cId="806350478" sldId="275"/>
            <ac:spMk id="2" creationId="{900186C7-217B-B8BC-EC01-035DF08CC4DB}"/>
          </ac:spMkLst>
        </pc:spChg>
        <pc:spChg chg="add mod">
          <ac:chgData name="Virginia Valladares Rodrigues" userId="5e36a631-4490-4ec0-b841-976a6c6d8867" providerId="ADAL" clId="{447090AF-35C6-4F48-B0F2-D644E8FEF197}" dt="2025-12-08T12:22:28.618" v="53"/>
          <ac:spMkLst>
            <pc:docMk/>
            <pc:sldMk cId="806350478" sldId="275"/>
            <ac:spMk id="7" creationId="{95863AB0-8747-A3C6-775D-885DD4C4D04F}"/>
          </ac:spMkLst>
        </pc:spChg>
      </pc:sldChg>
      <pc:sldChg chg="addSp delSp modSp mod">
        <pc:chgData name="Virginia Valladares Rodrigues" userId="5e36a631-4490-4ec0-b841-976a6c6d8867" providerId="ADAL" clId="{447090AF-35C6-4F48-B0F2-D644E8FEF197}" dt="2025-12-08T18:32:12.283" v="477" actId="20577"/>
        <pc:sldMkLst>
          <pc:docMk/>
          <pc:sldMk cId="1639540367" sldId="276"/>
        </pc:sldMkLst>
        <pc:spChg chg="add mod">
          <ac:chgData name="Virginia Valladares Rodrigues" userId="5e36a631-4490-4ec0-b841-976a6c6d8867" providerId="ADAL" clId="{447090AF-35C6-4F48-B0F2-D644E8FEF197}" dt="2025-12-08T12:22:35.077" v="55"/>
          <ac:spMkLst>
            <pc:docMk/>
            <pc:sldMk cId="1639540367" sldId="276"/>
            <ac:spMk id="3" creationId="{E4093B0B-7F47-B808-224F-4A940B4BEFBD}"/>
          </ac:spMkLst>
        </pc:spChg>
        <pc:spChg chg="add mod">
          <ac:chgData name="Virginia Valladares Rodrigues" userId="5e36a631-4490-4ec0-b841-976a6c6d8867" providerId="ADAL" clId="{447090AF-35C6-4F48-B0F2-D644E8FEF197}" dt="2025-12-08T18:32:12.283" v="477" actId="20577"/>
          <ac:spMkLst>
            <pc:docMk/>
            <pc:sldMk cId="1639540367" sldId="276"/>
            <ac:spMk id="4" creationId="{C06111A3-0DD2-E47B-D05A-0A1B00DE7B33}"/>
          </ac:spMkLst>
        </pc:spChg>
        <pc:spChg chg="mod">
          <ac:chgData name="Virginia Valladares Rodrigues" userId="5e36a631-4490-4ec0-b841-976a6c6d8867" providerId="ADAL" clId="{447090AF-35C6-4F48-B0F2-D644E8FEF197}" dt="2025-12-08T13:10:23.964" v="383" actId="1036"/>
          <ac:spMkLst>
            <pc:docMk/>
            <pc:sldMk cId="1639540367" sldId="276"/>
            <ac:spMk id="7" creationId="{5E447E67-0F16-326D-DF8A-E33696368730}"/>
          </ac:spMkLst>
        </pc:spChg>
      </pc:sldChg>
      <pc:sldChg chg="addSp delSp modSp mod">
        <pc:chgData name="Virginia Valladares Rodrigues" userId="5e36a631-4490-4ec0-b841-976a6c6d8867" providerId="ADAL" clId="{447090AF-35C6-4F48-B0F2-D644E8FEF197}" dt="2025-12-08T12:28:21.052" v="121" actId="1076"/>
        <pc:sldMkLst>
          <pc:docMk/>
          <pc:sldMk cId="3487433657" sldId="277"/>
        </pc:sldMkLst>
        <pc:spChg chg="mod">
          <ac:chgData name="Virginia Valladares Rodrigues" userId="5e36a631-4490-4ec0-b841-976a6c6d8867" providerId="ADAL" clId="{447090AF-35C6-4F48-B0F2-D644E8FEF197}" dt="2025-12-08T12:28:21.052" v="121" actId="1076"/>
          <ac:spMkLst>
            <pc:docMk/>
            <pc:sldMk cId="3487433657" sldId="277"/>
            <ac:spMk id="2" creationId="{4F75F955-4532-3A98-C3D6-10574EAD6326}"/>
          </ac:spMkLst>
        </pc:spChg>
        <pc:spChg chg="add mod">
          <ac:chgData name="Virginia Valladares Rodrigues" userId="5e36a631-4490-4ec0-b841-976a6c6d8867" providerId="ADAL" clId="{447090AF-35C6-4F48-B0F2-D644E8FEF197}" dt="2025-12-08T12:22:39.808" v="56"/>
          <ac:spMkLst>
            <pc:docMk/>
            <pc:sldMk cId="3487433657" sldId="277"/>
            <ac:spMk id="4" creationId="{99FE133E-DC95-8817-4D97-42ED034824E9}"/>
          </ac:spMkLst>
        </pc:spChg>
      </pc:sldChg>
      <pc:sldChg chg="addSp delSp modSp del mod">
        <pc:chgData name="Virginia Valladares Rodrigues" userId="5e36a631-4490-4ec0-b841-976a6c6d8867" providerId="ADAL" clId="{447090AF-35C6-4F48-B0F2-D644E8FEF197}" dt="2025-12-08T12:26:48.695" v="106" actId="47"/>
        <pc:sldMkLst>
          <pc:docMk/>
          <pc:sldMk cId="4274595254" sldId="278"/>
        </pc:sldMkLst>
      </pc:sldChg>
    </pc:docChg>
  </pc:docChgLst>
  <pc:docChgLst>
    <pc:chgData name="Marco Sergio Almeida Veludo Gouveia" userId="591320b3-3112-4fd3-95ec-395e1bd817d7" providerId="ADAL" clId="{586FEF9A-E9EA-4C44-9301-706593C91B04}"/>
    <pc:docChg chg="undo custSel addSld delSld modSld sldOrd delMainMaster">
      <pc:chgData name="Marco Sergio Almeida Veludo Gouveia" userId="591320b3-3112-4fd3-95ec-395e1bd817d7" providerId="ADAL" clId="{586FEF9A-E9EA-4C44-9301-706593C91B04}" dt="2025-12-08T01:10:17.872" v="828" actId="20577"/>
      <pc:docMkLst>
        <pc:docMk/>
      </pc:docMkLst>
      <pc:sldChg chg="modSp mod">
        <pc:chgData name="Marco Sergio Almeida Veludo Gouveia" userId="591320b3-3112-4fd3-95ec-395e1bd817d7" providerId="ADAL" clId="{586FEF9A-E9EA-4C44-9301-706593C91B04}" dt="2025-12-07T23:43:49.864" v="146" actId="404"/>
        <pc:sldMkLst>
          <pc:docMk/>
          <pc:sldMk cId="3055965939" sldId="256"/>
        </pc:sldMkLst>
        <pc:spChg chg="mod">
          <ac:chgData name="Marco Sergio Almeida Veludo Gouveia" userId="591320b3-3112-4fd3-95ec-395e1bd817d7" providerId="ADAL" clId="{586FEF9A-E9EA-4C44-9301-706593C91B04}" dt="2025-12-07T23:43:07.803" v="65" actId="404"/>
          <ac:spMkLst>
            <pc:docMk/>
            <pc:sldMk cId="3055965939" sldId="256"/>
            <ac:spMk id="6" creationId="{A6DEFB67-CBCC-1860-9BF5-54A09000CBCA}"/>
          </ac:spMkLst>
        </pc:spChg>
        <pc:spChg chg="mod">
          <ac:chgData name="Marco Sergio Almeida Veludo Gouveia" userId="591320b3-3112-4fd3-95ec-395e1bd817d7" providerId="ADAL" clId="{586FEF9A-E9EA-4C44-9301-706593C91B04}" dt="2025-12-07T23:43:49.864" v="146" actId="404"/>
          <ac:spMkLst>
            <pc:docMk/>
            <pc:sldMk cId="3055965939" sldId="256"/>
            <ac:spMk id="7" creationId="{AEF1B8EA-B650-A66F-9B79-659CF988330B}"/>
          </ac:spMkLst>
        </pc:spChg>
      </pc:sldChg>
      <pc:sldChg chg="addSp delSp modSp mod">
        <pc:chgData name="Marco Sergio Almeida Veludo Gouveia" userId="591320b3-3112-4fd3-95ec-395e1bd817d7" providerId="ADAL" clId="{586FEF9A-E9EA-4C44-9301-706593C91B04}" dt="2025-12-08T00:48:54.764" v="803" actId="403"/>
        <pc:sldMkLst>
          <pc:docMk/>
          <pc:sldMk cId="788191284" sldId="257"/>
        </pc:sldMkLst>
        <pc:spChg chg="mod">
          <ac:chgData name="Marco Sergio Almeida Veludo Gouveia" userId="591320b3-3112-4fd3-95ec-395e1bd817d7" providerId="ADAL" clId="{586FEF9A-E9EA-4C44-9301-706593C91B04}" dt="2025-12-07T23:45:06.317" v="264" actId="20577"/>
          <ac:spMkLst>
            <pc:docMk/>
            <pc:sldMk cId="788191284" sldId="257"/>
            <ac:spMk id="6" creationId="{8C461EF8-433E-AB9C-C328-35B9AD578A41}"/>
          </ac:spMkLst>
        </pc:spChg>
        <pc:spChg chg="mod">
          <ac:chgData name="Marco Sergio Almeida Veludo Gouveia" userId="591320b3-3112-4fd3-95ec-395e1bd817d7" providerId="ADAL" clId="{586FEF9A-E9EA-4C44-9301-706593C91B04}" dt="2025-12-07T23:45:28.218" v="289" actId="20577"/>
          <ac:spMkLst>
            <pc:docMk/>
            <pc:sldMk cId="788191284" sldId="257"/>
            <ac:spMk id="7" creationId="{A0DB7816-1753-DAE3-A022-9E26CC9BF520}"/>
          </ac:spMkLst>
        </pc:spChg>
        <pc:spChg chg="add mod">
          <ac:chgData name="Marco Sergio Almeida Veludo Gouveia" userId="591320b3-3112-4fd3-95ec-395e1bd817d7" providerId="ADAL" clId="{586FEF9A-E9EA-4C44-9301-706593C91B04}" dt="2025-12-08T00:48:54.764" v="803" actId="403"/>
          <ac:spMkLst>
            <pc:docMk/>
            <pc:sldMk cId="788191284" sldId="257"/>
            <ac:spMk id="15" creationId="{B6FA676D-166B-366A-B2FD-1D8BEF85E01E}"/>
          </ac:spMkLst>
        </pc:spChg>
        <pc:spChg chg="add mod">
          <ac:chgData name="Marco Sergio Almeida Veludo Gouveia" userId="591320b3-3112-4fd3-95ec-395e1bd817d7" providerId="ADAL" clId="{586FEF9A-E9EA-4C44-9301-706593C91B04}" dt="2025-12-07T23:47:31.673" v="297" actId="1076"/>
          <ac:spMkLst>
            <pc:docMk/>
            <pc:sldMk cId="788191284" sldId="257"/>
            <ac:spMk id="16" creationId="{16C43E2A-F657-3FB5-D7A6-017F8B5D9CE5}"/>
          </ac:spMkLst>
        </pc:spChg>
        <pc:graphicFrameChg chg="add mod modGraphic">
          <ac:chgData name="Marco Sergio Almeida Veludo Gouveia" userId="591320b3-3112-4fd3-95ec-395e1bd817d7" providerId="ADAL" clId="{586FEF9A-E9EA-4C44-9301-706593C91B04}" dt="2025-12-08T00:44:25.365" v="794" actId="403"/>
          <ac:graphicFrameMkLst>
            <pc:docMk/>
            <pc:sldMk cId="788191284" sldId="257"/>
            <ac:graphicFrameMk id="13" creationId="{A6F34667-527E-FF9D-AD74-3E501607476B}"/>
          </ac:graphicFrameMkLst>
        </pc:graphicFrameChg>
        <pc:picChg chg="ord">
          <ac:chgData name="Marco Sergio Almeida Veludo Gouveia" userId="591320b3-3112-4fd3-95ec-395e1bd817d7" providerId="ADAL" clId="{586FEF9A-E9EA-4C44-9301-706593C91B04}" dt="2025-12-07T23:48:19.737" v="307" actId="167"/>
          <ac:picMkLst>
            <pc:docMk/>
            <pc:sldMk cId="788191284" sldId="257"/>
            <ac:picMk id="5" creationId="{7DBEABBB-DC9A-53CC-994D-246A188633F3}"/>
          </ac:picMkLst>
        </pc:picChg>
      </pc:sldChg>
      <pc:sldChg chg="del">
        <pc:chgData name="Marco Sergio Almeida Veludo Gouveia" userId="591320b3-3112-4fd3-95ec-395e1bd817d7" providerId="ADAL" clId="{586FEF9A-E9EA-4C44-9301-706593C91B04}" dt="2025-12-07T23:40:25.405" v="0" actId="47"/>
        <pc:sldMkLst>
          <pc:docMk/>
          <pc:sldMk cId="701672407" sldId="262"/>
        </pc:sldMkLst>
      </pc:sldChg>
      <pc:sldChg chg="del">
        <pc:chgData name="Marco Sergio Almeida Veludo Gouveia" userId="591320b3-3112-4fd3-95ec-395e1bd817d7" providerId="ADAL" clId="{586FEF9A-E9EA-4C44-9301-706593C91B04}" dt="2025-12-07T23:40:45.630" v="1" actId="47"/>
        <pc:sldMkLst>
          <pc:docMk/>
          <pc:sldMk cId="2439434551" sldId="264"/>
        </pc:sldMkLst>
      </pc:sldChg>
      <pc:sldChg chg="modSp mod">
        <pc:chgData name="Marco Sergio Almeida Veludo Gouveia" userId="591320b3-3112-4fd3-95ec-395e1bd817d7" providerId="ADAL" clId="{586FEF9A-E9EA-4C44-9301-706593C91B04}" dt="2025-12-07T23:44:44.783" v="215" actId="20577"/>
        <pc:sldMkLst>
          <pc:docMk/>
          <pc:sldMk cId="1913496997" sldId="265"/>
        </pc:sldMkLst>
        <pc:spChg chg="mod">
          <ac:chgData name="Marco Sergio Almeida Veludo Gouveia" userId="591320b3-3112-4fd3-95ec-395e1bd817d7" providerId="ADAL" clId="{586FEF9A-E9EA-4C44-9301-706593C91B04}" dt="2025-12-07T23:44:44.783" v="215" actId="20577"/>
          <ac:spMkLst>
            <pc:docMk/>
            <pc:sldMk cId="1913496997" sldId="265"/>
            <ac:spMk id="2" creationId="{2D73DBCA-E9C8-DAEC-59E5-DE5909CD5293}"/>
          </ac:spMkLst>
        </pc:spChg>
      </pc:sldChg>
      <pc:sldChg chg="addSp delSp modSp add mod">
        <pc:chgData name="Marco Sergio Almeida Veludo Gouveia" userId="591320b3-3112-4fd3-95ec-395e1bd817d7" providerId="ADAL" clId="{586FEF9A-E9EA-4C44-9301-706593C91B04}" dt="2025-12-08T00:44:46.069" v="796" actId="207"/>
        <pc:sldMkLst>
          <pc:docMk/>
          <pc:sldMk cId="2668533601" sldId="266"/>
        </pc:sldMkLst>
        <pc:spChg chg="add mod">
          <ac:chgData name="Marco Sergio Almeida Veludo Gouveia" userId="591320b3-3112-4fd3-95ec-395e1bd817d7" providerId="ADAL" clId="{586FEF9A-E9EA-4C44-9301-706593C91B04}" dt="2025-12-07T23:50:29.068" v="331" actId="1035"/>
          <ac:spMkLst>
            <pc:docMk/>
            <pc:sldMk cId="2668533601" sldId="266"/>
            <ac:spMk id="2" creationId="{4A25E2F5-1F10-C7BF-8661-0F9419916126}"/>
          </ac:spMkLst>
        </pc:spChg>
        <pc:spChg chg="add mod">
          <ac:chgData name="Marco Sergio Almeida Veludo Gouveia" userId="591320b3-3112-4fd3-95ec-395e1bd817d7" providerId="ADAL" clId="{586FEF9A-E9EA-4C44-9301-706593C91B04}" dt="2025-12-08T00:44:46.069" v="796" actId="207"/>
          <ac:spMkLst>
            <pc:docMk/>
            <pc:sldMk cId="2668533601" sldId="266"/>
            <ac:spMk id="3" creationId="{5A5E2108-CB48-8C83-4D4A-2A0D4C4D8DB2}"/>
          </ac:spMkLst>
        </pc:spChg>
        <pc:picChg chg="add del">
          <ac:chgData name="Marco Sergio Almeida Veludo Gouveia" userId="591320b3-3112-4fd3-95ec-395e1bd817d7" providerId="ADAL" clId="{586FEF9A-E9EA-4C44-9301-706593C91B04}" dt="2025-12-07T23:49:20.638" v="312" actId="478"/>
          <ac:picMkLst>
            <pc:docMk/>
            <pc:sldMk cId="2668533601" sldId="266"/>
            <ac:picMk id="5" creationId="{5A893650-4DE3-33F5-222C-7A2F37105261}"/>
          </ac:picMkLst>
        </pc:picChg>
      </pc:sldChg>
      <pc:sldChg chg="addSp delSp modSp add mod">
        <pc:chgData name="Marco Sergio Almeida Veludo Gouveia" userId="591320b3-3112-4fd3-95ec-395e1bd817d7" providerId="ADAL" clId="{586FEF9A-E9EA-4C44-9301-706593C91B04}" dt="2025-12-07T23:53:14.273" v="427" actId="14100"/>
        <pc:sldMkLst>
          <pc:docMk/>
          <pc:sldMk cId="2363975074" sldId="267"/>
        </pc:sldMkLst>
        <pc:spChg chg="mod">
          <ac:chgData name="Marco Sergio Almeida Veludo Gouveia" userId="591320b3-3112-4fd3-95ec-395e1bd817d7" providerId="ADAL" clId="{586FEF9A-E9EA-4C44-9301-706593C91B04}" dt="2025-12-07T23:51:30.569" v="366" actId="20577"/>
          <ac:spMkLst>
            <pc:docMk/>
            <pc:sldMk cId="2363975074" sldId="267"/>
            <ac:spMk id="2" creationId="{0F61FFDD-BC8E-C6D2-0B56-669457ED8D79}"/>
          </ac:spMkLst>
        </pc:spChg>
        <pc:spChg chg="add mod">
          <ac:chgData name="Marco Sergio Almeida Veludo Gouveia" userId="591320b3-3112-4fd3-95ec-395e1bd817d7" providerId="ADAL" clId="{586FEF9A-E9EA-4C44-9301-706593C91B04}" dt="2025-12-07T23:52:49.478" v="423" actId="1038"/>
          <ac:spMkLst>
            <pc:docMk/>
            <pc:sldMk cId="2363975074" sldId="267"/>
            <ac:spMk id="7" creationId="{DC4C5C8A-CF30-B372-8BA7-825482300B01}"/>
          </ac:spMkLst>
        </pc:spChg>
        <pc:spChg chg="add mod">
          <ac:chgData name="Marco Sergio Almeida Veludo Gouveia" userId="591320b3-3112-4fd3-95ec-395e1bd817d7" providerId="ADAL" clId="{586FEF9A-E9EA-4C44-9301-706593C91B04}" dt="2025-12-07T23:53:14.273" v="427" actId="14100"/>
          <ac:spMkLst>
            <pc:docMk/>
            <pc:sldMk cId="2363975074" sldId="267"/>
            <ac:spMk id="8" creationId="{F9479591-F86B-F21B-BDD7-6CA4BA381DB9}"/>
          </ac:spMkLst>
        </pc:spChg>
        <pc:graphicFrameChg chg="add mod">
          <ac:chgData name="Marco Sergio Almeida Veludo Gouveia" userId="591320b3-3112-4fd3-95ec-395e1bd817d7" providerId="ADAL" clId="{586FEF9A-E9EA-4C44-9301-706593C91B04}" dt="2025-12-07T23:52:36.295" v="376" actId="478"/>
          <ac:graphicFrameMkLst>
            <pc:docMk/>
            <pc:sldMk cId="2363975074" sldId="267"/>
            <ac:graphicFrameMk id="4" creationId="{3348DE62-451E-8382-79E6-E66F5EAE7AF9}"/>
          </ac:graphicFrameMkLst>
        </pc:graphicFrameChg>
      </pc:sldChg>
      <pc:sldChg chg="addSp delSp modSp add mod ord">
        <pc:chgData name="Marco Sergio Almeida Veludo Gouveia" userId="591320b3-3112-4fd3-95ec-395e1bd817d7" providerId="ADAL" clId="{586FEF9A-E9EA-4C44-9301-706593C91B04}" dt="2025-12-07T23:59:47.221" v="562" actId="1076"/>
        <pc:sldMkLst>
          <pc:docMk/>
          <pc:sldMk cId="2195943946" sldId="268"/>
        </pc:sldMkLst>
        <pc:spChg chg="mod">
          <ac:chgData name="Marco Sergio Almeida Veludo Gouveia" userId="591320b3-3112-4fd3-95ec-395e1bd817d7" providerId="ADAL" clId="{586FEF9A-E9EA-4C44-9301-706593C91B04}" dt="2025-12-07T23:59:26.406" v="559" actId="20577"/>
          <ac:spMkLst>
            <pc:docMk/>
            <pc:sldMk cId="2195943946" sldId="268"/>
            <ac:spMk id="2" creationId="{2E40DFF4-83BA-EC3D-13B2-3EE4F6523338}"/>
          </ac:spMkLst>
        </pc:spChg>
        <pc:graphicFrameChg chg="add mod">
          <ac:chgData name="Marco Sergio Almeida Veludo Gouveia" userId="591320b3-3112-4fd3-95ec-395e1bd817d7" providerId="ADAL" clId="{586FEF9A-E9EA-4C44-9301-706593C91B04}" dt="2025-12-07T23:59:47.221" v="562" actId="1076"/>
          <ac:graphicFrameMkLst>
            <pc:docMk/>
            <pc:sldMk cId="2195943946" sldId="268"/>
            <ac:graphicFrameMk id="3" creationId="{2D0E6480-B236-6F9C-A624-C9DE512701E9}"/>
          </ac:graphicFrameMkLst>
        </pc:graphicFrameChg>
      </pc:sldChg>
      <pc:sldChg chg="addSp delSp modSp add mod">
        <pc:chgData name="Marco Sergio Almeida Veludo Gouveia" userId="591320b3-3112-4fd3-95ec-395e1bd817d7" providerId="ADAL" clId="{586FEF9A-E9EA-4C44-9301-706593C91B04}" dt="2025-12-08T00:13:36.124" v="785" actId="403"/>
        <pc:sldMkLst>
          <pc:docMk/>
          <pc:sldMk cId="2232311922" sldId="269"/>
        </pc:sldMkLst>
        <pc:spChg chg="mod">
          <ac:chgData name="Marco Sergio Almeida Veludo Gouveia" userId="591320b3-3112-4fd3-95ec-395e1bd817d7" providerId="ADAL" clId="{586FEF9A-E9EA-4C44-9301-706593C91B04}" dt="2025-12-08T00:13:36.124" v="785" actId="403"/>
          <ac:spMkLst>
            <pc:docMk/>
            <pc:sldMk cId="2232311922" sldId="269"/>
            <ac:spMk id="14" creationId="{B4144B10-FED3-6AA3-9BA3-FDDB178A5D48}"/>
          </ac:spMkLst>
        </pc:spChg>
        <pc:spChg chg="mod">
          <ac:chgData name="Marco Sergio Almeida Veludo Gouveia" userId="591320b3-3112-4fd3-95ec-395e1bd817d7" providerId="ADAL" clId="{586FEF9A-E9EA-4C44-9301-706593C91B04}" dt="2025-12-08T00:13:30.646" v="783" actId="403"/>
          <ac:spMkLst>
            <pc:docMk/>
            <pc:sldMk cId="2232311922" sldId="269"/>
            <ac:spMk id="15" creationId="{AD799A20-C764-EF93-1E74-5C2D174E212E}"/>
          </ac:spMkLst>
        </pc:spChg>
        <pc:grpChg chg="add mod">
          <ac:chgData name="Marco Sergio Almeida Veludo Gouveia" userId="591320b3-3112-4fd3-95ec-395e1bd817d7" providerId="ADAL" clId="{586FEF9A-E9EA-4C44-9301-706593C91B04}" dt="2025-12-08T00:13:17.774" v="781" actId="1076"/>
          <ac:grpSpMkLst>
            <pc:docMk/>
            <pc:sldMk cId="2232311922" sldId="269"/>
            <ac:grpSpMk id="13" creationId="{B58B2F03-6D14-3EA7-48DD-F2D8AFDB7AE5}"/>
          </ac:grpSpMkLst>
        </pc:grpChg>
        <pc:graphicFrameChg chg="add mod">
          <ac:chgData name="Marco Sergio Almeida Veludo Gouveia" userId="591320b3-3112-4fd3-95ec-395e1bd817d7" providerId="ADAL" clId="{586FEF9A-E9EA-4C44-9301-706593C91B04}" dt="2025-12-08T00:13:17.774" v="781" actId="1076"/>
          <ac:graphicFrameMkLst>
            <pc:docMk/>
            <pc:sldMk cId="2232311922" sldId="269"/>
            <ac:graphicFrameMk id="12" creationId="{A59CB817-4CA9-C08D-436E-6661E3B3CD2D}"/>
          </ac:graphicFrameMkLst>
        </pc:graphicFrameChg>
        <pc:picChg chg="add del mod">
          <ac:chgData name="Marco Sergio Almeida Veludo Gouveia" userId="591320b3-3112-4fd3-95ec-395e1bd817d7" providerId="ADAL" clId="{586FEF9A-E9EA-4C44-9301-706593C91B04}" dt="2025-12-08T00:12:34.940" v="776" actId="478"/>
          <ac:picMkLst>
            <pc:docMk/>
            <pc:sldMk cId="2232311922" sldId="269"/>
            <ac:picMk id="5" creationId="{B9B8F05A-49BF-B19B-085E-EFEAA2EC70E9}"/>
          </ac:picMkLst>
        </pc:picChg>
        <pc:cxnChg chg="mod">
          <ac:chgData name="Marco Sergio Almeida Veludo Gouveia" userId="591320b3-3112-4fd3-95ec-395e1bd817d7" providerId="ADAL" clId="{586FEF9A-E9EA-4C44-9301-706593C91B04}" dt="2025-12-08T00:13:30.646" v="783" actId="403"/>
          <ac:cxnSpMkLst>
            <pc:docMk/>
            <pc:sldMk cId="2232311922" sldId="269"/>
            <ac:cxnSpMk id="16" creationId="{38A560FD-C689-F028-58A3-88E3F5FA223F}"/>
          </ac:cxnSpMkLst>
        </pc:cxnChg>
        <pc:cxnChg chg="mod">
          <ac:chgData name="Marco Sergio Almeida Veludo Gouveia" userId="591320b3-3112-4fd3-95ec-395e1bd817d7" providerId="ADAL" clId="{586FEF9A-E9EA-4C44-9301-706593C91B04}" dt="2025-12-08T00:13:01.941" v="778"/>
          <ac:cxnSpMkLst>
            <pc:docMk/>
            <pc:sldMk cId="2232311922" sldId="269"/>
            <ac:cxnSpMk id="17" creationId="{416D53A0-C0F3-EC50-F15A-37E4CE21E60A}"/>
          </ac:cxnSpMkLst>
        </pc:cxnChg>
      </pc:sldChg>
      <pc:sldChg chg="addSp modSp add mod">
        <pc:chgData name="Marco Sergio Almeida Veludo Gouveia" userId="591320b3-3112-4fd3-95ec-395e1bd817d7" providerId="ADAL" clId="{586FEF9A-E9EA-4C44-9301-706593C91B04}" dt="2025-12-07T23:55:45.599" v="469" actId="403"/>
        <pc:sldMkLst>
          <pc:docMk/>
          <pc:sldMk cId="3842664220" sldId="270"/>
        </pc:sldMkLst>
        <pc:spChg chg="mod">
          <ac:chgData name="Marco Sergio Almeida Veludo Gouveia" userId="591320b3-3112-4fd3-95ec-395e1bd817d7" providerId="ADAL" clId="{586FEF9A-E9EA-4C44-9301-706593C91B04}" dt="2025-12-07T23:55:18.568" v="465"/>
          <ac:spMkLst>
            <pc:docMk/>
            <pc:sldMk cId="3842664220" sldId="270"/>
            <ac:spMk id="2" creationId="{A099FC08-902D-0671-61F9-FA267C3DEED6}"/>
          </ac:spMkLst>
        </pc:spChg>
        <pc:spChg chg="add mod">
          <ac:chgData name="Marco Sergio Almeida Veludo Gouveia" userId="591320b3-3112-4fd3-95ec-395e1bd817d7" providerId="ADAL" clId="{586FEF9A-E9EA-4C44-9301-706593C91B04}" dt="2025-12-07T23:55:45.599" v="469" actId="403"/>
          <ac:spMkLst>
            <pc:docMk/>
            <pc:sldMk cId="3842664220" sldId="270"/>
            <ac:spMk id="3" creationId="{DF774179-2B89-1546-2C14-C22588104E30}"/>
          </ac:spMkLst>
        </pc:spChg>
      </pc:sldChg>
      <pc:sldChg chg="addSp delSp modSp add mod">
        <pc:chgData name="Marco Sergio Almeida Veludo Gouveia" userId="591320b3-3112-4fd3-95ec-395e1bd817d7" providerId="ADAL" clId="{586FEF9A-E9EA-4C44-9301-706593C91B04}" dt="2025-12-07T23:56:22.557" v="475" actId="1076"/>
        <pc:sldMkLst>
          <pc:docMk/>
          <pc:sldMk cId="3855478297" sldId="271"/>
        </pc:sldMkLst>
        <pc:spChg chg="add mod">
          <ac:chgData name="Marco Sergio Almeida Veludo Gouveia" userId="591320b3-3112-4fd3-95ec-395e1bd817d7" providerId="ADAL" clId="{586FEF9A-E9EA-4C44-9301-706593C91B04}" dt="2025-12-07T23:56:22.557" v="475" actId="1076"/>
          <ac:spMkLst>
            <pc:docMk/>
            <pc:sldMk cId="3855478297" sldId="271"/>
            <ac:spMk id="4" creationId="{3FD1D726-C5BB-E723-84A0-B2B6096DFCA7}"/>
          </ac:spMkLst>
        </pc:spChg>
      </pc:sldChg>
      <pc:sldChg chg="addSp modSp add mod modAnim">
        <pc:chgData name="Marco Sergio Almeida Veludo Gouveia" userId="591320b3-3112-4fd3-95ec-395e1bd817d7" providerId="ADAL" clId="{586FEF9A-E9EA-4C44-9301-706593C91B04}" dt="2025-12-08T00:48:33.437" v="800" actId="113"/>
        <pc:sldMkLst>
          <pc:docMk/>
          <pc:sldMk cId="2585155453" sldId="272"/>
        </pc:sldMkLst>
        <pc:spChg chg="add mod">
          <ac:chgData name="Marco Sergio Almeida Veludo Gouveia" userId="591320b3-3112-4fd3-95ec-395e1bd817d7" providerId="ADAL" clId="{586FEF9A-E9EA-4C44-9301-706593C91B04}" dt="2025-12-08T00:48:33.437" v="800" actId="113"/>
          <ac:spMkLst>
            <pc:docMk/>
            <pc:sldMk cId="2585155453" sldId="272"/>
            <ac:spMk id="3" creationId="{C7B28E6D-C400-FBFC-A719-322FA8614298}"/>
          </ac:spMkLst>
        </pc:spChg>
        <pc:spChg chg="add mod">
          <ac:chgData name="Marco Sergio Almeida Veludo Gouveia" userId="591320b3-3112-4fd3-95ec-395e1bd817d7" providerId="ADAL" clId="{586FEF9A-E9EA-4C44-9301-706593C91B04}" dt="2025-12-08T00:06:31.905" v="659" actId="14100"/>
          <ac:spMkLst>
            <pc:docMk/>
            <pc:sldMk cId="2585155453" sldId="272"/>
            <ac:spMk id="7" creationId="{F126AAE2-EAD6-2598-F336-4AA7F14E4A22}"/>
          </ac:spMkLst>
        </pc:spChg>
      </pc:sldChg>
      <pc:sldChg chg="addSp delSp modSp add mod">
        <pc:chgData name="Marco Sergio Almeida Veludo Gouveia" userId="591320b3-3112-4fd3-95ec-395e1bd817d7" providerId="ADAL" clId="{586FEF9A-E9EA-4C44-9301-706593C91B04}" dt="2025-12-07T23:58:58.647" v="531" actId="403"/>
        <pc:sldMkLst>
          <pc:docMk/>
          <pc:sldMk cId="3634255573" sldId="273"/>
        </pc:sldMkLst>
        <pc:graphicFrameChg chg="add mod modGraphic">
          <ac:chgData name="Marco Sergio Almeida Veludo Gouveia" userId="591320b3-3112-4fd3-95ec-395e1bd817d7" providerId="ADAL" clId="{586FEF9A-E9EA-4C44-9301-706593C91B04}" dt="2025-12-07T23:58:58.647" v="531" actId="403"/>
          <ac:graphicFrameMkLst>
            <pc:docMk/>
            <pc:sldMk cId="3634255573" sldId="273"/>
            <ac:graphicFrameMk id="9" creationId="{1831BC7E-B4E1-A4E5-8925-50B3ACC1AC15}"/>
          </ac:graphicFrameMkLst>
        </pc:graphicFrameChg>
      </pc:sldChg>
      <pc:sldChg chg="addSp modSp add mod ord">
        <pc:chgData name="Marco Sergio Almeida Veludo Gouveia" userId="591320b3-3112-4fd3-95ec-395e1bd817d7" providerId="ADAL" clId="{586FEF9A-E9EA-4C44-9301-706593C91B04}" dt="2025-12-08T00:48:37.092" v="802"/>
        <pc:sldMkLst>
          <pc:docMk/>
          <pc:sldMk cId="929914742" sldId="274"/>
        </pc:sldMkLst>
        <pc:spChg chg="mod">
          <ac:chgData name="Marco Sergio Almeida Veludo Gouveia" userId="591320b3-3112-4fd3-95ec-395e1bd817d7" providerId="ADAL" clId="{586FEF9A-E9EA-4C44-9301-706593C91B04}" dt="2025-12-08T00:07:09.782" v="697" actId="20577"/>
          <ac:spMkLst>
            <pc:docMk/>
            <pc:sldMk cId="929914742" sldId="274"/>
            <ac:spMk id="2" creationId="{8A637E33-A2B2-51AD-6FCE-7092A3A7AAC9}"/>
          </ac:spMkLst>
        </pc:spChg>
        <pc:spChg chg="add mod">
          <ac:chgData name="Marco Sergio Almeida Veludo Gouveia" userId="591320b3-3112-4fd3-95ec-395e1bd817d7" providerId="ADAL" clId="{586FEF9A-E9EA-4C44-9301-706593C91B04}" dt="2025-12-08T00:07:55.476" v="702" actId="1076"/>
          <ac:spMkLst>
            <pc:docMk/>
            <pc:sldMk cId="929914742" sldId="274"/>
            <ac:spMk id="4" creationId="{035C9FC5-D7DD-913A-90D1-D0C7A3596156}"/>
          </ac:spMkLst>
        </pc:spChg>
        <pc:graphicFrameChg chg="add mod modGraphic">
          <ac:chgData name="Marco Sergio Almeida Veludo Gouveia" userId="591320b3-3112-4fd3-95ec-395e1bd817d7" providerId="ADAL" clId="{586FEF9A-E9EA-4C44-9301-706593C91B04}" dt="2025-12-08T00:09:01.423" v="718" actId="404"/>
          <ac:graphicFrameMkLst>
            <pc:docMk/>
            <pc:sldMk cId="929914742" sldId="274"/>
            <ac:graphicFrameMk id="3" creationId="{FE10EDF6-4E57-2FDD-882B-401BF6EC581B}"/>
          </ac:graphicFrameMkLst>
        </pc:graphicFrameChg>
      </pc:sldChg>
      <pc:sldChg chg="addSp delSp modSp add mod delAnim modAnim">
        <pc:chgData name="Marco Sergio Almeida Veludo Gouveia" userId="591320b3-3112-4fd3-95ec-395e1bd817d7" providerId="ADAL" clId="{586FEF9A-E9EA-4C44-9301-706593C91B04}" dt="2025-12-08T00:05:02.945" v="647" actId="113"/>
        <pc:sldMkLst>
          <pc:docMk/>
          <pc:sldMk cId="806350478" sldId="275"/>
        </pc:sldMkLst>
        <pc:spChg chg="mod">
          <ac:chgData name="Marco Sergio Almeida Veludo Gouveia" userId="591320b3-3112-4fd3-95ec-395e1bd817d7" providerId="ADAL" clId="{586FEF9A-E9EA-4C44-9301-706593C91B04}" dt="2025-12-08T00:05:02.945" v="647" actId="113"/>
          <ac:spMkLst>
            <pc:docMk/>
            <pc:sldMk cId="806350478" sldId="275"/>
            <ac:spMk id="3" creationId="{686DE487-2809-5D6F-4BC8-A96B698351C1}"/>
          </ac:spMkLst>
        </pc:spChg>
        <pc:spChg chg="add mod">
          <ac:chgData name="Marco Sergio Almeida Veludo Gouveia" userId="591320b3-3112-4fd3-95ec-395e1bd817d7" providerId="ADAL" clId="{586FEF9A-E9EA-4C44-9301-706593C91B04}" dt="2025-12-08T00:04:36.988" v="646" actId="14100"/>
          <ac:spMkLst>
            <pc:docMk/>
            <pc:sldMk cId="806350478" sldId="275"/>
            <ac:spMk id="4" creationId="{B6631EDE-386D-E77B-BA6D-44B23BF7A60A}"/>
          </ac:spMkLst>
        </pc:spChg>
      </pc:sldChg>
      <pc:sldChg chg="addSp delSp modSp add mod">
        <pc:chgData name="Marco Sergio Almeida Veludo Gouveia" userId="591320b3-3112-4fd3-95ec-395e1bd817d7" providerId="ADAL" clId="{586FEF9A-E9EA-4C44-9301-706593C91B04}" dt="2025-12-08T00:48:19.950" v="797" actId="113"/>
        <pc:sldMkLst>
          <pc:docMk/>
          <pc:sldMk cId="1639540367" sldId="276"/>
        </pc:sldMkLst>
        <pc:spChg chg="add mod">
          <ac:chgData name="Marco Sergio Almeida Veludo Gouveia" userId="591320b3-3112-4fd3-95ec-395e1bd817d7" providerId="ADAL" clId="{586FEF9A-E9EA-4C44-9301-706593C91B04}" dt="2025-12-08T00:48:19.950" v="797" actId="113"/>
          <ac:spMkLst>
            <pc:docMk/>
            <pc:sldMk cId="1639540367" sldId="276"/>
            <ac:spMk id="7" creationId="{5E447E67-0F16-326D-DF8A-E33696368730}"/>
          </ac:spMkLst>
        </pc:spChg>
        <pc:picChg chg="add del">
          <ac:chgData name="Marco Sergio Almeida Veludo Gouveia" userId="591320b3-3112-4fd3-95ec-395e1bd817d7" providerId="ADAL" clId="{586FEF9A-E9EA-4C44-9301-706593C91B04}" dt="2025-12-08T00:05:47.002" v="652" actId="478"/>
          <ac:picMkLst>
            <pc:docMk/>
            <pc:sldMk cId="1639540367" sldId="276"/>
            <ac:picMk id="5" creationId="{9D80A6A8-6D99-07EC-FB62-61ABCE4039C6}"/>
          </ac:picMkLst>
        </pc:picChg>
      </pc:sldChg>
      <pc:sldChg chg="addSp modSp add mod ord">
        <pc:chgData name="Marco Sergio Almeida Veludo Gouveia" userId="591320b3-3112-4fd3-95ec-395e1bd817d7" providerId="ADAL" clId="{586FEF9A-E9EA-4C44-9301-706593C91B04}" dt="2025-12-08T01:10:17.872" v="828" actId="20577"/>
        <pc:sldMkLst>
          <pc:docMk/>
          <pc:sldMk cId="3487433657" sldId="277"/>
        </pc:sldMkLst>
        <pc:spChg chg="mod">
          <ac:chgData name="Marco Sergio Almeida Veludo Gouveia" userId="591320b3-3112-4fd3-95ec-395e1bd817d7" providerId="ADAL" clId="{586FEF9A-E9EA-4C44-9301-706593C91B04}" dt="2025-12-08T01:10:17.872" v="828" actId="20577"/>
          <ac:spMkLst>
            <pc:docMk/>
            <pc:sldMk cId="3487433657" sldId="277"/>
            <ac:spMk id="2" creationId="{4F75F955-4532-3A98-C3D6-10574EAD6326}"/>
          </ac:spMkLst>
        </pc:spChg>
        <pc:picChg chg="add mod">
          <ac:chgData name="Marco Sergio Almeida Veludo Gouveia" userId="591320b3-3112-4fd3-95ec-395e1bd817d7" providerId="ADAL" clId="{586FEF9A-E9EA-4C44-9301-706593C91B04}" dt="2025-12-08T00:10:52.916" v="772" actId="1076"/>
          <ac:picMkLst>
            <pc:docMk/>
            <pc:sldMk cId="3487433657" sldId="277"/>
            <ac:picMk id="3" creationId="{838D9EB0-7286-2EF1-8BF6-70CED945900D}"/>
          </ac:picMkLst>
        </pc:picChg>
      </pc:sldChg>
      <pc:sldChg chg="add">
        <pc:chgData name="Marco Sergio Almeida Veludo Gouveia" userId="591320b3-3112-4fd3-95ec-395e1bd817d7" providerId="ADAL" clId="{586FEF9A-E9EA-4C44-9301-706593C91B04}" dt="2025-12-08T00:12:19.524" v="773" actId="2890"/>
        <pc:sldMkLst>
          <pc:docMk/>
          <pc:sldMk cId="4274595254" sldId="278"/>
        </pc:sldMkLst>
      </pc:sldChg>
      <pc:sldChg chg="add del">
        <pc:chgData name="Marco Sergio Almeida Veludo Gouveia" userId="591320b3-3112-4fd3-95ec-395e1bd817d7" providerId="ADAL" clId="{586FEF9A-E9EA-4C44-9301-706593C91B04}" dt="2025-12-08T00:03:15.751" v="632" actId="47"/>
        <pc:sldMkLst>
          <pc:docMk/>
          <pc:sldMk cId="4002452192" sldId="317"/>
        </pc:sldMkLst>
      </pc:sldChg>
      <pc:sldChg chg="del">
        <pc:chgData name="Marco Sergio Almeida Veludo Gouveia" userId="591320b3-3112-4fd3-95ec-395e1bd817d7" providerId="ADAL" clId="{586FEF9A-E9EA-4C44-9301-706593C91B04}" dt="2025-12-08T00:03:12.189" v="631" actId="47"/>
        <pc:sldMkLst>
          <pc:docMk/>
          <pc:sldMk cId="489584473" sldId="318"/>
        </pc:sldMkLst>
      </pc:sldChg>
      <pc:sldMasterChg chg="del delSldLayout">
        <pc:chgData name="Marco Sergio Almeida Veludo Gouveia" userId="591320b3-3112-4fd3-95ec-395e1bd817d7" providerId="ADAL" clId="{586FEF9A-E9EA-4C44-9301-706593C91B04}" dt="2025-12-08T00:03:12.189" v="631" actId="47"/>
        <pc:sldMasterMkLst>
          <pc:docMk/>
          <pc:sldMasterMk cId="950858816" sldId="2147483660"/>
        </pc:sldMasterMkLst>
        <pc:sldLayoutChg chg="del">
          <pc:chgData name="Marco Sergio Almeida Veludo Gouveia" userId="591320b3-3112-4fd3-95ec-395e1bd817d7" providerId="ADAL" clId="{586FEF9A-E9EA-4C44-9301-706593C91B04}" dt="2025-12-08T00:03:12.189" v="631" actId="47"/>
          <pc:sldLayoutMkLst>
            <pc:docMk/>
            <pc:sldMasterMk cId="950858816" sldId="2147483660"/>
            <pc:sldLayoutMk cId="1800438121" sldId="2147483661"/>
          </pc:sldLayoutMkLst>
        </pc:sldLayoutChg>
        <pc:sldLayoutChg chg="del">
          <pc:chgData name="Marco Sergio Almeida Veludo Gouveia" userId="591320b3-3112-4fd3-95ec-395e1bd817d7" providerId="ADAL" clId="{586FEF9A-E9EA-4C44-9301-706593C91B04}" dt="2025-12-08T00:03:12.189" v="631" actId="47"/>
          <pc:sldLayoutMkLst>
            <pc:docMk/>
            <pc:sldMasterMk cId="950858816" sldId="2147483660"/>
            <pc:sldLayoutMk cId="2881390537" sldId="2147483662"/>
          </pc:sldLayoutMkLst>
        </pc:sldLayoutChg>
        <pc:sldLayoutChg chg="del">
          <pc:chgData name="Marco Sergio Almeida Veludo Gouveia" userId="591320b3-3112-4fd3-95ec-395e1bd817d7" providerId="ADAL" clId="{586FEF9A-E9EA-4C44-9301-706593C91B04}" dt="2025-12-08T00:03:12.189" v="631" actId="47"/>
          <pc:sldLayoutMkLst>
            <pc:docMk/>
            <pc:sldMasterMk cId="950858816" sldId="2147483660"/>
            <pc:sldLayoutMk cId="1876558325" sldId="2147483663"/>
          </pc:sldLayoutMkLst>
        </pc:sldLayoutChg>
        <pc:sldLayoutChg chg="del">
          <pc:chgData name="Marco Sergio Almeida Veludo Gouveia" userId="591320b3-3112-4fd3-95ec-395e1bd817d7" providerId="ADAL" clId="{586FEF9A-E9EA-4C44-9301-706593C91B04}" dt="2025-12-08T00:03:12.189" v="631" actId="47"/>
          <pc:sldLayoutMkLst>
            <pc:docMk/>
            <pc:sldMasterMk cId="950858816" sldId="2147483660"/>
            <pc:sldLayoutMk cId="1078041969" sldId="2147483664"/>
          </pc:sldLayoutMkLst>
        </pc:sldLayoutChg>
        <pc:sldLayoutChg chg="del">
          <pc:chgData name="Marco Sergio Almeida Veludo Gouveia" userId="591320b3-3112-4fd3-95ec-395e1bd817d7" providerId="ADAL" clId="{586FEF9A-E9EA-4C44-9301-706593C91B04}" dt="2025-12-08T00:03:12.189" v="631" actId="47"/>
          <pc:sldLayoutMkLst>
            <pc:docMk/>
            <pc:sldMasterMk cId="950858816" sldId="2147483660"/>
            <pc:sldLayoutMk cId="4066566006" sldId="2147483665"/>
          </pc:sldLayoutMkLst>
        </pc:sldLayoutChg>
        <pc:sldLayoutChg chg="del">
          <pc:chgData name="Marco Sergio Almeida Veludo Gouveia" userId="591320b3-3112-4fd3-95ec-395e1bd817d7" providerId="ADAL" clId="{586FEF9A-E9EA-4C44-9301-706593C91B04}" dt="2025-12-08T00:03:12.189" v="631" actId="47"/>
          <pc:sldLayoutMkLst>
            <pc:docMk/>
            <pc:sldMasterMk cId="950858816" sldId="2147483660"/>
            <pc:sldLayoutMk cId="3633403988" sldId="2147483666"/>
          </pc:sldLayoutMkLst>
        </pc:sldLayoutChg>
        <pc:sldLayoutChg chg="del">
          <pc:chgData name="Marco Sergio Almeida Veludo Gouveia" userId="591320b3-3112-4fd3-95ec-395e1bd817d7" providerId="ADAL" clId="{586FEF9A-E9EA-4C44-9301-706593C91B04}" dt="2025-12-08T00:03:12.189" v="631" actId="47"/>
          <pc:sldLayoutMkLst>
            <pc:docMk/>
            <pc:sldMasterMk cId="950858816" sldId="2147483660"/>
            <pc:sldLayoutMk cId="1912825780" sldId="2147483667"/>
          </pc:sldLayoutMkLst>
        </pc:sldLayoutChg>
        <pc:sldLayoutChg chg="del">
          <pc:chgData name="Marco Sergio Almeida Veludo Gouveia" userId="591320b3-3112-4fd3-95ec-395e1bd817d7" providerId="ADAL" clId="{586FEF9A-E9EA-4C44-9301-706593C91B04}" dt="2025-12-08T00:03:12.189" v="631" actId="47"/>
          <pc:sldLayoutMkLst>
            <pc:docMk/>
            <pc:sldMasterMk cId="950858816" sldId="2147483660"/>
            <pc:sldLayoutMk cId="163898456" sldId="2147483668"/>
          </pc:sldLayoutMkLst>
        </pc:sldLayoutChg>
        <pc:sldLayoutChg chg="del">
          <pc:chgData name="Marco Sergio Almeida Veludo Gouveia" userId="591320b3-3112-4fd3-95ec-395e1bd817d7" providerId="ADAL" clId="{586FEF9A-E9EA-4C44-9301-706593C91B04}" dt="2025-12-08T00:03:12.189" v="631" actId="47"/>
          <pc:sldLayoutMkLst>
            <pc:docMk/>
            <pc:sldMasterMk cId="950858816" sldId="2147483660"/>
            <pc:sldLayoutMk cId="1128476747" sldId="2147483669"/>
          </pc:sldLayoutMkLst>
        </pc:sldLayoutChg>
        <pc:sldLayoutChg chg="del">
          <pc:chgData name="Marco Sergio Almeida Veludo Gouveia" userId="591320b3-3112-4fd3-95ec-395e1bd817d7" providerId="ADAL" clId="{586FEF9A-E9EA-4C44-9301-706593C91B04}" dt="2025-12-08T00:03:12.189" v="631" actId="47"/>
          <pc:sldLayoutMkLst>
            <pc:docMk/>
            <pc:sldMasterMk cId="950858816" sldId="2147483660"/>
            <pc:sldLayoutMk cId="3741386022" sldId="2147483670"/>
          </pc:sldLayoutMkLst>
        </pc:sldLayoutChg>
        <pc:sldLayoutChg chg="del">
          <pc:chgData name="Marco Sergio Almeida Veludo Gouveia" userId="591320b3-3112-4fd3-95ec-395e1bd817d7" providerId="ADAL" clId="{586FEF9A-E9EA-4C44-9301-706593C91B04}" dt="2025-12-08T00:03:12.189" v="631" actId="47"/>
          <pc:sldLayoutMkLst>
            <pc:docMk/>
            <pc:sldMasterMk cId="950858816" sldId="2147483660"/>
            <pc:sldLayoutMk cId="2892935385" sldId="2147483671"/>
          </pc:sldLayoutMkLst>
        </pc:sldLayoutChg>
        <pc:sldLayoutChg chg="del">
          <pc:chgData name="Marco Sergio Almeida Veludo Gouveia" userId="591320b3-3112-4fd3-95ec-395e1bd817d7" providerId="ADAL" clId="{586FEF9A-E9EA-4C44-9301-706593C91B04}" dt="2025-12-08T00:03:12.189" v="631" actId="47"/>
          <pc:sldLayoutMkLst>
            <pc:docMk/>
            <pc:sldMasterMk cId="950858816" sldId="2147483660"/>
            <pc:sldLayoutMk cId="1621036118" sldId="214748367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86D8E-6F5F-4ABB-8E00-C145E734320A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295305D1-BFE8-428F-A6AA-D597F9FC744E}">
      <dgm:prSet phldrT="[Texto]" custT="1"/>
      <dgm:spPr/>
      <dgm:t>
        <a:bodyPr/>
        <a:lstStyle/>
        <a:p>
          <a:r>
            <a:rPr lang="en-GB" sz="2000" b="1" dirty="0" err="1"/>
            <a:t>Alinhar</a:t>
          </a:r>
          <a:endParaRPr lang="en-GB" sz="2000" b="1" dirty="0"/>
        </a:p>
        <a:p>
          <a:r>
            <a:rPr lang="en-GB" sz="2000" dirty="0"/>
            <a:t>2020 e 2021</a:t>
          </a:r>
        </a:p>
      </dgm:t>
    </dgm:pt>
    <dgm:pt modelId="{6C78C845-041B-4D8B-9F3B-9F8D0C717209}" type="parTrans" cxnId="{27D4C568-485A-416C-8250-446A86CFC91F}">
      <dgm:prSet/>
      <dgm:spPr/>
      <dgm:t>
        <a:bodyPr/>
        <a:lstStyle/>
        <a:p>
          <a:endParaRPr lang="en-GB" sz="2800"/>
        </a:p>
      </dgm:t>
    </dgm:pt>
    <dgm:pt modelId="{D1BB42A3-AC12-4765-801A-2478805A9F30}" type="sibTrans" cxnId="{27D4C568-485A-416C-8250-446A86CFC91F}">
      <dgm:prSet custT="1"/>
      <dgm:spPr/>
      <dgm:t>
        <a:bodyPr/>
        <a:lstStyle/>
        <a:p>
          <a:endParaRPr lang="en-GB" sz="1800"/>
        </a:p>
      </dgm:t>
    </dgm:pt>
    <dgm:pt modelId="{46B1EA52-CAF3-45C1-8737-8A7BD2590D3E}">
      <dgm:prSet phldrT="[Texto]" custT="1"/>
      <dgm:spPr/>
      <dgm:t>
        <a:bodyPr/>
        <a:lstStyle/>
        <a:p>
          <a:r>
            <a:rPr lang="en-GB" sz="2000" b="1" dirty="0" err="1"/>
            <a:t>Desenhar</a:t>
          </a:r>
          <a:endParaRPr lang="en-GB" sz="2000" b="1" dirty="0"/>
        </a:p>
        <a:p>
          <a:r>
            <a:rPr lang="en-GB" sz="2000" dirty="0"/>
            <a:t>2022 a 2024</a:t>
          </a:r>
        </a:p>
      </dgm:t>
    </dgm:pt>
    <dgm:pt modelId="{E6FB121E-F2E0-4F9A-8506-29480F2E904C}" type="parTrans" cxnId="{692C33AA-94A4-4AEB-8B08-E652FE9620EA}">
      <dgm:prSet/>
      <dgm:spPr/>
      <dgm:t>
        <a:bodyPr/>
        <a:lstStyle/>
        <a:p>
          <a:endParaRPr lang="en-GB" sz="2800"/>
        </a:p>
      </dgm:t>
    </dgm:pt>
    <dgm:pt modelId="{648F33D7-167C-4DE1-89D2-F10F739D6A7E}" type="sibTrans" cxnId="{692C33AA-94A4-4AEB-8B08-E652FE9620EA}">
      <dgm:prSet custT="1"/>
      <dgm:spPr/>
      <dgm:t>
        <a:bodyPr/>
        <a:lstStyle/>
        <a:p>
          <a:endParaRPr lang="en-GB" sz="1800"/>
        </a:p>
      </dgm:t>
    </dgm:pt>
    <dgm:pt modelId="{2A4DC436-F455-4585-BAB3-CBBB5AA22AF9}">
      <dgm:prSet phldrT="[Texto]" custT="1"/>
      <dgm:spPr/>
      <dgm:t>
        <a:bodyPr/>
        <a:lstStyle/>
        <a:p>
          <a:r>
            <a:rPr lang="en-GB" sz="2000" b="1" dirty="0"/>
            <a:t>Testar</a:t>
          </a:r>
        </a:p>
        <a:p>
          <a:r>
            <a:rPr lang="en-GB" sz="2000" dirty="0"/>
            <a:t>2024 a 2025</a:t>
          </a:r>
        </a:p>
      </dgm:t>
    </dgm:pt>
    <dgm:pt modelId="{4497B3EF-C885-4409-A925-6B308D7DB870}" type="parTrans" cxnId="{CDA396F9-4796-46DB-A4AB-DBC1A379FFA7}">
      <dgm:prSet/>
      <dgm:spPr/>
      <dgm:t>
        <a:bodyPr/>
        <a:lstStyle/>
        <a:p>
          <a:endParaRPr lang="en-GB" sz="2800"/>
        </a:p>
      </dgm:t>
    </dgm:pt>
    <dgm:pt modelId="{04293927-E6A6-42C8-B8B0-9B4287F155B7}" type="sibTrans" cxnId="{CDA396F9-4796-46DB-A4AB-DBC1A379FFA7}">
      <dgm:prSet custT="1"/>
      <dgm:spPr/>
      <dgm:t>
        <a:bodyPr/>
        <a:lstStyle/>
        <a:p>
          <a:endParaRPr lang="en-GB" sz="1800"/>
        </a:p>
      </dgm:t>
    </dgm:pt>
    <dgm:pt modelId="{EE75BB5E-C00D-4A10-B2FF-7D0BA452C10C}">
      <dgm:prSet phldrT="[Texto]" custT="1"/>
      <dgm:spPr/>
      <dgm:t>
        <a:bodyPr/>
        <a:lstStyle/>
        <a:p>
          <a:r>
            <a:rPr lang="en-GB" sz="2000" b="1" dirty="0" err="1"/>
            <a:t>Implementar</a:t>
          </a:r>
          <a:endParaRPr lang="en-GB" sz="2000" b="1" dirty="0"/>
        </a:p>
        <a:p>
          <a:r>
            <a:rPr lang="en-GB" sz="2000" dirty="0"/>
            <a:t>2026</a:t>
          </a:r>
        </a:p>
      </dgm:t>
    </dgm:pt>
    <dgm:pt modelId="{A39E61CB-C03F-43A8-BE3C-A0C35C1AFFFB}" type="parTrans" cxnId="{A1DDF434-F13A-4C8F-AD3A-08806FA8A2F1}">
      <dgm:prSet/>
      <dgm:spPr/>
      <dgm:t>
        <a:bodyPr/>
        <a:lstStyle/>
        <a:p>
          <a:endParaRPr lang="en-GB" sz="2800"/>
        </a:p>
      </dgm:t>
    </dgm:pt>
    <dgm:pt modelId="{5C7B74E6-6598-4E51-A308-5B5076B75E0E}" type="sibTrans" cxnId="{A1DDF434-F13A-4C8F-AD3A-08806FA8A2F1}">
      <dgm:prSet custT="1"/>
      <dgm:spPr/>
      <dgm:t>
        <a:bodyPr/>
        <a:lstStyle/>
        <a:p>
          <a:endParaRPr lang="en-GB" sz="1800"/>
        </a:p>
      </dgm:t>
    </dgm:pt>
    <dgm:pt modelId="{73EE6BAC-8ACD-43EB-AE40-1492AEE913CC}">
      <dgm:prSet phldrT="[Texto]" custT="1"/>
      <dgm:spPr/>
      <dgm:t>
        <a:bodyPr/>
        <a:lstStyle/>
        <a:p>
          <a:r>
            <a:rPr lang="en-GB" sz="2000" b="1" dirty="0" err="1"/>
            <a:t>Expandir</a:t>
          </a:r>
          <a:r>
            <a:rPr lang="en-GB" sz="2000" b="1" dirty="0"/>
            <a:t> &amp; </a:t>
          </a:r>
          <a:r>
            <a:rPr lang="en-GB" sz="2000" b="1" dirty="0" err="1"/>
            <a:t>Melhorar</a:t>
          </a:r>
          <a:endParaRPr lang="en-GB" sz="2000" b="1" dirty="0"/>
        </a:p>
      </dgm:t>
    </dgm:pt>
    <dgm:pt modelId="{2FBEBD86-04D8-406F-91A9-9A2FF0172DA3}" type="parTrans" cxnId="{805E663B-0040-4D48-BF78-F5ECC3377B67}">
      <dgm:prSet/>
      <dgm:spPr/>
      <dgm:t>
        <a:bodyPr/>
        <a:lstStyle/>
        <a:p>
          <a:endParaRPr lang="en-GB" sz="2800"/>
        </a:p>
      </dgm:t>
    </dgm:pt>
    <dgm:pt modelId="{DDE94108-0CE5-4EC8-8234-6FC89469ABEA}" type="sibTrans" cxnId="{805E663B-0040-4D48-BF78-F5ECC3377B67}">
      <dgm:prSet/>
      <dgm:spPr/>
      <dgm:t>
        <a:bodyPr/>
        <a:lstStyle/>
        <a:p>
          <a:endParaRPr lang="en-GB" sz="2800"/>
        </a:p>
      </dgm:t>
    </dgm:pt>
    <dgm:pt modelId="{4F0908C5-F2CC-4A73-87A0-76BEF9EAE18A}" type="pres">
      <dgm:prSet presAssocID="{10E86D8E-6F5F-4ABB-8E00-C145E734320A}" presName="Name0" presStyleCnt="0">
        <dgm:presLayoutVars>
          <dgm:dir/>
          <dgm:resizeHandles val="exact"/>
        </dgm:presLayoutVars>
      </dgm:prSet>
      <dgm:spPr/>
    </dgm:pt>
    <dgm:pt modelId="{DD94DE70-7B92-4B9D-872C-1D1FE9C9CBE0}" type="pres">
      <dgm:prSet presAssocID="{295305D1-BFE8-428F-A6AA-D597F9FC744E}" presName="node" presStyleLbl="node1" presStyleIdx="0" presStyleCnt="5">
        <dgm:presLayoutVars>
          <dgm:bulletEnabled val="1"/>
        </dgm:presLayoutVars>
      </dgm:prSet>
      <dgm:spPr/>
    </dgm:pt>
    <dgm:pt modelId="{3D345A89-EEEC-4765-A50B-E41D453C5913}" type="pres">
      <dgm:prSet presAssocID="{D1BB42A3-AC12-4765-801A-2478805A9F30}" presName="sibTrans" presStyleLbl="sibTrans2D1" presStyleIdx="0" presStyleCnt="4"/>
      <dgm:spPr/>
    </dgm:pt>
    <dgm:pt modelId="{34C0C750-41CD-473B-98BB-8DB98F708964}" type="pres">
      <dgm:prSet presAssocID="{D1BB42A3-AC12-4765-801A-2478805A9F30}" presName="connectorText" presStyleLbl="sibTrans2D1" presStyleIdx="0" presStyleCnt="4"/>
      <dgm:spPr/>
    </dgm:pt>
    <dgm:pt modelId="{F97B7BF5-E238-46CE-937B-DB6623C074D0}" type="pres">
      <dgm:prSet presAssocID="{46B1EA52-CAF3-45C1-8737-8A7BD2590D3E}" presName="node" presStyleLbl="node1" presStyleIdx="1" presStyleCnt="5">
        <dgm:presLayoutVars>
          <dgm:bulletEnabled val="1"/>
        </dgm:presLayoutVars>
      </dgm:prSet>
      <dgm:spPr/>
    </dgm:pt>
    <dgm:pt modelId="{23E04000-122E-4BAC-978B-52EA9AAF01EB}" type="pres">
      <dgm:prSet presAssocID="{648F33D7-167C-4DE1-89D2-F10F739D6A7E}" presName="sibTrans" presStyleLbl="sibTrans2D1" presStyleIdx="1" presStyleCnt="4"/>
      <dgm:spPr/>
    </dgm:pt>
    <dgm:pt modelId="{3C2C9020-2724-43E1-A9EF-CDCBE0BD5909}" type="pres">
      <dgm:prSet presAssocID="{648F33D7-167C-4DE1-89D2-F10F739D6A7E}" presName="connectorText" presStyleLbl="sibTrans2D1" presStyleIdx="1" presStyleCnt="4"/>
      <dgm:spPr/>
    </dgm:pt>
    <dgm:pt modelId="{81F20B80-95CF-4884-A163-11B8B2281D78}" type="pres">
      <dgm:prSet presAssocID="{2A4DC436-F455-4585-BAB3-CBBB5AA22AF9}" presName="node" presStyleLbl="node1" presStyleIdx="2" presStyleCnt="5">
        <dgm:presLayoutVars>
          <dgm:bulletEnabled val="1"/>
        </dgm:presLayoutVars>
      </dgm:prSet>
      <dgm:spPr/>
    </dgm:pt>
    <dgm:pt modelId="{ADA3AB1F-F0CE-4A42-9CE0-CDC28BD95155}" type="pres">
      <dgm:prSet presAssocID="{04293927-E6A6-42C8-B8B0-9B4287F155B7}" presName="sibTrans" presStyleLbl="sibTrans2D1" presStyleIdx="2" presStyleCnt="4"/>
      <dgm:spPr/>
    </dgm:pt>
    <dgm:pt modelId="{C9290E97-0E85-4086-A55D-4C517E047D56}" type="pres">
      <dgm:prSet presAssocID="{04293927-E6A6-42C8-B8B0-9B4287F155B7}" presName="connectorText" presStyleLbl="sibTrans2D1" presStyleIdx="2" presStyleCnt="4"/>
      <dgm:spPr/>
    </dgm:pt>
    <dgm:pt modelId="{7613E000-5B19-4670-810A-7FB9259D2B11}" type="pres">
      <dgm:prSet presAssocID="{EE75BB5E-C00D-4A10-B2FF-7D0BA452C10C}" presName="node" presStyleLbl="node1" presStyleIdx="3" presStyleCnt="5">
        <dgm:presLayoutVars>
          <dgm:bulletEnabled val="1"/>
        </dgm:presLayoutVars>
      </dgm:prSet>
      <dgm:spPr/>
    </dgm:pt>
    <dgm:pt modelId="{79401A97-BA25-4CA3-9305-E4A145C26D55}" type="pres">
      <dgm:prSet presAssocID="{5C7B74E6-6598-4E51-A308-5B5076B75E0E}" presName="sibTrans" presStyleLbl="sibTrans2D1" presStyleIdx="3" presStyleCnt="4"/>
      <dgm:spPr/>
    </dgm:pt>
    <dgm:pt modelId="{3E4E2E31-E3EE-4029-8554-CDF39311975E}" type="pres">
      <dgm:prSet presAssocID="{5C7B74E6-6598-4E51-A308-5B5076B75E0E}" presName="connectorText" presStyleLbl="sibTrans2D1" presStyleIdx="3" presStyleCnt="4"/>
      <dgm:spPr/>
    </dgm:pt>
    <dgm:pt modelId="{2575CE7B-9E24-4581-B42A-2BC4396B7803}" type="pres">
      <dgm:prSet presAssocID="{73EE6BAC-8ACD-43EB-AE40-1492AEE913CC}" presName="node" presStyleLbl="node1" presStyleIdx="4" presStyleCnt="5">
        <dgm:presLayoutVars>
          <dgm:bulletEnabled val="1"/>
        </dgm:presLayoutVars>
      </dgm:prSet>
      <dgm:spPr/>
    </dgm:pt>
  </dgm:ptLst>
  <dgm:cxnLst>
    <dgm:cxn modelId="{014C3405-F138-4547-B9EC-D64931312127}" type="presOf" srcId="{295305D1-BFE8-428F-A6AA-D597F9FC744E}" destId="{DD94DE70-7B92-4B9D-872C-1D1FE9C9CBE0}" srcOrd="0" destOrd="0" presId="urn:microsoft.com/office/officeart/2005/8/layout/process1"/>
    <dgm:cxn modelId="{83688309-56F2-491D-A298-A2C7722DF27A}" type="presOf" srcId="{73EE6BAC-8ACD-43EB-AE40-1492AEE913CC}" destId="{2575CE7B-9E24-4581-B42A-2BC4396B7803}" srcOrd="0" destOrd="0" presId="urn:microsoft.com/office/officeart/2005/8/layout/process1"/>
    <dgm:cxn modelId="{75D1D911-44A7-4A99-97BB-2336B7A54DE8}" type="presOf" srcId="{04293927-E6A6-42C8-B8B0-9B4287F155B7}" destId="{C9290E97-0E85-4086-A55D-4C517E047D56}" srcOrd="1" destOrd="0" presId="urn:microsoft.com/office/officeart/2005/8/layout/process1"/>
    <dgm:cxn modelId="{F3372016-97C8-44FA-B296-F980C68F20DD}" type="presOf" srcId="{5C7B74E6-6598-4E51-A308-5B5076B75E0E}" destId="{79401A97-BA25-4CA3-9305-E4A145C26D55}" srcOrd="0" destOrd="0" presId="urn:microsoft.com/office/officeart/2005/8/layout/process1"/>
    <dgm:cxn modelId="{BC14E417-7498-421F-B6D5-63E8555CE847}" type="presOf" srcId="{2A4DC436-F455-4585-BAB3-CBBB5AA22AF9}" destId="{81F20B80-95CF-4884-A163-11B8B2281D78}" srcOrd="0" destOrd="0" presId="urn:microsoft.com/office/officeart/2005/8/layout/process1"/>
    <dgm:cxn modelId="{5F538E2F-20A4-4963-873B-F9CE7996FB42}" type="presOf" srcId="{D1BB42A3-AC12-4765-801A-2478805A9F30}" destId="{34C0C750-41CD-473B-98BB-8DB98F708964}" srcOrd="1" destOrd="0" presId="urn:microsoft.com/office/officeart/2005/8/layout/process1"/>
    <dgm:cxn modelId="{A1DDF434-F13A-4C8F-AD3A-08806FA8A2F1}" srcId="{10E86D8E-6F5F-4ABB-8E00-C145E734320A}" destId="{EE75BB5E-C00D-4A10-B2FF-7D0BA452C10C}" srcOrd="3" destOrd="0" parTransId="{A39E61CB-C03F-43A8-BE3C-A0C35C1AFFFB}" sibTransId="{5C7B74E6-6598-4E51-A308-5B5076B75E0E}"/>
    <dgm:cxn modelId="{2DBFEF3A-7E45-4D48-B9FD-ED95A082F104}" type="presOf" srcId="{D1BB42A3-AC12-4765-801A-2478805A9F30}" destId="{3D345A89-EEEC-4765-A50B-E41D453C5913}" srcOrd="0" destOrd="0" presId="urn:microsoft.com/office/officeart/2005/8/layout/process1"/>
    <dgm:cxn modelId="{805E663B-0040-4D48-BF78-F5ECC3377B67}" srcId="{10E86D8E-6F5F-4ABB-8E00-C145E734320A}" destId="{73EE6BAC-8ACD-43EB-AE40-1492AEE913CC}" srcOrd="4" destOrd="0" parTransId="{2FBEBD86-04D8-406F-91A9-9A2FF0172DA3}" sibTransId="{DDE94108-0CE5-4EC8-8234-6FC89469ABEA}"/>
    <dgm:cxn modelId="{8BFA4E40-C88A-4E2B-B7E4-BD6E44BF875C}" type="presOf" srcId="{04293927-E6A6-42C8-B8B0-9B4287F155B7}" destId="{ADA3AB1F-F0CE-4A42-9CE0-CDC28BD95155}" srcOrd="0" destOrd="0" presId="urn:microsoft.com/office/officeart/2005/8/layout/process1"/>
    <dgm:cxn modelId="{DCCC5B61-B2C8-4262-AD62-B28D55A62ADA}" type="presOf" srcId="{EE75BB5E-C00D-4A10-B2FF-7D0BA452C10C}" destId="{7613E000-5B19-4670-810A-7FB9259D2B11}" srcOrd="0" destOrd="0" presId="urn:microsoft.com/office/officeart/2005/8/layout/process1"/>
    <dgm:cxn modelId="{27D4C568-485A-416C-8250-446A86CFC91F}" srcId="{10E86D8E-6F5F-4ABB-8E00-C145E734320A}" destId="{295305D1-BFE8-428F-A6AA-D597F9FC744E}" srcOrd="0" destOrd="0" parTransId="{6C78C845-041B-4D8B-9F3B-9F8D0C717209}" sibTransId="{D1BB42A3-AC12-4765-801A-2478805A9F30}"/>
    <dgm:cxn modelId="{6359759A-9B5E-41FE-85D5-D54F3C746098}" type="presOf" srcId="{10E86D8E-6F5F-4ABB-8E00-C145E734320A}" destId="{4F0908C5-F2CC-4A73-87A0-76BEF9EAE18A}" srcOrd="0" destOrd="0" presId="urn:microsoft.com/office/officeart/2005/8/layout/process1"/>
    <dgm:cxn modelId="{02188D9D-190C-4084-A9DE-1AB79898711E}" type="presOf" srcId="{648F33D7-167C-4DE1-89D2-F10F739D6A7E}" destId="{3C2C9020-2724-43E1-A9EF-CDCBE0BD5909}" srcOrd="1" destOrd="0" presId="urn:microsoft.com/office/officeart/2005/8/layout/process1"/>
    <dgm:cxn modelId="{737120A7-EF03-44D6-9EB6-446E3B73761F}" type="presOf" srcId="{46B1EA52-CAF3-45C1-8737-8A7BD2590D3E}" destId="{F97B7BF5-E238-46CE-937B-DB6623C074D0}" srcOrd="0" destOrd="0" presId="urn:microsoft.com/office/officeart/2005/8/layout/process1"/>
    <dgm:cxn modelId="{692C33AA-94A4-4AEB-8B08-E652FE9620EA}" srcId="{10E86D8E-6F5F-4ABB-8E00-C145E734320A}" destId="{46B1EA52-CAF3-45C1-8737-8A7BD2590D3E}" srcOrd="1" destOrd="0" parTransId="{E6FB121E-F2E0-4F9A-8506-29480F2E904C}" sibTransId="{648F33D7-167C-4DE1-89D2-F10F739D6A7E}"/>
    <dgm:cxn modelId="{C50EA3BD-16F6-4869-BCBF-C5B6CA04F3F1}" type="presOf" srcId="{5C7B74E6-6598-4E51-A308-5B5076B75E0E}" destId="{3E4E2E31-E3EE-4029-8554-CDF39311975E}" srcOrd="1" destOrd="0" presId="urn:microsoft.com/office/officeart/2005/8/layout/process1"/>
    <dgm:cxn modelId="{C35647D8-E1C9-4806-99E3-774752C9134F}" type="presOf" srcId="{648F33D7-167C-4DE1-89D2-F10F739D6A7E}" destId="{23E04000-122E-4BAC-978B-52EA9AAF01EB}" srcOrd="0" destOrd="0" presId="urn:microsoft.com/office/officeart/2005/8/layout/process1"/>
    <dgm:cxn modelId="{CDA396F9-4796-46DB-A4AB-DBC1A379FFA7}" srcId="{10E86D8E-6F5F-4ABB-8E00-C145E734320A}" destId="{2A4DC436-F455-4585-BAB3-CBBB5AA22AF9}" srcOrd="2" destOrd="0" parTransId="{4497B3EF-C885-4409-A925-6B308D7DB870}" sibTransId="{04293927-E6A6-42C8-B8B0-9B4287F155B7}"/>
    <dgm:cxn modelId="{4B53A54A-DD9E-49AA-8312-37220691FCEB}" type="presParOf" srcId="{4F0908C5-F2CC-4A73-87A0-76BEF9EAE18A}" destId="{DD94DE70-7B92-4B9D-872C-1D1FE9C9CBE0}" srcOrd="0" destOrd="0" presId="urn:microsoft.com/office/officeart/2005/8/layout/process1"/>
    <dgm:cxn modelId="{943EBE13-15CF-4E63-B9CF-126C0363A529}" type="presParOf" srcId="{4F0908C5-F2CC-4A73-87A0-76BEF9EAE18A}" destId="{3D345A89-EEEC-4765-A50B-E41D453C5913}" srcOrd="1" destOrd="0" presId="urn:microsoft.com/office/officeart/2005/8/layout/process1"/>
    <dgm:cxn modelId="{3EABEC5E-730E-42D1-BBCC-6AC74C87105D}" type="presParOf" srcId="{3D345A89-EEEC-4765-A50B-E41D453C5913}" destId="{34C0C750-41CD-473B-98BB-8DB98F708964}" srcOrd="0" destOrd="0" presId="urn:microsoft.com/office/officeart/2005/8/layout/process1"/>
    <dgm:cxn modelId="{62A4AB44-26D2-499E-8605-6941BFA88E1E}" type="presParOf" srcId="{4F0908C5-F2CC-4A73-87A0-76BEF9EAE18A}" destId="{F97B7BF5-E238-46CE-937B-DB6623C074D0}" srcOrd="2" destOrd="0" presId="urn:microsoft.com/office/officeart/2005/8/layout/process1"/>
    <dgm:cxn modelId="{2CC3A323-E9DE-49FF-B689-E9C5761D6F75}" type="presParOf" srcId="{4F0908C5-F2CC-4A73-87A0-76BEF9EAE18A}" destId="{23E04000-122E-4BAC-978B-52EA9AAF01EB}" srcOrd="3" destOrd="0" presId="urn:microsoft.com/office/officeart/2005/8/layout/process1"/>
    <dgm:cxn modelId="{A85AC9B4-30E8-431F-A762-C2B6A27F3FA4}" type="presParOf" srcId="{23E04000-122E-4BAC-978B-52EA9AAF01EB}" destId="{3C2C9020-2724-43E1-A9EF-CDCBE0BD5909}" srcOrd="0" destOrd="0" presId="urn:microsoft.com/office/officeart/2005/8/layout/process1"/>
    <dgm:cxn modelId="{A0A02410-3811-4288-AF99-1DAB271926CA}" type="presParOf" srcId="{4F0908C5-F2CC-4A73-87A0-76BEF9EAE18A}" destId="{81F20B80-95CF-4884-A163-11B8B2281D78}" srcOrd="4" destOrd="0" presId="urn:microsoft.com/office/officeart/2005/8/layout/process1"/>
    <dgm:cxn modelId="{94B51706-E61D-44E5-BF37-D8D8424EEBDC}" type="presParOf" srcId="{4F0908C5-F2CC-4A73-87A0-76BEF9EAE18A}" destId="{ADA3AB1F-F0CE-4A42-9CE0-CDC28BD95155}" srcOrd="5" destOrd="0" presId="urn:microsoft.com/office/officeart/2005/8/layout/process1"/>
    <dgm:cxn modelId="{D5E660E5-5FEC-40F9-81BF-E160A8E0AA0A}" type="presParOf" srcId="{ADA3AB1F-F0CE-4A42-9CE0-CDC28BD95155}" destId="{C9290E97-0E85-4086-A55D-4C517E047D56}" srcOrd="0" destOrd="0" presId="urn:microsoft.com/office/officeart/2005/8/layout/process1"/>
    <dgm:cxn modelId="{E9EB362F-0AD4-42F6-B2FF-81A13518A899}" type="presParOf" srcId="{4F0908C5-F2CC-4A73-87A0-76BEF9EAE18A}" destId="{7613E000-5B19-4670-810A-7FB9259D2B11}" srcOrd="6" destOrd="0" presId="urn:microsoft.com/office/officeart/2005/8/layout/process1"/>
    <dgm:cxn modelId="{E0FDDAA4-05ED-41EA-B9F4-2B4705523CDC}" type="presParOf" srcId="{4F0908C5-F2CC-4A73-87A0-76BEF9EAE18A}" destId="{79401A97-BA25-4CA3-9305-E4A145C26D55}" srcOrd="7" destOrd="0" presId="urn:microsoft.com/office/officeart/2005/8/layout/process1"/>
    <dgm:cxn modelId="{DCF7331D-2ABF-41C4-91F7-3F37ADFDDCBA}" type="presParOf" srcId="{79401A97-BA25-4CA3-9305-E4A145C26D55}" destId="{3E4E2E31-E3EE-4029-8554-CDF39311975E}" srcOrd="0" destOrd="0" presId="urn:microsoft.com/office/officeart/2005/8/layout/process1"/>
    <dgm:cxn modelId="{74FEC12E-F0D8-4277-B0B2-0237D7F7CBE2}" type="presParOf" srcId="{4F0908C5-F2CC-4A73-87A0-76BEF9EAE18A}" destId="{2575CE7B-9E24-4581-B42A-2BC4396B780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D6FC5-815F-437E-87CB-1C5BDEB7B53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564C6619-53A9-4156-89EB-0A5CC6118E99}">
      <dgm:prSet phldrT="[Texto]"/>
      <dgm:spPr>
        <a:solidFill>
          <a:srgbClr val="7CAFDD"/>
        </a:solidFill>
      </dgm:spPr>
      <dgm:t>
        <a:bodyPr/>
        <a:lstStyle/>
        <a:p>
          <a:r>
            <a:rPr lang="pt-BR" dirty="0"/>
            <a:t>PLP 125/22</a:t>
          </a:r>
        </a:p>
      </dgm:t>
    </dgm:pt>
    <dgm:pt modelId="{CC0F1F64-06DF-4335-B7FD-CA65BEB596F8}" type="parTrans" cxnId="{BD789645-FCA4-4CA8-8749-7967AC4DF724}">
      <dgm:prSet/>
      <dgm:spPr/>
      <dgm:t>
        <a:bodyPr/>
        <a:lstStyle/>
        <a:p>
          <a:endParaRPr lang="pt-BR"/>
        </a:p>
      </dgm:t>
    </dgm:pt>
    <dgm:pt modelId="{7F73C65F-38F0-41D1-BE5A-39FACD3177C5}" type="sibTrans" cxnId="{BD789645-FCA4-4CA8-8749-7967AC4DF724}">
      <dgm:prSet/>
      <dgm:spPr/>
      <dgm:t>
        <a:bodyPr/>
        <a:lstStyle/>
        <a:p>
          <a:endParaRPr lang="pt-BR"/>
        </a:p>
      </dgm:t>
    </dgm:pt>
    <dgm:pt modelId="{2458955A-4418-4BEE-A308-BBA317179A8B}">
      <dgm:prSet phldrT="[Texto]"/>
      <dgm:spPr>
        <a:solidFill>
          <a:srgbClr val="7CAFDD"/>
        </a:solidFill>
      </dgm:spPr>
      <dgm:t>
        <a:bodyPr/>
        <a:lstStyle/>
        <a:p>
          <a:r>
            <a:rPr lang="pt-BR" dirty="0"/>
            <a:t>PL 15/24</a:t>
          </a:r>
        </a:p>
      </dgm:t>
    </dgm:pt>
    <dgm:pt modelId="{2B559F8A-557A-465B-B24F-EFDD21EF24DB}" type="sibTrans" cxnId="{E09E9FA0-22FD-4363-B436-CFBB2F54B795}">
      <dgm:prSet/>
      <dgm:spPr>
        <a:solidFill>
          <a:srgbClr val="7CAFDD"/>
        </a:solidFill>
      </dgm:spPr>
      <dgm:t>
        <a:bodyPr/>
        <a:lstStyle/>
        <a:p>
          <a:endParaRPr lang="pt-BR"/>
        </a:p>
      </dgm:t>
    </dgm:pt>
    <dgm:pt modelId="{131550ED-C64E-4C56-A0EA-76424AD6A5CC}" type="parTrans" cxnId="{E09E9FA0-22FD-4363-B436-CFBB2F54B795}">
      <dgm:prSet/>
      <dgm:spPr/>
      <dgm:t>
        <a:bodyPr/>
        <a:lstStyle/>
        <a:p>
          <a:endParaRPr lang="pt-BR"/>
        </a:p>
      </dgm:t>
    </dgm:pt>
    <dgm:pt modelId="{A8BFAEBE-7995-43F0-8CA5-6FFD09120466}" type="pres">
      <dgm:prSet presAssocID="{E55D6FC5-815F-437E-87CB-1C5BDEB7B536}" presName="Name0" presStyleCnt="0">
        <dgm:presLayoutVars>
          <dgm:dir/>
          <dgm:resizeHandles val="exact"/>
        </dgm:presLayoutVars>
      </dgm:prSet>
      <dgm:spPr/>
    </dgm:pt>
    <dgm:pt modelId="{8A21134B-9BA7-41D2-B8F5-A4B610437F46}" type="pres">
      <dgm:prSet presAssocID="{2458955A-4418-4BEE-A308-BBA317179A8B}" presName="node" presStyleLbl="node1" presStyleIdx="0" presStyleCnt="2">
        <dgm:presLayoutVars>
          <dgm:bulletEnabled val="1"/>
        </dgm:presLayoutVars>
      </dgm:prSet>
      <dgm:spPr/>
    </dgm:pt>
    <dgm:pt modelId="{55168944-96EE-4FCA-A163-6C0F1B60E8F5}" type="pres">
      <dgm:prSet presAssocID="{2B559F8A-557A-465B-B24F-EFDD21EF24DB}" presName="sibTrans" presStyleLbl="sibTrans2D1" presStyleIdx="0" presStyleCnt="1"/>
      <dgm:spPr/>
    </dgm:pt>
    <dgm:pt modelId="{E8CE7AA8-1C43-4DAD-8785-29E7E2E1BD69}" type="pres">
      <dgm:prSet presAssocID="{2B559F8A-557A-465B-B24F-EFDD21EF24DB}" presName="connectorText" presStyleLbl="sibTrans2D1" presStyleIdx="0" presStyleCnt="1"/>
      <dgm:spPr/>
    </dgm:pt>
    <dgm:pt modelId="{F0C1CB42-EC14-4C4F-8E9D-D90BF30DB309}" type="pres">
      <dgm:prSet presAssocID="{564C6619-53A9-4156-89EB-0A5CC6118E99}" presName="node" presStyleLbl="node1" presStyleIdx="1" presStyleCnt="2" custLinFactNeighborX="6709" custLinFactNeighborY="-1626">
        <dgm:presLayoutVars>
          <dgm:bulletEnabled val="1"/>
        </dgm:presLayoutVars>
      </dgm:prSet>
      <dgm:spPr/>
    </dgm:pt>
  </dgm:ptLst>
  <dgm:cxnLst>
    <dgm:cxn modelId="{DD3FCD30-4EF6-4F80-BC6E-7C87569EB088}" type="presOf" srcId="{2B559F8A-557A-465B-B24F-EFDD21EF24DB}" destId="{E8CE7AA8-1C43-4DAD-8785-29E7E2E1BD69}" srcOrd="1" destOrd="0" presId="urn:microsoft.com/office/officeart/2005/8/layout/process1"/>
    <dgm:cxn modelId="{A9FCE241-F613-40D6-9EE2-805FCB6D30CA}" type="presOf" srcId="{2458955A-4418-4BEE-A308-BBA317179A8B}" destId="{8A21134B-9BA7-41D2-B8F5-A4B610437F46}" srcOrd="0" destOrd="0" presId="urn:microsoft.com/office/officeart/2005/8/layout/process1"/>
    <dgm:cxn modelId="{BD789645-FCA4-4CA8-8749-7967AC4DF724}" srcId="{E55D6FC5-815F-437E-87CB-1C5BDEB7B536}" destId="{564C6619-53A9-4156-89EB-0A5CC6118E99}" srcOrd="1" destOrd="0" parTransId="{CC0F1F64-06DF-4335-B7FD-CA65BEB596F8}" sibTransId="{7F73C65F-38F0-41D1-BE5A-39FACD3177C5}"/>
    <dgm:cxn modelId="{EA3E6658-4CAD-488F-B38E-B5FA91348D1C}" type="presOf" srcId="{E55D6FC5-815F-437E-87CB-1C5BDEB7B536}" destId="{A8BFAEBE-7995-43F0-8CA5-6FFD09120466}" srcOrd="0" destOrd="0" presId="urn:microsoft.com/office/officeart/2005/8/layout/process1"/>
    <dgm:cxn modelId="{E09E9FA0-22FD-4363-B436-CFBB2F54B795}" srcId="{E55D6FC5-815F-437E-87CB-1C5BDEB7B536}" destId="{2458955A-4418-4BEE-A308-BBA317179A8B}" srcOrd="0" destOrd="0" parTransId="{131550ED-C64E-4C56-A0EA-76424AD6A5CC}" sibTransId="{2B559F8A-557A-465B-B24F-EFDD21EF24DB}"/>
    <dgm:cxn modelId="{4422D0B9-E247-4FA6-9DC1-33F730270BDA}" type="presOf" srcId="{2B559F8A-557A-465B-B24F-EFDD21EF24DB}" destId="{55168944-96EE-4FCA-A163-6C0F1B60E8F5}" srcOrd="0" destOrd="0" presId="urn:microsoft.com/office/officeart/2005/8/layout/process1"/>
    <dgm:cxn modelId="{BDD895E8-3EA1-4674-8A12-426B21FA915E}" type="presOf" srcId="{564C6619-53A9-4156-89EB-0A5CC6118E99}" destId="{F0C1CB42-EC14-4C4F-8E9D-D90BF30DB309}" srcOrd="0" destOrd="0" presId="urn:microsoft.com/office/officeart/2005/8/layout/process1"/>
    <dgm:cxn modelId="{842B8FAC-3337-4813-90FB-956976F617D7}" type="presParOf" srcId="{A8BFAEBE-7995-43F0-8CA5-6FFD09120466}" destId="{8A21134B-9BA7-41D2-B8F5-A4B610437F46}" srcOrd="0" destOrd="0" presId="urn:microsoft.com/office/officeart/2005/8/layout/process1"/>
    <dgm:cxn modelId="{27B860F4-511E-42DC-87D9-F519D7A34204}" type="presParOf" srcId="{A8BFAEBE-7995-43F0-8CA5-6FFD09120466}" destId="{55168944-96EE-4FCA-A163-6C0F1B60E8F5}" srcOrd="1" destOrd="0" presId="urn:microsoft.com/office/officeart/2005/8/layout/process1"/>
    <dgm:cxn modelId="{2FE5D75C-CC86-4087-8E59-036F33F857A0}" type="presParOf" srcId="{55168944-96EE-4FCA-A163-6C0F1B60E8F5}" destId="{E8CE7AA8-1C43-4DAD-8785-29E7E2E1BD69}" srcOrd="0" destOrd="0" presId="urn:microsoft.com/office/officeart/2005/8/layout/process1"/>
    <dgm:cxn modelId="{78BD8569-2BD0-4455-9A01-82EA26F88BCC}" type="presParOf" srcId="{A8BFAEBE-7995-43F0-8CA5-6FFD09120466}" destId="{F0C1CB42-EC14-4C4F-8E9D-D90BF30DB30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5D6FC5-815F-437E-87CB-1C5BDEB7B536}" type="doc">
      <dgm:prSet loTypeId="urn:microsoft.com/office/officeart/2005/8/layout/equati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5011D48-DD95-40D2-8AC3-94742772581B}">
      <dgm:prSet phldrT="[Texto]"/>
      <dgm:spPr>
        <a:xfrm>
          <a:off x="6217277" y="172417"/>
          <a:ext cx="1783726" cy="1783726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Portarias RFB</a:t>
          </a:r>
        </a:p>
      </dgm:t>
    </dgm:pt>
    <dgm:pt modelId="{BC55C188-CA3C-4FB8-A0A1-CBC78467EC48}" type="parTrans" cxnId="{2D36F723-1C33-4A99-8189-789885701104}">
      <dgm:prSet/>
      <dgm:spPr/>
      <dgm:t>
        <a:bodyPr/>
        <a:lstStyle/>
        <a:p>
          <a:endParaRPr lang="pt-BR"/>
        </a:p>
      </dgm:t>
    </dgm:pt>
    <dgm:pt modelId="{933B0DCE-89F4-44E5-9CB3-FD39BE91E4C3}" type="sibTrans" cxnId="{2D36F723-1C33-4A99-8189-789885701104}">
      <dgm:prSet/>
      <dgm:spPr>
        <a:xfrm>
          <a:off x="5037877" y="547000"/>
          <a:ext cx="1034561" cy="1034561"/>
        </a:xfrm>
        <a:prstGeom prst="mathPlus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pt-B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3A86505-145C-46E2-A31A-BD4E22355407}">
      <dgm:prSet/>
      <dgm:spPr>
        <a:xfrm>
          <a:off x="1345" y="172417"/>
          <a:ext cx="1783726" cy="1783726"/>
        </a:xfrm>
        <a:prstGeom prst="ellipse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CONFIA</a:t>
          </a:r>
        </a:p>
      </dgm:t>
    </dgm:pt>
    <dgm:pt modelId="{F5A231C3-35A4-4E3E-B4A7-38069E0271C9}" type="parTrans" cxnId="{0BCF468E-D550-48B5-80E5-5B33F1030D33}">
      <dgm:prSet/>
      <dgm:spPr/>
      <dgm:t>
        <a:bodyPr/>
        <a:lstStyle/>
        <a:p>
          <a:endParaRPr lang="pt-BR"/>
        </a:p>
      </dgm:t>
    </dgm:pt>
    <dgm:pt modelId="{1CFE4D48-FCA4-4B05-B1C1-8EFFE3D917F7}" type="sibTrans" cxnId="{0BCF468E-D550-48B5-80E5-5B33F1030D33}">
      <dgm:prSet/>
      <dgm:spPr/>
      <dgm:t>
        <a:bodyPr/>
        <a:lstStyle/>
        <a:p>
          <a:endParaRPr lang="pt-BR"/>
        </a:p>
      </dgm:t>
    </dgm:pt>
    <dgm:pt modelId="{5CBBB60F-FED7-47B0-8CF2-E792DDC0EC53}">
      <dgm:prSet phldrT="[Texto]"/>
      <dgm:spPr>
        <a:xfrm>
          <a:off x="3109311" y="172417"/>
          <a:ext cx="1783726" cy="1783726"/>
        </a:xfrm>
        <a:prstGeom prst="ellipse">
          <a:avLst/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Instrução Normativa RFB</a:t>
          </a:r>
        </a:p>
      </dgm:t>
    </dgm:pt>
    <dgm:pt modelId="{933D257E-2DA5-4BA4-B874-D0D73AFAB027}" type="parTrans" cxnId="{6545BCC5-80BE-4970-82BA-9CAB3C705E1D}">
      <dgm:prSet/>
      <dgm:spPr/>
      <dgm:t>
        <a:bodyPr/>
        <a:lstStyle/>
        <a:p>
          <a:endParaRPr lang="pt-BR"/>
        </a:p>
      </dgm:t>
    </dgm:pt>
    <dgm:pt modelId="{1B12E295-50E2-4D79-9054-7D89E848B1F2}" type="sibTrans" cxnId="{6545BCC5-80BE-4970-82BA-9CAB3C705E1D}">
      <dgm:prSet/>
      <dgm:spPr>
        <a:xfrm>
          <a:off x="1929911" y="547000"/>
          <a:ext cx="1034561" cy="1034561"/>
        </a:xfrm>
        <a:prstGeom prst="mathEqual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pt-B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8599E52-45A6-480B-A043-E8D2DB8DE998}" type="pres">
      <dgm:prSet presAssocID="{E55D6FC5-815F-437E-87CB-1C5BDEB7B536}" presName="linearFlow" presStyleCnt="0">
        <dgm:presLayoutVars>
          <dgm:dir val="rev"/>
          <dgm:resizeHandles val="exact"/>
        </dgm:presLayoutVars>
      </dgm:prSet>
      <dgm:spPr/>
    </dgm:pt>
    <dgm:pt modelId="{195358F1-1861-4C8F-ACB9-E97894A0FFBE}" type="pres">
      <dgm:prSet presAssocID="{05011D48-DD95-40D2-8AC3-94742772581B}" presName="node" presStyleLbl="node1" presStyleIdx="0" presStyleCnt="3">
        <dgm:presLayoutVars>
          <dgm:bulletEnabled val="1"/>
        </dgm:presLayoutVars>
      </dgm:prSet>
      <dgm:spPr/>
    </dgm:pt>
    <dgm:pt modelId="{3225D458-8F1F-44E8-B764-2EDBD5B55F81}" type="pres">
      <dgm:prSet presAssocID="{933B0DCE-89F4-44E5-9CB3-FD39BE91E4C3}" presName="spacerL" presStyleCnt="0"/>
      <dgm:spPr/>
    </dgm:pt>
    <dgm:pt modelId="{58BB0343-C0C9-40E4-979B-3A5D4F6DA8F2}" type="pres">
      <dgm:prSet presAssocID="{933B0DCE-89F4-44E5-9CB3-FD39BE91E4C3}" presName="sibTrans" presStyleLbl="sibTrans2D1" presStyleIdx="0" presStyleCnt="2"/>
      <dgm:spPr/>
    </dgm:pt>
    <dgm:pt modelId="{C7DE38B6-EEC9-4CA0-A123-A851904F75B4}" type="pres">
      <dgm:prSet presAssocID="{933B0DCE-89F4-44E5-9CB3-FD39BE91E4C3}" presName="spacerR" presStyleCnt="0"/>
      <dgm:spPr/>
    </dgm:pt>
    <dgm:pt modelId="{35373E49-0436-4EC1-A8A8-01B13A7F3489}" type="pres">
      <dgm:prSet presAssocID="{5CBBB60F-FED7-47B0-8CF2-E792DDC0EC53}" presName="node" presStyleLbl="node1" presStyleIdx="1" presStyleCnt="3">
        <dgm:presLayoutVars>
          <dgm:bulletEnabled val="1"/>
        </dgm:presLayoutVars>
      </dgm:prSet>
      <dgm:spPr/>
    </dgm:pt>
    <dgm:pt modelId="{EB4BBA6F-B72A-4297-A4B3-767D0076D9CB}" type="pres">
      <dgm:prSet presAssocID="{1B12E295-50E2-4D79-9054-7D89E848B1F2}" presName="spacerL" presStyleCnt="0"/>
      <dgm:spPr/>
    </dgm:pt>
    <dgm:pt modelId="{4CF533AE-C15F-4918-859C-63B9F18C665F}" type="pres">
      <dgm:prSet presAssocID="{1B12E295-50E2-4D79-9054-7D89E848B1F2}" presName="sibTrans" presStyleLbl="sibTrans2D1" presStyleIdx="1" presStyleCnt="2"/>
      <dgm:spPr/>
    </dgm:pt>
    <dgm:pt modelId="{525A238F-1F38-4C12-A013-27808A78A9C4}" type="pres">
      <dgm:prSet presAssocID="{1B12E295-50E2-4D79-9054-7D89E848B1F2}" presName="spacerR" presStyleCnt="0"/>
      <dgm:spPr/>
    </dgm:pt>
    <dgm:pt modelId="{CC65BA2F-A5C7-4571-A6E6-7AE0FBB97669}" type="pres">
      <dgm:prSet presAssocID="{03A86505-145C-46E2-A31A-BD4E22355407}" presName="node" presStyleLbl="node1" presStyleIdx="2" presStyleCnt="3">
        <dgm:presLayoutVars>
          <dgm:bulletEnabled val="1"/>
        </dgm:presLayoutVars>
      </dgm:prSet>
      <dgm:spPr/>
    </dgm:pt>
  </dgm:ptLst>
  <dgm:cxnLst>
    <dgm:cxn modelId="{AA96C218-1AF6-48EF-AC6A-51B3E2700DCC}" type="presOf" srcId="{1B12E295-50E2-4D79-9054-7D89E848B1F2}" destId="{4CF533AE-C15F-4918-859C-63B9F18C665F}" srcOrd="0" destOrd="0" presId="urn:microsoft.com/office/officeart/2005/8/layout/equation1"/>
    <dgm:cxn modelId="{2D36F723-1C33-4A99-8189-789885701104}" srcId="{E55D6FC5-815F-437E-87CB-1C5BDEB7B536}" destId="{05011D48-DD95-40D2-8AC3-94742772581B}" srcOrd="0" destOrd="0" parTransId="{BC55C188-CA3C-4FB8-A0A1-CBC78467EC48}" sibTransId="{933B0DCE-89F4-44E5-9CB3-FD39BE91E4C3}"/>
    <dgm:cxn modelId="{5EDF3D48-5AC5-4357-BAD8-C63D904D1F83}" type="presOf" srcId="{03A86505-145C-46E2-A31A-BD4E22355407}" destId="{CC65BA2F-A5C7-4571-A6E6-7AE0FBB97669}" srcOrd="0" destOrd="0" presId="urn:microsoft.com/office/officeart/2005/8/layout/equation1"/>
    <dgm:cxn modelId="{52A86B88-0B70-4C38-BF2A-4AC0FE125ABD}" type="presOf" srcId="{933B0DCE-89F4-44E5-9CB3-FD39BE91E4C3}" destId="{58BB0343-C0C9-40E4-979B-3A5D4F6DA8F2}" srcOrd="0" destOrd="0" presId="urn:microsoft.com/office/officeart/2005/8/layout/equation1"/>
    <dgm:cxn modelId="{0BCF468E-D550-48B5-80E5-5B33F1030D33}" srcId="{E55D6FC5-815F-437E-87CB-1C5BDEB7B536}" destId="{03A86505-145C-46E2-A31A-BD4E22355407}" srcOrd="2" destOrd="0" parTransId="{F5A231C3-35A4-4E3E-B4A7-38069E0271C9}" sibTransId="{1CFE4D48-FCA4-4B05-B1C1-8EFFE3D917F7}"/>
    <dgm:cxn modelId="{6545BCC5-80BE-4970-82BA-9CAB3C705E1D}" srcId="{E55D6FC5-815F-437E-87CB-1C5BDEB7B536}" destId="{5CBBB60F-FED7-47B0-8CF2-E792DDC0EC53}" srcOrd="1" destOrd="0" parTransId="{933D257E-2DA5-4BA4-B874-D0D73AFAB027}" sibTransId="{1B12E295-50E2-4D79-9054-7D89E848B1F2}"/>
    <dgm:cxn modelId="{043C3ED6-391A-4339-853B-70BCE48504CD}" type="presOf" srcId="{E55D6FC5-815F-437E-87CB-1C5BDEB7B536}" destId="{28599E52-45A6-480B-A043-E8D2DB8DE998}" srcOrd="0" destOrd="0" presId="urn:microsoft.com/office/officeart/2005/8/layout/equation1"/>
    <dgm:cxn modelId="{57318EDC-2DDC-48E4-8649-FFA70765B5B6}" type="presOf" srcId="{5CBBB60F-FED7-47B0-8CF2-E792DDC0EC53}" destId="{35373E49-0436-4EC1-A8A8-01B13A7F3489}" srcOrd="0" destOrd="0" presId="urn:microsoft.com/office/officeart/2005/8/layout/equation1"/>
    <dgm:cxn modelId="{6ABDBFF9-3E33-46F4-B9F1-4A332ECD8796}" type="presOf" srcId="{05011D48-DD95-40D2-8AC3-94742772581B}" destId="{195358F1-1861-4C8F-ACB9-E97894A0FFBE}" srcOrd="0" destOrd="0" presId="urn:microsoft.com/office/officeart/2005/8/layout/equation1"/>
    <dgm:cxn modelId="{CB0A15DE-6A34-431E-9F01-3DB7A951859F}" type="presParOf" srcId="{28599E52-45A6-480B-A043-E8D2DB8DE998}" destId="{195358F1-1861-4C8F-ACB9-E97894A0FFBE}" srcOrd="0" destOrd="0" presId="urn:microsoft.com/office/officeart/2005/8/layout/equation1"/>
    <dgm:cxn modelId="{84DB3F96-A1E5-4F09-8BFA-75CBF2880225}" type="presParOf" srcId="{28599E52-45A6-480B-A043-E8D2DB8DE998}" destId="{3225D458-8F1F-44E8-B764-2EDBD5B55F81}" srcOrd="1" destOrd="0" presId="urn:microsoft.com/office/officeart/2005/8/layout/equation1"/>
    <dgm:cxn modelId="{B5CE09F5-5384-4D3B-B5DC-2570D45C513F}" type="presParOf" srcId="{28599E52-45A6-480B-A043-E8D2DB8DE998}" destId="{58BB0343-C0C9-40E4-979B-3A5D4F6DA8F2}" srcOrd="2" destOrd="0" presId="urn:microsoft.com/office/officeart/2005/8/layout/equation1"/>
    <dgm:cxn modelId="{B1FDC3AA-CE06-4AE9-BD6D-0616A4300E50}" type="presParOf" srcId="{28599E52-45A6-480B-A043-E8D2DB8DE998}" destId="{C7DE38B6-EEC9-4CA0-A123-A851904F75B4}" srcOrd="3" destOrd="0" presId="urn:microsoft.com/office/officeart/2005/8/layout/equation1"/>
    <dgm:cxn modelId="{8D49FF04-1B94-456D-A97E-715EB33959E6}" type="presParOf" srcId="{28599E52-45A6-480B-A043-E8D2DB8DE998}" destId="{35373E49-0436-4EC1-A8A8-01B13A7F3489}" srcOrd="4" destOrd="0" presId="urn:microsoft.com/office/officeart/2005/8/layout/equation1"/>
    <dgm:cxn modelId="{F785C9CC-59EF-4347-9A0B-43A602A371E5}" type="presParOf" srcId="{28599E52-45A6-480B-A043-E8D2DB8DE998}" destId="{EB4BBA6F-B72A-4297-A4B3-767D0076D9CB}" srcOrd="5" destOrd="0" presId="urn:microsoft.com/office/officeart/2005/8/layout/equation1"/>
    <dgm:cxn modelId="{2A0BAC44-AA36-480F-84EF-AF4CB8AF855E}" type="presParOf" srcId="{28599E52-45A6-480B-A043-E8D2DB8DE998}" destId="{4CF533AE-C15F-4918-859C-63B9F18C665F}" srcOrd="6" destOrd="0" presId="urn:microsoft.com/office/officeart/2005/8/layout/equation1"/>
    <dgm:cxn modelId="{AAC0260E-1318-4B26-9692-CD78C5A829E4}" type="presParOf" srcId="{28599E52-45A6-480B-A043-E8D2DB8DE998}" destId="{525A238F-1F38-4C12-A013-27808A78A9C4}" srcOrd="7" destOrd="0" presId="urn:microsoft.com/office/officeart/2005/8/layout/equation1"/>
    <dgm:cxn modelId="{489FDA43-BA73-4A4C-853E-0E1CBF89A66F}" type="presParOf" srcId="{28599E52-45A6-480B-A043-E8D2DB8DE998}" destId="{CC65BA2F-A5C7-4571-A6E6-7AE0FBB9766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39011A-6995-4F6C-8875-3AEE407989C9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4AF33AF0-CD28-48FE-934B-F148D2A272CA}">
      <dgm:prSet phldrT="[Texto]"/>
      <dgm:spPr>
        <a:xfrm>
          <a:off x="1490015" y="1027564"/>
          <a:ext cx="1416744" cy="1370086"/>
        </a:xfrm>
        <a:prstGeom prst="roundRect">
          <a:avLst/>
        </a:prstGeom>
        <a:solidFill>
          <a:srgbClr val="5B9BD5">
            <a:hueOff val="-1351709"/>
            <a:satOff val="-3484"/>
            <a:lumOff val="-235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Autoavaliação</a:t>
          </a:r>
          <a:endParaRPr lang="en-GB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C699B16-177A-47B1-AD62-1CE7C7834298}" type="parTrans" cxnId="{82E25673-BFB4-4FBD-81EC-971D7B857502}">
      <dgm:prSet/>
      <dgm:spPr/>
      <dgm:t>
        <a:bodyPr/>
        <a:lstStyle/>
        <a:p>
          <a:endParaRPr lang="en-GB"/>
        </a:p>
      </dgm:t>
    </dgm:pt>
    <dgm:pt modelId="{BE5D853B-0132-41D9-900D-F49DA39040B6}" type="sibTrans" cxnId="{82E25673-BFB4-4FBD-81EC-971D7B857502}">
      <dgm:prSet/>
      <dgm:spPr/>
      <dgm:t>
        <a:bodyPr/>
        <a:lstStyle/>
        <a:p>
          <a:endParaRPr lang="en-GB"/>
        </a:p>
      </dgm:t>
    </dgm:pt>
    <dgm:pt modelId="{04C5F8E5-4167-4952-B2E6-2D7585FB07A8}">
      <dgm:prSet phldrT="[Texto]"/>
      <dgm:spPr>
        <a:xfrm>
          <a:off x="2977596" y="1027564"/>
          <a:ext cx="1416744" cy="1370086"/>
        </a:xfrm>
        <a:prstGeom prst="roundRect">
          <a:avLst/>
        </a:prstGeom>
        <a:solidFill>
          <a:srgbClr val="5B9BD5">
            <a:hueOff val="-2703417"/>
            <a:satOff val="-6968"/>
            <a:lumOff val="-470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Requerimento</a:t>
          </a:r>
          <a:endParaRPr lang="en-GB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8EC9F43-7E1A-4EAE-93CC-62981A3B28B9}" type="parTrans" cxnId="{F157AD6F-ABB2-4431-A6FE-6C0C240A49C6}">
      <dgm:prSet/>
      <dgm:spPr/>
      <dgm:t>
        <a:bodyPr/>
        <a:lstStyle/>
        <a:p>
          <a:endParaRPr lang="en-GB"/>
        </a:p>
      </dgm:t>
    </dgm:pt>
    <dgm:pt modelId="{A1BC4515-D555-45A8-84DA-1DB9941AE0ED}" type="sibTrans" cxnId="{F157AD6F-ABB2-4431-A6FE-6C0C240A49C6}">
      <dgm:prSet/>
      <dgm:spPr/>
      <dgm:t>
        <a:bodyPr/>
        <a:lstStyle/>
        <a:p>
          <a:endParaRPr lang="en-GB"/>
        </a:p>
      </dgm:t>
    </dgm:pt>
    <dgm:pt modelId="{C73C5033-126A-4DF0-A754-AE05F0E6A0ED}">
      <dgm:prSet phldrT="[Texto]"/>
      <dgm:spPr>
        <a:xfrm>
          <a:off x="4465178" y="1027564"/>
          <a:ext cx="1416744" cy="1370086"/>
        </a:xfrm>
        <a:prstGeom prst="roundRect">
          <a:avLst/>
        </a:prstGeom>
        <a:solidFill>
          <a:srgbClr val="5B9BD5">
            <a:hueOff val="-4055126"/>
            <a:satOff val="-10451"/>
            <a:lumOff val="-705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Validação</a:t>
          </a:r>
          <a:endParaRPr lang="en-GB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18CFBC1-9027-4C88-83D5-AE8FF5289501}" type="parTrans" cxnId="{95943077-9E98-4841-9F92-CD98A51EA5F7}">
      <dgm:prSet/>
      <dgm:spPr/>
      <dgm:t>
        <a:bodyPr/>
        <a:lstStyle/>
        <a:p>
          <a:endParaRPr lang="en-GB"/>
        </a:p>
      </dgm:t>
    </dgm:pt>
    <dgm:pt modelId="{E0E60328-197D-4766-A528-B7C5D446AC04}" type="sibTrans" cxnId="{95943077-9E98-4841-9F92-CD98A51EA5F7}">
      <dgm:prSet/>
      <dgm:spPr/>
      <dgm:t>
        <a:bodyPr/>
        <a:lstStyle/>
        <a:p>
          <a:endParaRPr lang="en-GB"/>
        </a:p>
      </dgm:t>
    </dgm:pt>
    <dgm:pt modelId="{84667781-F850-4D0B-80EB-955AEA8FBBD7}">
      <dgm:prSet phldrT="[Texto]"/>
      <dgm:spPr>
        <a:xfrm>
          <a:off x="5952760" y="1027564"/>
          <a:ext cx="1416744" cy="1370086"/>
        </a:xfrm>
        <a:prstGeom prst="roundRect">
          <a:avLst/>
        </a:prstGeom>
        <a:solidFill>
          <a:srgbClr val="5B9BD5">
            <a:hueOff val="-5406834"/>
            <a:satOff val="-13935"/>
            <a:lumOff val="-941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Elaboração do Plano de Trabalho Confia</a:t>
          </a:r>
          <a:endParaRPr lang="en-GB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A6EA717-D5FB-431B-BB10-25420225C788}" type="parTrans" cxnId="{CDA69601-7B61-4CD5-AD20-011D13AD5707}">
      <dgm:prSet/>
      <dgm:spPr/>
      <dgm:t>
        <a:bodyPr/>
        <a:lstStyle/>
        <a:p>
          <a:endParaRPr lang="en-GB"/>
        </a:p>
      </dgm:t>
    </dgm:pt>
    <dgm:pt modelId="{E7F2F9DD-2ABB-407F-B672-0676BB79A60F}" type="sibTrans" cxnId="{CDA69601-7B61-4CD5-AD20-011D13AD5707}">
      <dgm:prSet/>
      <dgm:spPr/>
      <dgm:t>
        <a:bodyPr/>
        <a:lstStyle/>
        <a:p>
          <a:endParaRPr lang="en-GB"/>
        </a:p>
      </dgm:t>
    </dgm:pt>
    <dgm:pt modelId="{4670CFF2-D056-4E8D-9B31-D946F161A3EF}">
      <dgm:prSet phldrT="[Texto]"/>
      <dgm:spPr>
        <a:xfrm>
          <a:off x="7440342" y="1027564"/>
          <a:ext cx="1416744" cy="1370086"/>
        </a:xfrm>
        <a:prstGeom prst="roundRect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Certificação</a:t>
          </a:r>
          <a:endParaRPr lang="en-GB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FA0D005-D1D9-408E-A7DD-EC475316718A}" type="parTrans" cxnId="{F27443DD-1C85-4607-B2B8-567F57CB1894}">
      <dgm:prSet/>
      <dgm:spPr/>
      <dgm:t>
        <a:bodyPr/>
        <a:lstStyle/>
        <a:p>
          <a:endParaRPr lang="en-GB"/>
        </a:p>
      </dgm:t>
    </dgm:pt>
    <dgm:pt modelId="{0BAEDB95-B25F-47B7-A61B-9BB92368CC51}" type="sibTrans" cxnId="{F27443DD-1C85-4607-B2B8-567F57CB1894}">
      <dgm:prSet/>
      <dgm:spPr/>
      <dgm:t>
        <a:bodyPr/>
        <a:lstStyle/>
        <a:p>
          <a:endParaRPr lang="en-GB"/>
        </a:p>
      </dgm:t>
    </dgm:pt>
    <dgm:pt modelId="{2F87BC73-F2E1-4985-B328-DD1F14B9C1CE}">
      <dgm:prSet phldrT="[Texto]"/>
      <dgm:spPr>
        <a:xfrm>
          <a:off x="2433" y="1027564"/>
          <a:ext cx="1416744" cy="1370086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Abertura</a:t>
          </a:r>
          <a:r>
            <a:rPr lang="en-GB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de Vagas</a:t>
          </a:r>
        </a:p>
      </dgm:t>
    </dgm:pt>
    <dgm:pt modelId="{3BC80A28-6949-4E0B-9E16-56816B56D4A5}" type="parTrans" cxnId="{55A92836-FCC1-4F44-914C-018566E2A488}">
      <dgm:prSet/>
      <dgm:spPr/>
      <dgm:t>
        <a:bodyPr/>
        <a:lstStyle/>
        <a:p>
          <a:endParaRPr lang="pt-BR"/>
        </a:p>
      </dgm:t>
    </dgm:pt>
    <dgm:pt modelId="{006D9369-24EB-4FC7-9818-F8F79E655E7B}" type="sibTrans" cxnId="{55A92836-FCC1-4F44-914C-018566E2A488}">
      <dgm:prSet/>
      <dgm:spPr/>
      <dgm:t>
        <a:bodyPr/>
        <a:lstStyle/>
        <a:p>
          <a:endParaRPr lang="pt-BR"/>
        </a:p>
      </dgm:t>
    </dgm:pt>
    <dgm:pt modelId="{1342188C-07A8-4D84-9CB2-6F7D488FE60D}" type="pres">
      <dgm:prSet presAssocID="{7639011A-6995-4F6C-8875-3AEE407989C9}" presName="CompostProcess" presStyleCnt="0">
        <dgm:presLayoutVars>
          <dgm:dir/>
          <dgm:resizeHandles val="exact"/>
        </dgm:presLayoutVars>
      </dgm:prSet>
      <dgm:spPr/>
    </dgm:pt>
    <dgm:pt modelId="{9F8B1E87-2024-4041-ACA9-0BF791F449E0}" type="pres">
      <dgm:prSet presAssocID="{7639011A-6995-4F6C-8875-3AEE407989C9}" presName="arrow" presStyleLbl="bgShp" presStyleIdx="0" presStyleCnt="1"/>
      <dgm:spPr>
        <a:xfrm>
          <a:off x="664463" y="0"/>
          <a:ext cx="7530592" cy="3425215"/>
        </a:xfrm>
        <a:prstGeom prst="rightArrow">
          <a:avLst/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637233DF-F06D-4E0C-8282-BFA667C3DDA5}" type="pres">
      <dgm:prSet presAssocID="{7639011A-6995-4F6C-8875-3AEE407989C9}" presName="linearProcess" presStyleCnt="0"/>
      <dgm:spPr/>
    </dgm:pt>
    <dgm:pt modelId="{F2F6E5BD-8D14-4F80-BFAC-D2766F2A1372}" type="pres">
      <dgm:prSet presAssocID="{2F87BC73-F2E1-4985-B328-DD1F14B9C1CE}" presName="textNode" presStyleLbl="node1" presStyleIdx="0" presStyleCnt="6">
        <dgm:presLayoutVars>
          <dgm:bulletEnabled val="1"/>
        </dgm:presLayoutVars>
      </dgm:prSet>
      <dgm:spPr/>
    </dgm:pt>
    <dgm:pt modelId="{0B4DEC68-353E-4ACD-BE84-992A4FC6965F}" type="pres">
      <dgm:prSet presAssocID="{006D9369-24EB-4FC7-9818-F8F79E655E7B}" presName="sibTrans" presStyleCnt="0"/>
      <dgm:spPr/>
    </dgm:pt>
    <dgm:pt modelId="{29D0EED1-1D2A-4244-9C12-129F606B6ECF}" type="pres">
      <dgm:prSet presAssocID="{4AF33AF0-CD28-48FE-934B-F148D2A272CA}" presName="textNode" presStyleLbl="node1" presStyleIdx="1" presStyleCnt="6">
        <dgm:presLayoutVars>
          <dgm:bulletEnabled val="1"/>
        </dgm:presLayoutVars>
      </dgm:prSet>
      <dgm:spPr/>
    </dgm:pt>
    <dgm:pt modelId="{151D423B-3E28-4A39-BAA4-89C2E61B19D3}" type="pres">
      <dgm:prSet presAssocID="{BE5D853B-0132-41D9-900D-F49DA39040B6}" presName="sibTrans" presStyleCnt="0"/>
      <dgm:spPr/>
    </dgm:pt>
    <dgm:pt modelId="{FD96587A-0B3A-4A99-8D47-90D6A0ED3DC0}" type="pres">
      <dgm:prSet presAssocID="{04C5F8E5-4167-4952-B2E6-2D7585FB07A8}" presName="textNode" presStyleLbl="node1" presStyleIdx="2" presStyleCnt="6">
        <dgm:presLayoutVars>
          <dgm:bulletEnabled val="1"/>
        </dgm:presLayoutVars>
      </dgm:prSet>
      <dgm:spPr/>
    </dgm:pt>
    <dgm:pt modelId="{A7B9221B-78CF-4664-AFBE-940FB74973D6}" type="pres">
      <dgm:prSet presAssocID="{A1BC4515-D555-45A8-84DA-1DB9941AE0ED}" presName="sibTrans" presStyleCnt="0"/>
      <dgm:spPr/>
    </dgm:pt>
    <dgm:pt modelId="{9604FDF7-F66F-4336-A45D-EAC7C3A64DE5}" type="pres">
      <dgm:prSet presAssocID="{C73C5033-126A-4DF0-A754-AE05F0E6A0ED}" presName="textNode" presStyleLbl="node1" presStyleIdx="3" presStyleCnt="6">
        <dgm:presLayoutVars>
          <dgm:bulletEnabled val="1"/>
        </dgm:presLayoutVars>
      </dgm:prSet>
      <dgm:spPr/>
    </dgm:pt>
    <dgm:pt modelId="{0A2EEF64-61A5-4100-9CED-80085F63D80B}" type="pres">
      <dgm:prSet presAssocID="{E0E60328-197D-4766-A528-B7C5D446AC04}" presName="sibTrans" presStyleCnt="0"/>
      <dgm:spPr/>
    </dgm:pt>
    <dgm:pt modelId="{14BB7215-A414-46F9-A4AC-50796745425E}" type="pres">
      <dgm:prSet presAssocID="{84667781-F850-4D0B-80EB-955AEA8FBBD7}" presName="textNode" presStyleLbl="node1" presStyleIdx="4" presStyleCnt="6">
        <dgm:presLayoutVars>
          <dgm:bulletEnabled val="1"/>
        </dgm:presLayoutVars>
      </dgm:prSet>
      <dgm:spPr/>
    </dgm:pt>
    <dgm:pt modelId="{7AB3B828-A146-43EA-8CA6-E5D0586FE8F1}" type="pres">
      <dgm:prSet presAssocID="{E7F2F9DD-2ABB-407F-B672-0676BB79A60F}" presName="sibTrans" presStyleCnt="0"/>
      <dgm:spPr/>
    </dgm:pt>
    <dgm:pt modelId="{DFFE18EA-715F-4DD1-94AA-5D2AE553179F}" type="pres">
      <dgm:prSet presAssocID="{4670CFF2-D056-4E8D-9B31-D946F161A3EF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CDA69601-7B61-4CD5-AD20-011D13AD5707}" srcId="{7639011A-6995-4F6C-8875-3AEE407989C9}" destId="{84667781-F850-4D0B-80EB-955AEA8FBBD7}" srcOrd="4" destOrd="0" parTransId="{0A6EA717-D5FB-431B-BB10-25420225C788}" sibTransId="{E7F2F9DD-2ABB-407F-B672-0676BB79A60F}"/>
    <dgm:cxn modelId="{64242D1C-B4FE-46EE-B09D-DBF97BB850D4}" type="presOf" srcId="{04C5F8E5-4167-4952-B2E6-2D7585FB07A8}" destId="{FD96587A-0B3A-4A99-8D47-90D6A0ED3DC0}" srcOrd="0" destOrd="0" presId="urn:microsoft.com/office/officeart/2005/8/layout/hProcess9"/>
    <dgm:cxn modelId="{55A92836-FCC1-4F44-914C-018566E2A488}" srcId="{7639011A-6995-4F6C-8875-3AEE407989C9}" destId="{2F87BC73-F2E1-4985-B328-DD1F14B9C1CE}" srcOrd="0" destOrd="0" parTransId="{3BC80A28-6949-4E0B-9E16-56816B56D4A5}" sibTransId="{006D9369-24EB-4FC7-9818-F8F79E655E7B}"/>
    <dgm:cxn modelId="{BE7D8745-0366-404F-86B8-5496EA1D3DD0}" type="presOf" srcId="{C73C5033-126A-4DF0-A754-AE05F0E6A0ED}" destId="{9604FDF7-F66F-4336-A45D-EAC7C3A64DE5}" srcOrd="0" destOrd="0" presId="urn:microsoft.com/office/officeart/2005/8/layout/hProcess9"/>
    <dgm:cxn modelId="{F157AD6F-ABB2-4431-A6FE-6C0C240A49C6}" srcId="{7639011A-6995-4F6C-8875-3AEE407989C9}" destId="{04C5F8E5-4167-4952-B2E6-2D7585FB07A8}" srcOrd="2" destOrd="0" parTransId="{F8EC9F43-7E1A-4EAE-93CC-62981A3B28B9}" sibTransId="{A1BC4515-D555-45A8-84DA-1DB9941AE0ED}"/>
    <dgm:cxn modelId="{82E25673-BFB4-4FBD-81EC-971D7B857502}" srcId="{7639011A-6995-4F6C-8875-3AEE407989C9}" destId="{4AF33AF0-CD28-48FE-934B-F148D2A272CA}" srcOrd="1" destOrd="0" parTransId="{9C699B16-177A-47B1-AD62-1CE7C7834298}" sibTransId="{BE5D853B-0132-41D9-900D-F49DA39040B6}"/>
    <dgm:cxn modelId="{CB5E1F57-E0ED-40D9-BB29-E66AF884053E}" type="presOf" srcId="{2F87BC73-F2E1-4985-B328-DD1F14B9C1CE}" destId="{F2F6E5BD-8D14-4F80-BFAC-D2766F2A1372}" srcOrd="0" destOrd="0" presId="urn:microsoft.com/office/officeart/2005/8/layout/hProcess9"/>
    <dgm:cxn modelId="{95943077-9E98-4841-9F92-CD98A51EA5F7}" srcId="{7639011A-6995-4F6C-8875-3AEE407989C9}" destId="{C73C5033-126A-4DF0-A754-AE05F0E6A0ED}" srcOrd="3" destOrd="0" parTransId="{118CFBC1-9027-4C88-83D5-AE8FF5289501}" sibTransId="{E0E60328-197D-4766-A528-B7C5D446AC04}"/>
    <dgm:cxn modelId="{90380A58-6383-450B-BA39-1C59CFC9D7DB}" type="presOf" srcId="{4AF33AF0-CD28-48FE-934B-F148D2A272CA}" destId="{29D0EED1-1D2A-4244-9C12-129F606B6ECF}" srcOrd="0" destOrd="0" presId="urn:microsoft.com/office/officeart/2005/8/layout/hProcess9"/>
    <dgm:cxn modelId="{6A00E8C2-F7B6-4D59-84B8-D572CC72E44B}" type="presOf" srcId="{4670CFF2-D056-4E8D-9B31-D946F161A3EF}" destId="{DFFE18EA-715F-4DD1-94AA-5D2AE553179F}" srcOrd="0" destOrd="0" presId="urn:microsoft.com/office/officeart/2005/8/layout/hProcess9"/>
    <dgm:cxn modelId="{F27443DD-1C85-4607-B2B8-567F57CB1894}" srcId="{7639011A-6995-4F6C-8875-3AEE407989C9}" destId="{4670CFF2-D056-4E8D-9B31-D946F161A3EF}" srcOrd="5" destOrd="0" parTransId="{7FA0D005-D1D9-408E-A7DD-EC475316718A}" sibTransId="{0BAEDB95-B25F-47B7-A61B-9BB92368CC51}"/>
    <dgm:cxn modelId="{A15266EC-40EF-4E81-BD2C-7056DB9F771A}" type="presOf" srcId="{84667781-F850-4D0B-80EB-955AEA8FBBD7}" destId="{14BB7215-A414-46F9-A4AC-50796745425E}" srcOrd="0" destOrd="0" presId="urn:microsoft.com/office/officeart/2005/8/layout/hProcess9"/>
    <dgm:cxn modelId="{4C5C3EEE-677B-49C2-A8CC-B0058BBD7530}" type="presOf" srcId="{7639011A-6995-4F6C-8875-3AEE407989C9}" destId="{1342188C-07A8-4D84-9CB2-6F7D488FE60D}" srcOrd="0" destOrd="0" presId="urn:microsoft.com/office/officeart/2005/8/layout/hProcess9"/>
    <dgm:cxn modelId="{1101D7EC-B636-4E98-8206-747CB7434E23}" type="presParOf" srcId="{1342188C-07A8-4D84-9CB2-6F7D488FE60D}" destId="{9F8B1E87-2024-4041-ACA9-0BF791F449E0}" srcOrd="0" destOrd="0" presId="urn:microsoft.com/office/officeart/2005/8/layout/hProcess9"/>
    <dgm:cxn modelId="{4A515F4F-D0A0-4858-9C66-4764ED674CC8}" type="presParOf" srcId="{1342188C-07A8-4D84-9CB2-6F7D488FE60D}" destId="{637233DF-F06D-4E0C-8282-BFA667C3DDA5}" srcOrd="1" destOrd="0" presId="urn:microsoft.com/office/officeart/2005/8/layout/hProcess9"/>
    <dgm:cxn modelId="{36BDCFA8-ACD0-49F4-A5C8-7B85EC0E00E7}" type="presParOf" srcId="{637233DF-F06D-4E0C-8282-BFA667C3DDA5}" destId="{F2F6E5BD-8D14-4F80-BFAC-D2766F2A1372}" srcOrd="0" destOrd="0" presId="urn:microsoft.com/office/officeart/2005/8/layout/hProcess9"/>
    <dgm:cxn modelId="{BB2A8B09-594C-4EB3-A044-A0C08097EC9D}" type="presParOf" srcId="{637233DF-F06D-4E0C-8282-BFA667C3DDA5}" destId="{0B4DEC68-353E-4ACD-BE84-992A4FC6965F}" srcOrd="1" destOrd="0" presId="urn:microsoft.com/office/officeart/2005/8/layout/hProcess9"/>
    <dgm:cxn modelId="{7EDAC739-CEDC-4910-8C8F-3A34EEBE10A8}" type="presParOf" srcId="{637233DF-F06D-4E0C-8282-BFA667C3DDA5}" destId="{29D0EED1-1D2A-4244-9C12-129F606B6ECF}" srcOrd="2" destOrd="0" presId="urn:microsoft.com/office/officeart/2005/8/layout/hProcess9"/>
    <dgm:cxn modelId="{FDBD1184-FA22-4422-BB03-1B26316560A2}" type="presParOf" srcId="{637233DF-F06D-4E0C-8282-BFA667C3DDA5}" destId="{151D423B-3E28-4A39-BAA4-89C2E61B19D3}" srcOrd="3" destOrd="0" presId="urn:microsoft.com/office/officeart/2005/8/layout/hProcess9"/>
    <dgm:cxn modelId="{0C53E469-2054-4800-8AB4-77D63A9E2E44}" type="presParOf" srcId="{637233DF-F06D-4E0C-8282-BFA667C3DDA5}" destId="{FD96587A-0B3A-4A99-8D47-90D6A0ED3DC0}" srcOrd="4" destOrd="0" presId="urn:microsoft.com/office/officeart/2005/8/layout/hProcess9"/>
    <dgm:cxn modelId="{C974A7F7-C494-4CE5-AEBF-BF60AAE9FBC6}" type="presParOf" srcId="{637233DF-F06D-4E0C-8282-BFA667C3DDA5}" destId="{A7B9221B-78CF-4664-AFBE-940FB74973D6}" srcOrd="5" destOrd="0" presId="urn:microsoft.com/office/officeart/2005/8/layout/hProcess9"/>
    <dgm:cxn modelId="{B1BB1AC0-720C-469C-A3CE-D4522194E905}" type="presParOf" srcId="{637233DF-F06D-4E0C-8282-BFA667C3DDA5}" destId="{9604FDF7-F66F-4336-A45D-EAC7C3A64DE5}" srcOrd="6" destOrd="0" presId="urn:microsoft.com/office/officeart/2005/8/layout/hProcess9"/>
    <dgm:cxn modelId="{813E5815-DC6E-4474-BB3D-3EE073C92815}" type="presParOf" srcId="{637233DF-F06D-4E0C-8282-BFA667C3DDA5}" destId="{0A2EEF64-61A5-4100-9CED-80085F63D80B}" srcOrd="7" destOrd="0" presId="urn:microsoft.com/office/officeart/2005/8/layout/hProcess9"/>
    <dgm:cxn modelId="{94A39432-3899-4668-9D81-5B589B013D36}" type="presParOf" srcId="{637233DF-F06D-4E0C-8282-BFA667C3DDA5}" destId="{14BB7215-A414-46F9-A4AC-50796745425E}" srcOrd="8" destOrd="0" presId="urn:microsoft.com/office/officeart/2005/8/layout/hProcess9"/>
    <dgm:cxn modelId="{4B55B8CE-9BDE-474F-9F1D-6CE89BE65758}" type="presParOf" srcId="{637233DF-F06D-4E0C-8282-BFA667C3DDA5}" destId="{7AB3B828-A146-43EA-8CA6-E5D0586FE8F1}" srcOrd="9" destOrd="0" presId="urn:microsoft.com/office/officeart/2005/8/layout/hProcess9"/>
    <dgm:cxn modelId="{3204B9ED-B56D-4526-9714-E8CD76A4BE49}" type="presParOf" srcId="{637233DF-F06D-4E0C-8282-BFA667C3DDA5}" destId="{DFFE18EA-715F-4DD1-94AA-5D2AE553179F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2D995E-B699-4522-9185-511D437994FB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E66F6274-9F58-4F0A-A91A-5FB91472202D}">
      <dgm:prSet phldrT="[Texto]" custT="1"/>
      <dgm:spPr/>
      <dgm:t>
        <a:bodyPr/>
        <a:lstStyle/>
        <a:p>
          <a:pPr>
            <a:buFontTx/>
            <a:buChar char="-"/>
          </a:pPr>
          <a:r>
            <a:rPr lang="pt-BR" sz="1800">
              <a:solidFill>
                <a:srgbClr val="002060"/>
              </a:solidFill>
            </a:rPr>
            <a:t>Divulgação do nome da empresa no site da RFB</a:t>
          </a:r>
          <a:endParaRPr lang="pt-BR" sz="1800" dirty="0">
            <a:solidFill>
              <a:srgbClr val="002060"/>
            </a:solidFill>
          </a:endParaRPr>
        </a:p>
      </dgm:t>
    </dgm:pt>
    <dgm:pt modelId="{8C2198AD-1EC6-4C9B-BCDB-5C74C4B8BA76}" type="parTrans" cxnId="{FDE89AD2-0EA2-4060-A45D-8B98169EA340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45A1D63F-2A57-4724-A7F8-AB94E61CBCE6}" type="sibTrans" cxnId="{FDE89AD2-0EA2-4060-A45D-8B98169EA340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3BDC3A48-075A-4D57-B889-38119610E6BA}">
      <dgm:prSet custT="1"/>
      <dgm:spPr/>
      <dgm:t>
        <a:bodyPr/>
        <a:lstStyle/>
        <a:p>
          <a:r>
            <a:rPr lang="pt-BR" sz="1800" dirty="0">
              <a:solidFill>
                <a:srgbClr val="002060"/>
              </a:solidFill>
            </a:rPr>
            <a:t>Uso da marca Confia</a:t>
          </a:r>
        </a:p>
      </dgm:t>
    </dgm:pt>
    <dgm:pt modelId="{ED89ADAB-6A11-468A-97F3-81ABCA0013D7}" type="parTrans" cxnId="{80013FFA-FDCF-4A5D-9D03-D19C216DA620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2CD9EBBB-F728-459F-8F4A-222260B53E12}" type="sibTrans" cxnId="{80013FFA-FDCF-4A5D-9D03-D19C216DA620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879CFFBD-717D-49AA-9A32-D85CE80CDA67}">
      <dgm:prSet custT="1"/>
      <dgm:spPr/>
      <dgm:t>
        <a:bodyPr/>
        <a:lstStyle/>
        <a:p>
          <a:r>
            <a:rPr lang="pt-BR" sz="1800">
              <a:solidFill>
                <a:srgbClr val="002060"/>
              </a:solidFill>
            </a:rPr>
            <a:t>Dupla de Pontos Focais</a:t>
          </a:r>
          <a:endParaRPr lang="pt-BR" sz="1800" dirty="0">
            <a:solidFill>
              <a:srgbClr val="002060"/>
            </a:solidFill>
          </a:endParaRPr>
        </a:p>
      </dgm:t>
    </dgm:pt>
    <dgm:pt modelId="{21A945CB-84F7-4EAF-BE0E-2F0396B01B4D}" type="parTrans" cxnId="{329FE0EA-7593-40CB-9440-FCE28D71A386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3F297013-7252-403F-B78B-DCEB831E84BD}" type="sibTrans" cxnId="{329FE0EA-7593-40CB-9440-FCE28D71A386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D2693B3C-A136-4CDC-A966-BC4359E9ED0F}">
      <dgm:prSet custT="1"/>
      <dgm:spPr/>
      <dgm:t>
        <a:bodyPr/>
        <a:lstStyle/>
        <a:p>
          <a:r>
            <a:rPr lang="pt-BR" sz="1800">
              <a:solidFill>
                <a:srgbClr val="002060"/>
              </a:solidFill>
            </a:rPr>
            <a:t>Plano de Trabalho Confia</a:t>
          </a:r>
          <a:endParaRPr lang="pt-BR" sz="1800" dirty="0">
            <a:solidFill>
              <a:srgbClr val="002060"/>
            </a:solidFill>
          </a:endParaRPr>
        </a:p>
      </dgm:t>
    </dgm:pt>
    <dgm:pt modelId="{0BCB150F-D65F-430C-9CD4-0BCF47DB3E2D}" type="parTrans" cxnId="{002B5A6F-1D5B-461C-8625-C762606444C9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12AEE9F6-FCC5-431A-B7BB-3B6DE75B0335}" type="sibTrans" cxnId="{002B5A6F-1D5B-461C-8625-C762606444C9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D3615C32-FEE1-4193-B71D-245DCAF9A886}">
      <dgm:prSet custT="1"/>
      <dgm:spPr/>
      <dgm:t>
        <a:bodyPr/>
        <a:lstStyle/>
        <a:p>
          <a:r>
            <a:rPr lang="pt-BR" sz="1800" kern="1200" dirty="0">
              <a:solidFill>
                <a:srgbClr val="002060"/>
              </a:solidFill>
            </a:rPr>
            <a:t>Análise Cooperativa de Questões Tributárias e</a:t>
          </a:r>
          <a:r>
            <a:rPr lang="pt-BR" sz="1800" b="1" kern="1200" dirty="0">
              <a:solidFill>
                <a:srgbClr val="00B0F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18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Aduaneiras</a:t>
          </a:r>
          <a:r>
            <a:rPr lang="pt-BR" sz="1800" kern="1200" dirty="0">
              <a:solidFill>
                <a:srgbClr val="002060"/>
              </a:solidFill>
            </a:rPr>
            <a:t>*</a:t>
          </a:r>
        </a:p>
      </dgm:t>
    </dgm:pt>
    <dgm:pt modelId="{53F547FB-85EF-403B-8A93-BEACC33DFEA2}" type="parTrans" cxnId="{BE28FB11-3F48-4080-9786-EDF075165C5E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BF2968E3-B347-4113-A936-40AF63BB9495}" type="sibTrans" cxnId="{BE28FB11-3F48-4080-9786-EDF075165C5E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7292B032-BD05-4F63-BDAE-4354581A7155}">
      <dgm:prSet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Oportunidade de regularização sem aplicação ou com redução de multas</a:t>
          </a:r>
        </a:p>
      </dgm:t>
    </dgm:pt>
    <dgm:pt modelId="{6DB9032B-940D-40A6-8038-38339281137D}" type="parTrans" cxnId="{3F009992-F679-462E-BBFA-1E26A09054F8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1B8E306A-01AE-4B77-B6C0-DD0C74E7677C}" type="sibTrans" cxnId="{3F009992-F679-462E-BBFA-1E26A09054F8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11022813-7286-4197-87D2-17EAF8E9ACDF}">
      <dgm:prSet custT="1"/>
      <dgm:spPr/>
      <dgm:t>
        <a:bodyPr/>
        <a:lstStyle/>
        <a:p>
          <a:r>
            <a:rPr lang="pt-BR" sz="1800" b="0">
              <a:solidFill>
                <a:srgbClr val="002060"/>
              </a:solidFill>
            </a:rPr>
            <a:t>Renovação cooperativa da CND/CPEND</a:t>
          </a:r>
          <a:endParaRPr lang="pt-BR" sz="1800" b="0" dirty="0">
            <a:solidFill>
              <a:srgbClr val="002060"/>
            </a:solidFill>
          </a:endParaRPr>
        </a:p>
      </dgm:t>
    </dgm:pt>
    <dgm:pt modelId="{311AFA3F-4788-4041-B34F-4A5ADE427E91}" type="parTrans" cxnId="{3A95638E-F036-41C4-8080-2C783B9F4D34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47F3F815-BBF3-4DFE-B065-8ABB18E8A89A}" type="sibTrans" cxnId="{3A95638E-F036-41C4-8080-2C783B9F4D34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2C421763-B917-49C5-BAF7-DE84B3E89AC6}">
      <dgm:prSet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Interlocução prévia ao indeferimento de pleito ou perda de benefício</a:t>
          </a:r>
        </a:p>
      </dgm:t>
    </dgm:pt>
    <dgm:pt modelId="{A4A80D99-C478-4E32-9201-8799974CEA1A}" type="parTrans" cxnId="{5758C2A4-1F2A-441E-AFB2-0476F91A8C8F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EB1098FE-7DC3-41DC-A546-74B3B475837E}" type="sibTrans" cxnId="{5758C2A4-1F2A-441E-AFB2-0476F91A8C8F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9A9858EC-328D-4373-837F-567047ED2401}">
      <dgm:prSet custT="1"/>
      <dgm:spPr/>
      <dgm:t>
        <a:bodyPr/>
        <a:lstStyle/>
        <a:p>
          <a:r>
            <a:rPr lang="pt-BR" sz="1800" dirty="0">
              <a:solidFill>
                <a:srgbClr val="002060"/>
              </a:solidFill>
            </a:rPr>
            <a:t>Participação no Fórum de Diálogo do Confia</a:t>
          </a:r>
        </a:p>
      </dgm:t>
    </dgm:pt>
    <dgm:pt modelId="{BCAF1822-85D5-4E9D-B946-55C0C33D24A9}" type="parTrans" cxnId="{1ECEC24E-35D5-4614-B9F4-AC1FB9E9B81A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54503182-649B-4E24-B43D-C0B72CE90950}" type="sibTrans" cxnId="{1ECEC24E-35D5-4614-B9F4-AC1FB9E9B81A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BB939562-4F66-488C-9A1F-33A4512AD40F}">
      <dgm:prSet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Prioridade em </a:t>
          </a:r>
          <a:r>
            <a:rPr lang="pt-BR" sz="1800" b="1" u="sng" dirty="0">
              <a:solidFill>
                <a:schemeClr val="tx1"/>
              </a:solidFill>
            </a:rPr>
            <a:t>todos</a:t>
          </a:r>
          <a:r>
            <a:rPr lang="pt-BR" sz="1800" b="1" dirty="0">
              <a:solidFill>
                <a:schemeClr val="tx1"/>
              </a:solidFill>
            </a:rPr>
            <a:t> os procedimentos e serviços da RFB</a:t>
          </a:r>
        </a:p>
      </dgm:t>
    </dgm:pt>
    <dgm:pt modelId="{C83AAC4A-EFEF-49F2-8E48-33C7F130D8B6}" type="parTrans" cxnId="{AFE4F7AA-A506-4D3D-91E8-6440CEA3E851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0824C1FE-6624-4C8D-99F5-978BE91191C2}" type="sibTrans" cxnId="{AFE4F7AA-A506-4D3D-91E8-6440CEA3E851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2E65420E-737A-4BF3-BF57-32DFF629A6E8}">
      <dgm:prSet custT="1"/>
      <dgm:spPr/>
      <dgm:t>
        <a:bodyPr/>
        <a:lstStyle/>
        <a:p>
          <a:r>
            <a:rPr lang="pt-BR" sz="1800">
              <a:solidFill>
                <a:srgbClr val="002060"/>
              </a:solidFill>
            </a:rPr>
            <a:t>Acesso a um canal de dúvidas</a:t>
          </a:r>
          <a:endParaRPr lang="pt-BR" sz="1800" dirty="0">
            <a:solidFill>
              <a:srgbClr val="002060"/>
            </a:solidFill>
          </a:endParaRPr>
        </a:p>
      </dgm:t>
    </dgm:pt>
    <dgm:pt modelId="{DF678A42-3A8A-472B-BA6B-7613161128A4}" type="parTrans" cxnId="{1B096228-B6E3-41E6-B900-34C9BB2FA971}">
      <dgm:prSet/>
      <dgm:spPr/>
      <dgm:t>
        <a:bodyPr/>
        <a:lstStyle/>
        <a:p>
          <a:endParaRPr lang="pt-BR" sz="2000"/>
        </a:p>
      </dgm:t>
    </dgm:pt>
    <dgm:pt modelId="{BB119AB7-0727-4C79-ADBB-0505A0555990}" type="sibTrans" cxnId="{1B096228-B6E3-41E6-B900-34C9BB2FA971}">
      <dgm:prSet/>
      <dgm:spPr/>
      <dgm:t>
        <a:bodyPr/>
        <a:lstStyle/>
        <a:p>
          <a:endParaRPr lang="pt-BR" sz="2000"/>
        </a:p>
      </dgm:t>
    </dgm:pt>
    <dgm:pt modelId="{A77A5545-ACB7-49DD-816C-B8566F1BEF54}">
      <dgm:prSet custT="1"/>
      <dgm:spPr/>
      <dgm:t>
        <a:bodyPr/>
        <a:lstStyle/>
        <a:p>
          <a:r>
            <a:rPr lang="pt-BR" sz="1800" dirty="0">
              <a:solidFill>
                <a:srgbClr val="002060"/>
              </a:solidFill>
            </a:rPr>
            <a:t>Formulação assistida de Consulta</a:t>
          </a:r>
        </a:p>
      </dgm:t>
    </dgm:pt>
    <dgm:pt modelId="{B69C50C3-674E-4936-95E4-F2AD540D284F}" type="parTrans" cxnId="{45EB9657-D45C-41D6-912F-310AE9C65E54}">
      <dgm:prSet/>
      <dgm:spPr/>
      <dgm:t>
        <a:bodyPr/>
        <a:lstStyle/>
        <a:p>
          <a:endParaRPr lang="pt-BR" sz="2000"/>
        </a:p>
      </dgm:t>
    </dgm:pt>
    <dgm:pt modelId="{E1209180-57BE-4667-812E-3700C1655A8E}" type="sibTrans" cxnId="{45EB9657-D45C-41D6-912F-310AE9C65E54}">
      <dgm:prSet/>
      <dgm:spPr/>
      <dgm:t>
        <a:bodyPr/>
        <a:lstStyle/>
        <a:p>
          <a:endParaRPr lang="pt-BR" sz="2000"/>
        </a:p>
      </dgm:t>
    </dgm:pt>
    <dgm:pt modelId="{9E6FFC06-4D34-486E-A33F-2B25A28309D9}">
      <dgm:prSet custT="1"/>
      <dgm:spPr/>
      <dgm:t>
        <a:bodyPr/>
        <a:lstStyle/>
        <a:p>
          <a:r>
            <a:rPr lang="pt-BR" sz="1800" dirty="0">
              <a:solidFill>
                <a:srgbClr val="002060"/>
              </a:solidFill>
            </a:rPr>
            <a:t>Acesso ao Receita de Consenso</a:t>
          </a:r>
        </a:p>
      </dgm:t>
    </dgm:pt>
    <dgm:pt modelId="{2DFEEEC0-567D-4351-B41E-D39B1B28AD6E}" type="parTrans" cxnId="{49325783-0ABA-40F4-A715-790E9993D434}">
      <dgm:prSet/>
      <dgm:spPr/>
      <dgm:t>
        <a:bodyPr/>
        <a:lstStyle/>
        <a:p>
          <a:endParaRPr lang="pt-BR" sz="2000"/>
        </a:p>
      </dgm:t>
    </dgm:pt>
    <dgm:pt modelId="{FABBC093-004F-4E6A-87CB-881C1C134B5B}" type="sibTrans" cxnId="{49325783-0ABA-40F4-A715-790E9993D434}">
      <dgm:prSet/>
      <dgm:spPr/>
      <dgm:t>
        <a:bodyPr/>
        <a:lstStyle/>
        <a:p>
          <a:endParaRPr lang="pt-BR" sz="2000"/>
        </a:p>
      </dgm:t>
    </dgm:pt>
    <dgm:pt modelId="{1618F8F1-515D-4BF9-AD64-588FBC7482D6}" type="pres">
      <dgm:prSet presAssocID="{242D995E-B699-4522-9185-511D437994FB}" presName="vert0" presStyleCnt="0">
        <dgm:presLayoutVars>
          <dgm:dir/>
          <dgm:animOne val="branch"/>
          <dgm:animLvl val="lvl"/>
        </dgm:presLayoutVars>
      </dgm:prSet>
      <dgm:spPr/>
    </dgm:pt>
    <dgm:pt modelId="{819E985D-8A16-4E28-A448-89A81308731A}" type="pres">
      <dgm:prSet presAssocID="{E66F6274-9F58-4F0A-A91A-5FB91472202D}" presName="thickLine" presStyleLbl="alignNode1" presStyleIdx="0" presStyleCnt="13"/>
      <dgm:spPr/>
    </dgm:pt>
    <dgm:pt modelId="{74293615-097B-4052-B087-F6DD6C19865A}" type="pres">
      <dgm:prSet presAssocID="{E66F6274-9F58-4F0A-A91A-5FB91472202D}" presName="horz1" presStyleCnt="0"/>
      <dgm:spPr/>
    </dgm:pt>
    <dgm:pt modelId="{81DF7C60-7D3E-4C35-9D0D-F73D07A771EF}" type="pres">
      <dgm:prSet presAssocID="{E66F6274-9F58-4F0A-A91A-5FB91472202D}" presName="tx1" presStyleLbl="revTx" presStyleIdx="0" presStyleCnt="13"/>
      <dgm:spPr/>
    </dgm:pt>
    <dgm:pt modelId="{BD8FCA7A-9C53-4E7F-B7DA-A7FB90CDC13C}" type="pres">
      <dgm:prSet presAssocID="{E66F6274-9F58-4F0A-A91A-5FB91472202D}" presName="vert1" presStyleCnt="0"/>
      <dgm:spPr/>
    </dgm:pt>
    <dgm:pt modelId="{F84B6ABE-5C17-4D38-87D3-EFEBFF6E7802}" type="pres">
      <dgm:prSet presAssocID="{3BDC3A48-075A-4D57-B889-38119610E6BA}" presName="thickLine" presStyleLbl="alignNode1" presStyleIdx="1" presStyleCnt="13"/>
      <dgm:spPr/>
    </dgm:pt>
    <dgm:pt modelId="{FC970460-9C0D-4057-876A-EDE55CE2039D}" type="pres">
      <dgm:prSet presAssocID="{3BDC3A48-075A-4D57-B889-38119610E6BA}" presName="horz1" presStyleCnt="0"/>
      <dgm:spPr/>
    </dgm:pt>
    <dgm:pt modelId="{68EC0801-5CB2-49FD-B15A-5DAC707B7959}" type="pres">
      <dgm:prSet presAssocID="{3BDC3A48-075A-4D57-B889-38119610E6BA}" presName="tx1" presStyleLbl="revTx" presStyleIdx="1" presStyleCnt="13"/>
      <dgm:spPr/>
    </dgm:pt>
    <dgm:pt modelId="{90A69F1F-6F09-4A1B-A8B8-37AD0FA22FA5}" type="pres">
      <dgm:prSet presAssocID="{3BDC3A48-075A-4D57-B889-38119610E6BA}" presName="vert1" presStyleCnt="0"/>
      <dgm:spPr/>
    </dgm:pt>
    <dgm:pt modelId="{300ADA5B-1405-4F55-B048-6D5CB94DFB76}" type="pres">
      <dgm:prSet presAssocID="{2E65420E-737A-4BF3-BF57-32DFF629A6E8}" presName="thickLine" presStyleLbl="alignNode1" presStyleIdx="2" presStyleCnt="13"/>
      <dgm:spPr/>
    </dgm:pt>
    <dgm:pt modelId="{D874B00E-ABE3-4EFB-9716-9D46231B999D}" type="pres">
      <dgm:prSet presAssocID="{2E65420E-737A-4BF3-BF57-32DFF629A6E8}" presName="horz1" presStyleCnt="0"/>
      <dgm:spPr/>
    </dgm:pt>
    <dgm:pt modelId="{6CF33FAF-5498-4A83-A1EC-5EBA89326D33}" type="pres">
      <dgm:prSet presAssocID="{2E65420E-737A-4BF3-BF57-32DFF629A6E8}" presName="tx1" presStyleLbl="revTx" presStyleIdx="2" presStyleCnt="13"/>
      <dgm:spPr/>
    </dgm:pt>
    <dgm:pt modelId="{150B5CDA-066B-4E00-B3A2-EA1F4077309C}" type="pres">
      <dgm:prSet presAssocID="{2E65420E-737A-4BF3-BF57-32DFF629A6E8}" presName="vert1" presStyleCnt="0"/>
      <dgm:spPr/>
    </dgm:pt>
    <dgm:pt modelId="{49583DA7-0D97-44DB-A98C-860365E5C8DD}" type="pres">
      <dgm:prSet presAssocID="{879CFFBD-717D-49AA-9A32-D85CE80CDA67}" presName="thickLine" presStyleLbl="alignNode1" presStyleIdx="3" presStyleCnt="13"/>
      <dgm:spPr/>
    </dgm:pt>
    <dgm:pt modelId="{BA9DD1FF-58BB-4F30-8D03-DA308992A2CE}" type="pres">
      <dgm:prSet presAssocID="{879CFFBD-717D-49AA-9A32-D85CE80CDA67}" presName="horz1" presStyleCnt="0"/>
      <dgm:spPr/>
    </dgm:pt>
    <dgm:pt modelId="{0C6C09F5-2DB2-4A6B-B592-AC2E0AF1B6FC}" type="pres">
      <dgm:prSet presAssocID="{879CFFBD-717D-49AA-9A32-D85CE80CDA67}" presName="tx1" presStyleLbl="revTx" presStyleIdx="3" presStyleCnt="13"/>
      <dgm:spPr/>
    </dgm:pt>
    <dgm:pt modelId="{E1602456-7A0D-4019-ABDB-C7FD31B85D30}" type="pres">
      <dgm:prSet presAssocID="{879CFFBD-717D-49AA-9A32-D85CE80CDA67}" presName="vert1" presStyleCnt="0"/>
      <dgm:spPr/>
    </dgm:pt>
    <dgm:pt modelId="{91A05B56-EFC8-4D70-9B80-6CB86A313AB6}" type="pres">
      <dgm:prSet presAssocID="{D2693B3C-A136-4CDC-A966-BC4359E9ED0F}" presName="thickLine" presStyleLbl="alignNode1" presStyleIdx="4" presStyleCnt="13"/>
      <dgm:spPr/>
    </dgm:pt>
    <dgm:pt modelId="{E50EE2D0-17BE-4FD3-9BDB-9FC79933A01F}" type="pres">
      <dgm:prSet presAssocID="{D2693B3C-A136-4CDC-A966-BC4359E9ED0F}" presName="horz1" presStyleCnt="0"/>
      <dgm:spPr/>
    </dgm:pt>
    <dgm:pt modelId="{4D391E84-561D-4603-87BA-0374BB0F8286}" type="pres">
      <dgm:prSet presAssocID="{D2693B3C-A136-4CDC-A966-BC4359E9ED0F}" presName="tx1" presStyleLbl="revTx" presStyleIdx="4" presStyleCnt="13"/>
      <dgm:spPr/>
    </dgm:pt>
    <dgm:pt modelId="{FF3DACDC-B5A9-40A0-98E5-C7EB15404E7A}" type="pres">
      <dgm:prSet presAssocID="{D2693B3C-A136-4CDC-A966-BC4359E9ED0F}" presName="vert1" presStyleCnt="0"/>
      <dgm:spPr/>
    </dgm:pt>
    <dgm:pt modelId="{01CBF328-3E2C-4825-B982-54032EDC0890}" type="pres">
      <dgm:prSet presAssocID="{D3615C32-FEE1-4193-B71D-245DCAF9A886}" presName="thickLine" presStyleLbl="alignNode1" presStyleIdx="5" presStyleCnt="13"/>
      <dgm:spPr/>
    </dgm:pt>
    <dgm:pt modelId="{6028ECC2-6C0D-4151-89B1-31A4B35D70F4}" type="pres">
      <dgm:prSet presAssocID="{D3615C32-FEE1-4193-B71D-245DCAF9A886}" presName="horz1" presStyleCnt="0"/>
      <dgm:spPr/>
    </dgm:pt>
    <dgm:pt modelId="{7E37CB1D-61AE-410C-A732-EEF42E3259F1}" type="pres">
      <dgm:prSet presAssocID="{D3615C32-FEE1-4193-B71D-245DCAF9A886}" presName="tx1" presStyleLbl="revTx" presStyleIdx="5" presStyleCnt="13"/>
      <dgm:spPr/>
    </dgm:pt>
    <dgm:pt modelId="{C8A74C88-A43E-41CF-A127-73EA564986CA}" type="pres">
      <dgm:prSet presAssocID="{D3615C32-FEE1-4193-B71D-245DCAF9A886}" presName="vert1" presStyleCnt="0"/>
      <dgm:spPr/>
    </dgm:pt>
    <dgm:pt modelId="{7A0DDC5F-01A3-4B0E-AFC5-7E984317D306}" type="pres">
      <dgm:prSet presAssocID="{7292B032-BD05-4F63-BDAE-4354581A7155}" presName="thickLine" presStyleLbl="alignNode1" presStyleIdx="6" presStyleCnt="13"/>
      <dgm:spPr/>
    </dgm:pt>
    <dgm:pt modelId="{4D19B7E9-0000-454F-92FB-FAEF586BE378}" type="pres">
      <dgm:prSet presAssocID="{7292B032-BD05-4F63-BDAE-4354581A7155}" presName="horz1" presStyleCnt="0"/>
      <dgm:spPr/>
    </dgm:pt>
    <dgm:pt modelId="{1EFBA921-E7EE-4E77-AC0B-65A7C603C826}" type="pres">
      <dgm:prSet presAssocID="{7292B032-BD05-4F63-BDAE-4354581A7155}" presName="tx1" presStyleLbl="revTx" presStyleIdx="6" presStyleCnt="13"/>
      <dgm:spPr/>
    </dgm:pt>
    <dgm:pt modelId="{8BB21B46-38D6-4758-AA50-FA069C2CFB9D}" type="pres">
      <dgm:prSet presAssocID="{7292B032-BD05-4F63-BDAE-4354581A7155}" presName="vert1" presStyleCnt="0"/>
      <dgm:spPr/>
    </dgm:pt>
    <dgm:pt modelId="{0B255AA9-5779-4B96-9D6C-29C7E304098D}" type="pres">
      <dgm:prSet presAssocID="{11022813-7286-4197-87D2-17EAF8E9ACDF}" presName="thickLine" presStyleLbl="alignNode1" presStyleIdx="7" presStyleCnt="13"/>
      <dgm:spPr/>
    </dgm:pt>
    <dgm:pt modelId="{C8B33956-3A7D-476A-BC75-982ADB0663E3}" type="pres">
      <dgm:prSet presAssocID="{11022813-7286-4197-87D2-17EAF8E9ACDF}" presName="horz1" presStyleCnt="0"/>
      <dgm:spPr/>
    </dgm:pt>
    <dgm:pt modelId="{2E04BBCC-0647-4EA3-8436-A7C00C0F0516}" type="pres">
      <dgm:prSet presAssocID="{11022813-7286-4197-87D2-17EAF8E9ACDF}" presName="tx1" presStyleLbl="revTx" presStyleIdx="7" presStyleCnt="13"/>
      <dgm:spPr/>
    </dgm:pt>
    <dgm:pt modelId="{99324223-F174-4987-9500-BBE883CF1014}" type="pres">
      <dgm:prSet presAssocID="{11022813-7286-4197-87D2-17EAF8E9ACDF}" presName="vert1" presStyleCnt="0"/>
      <dgm:spPr/>
    </dgm:pt>
    <dgm:pt modelId="{BC769649-5FA1-4C9E-8139-CC8D48E799CD}" type="pres">
      <dgm:prSet presAssocID="{2C421763-B917-49C5-BAF7-DE84B3E89AC6}" presName="thickLine" presStyleLbl="alignNode1" presStyleIdx="8" presStyleCnt="13"/>
      <dgm:spPr/>
    </dgm:pt>
    <dgm:pt modelId="{DADFDF12-EE8C-4278-92A2-99F1C71CA11B}" type="pres">
      <dgm:prSet presAssocID="{2C421763-B917-49C5-BAF7-DE84B3E89AC6}" presName="horz1" presStyleCnt="0"/>
      <dgm:spPr/>
    </dgm:pt>
    <dgm:pt modelId="{C2F748EE-58C4-4B12-B32F-57BBDDDB7725}" type="pres">
      <dgm:prSet presAssocID="{2C421763-B917-49C5-BAF7-DE84B3E89AC6}" presName="tx1" presStyleLbl="revTx" presStyleIdx="8" presStyleCnt="13"/>
      <dgm:spPr/>
    </dgm:pt>
    <dgm:pt modelId="{473ABBE3-ADAA-48CD-9C3E-D2ACEFA939ED}" type="pres">
      <dgm:prSet presAssocID="{2C421763-B917-49C5-BAF7-DE84B3E89AC6}" presName="vert1" presStyleCnt="0"/>
      <dgm:spPr/>
    </dgm:pt>
    <dgm:pt modelId="{85AAD783-292B-45AA-91FB-695900FBC801}" type="pres">
      <dgm:prSet presAssocID="{A77A5545-ACB7-49DD-816C-B8566F1BEF54}" presName="thickLine" presStyleLbl="alignNode1" presStyleIdx="9" presStyleCnt="13"/>
      <dgm:spPr/>
    </dgm:pt>
    <dgm:pt modelId="{86FAD7CD-A406-4270-BE47-EAE7B55DBFFE}" type="pres">
      <dgm:prSet presAssocID="{A77A5545-ACB7-49DD-816C-B8566F1BEF54}" presName="horz1" presStyleCnt="0"/>
      <dgm:spPr/>
    </dgm:pt>
    <dgm:pt modelId="{61FA3A93-F8E2-4B4E-96CE-9E8A19C82A46}" type="pres">
      <dgm:prSet presAssocID="{A77A5545-ACB7-49DD-816C-B8566F1BEF54}" presName="tx1" presStyleLbl="revTx" presStyleIdx="9" presStyleCnt="13"/>
      <dgm:spPr/>
    </dgm:pt>
    <dgm:pt modelId="{BC006926-4A95-4D40-8570-43FB7F1D68CE}" type="pres">
      <dgm:prSet presAssocID="{A77A5545-ACB7-49DD-816C-B8566F1BEF54}" presName="vert1" presStyleCnt="0"/>
      <dgm:spPr/>
    </dgm:pt>
    <dgm:pt modelId="{8E35150B-933D-467A-8840-DB90B6E688E7}" type="pres">
      <dgm:prSet presAssocID="{9E6FFC06-4D34-486E-A33F-2B25A28309D9}" presName="thickLine" presStyleLbl="alignNode1" presStyleIdx="10" presStyleCnt="13"/>
      <dgm:spPr/>
    </dgm:pt>
    <dgm:pt modelId="{77749BD2-B50B-456E-898F-40DF6821E54D}" type="pres">
      <dgm:prSet presAssocID="{9E6FFC06-4D34-486E-A33F-2B25A28309D9}" presName="horz1" presStyleCnt="0"/>
      <dgm:spPr/>
    </dgm:pt>
    <dgm:pt modelId="{524F5556-5474-4E09-9A8D-2B54CC62BA77}" type="pres">
      <dgm:prSet presAssocID="{9E6FFC06-4D34-486E-A33F-2B25A28309D9}" presName="tx1" presStyleLbl="revTx" presStyleIdx="10" presStyleCnt="13"/>
      <dgm:spPr/>
    </dgm:pt>
    <dgm:pt modelId="{F4D43880-648B-4DD6-BD0A-31F090210BC3}" type="pres">
      <dgm:prSet presAssocID="{9E6FFC06-4D34-486E-A33F-2B25A28309D9}" presName="vert1" presStyleCnt="0"/>
      <dgm:spPr/>
    </dgm:pt>
    <dgm:pt modelId="{B8CBB2A4-1763-459A-A4F7-C6B29757AC5C}" type="pres">
      <dgm:prSet presAssocID="{9A9858EC-328D-4373-837F-567047ED2401}" presName="thickLine" presStyleLbl="alignNode1" presStyleIdx="11" presStyleCnt="13"/>
      <dgm:spPr/>
    </dgm:pt>
    <dgm:pt modelId="{2A9950EE-066D-450D-8E6E-79CEBAD1AA71}" type="pres">
      <dgm:prSet presAssocID="{9A9858EC-328D-4373-837F-567047ED2401}" presName="horz1" presStyleCnt="0"/>
      <dgm:spPr/>
    </dgm:pt>
    <dgm:pt modelId="{694603BC-BB09-4776-A9B3-FDE3D37F4EAE}" type="pres">
      <dgm:prSet presAssocID="{9A9858EC-328D-4373-837F-567047ED2401}" presName="tx1" presStyleLbl="revTx" presStyleIdx="11" presStyleCnt="13"/>
      <dgm:spPr/>
    </dgm:pt>
    <dgm:pt modelId="{9D1D4FC7-667A-4446-9345-1A086D6A8519}" type="pres">
      <dgm:prSet presAssocID="{9A9858EC-328D-4373-837F-567047ED2401}" presName="vert1" presStyleCnt="0"/>
      <dgm:spPr/>
    </dgm:pt>
    <dgm:pt modelId="{FF8A54CA-C9F8-44ED-99AD-F83D657E3000}" type="pres">
      <dgm:prSet presAssocID="{BB939562-4F66-488C-9A1F-33A4512AD40F}" presName="thickLine" presStyleLbl="alignNode1" presStyleIdx="12" presStyleCnt="13"/>
      <dgm:spPr/>
    </dgm:pt>
    <dgm:pt modelId="{06FDF037-8675-482C-8725-7DC0A9DF613D}" type="pres">
      <dgm:prSet presAssocID="{BB939562-4F66-488C-9A1F-33A4512AD40F}" presName="horz1" presStyleCnt="0"/>
      <dgm:spPr/>
    </dgm:pt>
    <dgm:pt modelId="{B5294EDD-FD6F-4E97-A2B3-3F22906724AB}" type="pres">
      <dgm:prSet presAssocID="{BB939562-4F66-488C-9A1F-33A4512AD40F}" presName="tx1" presStyleLbl="revTx" presStyleIdx="12" presStyleCnt="13"/>
      <dgm:spPr/>
    </dgm:pt>
    <dgm:pt modelId="{BFC89986-A839-40FE-9076-DF68B0DB00E8}" type="pres">
      <dgm:prSet presAssocID="{BB939562-4F66-488C-9A1F-33A4512AD40F}" presName="vert1" presStyleCnt="0"/>
      <dgm:spPr/>
    </dgm:pt>
  </dgm:ptLst>
  <dgm:cxnLst>
    <dgm:cxn modelId="{C0CB4100-A5F4-4F49-9DC7-AFF0DED331A0}" type="presOf" srcId="{A77A5545-ACB7-49DD-816C-B8566F1BEF54}" destId="{61FA3A93-F8E2-4B4E-96CE-9E8A19C82A46}" srcOrd="0" destOrd="0" presId="urn:microsoft.com/office/officeart/2008/layout/LinedList"/>
    <dgm:cxn modelId="{FE06DC03-CA24-4B86-A2B7-9C3A66069F25}" type="presOf" srcId="{11022813-7286-4197-87D2-17EAF8E9ACDF}" destId="{2E04BBCC-0647-4EA3-8436-A7C00C0F0516}" srcOrd="0" destOrd="0" presId="urn:microsoft.com/office/officeart/2008/layout/LinedList"/>
    <dgm:cxn modelId="{BE28FB11-3F48-4080-9786-EDF075165C5E}" srcId="{242D995E-B699-4522-9185-511D437994FB}" destId="{D3615C32-FEE1-4193-B71D-245DCAF9A886}" srcOrd="5" destOrd="0" parTransId="{53F547FB-85EF-403B-8A93-BEACC33DFEA2}" sibTransId="{BF2968E3-B347-4113-A936-40AF63BB9495}"/>
    <dgm:cxn modelId="{1B096228-B6E3-41E6-B900-34C9BB2FA971}" srcId="{242D995E-B699-4522-9185-511D437994FB}" destId="{2E65420E-737A-4BF3-BF57-32DFF629A6E8}" srcOrd="2" destOrd="0" parTransId="{DF678A42-3A8A-472B-BA6B-7613161128A4}" sibTransId="{BB119AB7-0727-4C79-ADBB-0505A0555990}"/>
    <dgm:cxn modelId="{444F2C41-7F69-4C60-B1E1-6932B039722A}" type="presOf" srcId="{242D995E-B699-4522-9185-511D437994FB}" destId="{1618F8F1-515D-4BF9-AD64-588FBC7482D6}" srcOrd="0" destOrd="0" presId="urn:microsoft.com/office/officeart/2008/layout/LinedList"/>
    <dgm:cxn modelId="{8C4F0E66-AE75-47EA-9CDE-3869FA17E2C1}" type="presOf" srcId="{BB939562-4F66-488C-9A1F-33A4512AD40F}" destId="{B5294EDD-FD6F-4E97-A2B3-3F22906724AB}" srcOrd="0" destOrd="0" presId="urn:microsoft.com/office/officeart/2008/layout/LinedList"/>
    <dgm:cxn modelId="{1ECEC24E-35D5-4614-B9F4-AC1FB9E9B81A}" srcId="{242D995E-B699-4522-9185-511D437994FB}" destId="{9A9858EC-328D-4373-837F-567047ED2401}" srcOrd="11" destOrd="0" parTransId="{BCAF1822-85D5-4E9D-B946-55C0C33D24A9}" sibTransId="{54503182-649B-4E24-B43D-C0B72CE90950}"/>
    <dgm:cxn modelId="{002B5A6F-1D5B-461C-8625-C762606444C9}" srcId="{242D995E-B699-4522-9185-511D437994FB}" destId="{D2693B3C-A136-4CDC-A966-BC4359E9ED0F}" srcOrd="4" destOrd="0" parTransId="{0BCB150F-D65F-430C-9CD4-0BCF47DB3E2D}" sibTransId="{12AEE9F6-FCC5-431A-B7BB-3B6DE75B0335}"/>
    <dgm:cxn modelId="{45EB9657-D45C-41D6-912F-310AE9C65E54}" srcId="{242D995E-B699-4522-9185-511D437994FB}" destId="{A77A5545-ACB7-49DD-816C-B8566F1BEF54}" srcOrd="9" destOrd="0" parTransId="{B69C50C3-674E-4936-95E4-F2AD540D284F}" sibTransId="{E1209180-57BE-4667-812E-3700C1655A8E}"/>
    <dgm:cxn modelId="{EE86C17E-31EA-4182-A3E8-30337D541CBE}" type="presOf" srcId="{879CFFBD-717D-49AA-9A32-D85CE80CDA67}" destId="{0C6C09F5-2DB2-4A6B-B592-AC2E0AF1B6FC}" srcOrd="0" destOrd="0" presId="urn:microsoft.com/office/officeart/2008/layout/LinedList"/>
    <dgm:cxn modelId="{FE882082-5D6E-4BF4-9998-A93CA6947973}" type="presOf" srcId="{D3615C32-FEE1-4193-B71D-245DCAF9A886}" destId="{7E37CB1D-61AE-410C-A732-EEF42E3259F1}" srcOrd="0" destOrd="0" presId="urn:microsoft.com/office/officeart/2008/layout/LinedList"/>
    <dgm:cxn modelId="{49325783-0ABA-40F4-A715-790E9993D434}" srcId="{242D995E-B699-4522-9185-511D437994FB}" destId="{9E6FFC06-4D34-486E-A33F-2B25A28309D9}" srcOrd="10" destOrd="0" parTransId="{2DFEEEC0-567D-4351-B41E-D39B1B28AD6E}" sibTransId="{FABBC093-004F-4E6A-87CB-881C1C134B5B}"/>
    <dgm:cxn modelId="{AA847E84-DF6F-40A5-9B4C-E576402D09D7}" type="presOf" srcId="{2C421763-B917-49C5-BAF7-DE84B3E89AC6}" destId="{C2F748EE-58C4-4B12-B32F-57BBDDDB7725}" srcOrd="0" destOrd="0" presId="urn:microsoft.com/office/officeart/2008/layout/LinedList"/>
    <dgm:cxn modelId="{EF92FA8D-A81C-4971-BC2F-FB081C5E3970}" type="presOf" srcId="{2E65420E-737A-4BF3-BF57-32DFF629A6E8}" destId="{6CF33FAF-5498-4A83-A1EC-5EBA89326D33}" srcOrd="0" destOrd="0" presId="urn:microsoft.com/office/officeart/2008/layout/LinedList"/>
    <dgm:cxn modelId="{3A95638E-F036-41C4-8080-2C783B9F4D34}" srcId="{242D995E-B699-4522-9185-511D437994FB}" destId="{11022813-7286-4197-87D2-17EAF8E9ACDF}" srcOrd="7" destOrd="0" parTransId="{311AFA3F-4788-4041-B34F-4A5ADE427E91}" sibTransId="{47F3F815-BBF3-4DFE-B065-8ABB18E8A89A}"/>
    <dgm:cxn modelId="{3F009992-F679-462E-BBFA-1E26A09054F8}" srcId="{242D995E-B699-4522-9185-511D437994FB}" destId="{7292B032-BD05-4F63-BDAE-4354581A7155}" srcOrd="6" destOrd="0" parTransId="{6DB9032B-940D-40A6-8038-38339281137D}" sibTransId="{1B8E306A-01AE-4B77-B6C0-DD0C74E7677C}"/>
    <dgm:cxn modelId="{AC20109F-DC07-4B4B-97C6-A03FCCF578B6}" type="presOf" srcId="{D2693B3C-A136-4CDC-A966-BC4359E9ED0F}" destId="{4D391E84-561D-4603-87BA-0374BB0F8286}" srcOrd="0" destOrd="0" presId="urn:microsoft.com/office/officeart/2008/layout/LinedList"/>
    <dgm:cxn modelId="{5758C2A4-1F2A-441E-AFB2-0476F91A8C8F}" srcId="{242D995E-B699-4522-9185-511D437994FB}" destId="{2C421763-B917-49C5-BAF7-DE84B3E89AC6}" srcOrd="8" destOrd="0" parTransId="{A4A80D99-C478-4E32-9201-8799974CEA1A}" sibTransId="{EB1098FE-7DC3-41DC-A546-74B3B475837E}"/>
    <dgm:cxn modelId="{661219A9-1E27-4653-BF5D-28EE849BEC30}" type="presOf" srcId="{9E6FFC06-4D34-486E-A33F-2B25A28309D9}" destId="{524F5556-5474-4E09-9A8D-2B54CC62BA77}" srcOrd="0" destOrd="0" presId="urn:microsoft.com/office/officeart/2008/layout/LinedList"/>
    <dgm:cxn modelId="{AFE4F7AA-A506-4D3D-91E8-6440CEA3E851}" srcId="{242D995E-B699-4522-9185-511D437994FB}" destId="{BB939562-4F66-488C-9A1F-33A4512AD40F}" srcOrd="12" destOrd="0" parTransId="{C83AAC4A-EFEF-49F2-8E48-33C7F130D8B6}" sibTransId="{0824C1FE-6624-4C8D-99F5-978BE91191C2}"/>
    <dgm:cxn modelId="{144442B8-C7B2-47C9-B029-789CA186B3AD}" type="presOf" srcId="{7292B032-BD05-4F63-BDAE-4354581A7155}" destId="{1EFBA921-E7EE-4E77-AC0B-65A7C603C826}" srcOrd="0" destOrd="0" presId="urn:microsoft.com/office/officeart/2008/layout/LinedList"/>
    <dgm:cxn modelId="{BB41EBCD-6413-4E28-B6D2-77959C269989}" type="presOf" srcId="{3BDC3A48-075A-4D57-B889-38119610E6BA}" destId="{68EC0801-5CB2-49FD-B15A-5DAC707B7959}" srcOrd="0" destOrd="0" presId="urn:microsoft.com/office/officeart/2008/layout/LinedList"/>
    <dgm:cxn modelId="{FDE89AD2-0EA2-4060-A45D-8B98169EA340}" srcId="{242D995E-B699-4522-9185-511D437994FB}" destId="{E66F6274-9F58-4F0A-A91A-5FB91472202D}" srcOrd="0" destOrd="0" parTransId="{8C2198AD-1EC6-4C9B-BCDB-5C74C4B8BA76}" sibTransId="{45A1D63F-2A57-4724-A7F8-AB94E61CBCE6}"/>
    <dgm:cxn modelId="{329FE0EA-7593-40CB-9440-FCE28D71A386}" srcId="{242D995E-B699-4522-9185-511D437994FB}" destId="{879CFFBD-717D-49AA-9A32-D85CE80CDA67}" srcOrd="3" destOrd="0" parTransId="{21A945CB-84F7-4EAF-BE0E-2F0396B01B4D}" sibTransId="{3F297013-7252-403F-B78B-DCEB831E84BD}"/>
    <dgm:cxn modelId="{6DA54FF6-4BC8-4279-B09F-8B5756630AF5}" type="presOf" srcId="{9A9858EC-328D-4373-837F-567047ED2401}" destId="{694603BC-BB09-4776-A9B3-FDE3D37F4EAE}" srcOrd="0" destOrd="0" presId="urn:microsoft.com/office/officeart/2008/layout/LinedList"/>
    <dgm:cxn modelId="{80013FFA-FDCF-4A5D-9D03-D19C216DA620}" srcId="{242D995E-B699-4522-9185-511D437994FB}" destId="{3BDC3A48-075A-4D57-B889-38119610E6BA}" srcOrd="1" destOrd="0" parTransId="{ED89ADAB-6A11-468A-97F3-81ABCA0013D7}" sibTransId="{2CD9EBBB-F728-459F-8F4A-222260B53E12}"/>
    <dgm:cxn modelId="{A860F0FE-CF5A-4DC7-AF38-154B02172E54}" type="presOf" srcId="{E66F6274-9F58-4F0A-A91A-5FB91472202D}" destId="{81DF7C60-7D3E-4C35-9D0D-F73D07A771EF}" srcOrd="0" destOrd="0" presId="urn:microsoft.com/office/officeart/2008/layout/LinedList"/>
    <dgm:cxn modelId="{3E6A16DE-709F-4117-904A-BE57ACB992C0}" type="presParOf" srcId="{1618F8F1-515D-4BF9-AD64-588FBC7482D6}" destId="{819E985D-8A16-4E28-A448-89A81308731A}" srcOrd="0" destOrd="0" presId="urn:microsoft.com/office/officeart/2008/layout/LinedList"/>
    <dgm:cxn modelId="{FCE2A15F-8471-4894-99BB-DDD0BA0F0411}" type="presParOf" srcId="{1618F8F1-515D-4BF9-AD64-588FBC7482D6}" destId="{74293615-097B-4052-B087-F6DD6C19865A}" srcOrd="1" destOrd="0" presId="urn:microsoft.com/office/officeart/2008/layout/LinedList"/>
    <dgm:cxn modelId="{2BF47817-43F7-45C0-9559-2BE58AECF48F}" type="presParOf" srcId="{74293615-097B-4052-B087-F6DD6C19865A}" destId="{81DF7C60-7D3E-4C35-9D0D-F73D07A771EF}" srcOrd="0" destOrd="0" presId="urn:microsoft.com/office/officeart/2008/layout/LinedList"/>
    <dgm:cxn modelId="{89C929AF-727C-4110-8108-093EEEA8F7CC}" type="presParOf" srcId="{74293615-097B-4052-B087-F6DD6C19865A}" destId="{BD8FCA7A-9C53-4E7F-B7DA-A7FB90CDC13C}" srcOrd="1" destOrd="0" presId="urn:microsoft.com/office/officeart/2008/layout/LinedList"/>
    <dgm:cxn modelId="{A69A3483-90EA-4728-8D51-81AFB675C7E5}" type="presParOf" srcId="{1618F8F1-515D-4BF9-AD64-588FBC7482D6}" destId="{F84B6ABE-5C17-4D38-87D3-EFEBFF6E7802}" srcOrd="2" destOrd="0" presId="urn:microsoft.com/office/officeart/2008/layout/LinedList"/>
    <dgm:cxn modelId="{0A007577-ED63-4AD2-812E-048E09A4C334}" type="presParOf" srcId="{1618F8F1-515D-4BF9-AD64-588FBC7482D6}" destId="{FC970460-9C0D-4057-876A-EDE55CE2039D}" srcOrd="3" destOrd="0" presId="urn:microsoft.com/office/officeart/2008/layout/LinedList"/>
    <dgm:cxn modelId="{79019BE6-4729-48B8-A856-343ED12D07F8}" type="presParOf" srcId="{FC970460-9C0D-4057-876A-EDE55CE2039D}" destId="{68EC0801-5CB2-49FD-B15A-5DAC707B7959}" srcOrd="0" destOrd="0" presId="urn:microsoft.com/office/officeart/2008/layout/LinedList"/>
    <dgm:cxn modelId="{C8A28254-1D92-48BA-B7CB-F6844F3F2D8F}" type="presParOf" srcId="{FC970460-9C0D-4057-876A-EDE55CE2039D}" destId="{90A69F1F-6F09-4A1B-A8B8-37AD0FA22FA5}" srcOrd="1" destOrd="0" presId="urn:microsoft.com/office/officeart/2008/layout/LinedList"/>
    <dgm:cxn modelId="{42333E38-C3B5-4A26-AD81-F614FDC80E75}" type="presParOf" srcId="{1618F8F1-515D-4BF9-AD64-588FBC7482D6}" destId="{300ADA5B-1405-4F55-B048-6D5CB94DFB76}" srcOrd="4" destOrd="0" presId="urn:microsoft.com/office/officeart/2008/layout/LinedList"/>
    <dgm:cxn modelId="{9BCDBCD8-8D26-447E-BDD2-2F497AC5C6A5}" type="presParOf" srcId="{1618F8F1-515D-4BF9-AD64-588FBC7482D6}" destId="{D874B00E-ABE3-4EFB-9716-9D46231B999D}" srcOrd="5" destOrd="0" presId="urn:microsoft.com/office/officeart/2008/layout/LinedList"/>
    <dgm:cxn modelId="{3F60EBF7-7ADE-4637-AD4B-DDAC0AA895CE}" type="presParOf" srcId="{D874B00E-ABE3-4EFB-9716-9D46231B999D}" destId="{6CF33FAF-5498-4A83-A1EC-5EBA89326D33}" srcOrd="0" destOrd="0" presId="urn:microsoft.com/office/officeart/2008/layout/LinedList"/>
    <dgm:cxn modelId="{11927394-A40C-4081-99C5-C0C9EF515229}" type="presParOf" srcId="{D874B00E-ABE3-4EFB-9716-9D46231B999D}" destId="{150B5CDA-066B-4E00-B3A2-EA1F4077309C}" srcOrd="1" destOrd="0" presId="urn:microsoft.com/office/officeart/2008/layout/LinedList"/>
    <dgm:cxn modelId="{8D9D2D19-E28C-4D61-B15A-7F33A10FCC3B}" type="presParOf" srcId="{1618F8F1-515D-4BF9-AD64-588FBC7482D6}" destId="{49583DA7-0D97-44DB-A98C-860365E5C8DD}" srcOrd="6" destOrd="0" presId="urn:microsoft.com/office/officeart/2008/layout/LinedList"/>
    <dgm:cxn modelId="{A757F95C-7C32-4CCC-8C96-8A5D86102391}" type="presParOf" srcId="{1618F8F1-515D-4BF9-AD64-588FBC7482D6}" destId="{BA9DD1FF-58BB-4F30-8D03-DA308992A2CE}" srcOrd="7" destOrd="0" presId="urn:microsoft.com/office/officeart/2008/layout/LinedList"/>
    <dgm:cxn modelId="{19D37D3C-2754-460C-9014-5F531A8F0464}" type="presParOf" srcId="{BA9DD1FF-58BB-4F30-8D03-DA308992A2CE}" destId="{0C6C09F5-2DB2-4A6B-B592-AC2E0AF1B6FC}" srcOrd="0" destOrd="0" presId="urn:microsoft.com/office/officeart/2008/layout/LinedList"/>
    <dgm:cxn modelId="{06C1AAB9-13F7-48B6-AB65-60B128B05CD2}" type="presParOf" srcId="{BA9DD1FF-58BB-4F30-8D03-DA308992A2CE}" destId="{E1602456-7A0D-4019-ABDB-C7FD31B85D30}" srcOrd="1" destOrd="0" presId="urn:microsoft.com/office/officeart/2008/layout/LinedList"/>
    <dgm:cxn modelId="{BCA62A83-9F1E-45FE-8967-C3BE523C67F0}" type="presParOf" srcId="{1618F8F1-515D-4BF9-AD64-588FBC7482D6}" destId="{91A05B56-EFC8-4D70-9B80-6CB86A313AB6}" srcOrd="8" destOrd="0" presId="urn:microsoft.com/office/officeart/2008/layout/LinedList"/>
    <dgm:cxn modelId="{1103E2B1-BA8C-48A2-B028-DC0D77F67B3F}" type="presParOf" srcId="{1618F8F1-515D-4BF9-AD64-588FBC7482D6}" destId="{E50EE2D0-17BE-4FD3-9BDB-9FC79933A01F}" srcOrd="9" destOrd="0" presId="urn:microsoft.com/office/officeart/2008/layout/LinedList"/>
    <dgm:cxn modelId="{19F6A66E-3F77-4ECC-A60D-772D47C7710D}" type="presParOf" srcId="{E50EE2D0-17BE-4FD3-9BDB-9FC79933A01F}" destId="{4D391E84-561D-4603-87BA-0374BB0F8286}" srcOrd="0" destOrd="0" presId="urn:microsoft.com/office/officeart/2008/layout/LinedList"/>
    <dgm:cxn modelId="{A9A20DFB-B073-4A79-B528-71393F80B04C}" type="presParOf" srcId="{E50EE2D0-17BE-4FD3-9BDB-9FC79933A01F}" destId="{FF3DACDC-B5A9-40A0-98E5-C7EB15404E7A}" srcOrd="1" destOrd="0" presId="urn:microsoft.com/office/officeart/2008/layout/LinedList"/>
    <dgm:cxn modelId="{E1A172A9-B926-492C-901E-26F05B180F20}" type="presParOf" srcId="{1618F8F1-515D-4BF9-AD64-588FBC7482D6}" destId="{01CBF328-3E2C-4825-B982-54032EDC0890}" srcOrd="10" destOrd="0" presId="urn:microsoft.com/office/officeart/2008/layout/LinedList"/>
    <dgm:cxn modelId="{BD577849-3B39-45FC-8632-BA0739C7DE14}" type="presParOf" srcId="{1618F8F1-515D-4BF9-AD64-588FBC7482D6}" destId="{6028ECC2-6C0D-4151-89B1-31A4B35D70F4}" srcOrd="11" destOrd="0" presId="urn:microsoft.com/office/officeart/2008/layout/LinedList"/>
    <dgm:cxn modelId="{2E5D7544-2212-44A1-80A1-44385A4AB45C}" type="presParOf" srcId="{6028ECC2-6C0D-4151-89B1-31A4B35D70F4}" destId="{7E37CB1D-61AE-410C-A732-EEF42E3259F1}" srcOrd="0" destOrd="0" presId="urn:microsoft.com/office/officeart/2008/layout/LinedList"/>
    <dgm:cxn modelId="{F7F3CE13-BC7B-4B8A-8C30-A25FB72D5F64}" type="presParOf" srcId="{6028ECC2-6C0D-4151-89B1-31A4B35D70F4}" destId="{C8A74C88-A43E-41CF-A127-73EA564986CA}" srcOrd="1" destOrd="0" presId="urn:microsoft.com/office/officeart/2008/layout/LinedList"/>
    <dgm:cxn modelId="{45F3E83F-FB1C-42D3-AFCF-E0821DC188EB}" type="presParOf" srcId="{1618F8F1-515D-4BF9-AD64-588FBC7482D6}" destId="{7A0DDC5F-01A3-4B0E-AFC5-7E984317D306}" srcOrd="12" destOrd="0" presId="urn:microsoft.com/office/officeart/2008/layout/LinedList"/>
    <dgm:cxn modelId="{12A37519-749B-4C14-B287-78A3A7387C68}" type="presParOf" srcId="{1618F8F1-515D-4BF9-AD64-588FBC7482D6}" destId="{4D19B7E9-0000-454F-92FB-FAEF586BE378}" srcOrd="13" destOrd="0" presId="urn:microsoft.com/office/officeart/2008/layout/LinedList"/>
    <dgm:cxn modelId="{D8B56234-3706-436B-A321-05B3B1866E56}" type="presParOf" srcId="{4D19B7E9-0000-454F-92FB-FAEF586BE378}" destId="{1EFBA921-E7EE-4E77-AC0B-65A7C603C826}" srcOrd="0" destOrd="0" presId="urn:microsoft.com/office/officeart/2008/layout/LinedList"/>
    <dgm:cxn modelId="{C343A210-8C17-4B36-BDB8-A40214115225}" type="presParOf" srcId="{4D19B7E9-0000-454F-92FB-FAEF586BE378}" destId="{8BB21B46-38D6-4758-AA50-FA069C2CFB9D}" srcOrd="1" destOrd="0" presId="urn:microsoft.com/office/officeart/2008/layout/LinedList"/>
    <dgm:cxn modelId="{925447A4-1AD5-4AFD-9BC8-9D971F08CBBA}" type="presParOf" srcId="{1618F8F1-515D-4BF9-AD64-588FBC7482D6}" destId="{0B255AA9-5779-4B96-9D6C-29C7E304098D}" srcOrd="14" destOrd="0" presId="urn:microsoft.com/office/officeart/2008/layout/LinedList"/>
    <dgm:cxn modelId="{5C12504A-F5F9-4529-9323-CB9680CA0F1F}" type="presParOf" srcId="{1618F8F1-515D-4BF9-AD64-588FBC7482D6}" destId="{C8B33956-3A7D-476A-BC75-982ADB0663E3}" srcOrd="15" destOrd="0" presId="urn:microsoft.com/office/officeart/2008/layout/LinedList"/>
    <dgm:cxn modelId="{0BF91425-EFB3-4800-9E1E-6C48821E85DE}" type="presParOf" srcId="{C8B33956-3A7D-476A-BC75-982ADB0663E3}" destId="{2E04BBCC-0647-4EA3-8436-A7C00C0F0516}" srcOrd="0" destOrd="0" presId="urn:microsoft.com/office/officeart/2008/layout/LinedList"/>
    <dgm:cxn modelId="{8C30F9E5-B6A2-48F2-B906-3766B3BB4AFB}" type="presParOf" srcId="{C8B33956-3A7D-476A-BC75-982ADB0663E3}" destId="{99324223-F174-4987-9500-BBE883CF1014}" srcOrd="1" destOrd="0" presId="urn:microsoft.com/office/officeart/2008/layout/LinedList"/>
    <dgm:cxn modelId="{1E0A1C30-0283-4D42-A4A0-B7BD951D54D6}" type="presParOf" srcId="{1618F8F1-515D-4BF9-AD64-588FBC7482D6}" destId="{BC769649-5FA1-4C9E-8139-CC8D48E799CD}" srcOrd="16" destOrd="0" presId="urn:microsoft.com/office/officeart/2008/layout/LinedList"/>
    <dgm:cxn modelId="{21A32C29-A2D7-46A0-A740-F550C77C0155}" type="presParOf" srcId="{1618F8F1-515D-4BF9-AD64-588FBC7482D6}" destId="{DADFDF12-EE8C-4278-92A2-99F1C71CA11B}" srcOrd="17" destOrd="0" presId="urn:microsoft.com/office/officeart/2008/layout/LinedList"/>
    <dgm:cxn modelId="{0824C94F-142C-4203-98AD-88E5D0C93B31}" type="presParOf" srcId="{DADFDF12-EE8C-4278-92A2-99F1C71CA11B}" destId="{C2F748EE-58C4-4B12-B32F-57BBDDDB7725}" srcOrd="0" destOrd="0" presId="urn:microsoft.com/office/officeart/2008/layout/LinedList"/>
    <dgm:cxn modelId="{0B3E0BF6-FC83-4306-B14C-CB3B0E7825F7}" type="presParOf" srcId="{DADFDF12-EE8C-4278-92A2-99F1C71CA11B}" destId="{473ABBE3-ADAA-48CD-9C3E-D2ACEFA939ED}" srcOrd="1" destOrd="0" presId="urn:microsoft.com/office/officeart/2008/layout/LinedList"/>
    <dgm:cxn modelId="{83947674-8358-413C-98F4-4D20BF0A71CC}" type="presParOf" srcId="{1618F8F1-515D-4BF9-AD64-588FBC7482D6}" destId="{85AAD783-292B-45AA-91FB-695900FBC801}" srcOrd="18" destOrd="0" presId="urn:microsoft.com/office/officeart/2008/layout/LinedList"/>
    <dgm:cxn modelId="{8030EE5D-51E9-473A-965B-31DA083A9378}" type="presParOf" srcId="{1618F8F1-515D-4BF9-AD64-588FBC7482D6}" destId="{86FAD7CD-A406-4270-BE47-EAE7B55DBFFE}" srcOrd="19" destOrd="0" presId="urn:microsoft.com/office/officeart/2008/layout/LinedList"/>
    <dgm:cxn modelId="{E1B28DAC-0251-48DF-BF25-BA15063E71FC}" type="presParOf" srcId="{86FAD7CD-A406-4270-BE47-EAE7B55DBFFE}" destId="{61FA3A93-F8E2-4B4E-96CE-9E8A19C82A46}" srcOrd="0" destOrd="0" presId="urn:microsoft.com/office/officeart/2008/layout/LinedList"/>
    <dgm:cxn modelId="{AD0D6566-6AC4-4BBF-8772-440FD56F1D42}" type="presParOf" srcId="{86FAD7CD-A406-4270-BE47-EAE7B55DBFFE}" destId="{BC006926-4A95-4D40-8570-43FB7F1D68CE}" srcOrd="1" destOrd="0" presId="urn:microsoft.com/office/officeart/2008/layout/LinedList"/>
    <dgm:cxn modelId="{0A5E7F79-088F-4C95-8FF2-1E80AFDF1570}" type="presParOf" srcId="{1618F8F1-515D-4BF9-AD64-588FBC7482D6}" destId="{8E35150B-933D-467A-8840-DB90B6E688E7}" srcOrd="20" destOrd="0" presId="urn:microsoft.com/office/officeart/2008/layout/LinedList"/>
    <dgm:cxn modelId="{7BD7004E-5CA7-439E-89FD-30DBCC8F9604}" type="presParOf" srcId="{1618F8F1-515D-4BF9-AD64-588FBC7482D6}" destId="{77749BD2-B50B-456E-898F-40DF6821E54D}" srcOrd="21" destOrd="0" presId="urn:microsoft.com/office/officeart/2008/layout/LinedList"/>
    <dgm:cxn modelId="{CD19C993-2AD5-410C-B68A-1007854FF200}" type="presParOf" srcId="{77749BD2-B50B-456E-898F-40DF6821E54D}" destId="{524F5556-5474-4E09-9A8D-2B54CC62BA77}" srcOrd="0" destOrd="0" presId="urn:microsoft.com/office/officeart/2008/layout/LinedList"/>
    <dgm:cxn modelId="{76A9B56D-EB8D-48E1-A429-97C635CF8117}" type="presParOf" srcId="{77749BD2-B50B-456E-898F-40DF6821E54D}" destId="{F4D43880-648B-4DD6-BD0A-31F090210BC3}" srcOrd="1" destOrd="0" presId="urn:microsoft.com/office/officeart/2008/layout/LinedList"/>
    <dgm:cxn modelId="{ABA1DFE8-23B7-4A31-915A-A670D91069D0}" type="presParOf" srcId="{1618F8F1-515D-4BF9-AD64-588FBC7482D6}" destId="{B8CBB2A4-1763-459A-A4F7-C6B29757AC5C}" srcOrd="22" destOrd="0" presId="urn:microsoft.com/office/officeart/2008/layout/LinedList"/>
    <dgm:cxn modelId="{E883F4EA-B83F-4EAE-81CA-DAF7A7939590}" type="presParOf" srcId="{1618F8F1-515D-4BF9-AD64-588FBC7482D6}" destId="{2A9950EE-066D-450D-8E6E-79CEBAD1AA71}" srcOrd="23" destOrd="0" presId="urn:microsoft.com/office/officeart/2008/layout/LinedList"/>
    <dgm:cxn modelId="{1E3BCEC8-1A14-4ACB-ACAA-523D41047BEB}" type="presParOf" srcId="{2A9950EE-066D-450D-8E6E-79CEBAD1AA71}" destId="{694603BC-BB09-4776-A9B3-FDE3D37F4EAE}" srcOrd="0" destOrd="0" presId="urn:microsoft.com/office/officeart/2008/layout/LinedList"/>
    <dgm:cxn modelId="{2CC0564F-B286-42D1-A7D2-27B5B310C123}" type="presParOf" srcId="{2A9950EE-066D-450D-8E6E-79CEBAD1AA71}" destId="{9D1D4FC7-667A-4446-9345-1A086D6A8519}" srcOrd="1" destOrd="0" presId="urn:microsoft.com/office/officeart/2008/layout/LinedList"/>
    <dgm:cxn modelId="{8FA71FB8-83A5-4CF1-8998-D6BCDE82AD16}" type="presParOf" srcId="{1618F8F1-515D-4BF9-AD64-588FBC7482D6}" destId="{FF8A54CA-C9F8-44ED-99AD-F83D657E3000}" srcOrd="24" destOrd="0" presId="urn:microsoft.com/office/officeart/2008/layout/LinedList"/>
    <dgm:cxn modelId="{BA4812BE-4E66-43F6-879B-5E7BB00F9BBC}" type="presParOf" srcId="{1618F8F1-515D-4BF9-AD64-588FBC7482D6}" destId="{06FDF037-8675-482C-8725-7DC0A9DF613D}" srcOrd="25" destOrd="0" presId="urn:microsoft.com/office/officeart/2008/layout/LinedList"/>
    <dgm:cxn modelId="{FF43987F-1788-4A5E-ADAB-DA25BD6B4A9C}" type="presParOf" srcId="{06FDF037-8675-482C-8725-7DC0A9DF613D}" destId="{B5294EDD-FD6F-4E97-A2B3-3F22906724AB}" srcOrd="0" destOrd="0" presId="urn:microsoft.com/office/officeart/2008/layout/LinedList"/>
    <dgm:cxn modelId="{E8B23EF3-1D32-47EF-9762-F408197CCD1B}" type="presParOf" srcId="{06FDF037-8675-482C-8725-7DC0A9DF613D}" destId="{BFC89986-A839-40FE-9076-DF68B0DB00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4DE70-7B92-4B9D-872C-1D1FE9C9CBE0}">
      <dsp:nvSpPr>
        <dsp:cNvPr id="0" name=""/>
        <dsp:cNvSpPr/>
      </dsp:nvSpPr>
      <dsp:spPr>
        <a:xfrm>
          <a:off x="5687" y="2486370"/>
          <a:ext cx="1762987" cy="10577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Alinhar</a:t>
          </a:r>
          <a:endParaRPr lang="en-GB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2020 e 2021</a:t>
          </a:r>
        </a:p>
      </dsp:txBody>
      <dsp:txXfrm>
        <a:off x="36669" y="2517352"/>
        <a:ext cx="1701023" cy="995828"/>
      </dsp:txXfrm>
    </dsp:sp>
    <dsp:sp modelId="{3D345A89-EEEC-4765-A50B-E41D453C5913}">
      <dsp:nvSpPr>
        <dsp:cNvPr id="0" name=""/>
        <dsp:cNvSpPr/>
      </dsp:nvSpPr>
      <dsp:spPr>
        <a:xfrm>
          <a:off x="1944973" y="2796656"/>
          <a:ext cx="373753" cy="437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1944973" y="2884100"/>
        <a:ext cx="261627" cy="262332"/>
      </dsp:txXfrm>
    </dsp:sp>
    <dsp:sp modelId="{F97B7BF5-E238-46CE-937B-DB6623C074D0}">
      <dsp:nvSpPr>
        <dsp:cNvPr id="0" name=""/>
        <dsp:cNvSpPr/>
      </dsp:nvSpPr>
      <dsp:spPr>
        <a:xfrm>
          <a:off x="2473869" y="2486370"/>
          <a:ext cx="1762987" cy="1057792"/>
        </a:xfrm>
        <a:prstGeom prst="roundRect">
          <a:avLst>
            <a:gd name="adj" fmla="val 10000"/>
          </a:avLst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Desenhar</a:t>
          </a:r>
          <a:endParaRPr lang="en-GB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2022 a 2024</a:t>
          </a:r>
        </a:p>
      </dsp:txBody>
      <dsp:txXfrm>
        <a:off x="2504851" y="2517352"/>
        <a:ext cx="1701023" cy="995828"/>
      </dsp:txXfrm>
    </dsp:sp>
    <dsp:sp modelId="{23E04000-122E-4BAC-978B-52EA9AAF01EB}">
      <dsp:nvSpPr>
        <dsp:cNvPr id="0" name=""/>
        <dsp:cNvSpPr/>
      </dsp:nvSpPr>
      <dsp:spPr>
        <a:xfrm>
          <a:off x="4413155" y="2796656"/>
          <a:ext cx="373753" cy="437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4413155" y="2884100"/>
        <a:ext cx="261627" cy="262332"/>
      </dsp:txXfrm>
    </dsp:sp>
    <dsp:sp modelId="{81F20B80-95CF-4884-A163-11B8B2281D78}">
      <dsp:nvSpPr>
        <dsp:cNvPr id="0" name=""/>
        <dsp:cNvSpPr/>
      </dsp:nvSpPr>
      <dsp:spPr>
        <a:xfrm>
          <a:off x="4942052" y="2486370"/>
          <a:ext cx="1762987" cy="1057792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Testar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2024 a 2025</a:t>
          </a:r>
        </a:p>
      </dsp:txBody>
      <dsp:txXfrm>
        <a:off x="4973034" y="2517352"/>
        <a:ext cx="1701023" cy="995828"/>
      </dsp:txXfrm>
    </dsp:sp>
    <dsp:sp modelId="{ADA3AB1F-F0CE-4A42-9CE0-CDC28BD95155}">
      <dsp:nvSpPr>
        <dsp:cNvPr id="0" name=""/>
        <dsp:cNvSpPr/>
      </dsp:nvSpPr>
      <dsp:spPr>
        <a:xfrm>
          <a:off x="6881338" y="2796656"/>
          <a:ext cx="373753" cy="437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6881338" y="2884100"/>
        <a:ext cx="261627" cy="262332"/>
      </dsp:txXfrm>
    </dsp:sp>
    <dsp:sp modelId="{7613E000-5B19-4670-810A-7FB9259D2B11}">
      <dsp:nvSpPr>
        <dsp:cNvPr id="0" name=""/>
        <dsp:cNvSpPr/>
      </dsp:nvSpPr>
      <dsp:spPr>
        <a:xfrm>
          <a:off x="7410234" y="2486370"/>
          <a:ext cx="1762987" cy="1057792"/>
        </a:xfrm>
        <a:prstGeom prst="roundRect">
          <a:avLst>
            <a:gd name="adj" fmla="val 10000"/>
          </a:avLst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Implementar</a:t>
          </a:r>
          <a:endParaRPr lang="en-GB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2026</a:t>
          </a:r>
        </a:p>
      </dsp:txBody>
      <dsp:txXfrm>
        <a:off x="7441216" y="2517352"/>
        <a:ext cx="1701023" cy="995828"/>
      </dsp:txXfrm>
    </dsp:sp>
    <dsp:sp modelId="{79401A97-BA25-4CA3-9305-E4A145C26D55}">
      <dsp:nvSpPr>
        <dsp:cNvPr id="0" name=""/>
        <dsp:cNvSpPr/>
      </dsp:nvSpPr>
      <dsp:spPr>
        <a:xfrm>
          <a:off x="9349521" y="2796656"/>
          <a:ext cx="373753" cy="437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9349521" y="2884100"/>
        <a:ext cx="261627" cy="262332"/>
      </dsp:txXfrm>
    </dsp:sp>
    <dsp:sp modelId="{2575CE7B-9E24-4581-B42A-2BC4396B7803}">
      <dsp:nvSpPr>
        <dsp:cNvPr id="0" name=""/>
        <dsp:cNvSpPr/>
      </dsp:nvSpPr>
      <dsp:spPr>
        <a:xfrm>
          <a:off x="9878417" y="2486370"/>
          <a:ext cx="1762987" cy="1057792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Expandir</a:t>
          </a:r>
          <a:r>
            <a:rPr lang="en-GB" sz="2000" b="1" kern="1200" dirty="0"/>
            <a:t> &amp; </a:t>
          </a:r>
          <a:r>
            <a:rPr lang="en-GB" sz="2000" b="1" kern="1200" dirty="0" err="1"/>
            <a:t>Melhorar</a:t>
          </a:r>
          <a:endParaRPr lang="en-GB" sz="2000" b="1" kern="1200" dirty="0"/>
        </a:p>
      </dsp:txBody>
      <dsp:txXfrm>
        <a:off x="9909399" y="2517352"/>
        <a:ext cx="1701023" cy="995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1134B-9BA7-41D2-B8F5-A4B610437F46}">
      <dsp:nvSpPr>
        <dsp:cNvPr id="0" name=""/>
        <dsp:cNvSpPr/>
      </dsp:nvSpPr>
      <dsp:spPr>
        <a:xfrm>
          <a:off x="1642" y="14723"/>
          <a:ext cx="3502556" cy="2101534"/>
        </a:xfrm>
        <a:prstGeom prst="roundRect">
          <a:avLst>
            <a:gd name="adj" fmla="val 10000"/>
          </a:avLst>
        </a:prstGeom>
        <a:solidFill>
          <a:srgbClr val="7CAFD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500" kern="1200" dirty="0"/>
            <a:t>PL 15/24</a:t>
          </a:r>
        </a:p>
      </dsp:txBody>
      <dsp:txXfrm>
        <a:off x="63194" y="76275"/>
        <a:ext cx="3379452" cy="1978430"/>
      </dsp:txXfrm>
    </dsp:sp>
    <dsp:sp modelId="{55168944-96EE-4FCA-A163-6C0F1B60E8F5}">
      <dsp:nvSpPr>
        <dsp:cNvPr id="0" name=""/>
        <dsp:cNvSpPr/>
      </dsp:nvSpPr>
      <dsp:spPr>
        <a:xfrm rot="21589681">
          <a:off x="3854863" y="623748"/>
          <a:ext cx="743415" cy="868634"/>
        </a:xfrm>
        <a:prstGeom prst="rightArrow">
          <a:avLst>
            <a:gd name="adj1" fmla="val 60000"/>
            <a:gd name="adj2" fmla="val 50000"/>
          </a:avLst>
        </a:prstGeom>
        <a:solidFill>
          <a:srgbClr val="7CAFD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700" kern="1200"/>
        </a:p>
      </dsp:txBody>
      <dsp:txXfrm>
        <a:off x="3854864" y="797810"/>
        <a:ext cx="520391" cy="521180"/>
      </dsp:txXfrm>
    </dsp:sp>
    <dsp:sp modelId="{F0C1CB42-EC14-4C4F-8E9D-D90BF30DB309}">
      <dsp:nvSpPr>
        <dsp:cNvPr id="0" name=""/>
        <dsp:cNvSpPr/>
      </dsp:nvSpPr>
      <dsp:spPr>
        <a:xfrm>
          <a:off x="4906864" y="0"/>
          <a:ext cx="3502556" cy="2101534"/>
        </a:xfrm>
        <a:prstGeom prst="roundRect">
          <a:avLst>
            <a:gd name="adj" fmla="val 10000"/>
          </a:avLst>
        </a:prstGeom>
        <a:solidFill>
          <a:srgbClr val="7CAFD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500" kern="1200" dirty="0"/>
            <a:t>PLP 125/22</a:t>
          </a:r>
        </a:p>
      </dsp:txBody>
      <dsp:txXfrm>
        <a:off x="4968416" y="61552"/>
        <a:ext cx="3379452" cy="1978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358F1-1861-4C8F-ACB9-E97894A0FFBE}">
      <dsp:nvSpPr>
        <dsp:cNvPr id="0" name=""/>
        <dsp:cNvSpPr/>
      </dsp:nvSpPr>
      <dsp:spPr>
        <a:xfrm>
          <a:off x="8101454" y="65180"/>
          <a:ext cx="2324294" cy="2324294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Portarias RFB</a:t>
          </a:r>
        </a:p>
      </dsp:txBody>
      <dsp:txXfrm>
        <a:off x="8441839" y="405565"/>
        <a:ext cx="1643524" cy="1643524"/>
      </dsp:txXfrm>
    </dsp:sp>
    <dsp:sp modelId="{58BB0343-C0C9-40E4-979B-3A5D4F6DA8F2}">
      <dsp:nvSpPr>
        <dsp:cNvPr id="0" name=""/>
        <dsp:cNvSpPr/>
      </dsp:nvSpPr>
      <dsp:spPr>
        <a:xfrm>
          <a:off x="6564630" y="553282"/>
          <a:ext cx="1348090" cy="1348090"/>
        </a:xfrm>
        <a:prstGeom prst="mathPlus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743319" y="1068792"/>
        <a:ext cx="990712" cy="317070"/>
      </dsp:txXfrm>
    </dsp:sp>
    <dsp:sp modelId="{35373E49-0436-4EC1-A8A8-01B13A7F3489}">
      <dsp:nvSpPr>
        <dsp:cNvPr id="0" name=""/>
        <dsp:cNvSpPr/>
      </dsp:nvSpPr>
      <dsp:spPr>
        <a:xfrm>
          <a:off x="4051603" y="65180"/>
          <a:ext cx="2324294" cy="2324294"/>
        </a:xfrm>
        <a:prstGeom prst="ellipse">
          <a:avLst/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Instrução Normativa RFB</a:t>
          </a:r>
        </a:p>
      </dsp:txBody>
      <dsp:txXfrm>
        <a:off x="4391988" y="405565"/>
        <a:ext cx="1643524" cy="1643524"/>
      </dsp:txXfrm>
    </dsp:sp>
    <dsp:sp modelId="{4CF533AE-C15F-4918-859C-63B9F18C665F}">
      <dsp:nvSpPr>
        <dsp:cNvPr id="0" name=""/>
        <dsp:cNvSpPr/>
      </dsp:nvSpPr>
      <dsp:spPr>
        <a:xfrm>
          <a:off x="2514780" y="553282"/>
          <a:ext cx="1348090" cy="1348090"/>
        </a:xfrm>
        <a:prstGeom prst="mathEqual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693469" y="830989"/>
        <a:ext cx="990712" cy="792676"/>
      </dsp:txXfrm>
    </dsp:sp>
    <dsp:sp modelId="{CC65BA2F-A5C7-4571-A6E6-7AE0FBB97669}">
      <dsp:nvSpPr>
        <dsp:cNvPr id="0" name=""/>
        <dsp:cNvSpPr/>
      </dsp:nvSpPr>
      <dsp:spPr>
        <a:xfrm>
          <a:off x="1753" y="65180"/>
          <a:ext cx="2324294" cy="2324294"/>
        </a:xfrm>
        <a:prstGeom prst="ellipse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CONFIA</a:t>
          </a:r>
        </a:p>
      </dsp:txBody>
      <dsp:txXfrm>
        <a:off x="342138" y="405565"/>
        <a:ext cx="1643524" cy="16435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B1E87-2024-4041-ACA9-0BF791F449E0}">
      <dsp:nvSpPr>
        <dsp:cNvPr id="0" name=""/>
        <dsp:cNvSpPr/>
      </dsp:nvSpPr>
      <dsp:spPr>
        <a:xfrm>
          <a:off x="867047" y="0"/>
          <a:ext cx="9826534" cy="4120192"/>
        </a:xfrm>
        <a:prstGeom prst="rightArrow">
          <a:avLst/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6E5BD-8D14-4F80-BFAC-D2766F2A1372}">
      <dsp:nvSpPr>
        <dsp:cNvPr id="0" name=""/>
        <dsp:cNvSpPr/>
      </dsp:nvSpPr>
      <dsp:spPr>
        <a:xfrm>
          <a:off x="3175" y="1236057"/>
          <a:ext cx="1848684" cy="1648076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Abertura</a:t>
          </a:r>
          <a:r>
            <a:rPr lang="en-GB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de Vagas</a:t>
          </a:r>
        </a:p>
      </dsp:txBody>
      <dsp:txXfrm>
        <a:off x="83627" y="1316509"/>
        <a:ext cx="1687780" cy="1487172"/>
      </dsp:txXfrm>
    </dsp:sp>
    <dsp:sp modelId="{29D0EED1-1D2A-4244-9C12-129F606B6ECF}">
      <dsp:nvSpPr>
        <dsp:cNvPr id="0" name=""/>
        <dsp:cNvSpPr/>
      </dsp:nvSpPr>
      <dsp:spPr>
        <a:xfrm>
          <a:off x="1944294" y="1236057"/>
          <a:ext cx="1848684" cy="1648076"/>
        </a:xfrm>
        <a:prstGeom prst="roundRect">
          <a:avLst/>
        </a:prstGeom>
        <a:solidFill>
          <a:srgbClr val="5B9BD5">
            <a:hueOff val="-1351709"/>
            <a:satOff val="-3484"/>
            <a:lumOff val="-235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Autoavaliação</a:t>
          </a:r>
          <a:endParaRPr lang="en-GB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024746" y="1316509"/>
        <a:ext cx="1687780" cy="1487172"/>
      </dsp:txXfrm>
    </dsp:sp>
    <dsp:sp modelId="{FD96587A-0B3A-4A99-8D47-90D6A0ED3DC0}">
      <dsp:nvSpPr>
        <dsp:cNvPr id="0" name=""/>
        <dsp:cNvSpPr/>
      </dsp:nvSpPr>
      <dsp:spPr>
        <a:xfrm>
          <a:off x="3885412" y="1236057"/>
          <a:ext cx="1848684" cy="1648076"/>
        </a:xfrm>
        <a:prstGeom prst="roundRect">
          <a:avLst/>
        </a:prstGeom>
        <a:solidFill>
          <a:srgbClr val="5B9BD5">
            <a:hueOff val="-2703417"/>
            <a:satOff val="-6968"/>
            <a:lumOff val="-470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Requerimento</a:t>
          </a:r>
          <a:endParaRPr lang="en-GB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965864" y="1316509"/>
        <a:ext cx="1687780" cy="1487172"/>
      </dsp:txXfrm>
    </dsp:sp>
    <dsp:sp modelId="{9604FDF7-F66F-4336-A45D-EAC7C3A64DE5}">
      <dsp:nvSpPr>
        <dsp:cNvPr id="0" name=""/>
        <dsp:cNvSpPr/>
      </dsp:nvSpPr>
      <dsp:spPr>
        <a:xfrm>
          <a:off x="5826531" y="1236057"/>
          <a:ext cx="1848684" cy="1648076"/>
        </a:xfrm>
        <a:prstGeom prst="roundRect">
          <a:avLst/>
        </a:prstGeom>
        <a:solidFill>
          <a:srgbClr val="5B9BD5">
            <a:hueOff val="-4055126"/>
            <a:satOff val="-10451"/>
            <a:lumOff val="-705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Validação</a:t>
          </a:r>
          <a:endParaRPr lang="en-GB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906983" y="1316509"/>
        <a:ext cx="1687780" cy="1487172"/>
      </dsp:txXfrm>
    </dsp:sp>
    <dsp:sp modelId="{14BB7215-A414-46F9-A4AC-50796745425E}">
      <dsp:nvSpPr>
        <dsp:cNvPr id="0" name=""/>
        <dsp:cNvSpPr/>
      </dsp:nvSpPr>
      <dsp:spPr>
        <a:xfrm>
          <a:off x="7767650" y="1236057"/>
          <a:ext cx="1848684" cy="1648076"/>
        </a:xfrm>
        <a:prstGeom prst="roundRect">
          <a:avLst/>
        </a:prstGeom>
        <a:solidFill>
          <a:srgbClr val="5B9BD5">
            <a:hueOff val="-5406834"/>
            <a:satOff val="-13935"/>
            <a:lumOff val="-941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Elaboração do Plano de Trabalho Confia</a:t>
          </a:r>
          <a:endParaRPr lang="en-GB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848102" y="1316509"/>
        <a:ext cx="1687780" cy="1487172"/>
      </dsp:txXfrm>
    </dsp:sp>
    <dsp:sp modelId="{DFFE18EA-715F-4DD1-94AA-5D2AE553179F}">
      <dsp:nvSpPr>
        <dsp:cNvPr id="0" name=""/>
        <dsp:cNvSpPr/>
      </dsp:nvSpPr>
      <dsp:spPr>
        <a:xfrm>
          <a:off x="9708769" y="1236057"/>
          <a:ext cx="1848684" cy="1648076"/>
        </a:xfrm>
        <a:prstGeom prst="roundRect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Certificação</a:t>
          </a:r>
          <a:endParaRPr lang="en-GB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789221" y="1316509"/>
        <a:ext cx="1687780" cy="14871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E985D-8A16-4E28-A448-89A81308731A}">
      <dsp:nvSpPr>
        <dsp:cNvPr id="0" name=""/>
        <dsp:cNvSpPr/>
      </dsp:nvSpPr>
      <dsp:spPr>
        <a:xfrm>
          <a:off x="0" y="645"/>
          <a:ext cx="94868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F7C60-7D3E-4C35-9D0D-F73D07A771EF}">
      <dsp:nvSpPr>
        <dsp:cNvPr id="0" name=""/>
        <dsp:cNvSpPr/>
      </dsp:nvSpPr>
      <dsp:spPr>
        <a:xfrm>
          <a:off x="0" y="645"/>
          <a:ext cx="9486860" cy="40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pt-BR" sz="1800" kern="1200">
              <a:solidFill>
                <a:srgbClr val="002060"/>
              </a:solidFill>
            </a:rPr>
            <a:t>Divulgação do nome da empresa no site da RFB</a:t>
          </a:r>
          <a:endParaRPr lang="pt-BR" sz="1800" kern="1200" dirty="0">
            <a:solidFill>
              <a:srgbClr val="002060"/>
            </a:solidFill>
          </a:endParaRPr>
        </a:p>
      </dsp:txBody>
      <dsp:txXfrm>
        <a:off x="0" y="645"/>
        <a:ext cx="9486860" cy="406802"/>
      </dsp:txXfrm>
    </dsp:sp>
    <dsp:sp modelId="{F84B6ABE-5C17-4D38-87D3-EFEBFF6E7802}">
      <dsp:nvSpPr>
        <dsp:cNvPr id="0" name=""/>
        <dsp:cNvSpPr/>
      </dsp:nvSpPr>
      <dsp:spPr>
        <a:xfrm>
          <a:off x="0" y="407447"/>
          <a:ext cx="94868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C0801-5CB2-49FD-B15A-5DAC707B7959}">
      <dsp:nvSpPr>
        <dsp:cNvPr id="0" name=""/>
        <dsp:cNvSpPr/>
      </dsp:nvSpPr>
      <dsp:spPr>
        <a:xfrm>
          <a:off x="0" y="407447"/>
          <a:ext cx="9486860" cy="40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2060"/>
              </a:solidFill>
            </a:rPr>
            <a:t>Uso da marca Confia</a:t>
          </a:r>
        </a:p>
      </dsp:txBody>
      <dsp:txXfrm>
        <a:off x="0" y="407447"/>
        <a:ext cx="9486860" cy="406802"/>
      </dsp:txXfrm>
    </dsp:sp>
    <dsp:sp modelId="{300ADA5B-1405-4F55-B048-6D5CB94DFB76}">
      <dsp:nvSpPr>
        <dsp:cNvPr id="0" name=""/>
        <dsp:cNvSpPr/>
      </dsp:nvSpPr>
      <dsp:spPr>
        <a:xfrm>
          <a:off x="0" y="814250"/>
          <a:ext cx="94868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33FAF-5498-4A83-A1EC-5EBA89326D33}">
      <dsp:nvSpPr>
        <dsp:cNvPr id="0" name=""/>
        <dsp:cNvSpPr/>
      </dsp:nvSpPr>
      <dsp:spPr>
        <a:xfrm>
          <a:off x="0" y="814250"/>
          <a:ext cx="9486860" cy="40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rgbClr val="002060"/>
              </a:solidFill>
            </a:rPr>
            <a:t>Acesso a um canal de dúvidas</a:t>
          </a:r>
          <a:endParaRPr lang="pt-BR" sz="1800" kern="1200" dirty="0">
            <a:solidFill>
              <a:srgbClr val="002060"/>
            </a:solidFill>
          </a:endParaRPr>
        </a:p>
      </dsp:txBody>
      <dsp:txXfrm>
        <a:off x="0" y="814250"/>
        <a:ext cx="9486860" cy="406802"/>
      </dsp:txXfrm>
    </dsp:sp>
    <dsp:sp modelId="{49583DA7-0D97-44DB-A98C-860365E5C8DD}">
      <dsp:nvSpPr>
        <dsp:cNvPr id="0" name=""/>
        <dsp:cNvSpPr/>
      </dsp:nvSpPr>
      <dsp:spPr>
        <a:xfrm>
          <a:off x="0" y="1221052"/>
          <a:ext cx="94868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C09F5-2DB2-4A6B-B592-AC2E0AF1B6FC}">
      <dsp:nvSpPr>
        <dsp:cNvPr id="0" name=""/>
        <dsp:cNvSpPr/>
      </dsp:nvSpPr>
      <dsp:spPr>
        <a:xfrm>
          <a:off x="0" y="1221052"/>
          <a:ext cx="9486860" cy="40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rgbClr val="002060"/>
              </a:solidFill>
            </a:rPr>
            <a:t>Dupla de Pontos Focais</a:t>
          </a:r>
          <a:endParaRPr lang="pt-BR" sz="1800" kern="1200" dirty="0">
            <a:solidFill>
              <a:srgbClr val="002060"/>
            </a:solidFill>
          </a:endParaRPr>
        </a:p>
      </dsp:txBody>
      <dsp:txXfrm>
        <a:off x="0" y="1221052"/>
        <a:ext cx="9486860" cy="406802"/>
      </dsp:txXfrm>
    </dsp:sp>
    <dsp:sp modelId="{91A05B56-EFC8-4D70-9B80-6CB86A313AB6}">
      <dsp:nvSpPr>
        <dsp:cNvPr id="0" name=""/>
        <dsp:cNvSpPr/>
      </dsp:nvSpPr>
      <dsp:spPr>
        <a:xfrm>
          <a:off x="0" y="1627854"/>
          <a:ext cx="94868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91E84-561D-4603-87BA-0374BB0F8286}">
      <dsp:nvSpPr>
        <dsp:cNvPr id="0" name=""/>
        <dsp:cNvSpPr/>
      </dsp:nvSpPr>
      <dsp:spPr>
        <a:xfrm>
          <a:off x="0" y="1627854"/>
          <a:ext cx="9486860" cy="40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rgbClr val="002060"/>
              </a:solidFill>
            </a:rPr>
            <a:t>Plano de Trabalho Confia</a:t>
          </a:r>
          <a:endParaRPr lang="pt-BR" sz="1800" kern="1200" dirty="0">
            <a:solidFill>
              <a:srgbClr val="002060"/>
            </a:solidFill>
          </a:endParaRPr>
        </a:p>
      </dsp:txBody>
      <dsp:txXfrm>
        <a:off x="0" y="1627854"/>
        <a:ext cx="9486860" cy="406802"/>
      </dsp:txXfrm>
    </dsp:sp>
    <dsp:sp modelId="{01CBF328-3E2C-4825-B982-54032EDC0890}">
      <dsp:nvSpPr>
        <dsp:cNvPr id="0" name=""/>
        <dsp:cNvSpPr/>
      </dsp:nvSpPr>
      <dsp:spPr>
        <a:xfrm>
          <a:off x="0" y="2034657"/>
          <a:ext cx="94868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7CB1D-61AE-410C-A732-EEF42E3259F1}">
      <dsp:nvSpPr>
        <dsp:cNvPr id="0" name=""/>
        <dsp:cNvSpPr/>
      </dsp:nvSpPr>
      <dsp:spPr>
        <a:xfrm>
          <a:off x="0" y="2034657"/>
          <a:ext cx="9486860" cy="40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2060"/>
              </a:solidFill>
            </a:rPr>
            <a:t>Análise Cooperativa de Questões Tributárias e</a:t>
          </a:r>
          <a:r>
            <a:rPr lang="pt-BR" sz="1800" b="1" kern="1200" dirty="0">
              <a:solidFill>
                <a:srgbClr val="00B0F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18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Aduaneiras</a:t>
          </a:r>
          <a:r>
            <a:rPr lang="pt-BR" sz="1800" kern="1200" dirty="0">
              <a:solidFill>
                <a:srgbClr val="002060"/>
              </a:solidFill>
            </a:rPr>
            <a:t>*</a:t>
          </a:r>
        </a:p>
      </dsp:txBody>
      <dsp:txXfrm>
        <a:off x="0" y="2034657"/>
        <a:ext cx="9486860" cy="406802"/>
      </dsp:txXfrm>
    </dsp:sp>
    <dsp:sp modelId="{7A0DDC5F-01A3-4B0E-AFC5-7E984317D306}">
      <dsp:nvSpPr>
        <dsp:cNvPr id="0" name=""/>
        <dsp:cNvSpPr/>
      </dsp:nvSpPr>
      <dsp:spPr>
        <a:xfrm>
          <a:off x="0" y="2441459"/>
          <a:ext cx="94868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BA921-E7EE-4E77-AC0B-65A7C603C826}">
      <dsp:nvSpPr>
        <dsp:cNvPr id="0" name=""/>
        <dsp:cNvSpPr/>
      </dsp:nvSpPr>
      <dsp:spPr>
        <a:xfrm>
          <a:off x="0" y="2441459"/>
          <a:ext cx="9486860" cy="40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Oportunidade de regularização sem aplicação ou com redução de multas</a:t>
          </a:r>
        </a:p>
      </dsp:txBody>
      <dsp:txXfrm>
        <a:off x="0" y="2441459"/>
        <a:ext cx="9486860" cy="406802"/>
      </dsp:txXfrm>
    </dsp:sp>
    <dsp:sp modelId="{0B255AA9-5779-4B96-9D6C-29C7E304098D}">
      <dsp:nvSpPr>
        <dsp:cNvPr id="0" name=""/>
        <dsp:cNvSpPr/>
      </dsp:nvSpPr>
      <dsp:spPr>
        <a:xfrm>
          <a:off x="0" y="2848261"/>
          <a:ext cx="94868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4BBCC-0647-4EA3-8436-A7C00C0F0516}">
      <dsp:nvSpPr>
        <dsp:cNvPr id="0" name=""/>
        <dsp:cNvSpPr/>
      </dsp:nvSpPr>
      <dsp:spPr>
        <a:xfrm>
          <a:off x="0" y="2848261"/>
          <a:ext cx="9486860" cy="40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srgbClr val="002060"/>
              </a:solidFill>
            </a:rPr>
            <a:t>Renovação cooperativa da CND/CPEND</a:t>
          </a:r>
          <a:endParaRPr lang="pt-BR" sz="1800" b="0" kern="1200" dirty="0">
            <a:solidFill>
              <a:srgbClr val="002060"/>
            </a:solidFill>
          </a:endParaRPr>
        </a:p>
      </dsp:txBody>
      <dsp:txXfrm>
        <a:off x="0" y="2848261"/>
        <a:ext cx="9486860" cy="406802"/>
      </dsp:txXfrm>
    </dsp:sp>
    <dsp:sp modelId="{BC769649-5FA1-4C9E-8139-CC8D48E799CD}">
      <dsp:nvSpPr>
        <dsp:cNvPr id="0" name=""/>
        <dsp:cNvSpPr/>
      </dsp:nvSpPr>
      <dsp:spPr>
        <a:xfrm>
          <a:off x="0" y="3255063"/>
          <a:ext cx="94868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748EE-58C4-4B12-B32F-57BBDDDB7725}">
      <dsp:nvSpPr>
        <dsp:cNvPr id="0" name=""/>
        <dsp:cNvSpPr/>
      </dsp:nvSpPr>
      <dsp:spPr>
        <a:xfrm>
          <a:off x="0" y="3255063"/>
          <a:ext cx="9486860" cy="40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Interlocução prévia ao indeferimento de pleito ou perda de benefício</a:t>
          </a:r>
        </a:p>
      </dsp:txBody>
      <dsp:txXfrm>
        <a:off x="0" y="3255063"/>
        <a:ext cx="9486860" cy="406802"/>
      </dsp:txXfrm>
    </dsp:sp>
    <dsp:sp modelId="{85AAD783-292B-45AA-91FB-695900FBC801}">
      <dsp:nvSpPr>
        <dsp:cNvPr id="0" name=""/>
        <dsp:cNvSpPr/>
      </dsp:nvSpPr>
      <dsp:spPr>
        <a:xfrm>
          <a:off x="0" y="3661866"/>
          <a:ext cx="94868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A3A93-F8E2-4B4E-96CE-9E8A19C82A46}">
      <dsp:nvSpPr>
        <dsp:cNvPr id="0" name=""/>
        <dsp:cNvSpPr/>
      </dsp:nvSpPr>
      <dsp:spPr>
        <a:xfrm>
          <a:off x="0" y="3661866"/>
          <a:ext cx="9486860" cy="40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2060"/>
              </a:solidFill>
            </a:rPr>
            <a:t>Formulação assistida de Consulta</a:t>
          </a:r>
        </a:p>
      </dsp:txBody>
      <dsp:txXfrm>
        <a:off x="0" y="3661866"/>
        <a:ext cx="9486860" cy="406802"/>
      </dsp:txXfrm>
    </dsp:sp>
    <dsp:sp modelId="{8E35150B-933D-467A-8840-DB90B6E688E7}">
      <dsp:nvSpPr>
        <dsp:cNvPr id="0" name=""/>
        <dsp:cNvSpPr/>
      </dsp:nvSpPr>
      <dsp:spPr>
        <a:xfrm>
          <a:off x="0" y="4068668"/>
          <a:ext cx="94868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F5556-5474-4E09-9A8D-2B54CC62BA77}">
      <dsp:nvSpPr>
        <dsp:cNvPr id="0" name=""/>
        <dsp:cNvSpPr/>
      </dsp:nvSpPr>
      <dsp:spPr>
        <a:xfrm>
          <a:off x="0" y="4068668"/>
          <a:ext cx="9486860" cy="40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2060"/>
              </a:solidFill>
            </a:rPr>
            <a:t>Acesso ao Receita de Consenso</a:t>
          </a:r>
        </a:p>
      </dsp:txBody>
      <dsp:txXfrm>
        <a:off x="0" y="4068668"/>
        <a:ext cx="9486860" cy="406802"/>
      </dsp:txXfrm>
    </dsp:sp>
    <dsp:sp modelId="{B8CBB2A4-1763-459A-A4F7-C6B29757AC5C}">
      <dsp:nvSpPr>
        <dsp:cNvPr id="0" name=""/>
        <dsp:cNvSpPr/>
      </dsp:nvSpPr>
      <dsp:spPr>
        <a:xfrm>
          <a:off x="0" y="4475470"/>
          <a:ext cx="94868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603BC-BB09-4776-A9B3-FDE3D37F4EAE}">
      <dsp:nvSpPr>
        <dsp:cNvPr id="0" name=""/>
        <dsp:cNvSpPr/>
      </dsp:nvSpPr>
      <dsp:spPr>
        <a:xfrm>
          <a:off x="0" y="4475470"/>
          <a:ext cx="9486860" cy="40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2060"/>
              </a:solidFill>
            </a:rPr>
            <a:t>Participação no Fórum de Diálogo do Confia</a:t>
          </a:r>
        </a:p>
      </dsp:txBody>
      <dsp:txXfrm>
        <a:off x="0" y="4475470"/>
        <a:ext cx="9486860" cy="406802"/>
      </dsp:txXfrm>
    </dsp:sp>
    <dsp:sp modelId="{FF8A54CA-C9F8-44ED-99AD-F83D657E3000}">
      <dsp:nvSpPr>
        <dsp:cNvPr id="0" name=""/>
        <dsp:cNvSpPr/>
      </dsp:nvSpPr>
      <dsp:spPr>
        <a:xfrm>
          <a:off x="0" y="4882273"/>
          <a:ext cx="94868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94EDD-FD6F-4E97-A2B3-3F22906724AB}">
      <dsp:nvSpPr>
        <dsp:cNvPr id="0" name=""/>
        <dsp:cNvSpPr/>
      </dsp:nvSpPr>
      <dsp:spPr>
        <a:xfrm>
          <a:off x="0" y="4882273"/>
          <a:ext cx="9486860" cy="40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Prioridade em </a:t>
          </a:r>
          <a:r>
            <a:rPr lang="pt-BR" sz="1800" b="1" u="sng" kern="1200" dirty="0">
              <a:solidFill>
                <a:schemeClr val="tx1"/>
              </a:solidFill>
            </a:rPr>
            <a:t>todos</a:t>
          </a:r>
          <a:r>
            <a:rPr lang="pt-BR" sz="1800" b="1" kern="1200" dirty="0">
              <a:solidFill>
                <a:schemeClr val="tx1"/>
              </a:solidFill>
            </a:rPr>
            <a:t> os procedimentos e serviços da RFB</a:t>
          </a:r>
        </a:p>
      </dsp:txBody>
      <dsp:txXfrm>
        <a:off x="0" y="4882273"/>
        <a:ext cx="9486860" cy="406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98618-EF06-4B65-AB0E-2A87CD26C963}" type="datetimeFigureOut">
              <a:rPr lang="pt-BR" smtClean="0"/>
              <a:t>10/12/2025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678E6-4FF1-43EA-842E-E3755F158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79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Texto do Confia no PL 15/24 construído no fórum de diálogo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78E6-4FF1-43EA-842E-E3755F15826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50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78E6-4FF1-43EA-842E-E3755F15826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63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Destacando que todos precisarão se candidatar novamente.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78E6-4FF1-43EA-842E-E3755F15826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7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Certificação: </a:t>
            </a:r>
            <a:r>
              <a:rPr lang="pt-BR" sz="1200" dirty="0">
                <a:solidFill>
                  <a:srgbClr val="002060"/>
                </a:solidFill>
              </a:rPr>
              <a:t>Ato Declaratório Executivo (ADE) publicado no Diário Oficial da União (DOU)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78E6-4FF1-43EA-842E-E3755F15826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043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Princípios Básicos: Transparência e Cooperação, prevenção de litígios</a:t>
            </a:r>
          </a:p>
          <a:p>
            <a:r>
              <a:rPr lang="pt-BR" dirty="0"/>
              <a:t>Comentar das apresentações/lives que virão para detalhamento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78E6-4FF1-43EA-842E-E3755F15826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231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002060"/>
                </a:solidFill>
              </a:rPr>
              <a:t>Emissão do Relatório Fiscal 30 dias antes do vencimento da certidão, </a:t>
            </a:r>
            <a:r>
              <a:rPr lang="pt-BR" sz="1400" dirty="0">
                <a:solidFill>
                  <a:srgbClr val="002060"/>
                </a:solidFill>
              </a:rPr>
              <a:t>risco irrelevante valor &lt; R$20.000</a:t>
            </a:r>
          </a:p>
          <a:p>
            <a:pPr marL="0" indent="0">
              <a:buFont typeface="+mj-lt"/>
              <a:buNone/>
            </a:pPr>
            <a:r>
              <a:rPr lang="pt-BR" dirty="0"/>
              <a:t>Consulta e Consenso são instrumentos para posição institucional da RFB.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78E6-4FF1-43EA-842E-E3755F15826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346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002060"/>
                </a:solidFill>
              </a:rPr>
              <a:t>Disposições Transitórias:</a:t>
            </a:r>
            <a:br>
              <a:rPr lang="pt-BR" sz="1200" b="1" dirty="0">
                <a:solidFill>
                  <a:srgbClr val="002060"/>
                </a:solidFill>
              </a:rPr>
            </a:br>
            <a:r>
              <a:rPr lang="pt-BR" sz="1200" b="0" dirty="0">
                <a:solidFill>
                  <a:srgbClr val="002060"/>
                </a:solidFill>
              </a:rPr>
              <a:t>Solução de continuidade Piloto </a:t>
            </a:r>
          </a:p>
          <a:p>
            <a:r>
              <a:rPr lang="pt-BR" sz="1200" b="0" dirty="0">
                <a:solidFill>
                  <a:srgbClr val="002060"/>
                </a:solidFill>
              </a:rPr>
              <a:t>Confia permanente: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2060"/>
                </a:solidFill>
              </a:rPr>
              <a:t>Vigência </a:t>
            </a:r>
            <a:r>
              <a:rPr lang="pt-BR" sz="1200" dirty="0" err="1">
                <a:solidFill>
                  <a:srgbClr val="002060"/>
                </a:solidFill>
              </a:rPr>
              <a:t>ADEs</a:t>
            </a:r>
            <a:r>
              <a:rPr lang="pt-BR" sz="1200" dirty="0">
                <a:solidFill>
                  <a:srgbClr val="002060"/>
                </a:solidFill>
              </a:rPr>
              <a:t>, </a:t>
            </a:r>
            <a:r>
              <a:rPr lang="pt-BR" sz="1200" dirty="0" err="1">
                <a:solidFill>
                  <a:srgbClr val="002060"/>
                </a:solidFill>
              </a:rPr>
              <a:t>PTs</a:t>
            </a:r>
            <a:r>
              <a:rPr lang="pt-BR" sz="1200" dirty="0">
                <a:solidFill>
                  <a:srgbClr val="002060"/>
                </a:solidFill>
              </a:rPr>
              <a:t> e Portarias do piloto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78E6-4FF1-43EA-842E-E3755F15826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37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Diferenças de penalidades.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rgbClr val="002060"/>
                </a:solidFill>
              </a:rPr>
              <a:t>Revelação</a:t>
            </a:r>
            <a:r>
              <a:rPr lang="pt-BR" sz="1200" dirty="0">
                <a:solidFill>
                  <a:srgbClr val="002060"/>
                </a:solidFill>
              </a:rPr>
              <a:t>, de forma voluntária pelo contribuinte Confia ou mediante requisição* da RFB, de atos, negócios ou operações com relevância fiscal, planejados ou implementados pelo contribuinte, para os quais não haja manifestação expressa da administração tributária;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rgbClr val="002060"/>
                </a:solidFill>
              </a:rPr>
              <a:t>Monitoramento</a:t>
            </a:r>
            <a:r>
              <a:rPr lang="pt-BR" sz="1200" dirty="0">
                <a:solidFill>
                  <a:srgbClr val="002060"/>
                </a:solidFill>
              </a:rPr>
              <a:t> da conformidade tributária e aduaneira do contribuinte Confia.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78E6-4FF1-43EA-842E-E3755F15826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570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78E6-4FF1-43EA-842E-E3755F15826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33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6E82E-9226-4595-6A97-61ACA96B6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AA4240-8E5C-D68B-2645-FA9FD63C5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11B3D6-E0EB-921F-45BB-F2BD29D6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10/12/2025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D5463E-6E89-5DE8-204F-82185B02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B51B02-BC03-C5AA-5AD2-F3E6EDAC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31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5886C-420B-00E2-C4A6-EDC2C8E7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C5EB15-D46E-2E9E-DEF1-29DAE82E3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171117-CC27-6A47-9D26-6B1F839C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10/12/2025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C4B409-BB09-D30D-359C-95511F33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3B6913-DDAE-1386-7725-75B950B6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46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8B01B1-9CC6-91B3-0532-404C83889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ED00450-5E2F-8C1D-48C1-1975D6B9B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AAE3AC-38CB-9AF6-3309-7DD331B3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10/12/2025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D7CD99-5D40-B74B-980B-F3C0D4EE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37401D-5101-A21D-CB1F-0E49611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61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FEA86-EE25-645D-3ED4-85AC3815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59D493-E3C9-F6FB-D18E-835B74A6B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37356E-1F6D-AD9C-A17E-F409AAC5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10/12/2025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2FD237-AB46-E923-F4A4-0AE5E38F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3E9756-E5C5-5EF6-686B-7235B89E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0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6806A-1CB5-6426-810E-BFCE6C31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16D323-4D06-B5BF-5C82-0043212C2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CB2C0F-E9B3-6266-0B88-D8780BDF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10/12/2025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08EF48-1B14-B670-07F1-02614215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97B637-53B5-E25C-8A5B-900D72CF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37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D6A3D-FF0E-8278-7CBD-47B91245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3F21F8-C92C-DB69-AC3E-A07D42785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B9C299-C89E-D751-95A6-80E75F59D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FCB96A-06C4-3773-391C-2993571F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10/12/2025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76B3B0-5DBD-E5E5-2A62-C9ED5C90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B2DBE2-C509-218F-8167-65841D8C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99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D1E72-5747-C886-C5B6-0A9278E5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B1484F-77E3-3213-1433-45B69E9B3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F6058B-83C9-DEF7-A747-AEA65AC9E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D9F838E-AFDC-43D1-2A3D-B4CD6A1AE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BFAAD4-B750-A7BA-4BC2-6BE76302C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518DFF-8EB2-8941-63A6-7C2BAE9F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10/12/2025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CF2B7F5-2B20-4737-A25C-01BCC154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A70EDB6-6187-662E-4B24-479E9DD8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98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793AE-FBD3-0940-BCC4-0433F570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6FF65C-4BA4-3659-A6A8-8B2DFF3C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10/12/2025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CF07BB5-013D-5740-E30F-087D87C4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C207378-7472-C25F-2FEA-65E8FFB3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16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53019DB-2537-8357-AB08-34A39D72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10/12/2025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26AF0E9-7171-1EC4-CB54-73A7013E6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5BFC5B-3A3E-E33E-CE3B-88E74816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49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DE013-408B-BCEF-2852-294D69A42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CC6BE2-1ACA-B5BC-5614-63F60D965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D052D1-5EE2-7641-C65F-5DDC29888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F711A9-EE54-BCA5-A3E2-5918521D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10/12/2025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270D93-76A7-50AD-E26B-DB33640C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1FAC13-2134-2785-D73D-E5E16CD6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9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6CED4-A647-1F77-F174-B38DD16E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8544BFB-1750-2604-967D-05A89BAF2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6CDD37-5175-9FDB-5EB7-7CF6461E2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739A5C-6BBF-96B4-B187-17B2C8E5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10/12/2025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09A5D2-42DB-FFD2-E72F-6B6BDFBC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46B914-BC56-00CE-C4CD-3AE0BF39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53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0C5FC0A-769F-0543-164E-F457F9BB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82D727-E0A0-ADED-4A23-1212B362F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1439DC-6566-B785-7C7E-2B4BAA83A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14BF66-80F9-4A7F-B470-D4944BEA5DB1}" type="datetimeFigureOut">
              <a:rPr lang="pt-BR" smtClean="0"/>
              <a:t>10/12/2025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8CA1C0-25D8-A299-DB26-AA0829C3A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A21409-AFA2-EEDC-7CF3-038ABD3C2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9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nfia@rfb.gov.br" TargetMode="External"/><Relationship Id="rId4" Type="http://schemas.openxmlformats.org/officeDocument/2006/relationships/hyperlink" Target="mailto:marco.gouveia@rfb.gov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O conteúdo gerado por IA pode estar incorreto.">
            <a:extLst>
              <a:ext uri="{FF2B5EF4-FFF2-40B4-BE49-F238E27FC236}">
                <a16:creationId xmlns:a16="http://schemas.microsoft.com/office/drawing/2014/main" id="{D232BFE6-D761-93B9-8508-0598D880D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6DEFB67-CBCC-1860-9BF5-54A09000CBCA}"/>
              </a:ext>
            </a:extLst>
          </p:cNvPr>
          <p:cNvSpPr txBox="1"/>
          <p:nvPr/>
        </p:nvSpPr>
        <p:spPr>
          <a:xfrm>
            <a:off x="5399314" y="2736612"/>
            <a:ext cx="62662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6</a:t>
            </a:r>
          </a:p>
          <a:p>
            <a:pPr algn="r"/>
            <a:r>
              <a:rPr lang="pt-BR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Lançamento do CONFIA Permanente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EF1B8EA-B650-A66F-9B79-659CF988330B}"/>
              </a:ext>
            </a:extLst>
          </p:cNvPr>
          <p:cNvSpPr txBox="1"/>
          <p:nvPr/>
        </p:nvSpPr>
        <p:spPr>
          <a:xfrm>
            <a:off x="5399314" y="5038452"/>
            <a:ext cx="6274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48C09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Marco Sérgio Almeida Veludo Gouveia</a:t>
            </a:r>
          </a:p>
          <a:p>
            <a:pPr algn="r"/>
            <a:r>
              <a:rPr lang="pt-BR" sz="2400" b="1" dirty="0">
                <a:solidFill>
                  <a:srgbClr val="48C09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Auditor-Fiscal da Receita Federal do Brasil</a:t>
            </a:r>
          </a:p>
        </p:txBody>
      </p:sp>
    </p:spTree>
    <p:extLst>
      <p:ext uri="{BB962C8B-B14F-4D97-AF65-F5344CB8AC3E}">
        <p14:creationId xmlns:p14="http://schemas.microsoft.com/office/powerpoint/2010/main" val="3055965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8A424-6D09-872B-4F3E-1AFDE978B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B9EAD71F-39C1-97D6-254F-85C09768F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7B28E6D-C400-FBFC-A719-322FA8614298}"/>
              </a:ext>
            </a:extLst>
          </p:cNvPr>
          <p:cNvSpPr txBox="1"/>
          <p:nvPr/>
        </p:nvSpPr>
        <p:spPr>
          <a:xfrm>
            <a:off x="447732" y="1494365"/>
            <a:ext cx="10814317" cy="5287987"/>
          </a:xfrm>
          <a:prstGeom prst="rect">
            <a:avLst/>
          </a:prstGeom>
          <a:noFill/>
        </p:spPr>
        <p:txBody>
          <a:bodyPr wrap="square" lIns="85725" tIns="42863" rIns="85725" bIns="42863" anchor="t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CAPÍTULO I – DISPOSIÇÕES PRELIMINARES</a:t>
            </a: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CAPÍTULO II – DISPOSIÇÕES GERAIS</a:t>
            </a: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b="1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b="1" dirty="0">
                <a:solidFill>
                  <a:srgbClr val="002060"/>
                </a:solidFill>
                <a:ea typeface="Calibri"/>
                <a:cs typeface="Times New Roman"/>
              </a:rPr>
              <a:t> I – Dos </a:t>
            </a:r>
            <a:r>
              <a:rPr lang="es-ES" sz="2000" b="1" dirty="0" err="1">
                <a:solidFill>
                  <a:srgbClr val="002060"/>
                </a:solidFill>
                <a:ea typeface="Calibri"/>
                <a:cs typeface="Times New Roman"/>
              </a:rPr>
              <a:t>Princípios</a:t>
            </a:r>
            <a:r>
              <a:rPr lang="es-ES" sz="2000" b="1" dirty="0">
                <a:solidFill>
                  <a:srgbClr val="002060"/>
                </a:solidFill>
                <a:ea typeface="Calibri"/>
                <a:cs typeface="Times New Roman"/>
              </a:rPr>
              <a:t> e Objetivos</a:t>
            </a:r>
          </a:p>
          <a:p>
            <a:pPr algn="just">
              <a:spcAft>
                <a:spcPts val="750"/>
              </a:spcAft>
            </a:pPr>
            <a:r>
              <a:rPr lang="es-ES" sz="2000" b="1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b="1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b="1" dirty="0">
                <a:solidFill>
                  <a:srgbClr val="002060"/>
                </a:solidFill>
                <a:ea typeface="Calibri"/>
                <a:cs typeface="Times New Roman"/>
              </a:rPr>
              <a:t> II – Dos </a:t>
            </a:r>
            <a:r>
              <a:rPr lang="es-ES" sz="2000" b="1" dirty="0" err="1">
                <a:solidFill>
                  <a:srgbClr val="002060"/>
                </a:solidFill>
                <a:ea typeface="Calibri"/>
                <a:cs typeface="Times New Roman"/>
              </a:rPr>
              <a:t>Benefícios</a:t>
            </a:r>
            <a:endParaRPr lang="es-ES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CAPÍTULO III – DOS CRITÉRIOS DE ADESÃO AO PROGRAMA CONFIA</a:t>
            </a: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CAPÍTULO IV – DO PROCESSO DE CERTIFICAÇÃO</a:t>
            </a: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I – </a:t>
            </a:r>
            <a:r>
              <a:rPr lang="pt-BR" sz="2000" dirty="0">
                <a:solidFill>
                  <a:srgbClr val="002060"/>
                </a:solidFill>
                <a:ea typeface="Calibri"/>
                <a:cs typeface="Times New Roman"/>
              </a:rPr>
              <a:t>Das Etapas e do Procedimento de Seleção</a:t>
            </a:r>
            <a:endParaRPr lang="es-ES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II – Da Abertura de Vagas</a:t>
            </a: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III – Da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Autoavaliação</a:t>
            </a:r>
            <a:endParaRPr lang="es-ES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IV – Do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Requerimento</a:t>
            </a:r>
            <a:endParaRPr lang="es-ES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V – Da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Validação</a:t>
            </a:r>
            <a:endParaRPr lang="es-ES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VI – Da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Elaboração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do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Primeiro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Plano de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Trabalho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Confia</a:t>
            </a: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VII – Da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Admissão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endParaRPr lang="pt-BR" sz="20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7" name="Balão de Fala: Retângulo 6">
            <a:extLst>
              <a:ext uri="{FF2B5EF4-FFF2-40B4-BE49-F238E27FC236}">
                <a16:creationId xmlns:a16="http://schemas.microsoft.com/office/drawing/2014/main" id="{F126AAE2-EAD6-2598-F336-4AA7F14E4A22}"/>
              </a:ext>
            </a:extLst>
          </p:cNvPr>
          <p:cNvSpPr/>
          <p:nvPr/>
        </p:nvSpPr>
        <p:spPr>
          <a:xfrm>
            <a:off x="8467111" y="1638595"/>
            <a:ext cx="3364105" cy="3725039"/>
          </a:xfrm>
          <a:prstGeom prst="wedgeRectCallout">
            <a:avLst>
              <a:gd name="adj1" fmla="val -130195"/>
              <a:gd name="adj2" fmla="val -26546"/>
            </a:avLst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Princípios:</a:t>
            </a:r>
          </a:p>
          <a:p>
            <a:pPr algn="ctr"/>
            <a:r>
              <a:rPr lang="pt-BR" dirty="0">
                <a:solidFill>
                  <a:srgbClr val="002060"/>
                </a:solidFill>
              </a:rPr>
              <a:t>I - voluntariedade;</a:t>
            </a:r>
          </a:p>
          <a:p>
            <a:pPr algn="ctr"/>
            <a:r>
              <a:rPr lang="pt-BR" dirty="0">
                <a:solidFill>
                  <a:srgbClr val="002060"/>
                </a:solidFill>
              </a:rPr>
              <a:t>II - boa-fé e confiança mútua;</a:t>
            </a:r>
          </a:p>
          <a:p>
            <a:pPr algn="ctr"/>
            <a:r>
              <a:rPr lang="pt-BR" dirty="0">
                <a:solidFill>
                  <a:srgbClr val="002060"/>
                </a:solidFill>
              </a:rPr>
              <a:t>III - diálogo e </a:t>
            </a:r>
            <a:r>
              <a:rPr lang="pt-BR" b="1" dirty="0">
                <a:solidFill>
                  <a:srgbClr val="002060"/>
                </a:solidFill>
              </a:rPr>
              <a:t>cooperação</a:t>
            </a:r>
            <a:r>
              <a:rPr lang="pt-BR" dirty="0">
                <a:solidFill>
                  <a:srgbClr val="002060"/>
                </a:solidFill>
              </a:rPr>
              <a:t>;</a:t>
            </a:r>
          </a:p>
          <a:p>
            <a:pPr algn="ctr"/>
            <a:r>
              <a:rPr lang="pt-BR" dirty="0">
                <a:solidFill>
                  <a:srgbClr val="002060"/>
                </a:solidFill>
              </a:rPr>
              <a:t>IV - </a:t>
            </a:r>
            <a:r>
              <a:rPr lang="pt-BR" b="1" dirty="0">
                <a:solidFill>
                  <a:srgbClr val="002060"/>
                </a:solidFill>
              </a:rPr>
              <a:t>transparência</a:t>
            </a:r>
            <a:r>
              <a:rPr lang="pt-BR" dirty="0">
                <a:solidFill>
                  <a:srgbClr val="002060"/>
                </a:solidFill>
              </a:rPr>
              <a:t>, previsibilidade e segurança jurídica;</a:t>
            </a:r>
          </a:p>
          <a:p>
            <a:pPr algn="ctr"/>
            <a:r>
              <a:rPr lang="pt-BR" dirty="0">
                <a:solidFill>
                  <a:srgbClr val="002060"/>
                </a:solidFill>
              </a:rPr>
              <a:t>V - busca da conformidade tributária;</a:t>
            </a:r>
          </a:p>
          <a:p>
            <a:pPr algn="ctr"/>
            <a:r>
              <a:rPr lang="pt-BR" dirty="0">
                <a:solidFill>
                  <a:srgbClr val="002060"/>
                </a:solidFill>
              </a:rPr>
              <a:t>VI - </a:t>
            </a:r>
            <a:r>
              <a:rPr lang="pt-BR" b="1" dirty="0">
                <a:solidFill>
                  <a:srgbClr val="002060"/>
                </a:solidFill>
              </a:rPr>
              <a:t>prevenção de litígios</a:t>
            </a:r>
            <a:r>
              <a:rPr lang="pt-BR" dirty="0">
                <a:solidFill>
                  <a:srgbClr val="002060"/>
                </a:solidFill>
              </a:rPr>
              <a:t> e de imposição de penalidades; e</a:t>
            </a:r>
          </a:p>
          <a:p>
            <a:pPr algn="ctr"/>
            <a:r>
              <a:rPr lang="pt-BR" dirty="0">
                <a:solidFill>
                  <a:srgbClr val="002060"/>
                </a:solidFill>
              </a:rPr>
              <a:t>VII - proporcionalidade e imparcialidade.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6E00C3-06E1-50A1-2329-028FADEC54A5}"/>
              </a:ext>
            </a:extLst>
          </p:cNvPr>
          <p:cNvSpPr txBox="1"/>
          <p:nvPr/>
        </p:nvSpPr>
        <p:spPr>
          <a:xfrm>
            <a:off x="1686301" y="391886"/>
            <a:ext cx="67808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6: Lançamento do Confia permanente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79F3F3-3DCA-65C2-0C4A-53760D0BEB64}"/>
              </a:ext>
            </a:extLst>
          </p:cNvPr>
          <p:cNvSpPr txBox="1"/>
          <p:nvPr/>
        </p:nvSpPr>
        <p:spPr>
          <a:xfrm>
            <a:off x="1686301" y="858486"/>
            <a:ext cx="100047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cap="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Visão Geral da Instrução Normativa do Confia (In 2.295/2025)</a:t>
            </a:r>
          </a:p>
        </p:txBody>
      </p:sp>
    </p:spTree>
    <p:extLst>
      <p:ext uri="{BB962C8B-B14F-4D97-AF65-F5344CB8AC3E}">
        <p14:creationId xmlns:p14="http://schemas.microsoft.com/office/powerpoint/2010/main" val="258515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77DB2-4525-36C2-E742-FD3C56977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42926C7E-1896-C795-5151-3DB73BD42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098A569-5861-7EE7-9E73-E5419169E969}"/>
              </a:ext>
            </a:extLst>
          </p:cNvPr>
          <p:cNvSpPr txBox="1"/>
          <p:nvPr/>
        </p:nvSpPr>
        <p:spPr>
          <a:xfrm>
            <a:off x="1686301" y="391886"/>
            <a:ext cx="67808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Lançamento do Confia permanente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A637E33-A2B2-51AD-6FCE-7092A3A7AAC9}"/>
              </a:ext>
            </a:extLst>
          </p:cNvPr>
          <p:cNvSpPr txBox="1"/>
          <p:nvPr/>
        </p:nvSpPr>
        <p:spPr>
          <a:xfrm>
            <a:off x="1686301" y="802137"/>
            <a:ext cx="86503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600" b="1" cap="al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Benefícios da Certificação Confia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E10EDF6-4E57-2FDD-882B-401BF6EC58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944133"/>
              </p:ext>
            </p:extLst>
          </p:nvPr>
        </p:nvGraphicFramePr>
        <p:xfrm>
          <a:off x="1504601" y="1381667"/>
          <a:ext cx="9486860" cy="5289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035C9FC5-D7DD-913A-90D1-D0C7A3596156}"/>
              </a:ext>
            </a:extLst>
          </p:cNvPr>
          <p:cNvSpPr txBox="1"/>
          <p:nvPr/>
        </p:nvSpPr>
        <p:spPr>
          <a:xfrm>
            <a:off x="149289" y="6596744"/>
            <a:ext cx="4029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2060"/>
                </a:solidFill>
              </a:rPr>
              <a:t>* Somente para contribuintes certificados OEA </a:t>
            </a:r>
          </a:p>
        </p:txBody>
      </p:sp>
    </p:spTree>
    <p:extLst>
      <p:ext uri="{BB962C8B-B14F-4D97-AF65-F5344CB8AC3E}">
        <p14:creationId xmlns:p14="http://schemas.microsoft.com/office/powerpoint/2010/main" val="929914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7E17B-318E-8211-C564-C90F024A2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B09C942C-B9B8-0533-A975-0EAD202B0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00186C7-217B-B8BC-EC01-035DF08CC4DB}"/>
              </a:ext>
            </a:extLst>
          </p:cNvPr>
          <p:cNvSpPr txBox="1"/>
          <p:nvPr/>
        </p:nvSpPr>
        <p:spPr>
          <a:xfrm>
            <a:off x="1686301" y="858486"/>
            <a:ext cx="100047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cap="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Visão Geral da Instrução Normativa do Confia (In 2.295/2025)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86DE487-2809-5D6F-4BC8-A96B698351C1}"/>
              </a:ext>
            </a:extLst>
          </p:cNvPr>
          <p:cNvSpPr txBox="1"/>
          <p:nvPr/>
        </p:nvSpPr>
        <p:spPr>
          <a:xfrm>
            <a:off x="447732" y="1494365"/>
            <a:ext cx="11532774" cy="5287987"/>
          </a:xfrm>
          <a:prstGeom prst="rect">
            <a:avLst/>
          </a:prstGeom>
          <a:noFill/>
        </p:spPr>
        <p:txBody>
          <a:bodyPr wrap="square" lIns="85725" tIns="42863" rIns="85725" bIns="42863" anchor="t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CAPÍTULO I – DISPOSIÇÕES PRELIMINARES</a:t>
            </a: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CAPÍTULO II – DISPOSIÇÕES GERAIS</a:t>
            </a: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I – Dos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Princípios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e Objetivos</a:t>
            </a: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II – Dos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Benefícios</a:t>
            </a:r>
            <a:endParaRPr lang="es-ES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CAPÍTULO III – DOS CRITÉRIOS DE ADESÃO AO PROGRAMA CONFIA</a:t>
            </a: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CAPÍTULO IV – DO PROCESSO DE CERTIFICAÇÃO</a:t>
            </a: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I – </a:t>
            </a:r>
            <a:r>
              <a:rPr lang="pt-BR" sz="2000" dirty="0">
                <a:solidFill>
                  <a:srgbClr val="002060"/>
                </a:solidFill>
                <a:ea typeface="Calibri"/>
                <a:cs typeface="Times New Roman"/>
              </a:rPr>
              <a:t>Das Etapas e do Procedimento de Seleção</a:t>
            </a:r>
            <a:endParaRPr lang="es-ES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II – Da Abertura de Vagas</a:t>
            </a: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III – Da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Autoavaliação</a:t>
            </a:r>
            <a:endParaRPr lang="es-ES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IV – Do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Requerimento</a:t>
            </a:r>
            <a:endParaRPr lang="es-ES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b="1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b="1" dirty="0">
                <a:solidFill>
                  <a:srgbClr val="002060"/>
                </a:solidFill>
                <a:ea typeface="Calibri"/>
                <a:cs typeface="Times New Roman"/>
              </a:rPr>
              <a:t> V – Da </a:t>
            </a:r>
            <a:r>
              <a:rPr lang="es-ES" sz="2000" b="1" dirty="0" err="1">
                <a:solidFill>
                  <a:srgbClr val="002060"/>
                </a:solidFill>
                <a:ea typeface="Calibri"/>
                <a:cs typeface="Times New Roman"/>
              </a:rPr>
              <a:t>Validação</a:t>
            </a:r>
            <a:endParaRPr lang="es-ES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VI – Da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Elaboração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do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Primeiro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Plano de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Trabalho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Confia</a:t>
            </a: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VII – Da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Admissão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endParaRPr lang="pt-BR" sz="20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4" name="Balão de Fala: Retângulo 3">
            <a:extLst>
              <a:ext uri="{FF2B5EF4-FFF2-40B4-BE49-F238E27FC236}">
                <a16:creationId xmlns:a16="http://schemas.microsoft.com/office/drawing/2014/main" id="{B6631EDE-386D-E77B-BA6D-44B23BF7A60A}"/>
              </a:ext>
            </a:extLst>
          </p:cNvPr>
          <p:cNvSpPr/>
          <p:nvPr/>
        </p:nvSpPr>
        <p:spPr>
          <a:xfrm>
            <a:off x="8052318" y="1539394"/>
            <a:ext cx="4012164" cy="4422867"/>
          </a:xfrm>
          <a:prstGeom prst="wedgeRectCallout">
            <a:avLst>
              <a:gd name="adj1" fmla="val -145033"/>
              <a:gd name="adj2" fmla="val 45194"/>
            </a:avLst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002060"/>
                </a:solidFill>
              </a:rPr>
              <a:t>Realizada pela RFB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Verificação do </a:t>
            </a:r>
            <a:r>
              <a:rPr lang="pt-BR" b="1" dirty="0">
                <a:solidFill>
                  <a:srgbClr val="002060"/>
                </a:solidFill>
              </a:rPr>
              <a:t>atendimento os requisitos</a:t>
            </a:r>
            <a:r>
              <a:rPr lang="pt-BR" dirty="0">
                <a:solidFill>
                  <a:srgbClr val="002060"/>
                </a:solidFill>
              </a:rPr>
              <a:t> e critérios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Fontes de informação: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prestadas pelo contribuinte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sistemas da RFB e fontes públicas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Resultado: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despacho decisório motivado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validado x invalidado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validação condicionada a ação requerida (10 dias para implementar ou aceitar inclusão no Plano de Trabalho)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recurso (rito Lei 9.784)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5863AB0-8747-A3C6-775D-885DD4C4D04F}"/>
              </a:ext>
            </a:extLst>
          </p:cNvPr>
          <p:cNvSpPr txBox="1"/>
          <p:nvPr/>
        </p:nvSpPr>
        <p:spPr>
          <a:xfrm>
            <a:off x="1686301" y="391886"/>
            <a:ext cx="67808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6: Lançamento do Confia permanente</a:t>
            </a:r>
          </a:p>
        </p:txBody>
      </p:sp>
    </p:spTree>
    <p:extLst>
      <p:ext uri="{BB962C8B-B14F-4D97-AF65-F5344CB8AC3E}">
        <p14:creationId xmlns:p14="http://schemas.microsoft.com/office/powerpoint/2010/main" val="80635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2916E-E132-6C8B-EA20-352F71087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9D80A6A8-6D99-07EC-FB62-61ABCE403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E447E67-0F16-326D-DF8A-E33696368730}"/>
              </a:ext>
            </a:extLst>
          </p:cNvPr>
          <p:cNvSpPr txBox="1"/>
          <p:nvPr/>
        </p:nvSpPr>
        <p:spPr>
          <a:xfrm>
            <a:off x="447732" y="1450955"/>
            <a:ext cx="11644741" cy="5287987"/>
          </a:xfrm>
          <a:prstGeom prst="rect">
            <a:avLst/>
          </a:prstGeom>
          <a:noFill/>
        </p:spPr>
        <p:txBody>
          <a:bodyPr wrap="square" lIns="85725" tIns="42863" rIns="85725" bIns="42863" anchor="t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CAPÍTULO V – DA PÓS-CERTIFICAÇÃO</a:t>
            </a: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I – Das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Condições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para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Permanência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no Confia</a:t>
            </a: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b="1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b="1" dirty="0">
                <a:solidFill>
                  <a:srgbClr val="002060"/>
                </a:solidFill>
                <a:ea typeface="Calibri"/>
                <a:cs typeface="Times New Roman"/>
              </a:rPr>
              <a:t> II – Da </a:t>
            </a:r>
            <a:r>
              <a:rPr lang="es-ES" sz="2000" b="1" dirty="0" err="1">
                <a:solidFill>
                  <a:srgbClr val="002060"/>
                </a:solidFill>
                <a:ea typeface="Calibri"/>
                <a:cs typeface="Times New Roman"/>
              </a:rPr>
              <a:t>Revelação</a:t>
            </a:r>
            <a:r>
              <a:rPr lang="es-ES" sz="2000" b="1" dirty="0">
                <a:solidFill>
                  <a:srgbClr val="002060"/>
                </a:solidFill>
                <a:ea typeface="Calibri"/>
                <a:cs typeface="Times New Roman"/>
              </a:rPr>
              <a:t> e do </a:t>
            </a:r>
            <a:r>
              <a:rPr lang="es-ES" sz="2000" b="1" dirty="0" err="1">
                <a:solidFill>
                  <a:srgbClr val="002060"/>
                </a:solidFill>
                <a:ea typeface="Calibri"/>
                <a:cs typeface="Times New Roman"/>
              </a:rPr>
              <a:t>Monitoramento</a:t>
            </a:r>
            <a:endParaRPr lang="es-ES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III – Do Plano de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Trabalho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Confia</a:t>
            </a: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IV – Dos Pontos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Focais</a:t>
            </a:r>
            <a:endParaRPr lang="es-ES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V – Do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Tratamento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das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Questões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Tributárias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e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Aduaneiras</a:t>
            </a:r>
            <a:endParaRPr lang="es-ES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VI – Das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Reuniões</a:t>
            </a:r>
            <a:endParaRPr lang="es-ES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Seção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VII – Da </a:t>
            </a:r>
            <a:r>
              <a:rPr lang="es-ES" sz="2000" dirty="0" err="1">
                <a:solidFill>
                  <a:srgbClr val="002060"/>
                </a:solidFill>
                <a:ea typeface="Calibri"/>
                <a:cs typeface="Times New Roman"/>
              </a:rPr>
              <a:t>Renovação</a:t>
            </a: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 Cooperativa da CND e da CPEND	</a:t>
            </a: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CAPÍTULO VI – DO FÓRUM DE DIÁLOGO DO CONFIA</a:t>
            </a: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CAPÍTULO VII – DA EXCLUSÃO DO PROGRAMA CONFIA</a:t>
            </a: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CAPÍTULO VIII – SIGILO E GUARDA DE DOCUMENTOS E INFORMAÇÕES</a:t>
            </a: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CAPÍTULO IX – DISPOSIÇÕES TRANSITÓRIAS</a:t>
            </a:r>
          </a:p>
          <a:p>
            <a:pPr algn="just">
              <a:spcAft>
                <a:spcPts val="750"/>
              </a:spcAft>
            </a:pPr>
            <a:r>
              <a:rPr lang="es-ES" sz="2000" dirty="0">
                <a:solidFill>
                  <a:srgbClr val="002060"/>
                </a:solidFill>
                <a:ea typeface="Calibri"/>
                <a:cs typeface="Times New Roman"/>
              </a:rPr>
              <a:t>CAPÍTULO X – DISPOSIÇÕES FINAIS</a:t>
            </a:r>
            <a:endParaRPr lang="pt-BR" sz="20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4093B0B-7F47-B808-224F-4A940B4BEFBD}"/>
              </a:ext>
            </a:extLst>
          </p:cNvPr>
          <p:cNvSpPr txBox="1"/>
          <p:nvPr/>
        </p:nvSpPr>
        <p:spPr>
          <a:xfrm>
            <a:off x="1686301" y="391886"/>
            <a:ext cx="67808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6: Lançamento do Confia permanente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06111A3-0DD2-E47B-D05A-0A1B00DE7B33}"/>
              </a:ext>
            </a:extLst>
          </p:cNvPr>
          <p:cNvSpPr txBox="1"/>
          <p:nvPr/>
        </p:nvSpPr>
        <p:spPr>
          <a:xfrm>
            <a:off x="1686301" y="858486"/>
            <a:ext cx="100047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cap="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Visão Geral da Instrução Normativa do Confia (In 2.295/2025)</a:t>
            </a:r>
          </a:p>
        </p:txBody>
      </p:sp>
    </p:spTree>
    <p:extLst>
      <p:ext uri="{BB962C8B-B14F-4D97-AF65-F5344CB8AC3E}">
        <p14:creationId xmlns:p14="http://schemas.microsoft.com/office/powerpoint/2010/main" val="1639540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18716-286F-3B0C-08D3-7FA20A2B3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D3806545-4884-F56F-CFA4-4B740A1DB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F75F955-4532-3A98-C3D6-10574EAD6326}"/>
              </a:ext>
            </a:extLst>
          </p:cNvPr>
          <p:cNvSpPr txBox="1"/>
          <p:nvPr/>
        </p:nvSpPr>
        <p:spPr>
          <a:xfrm>
            <a:off x="1686301" y="756650"/>
            <a:ext cx="86503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cap="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Revelação e Monitoramento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38D9EB0-7286-2EF1-8BF6-70CED9459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135" y="1541800"/>
            <a:ext cx="7110839" cy="474055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9FE133E-DC95-8817-4D97-42ED034824E9}"/>
              </a:ext>
            </a:extLst>
          </p:cNvPr>
          <p:cNvSpPr txBox="1"/>
          <p:nvPr/>
        </p:nvSpPr>
        <p:spPr>
          <a:xfrm>
            <a:off x="1686301" y="391886"/>
            <a:ext cx="67808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6: Lançamento do Confia permanente</a:t>
            </a:r>
          </a:p>
        </p:txBody>
      </p:sp>
    </p:spTree>
    <p:extLst>
      <p:ext uri="{BB962C8B-B14F-4D97-AF65-F5344CB8AC3E}">
        <p14:creationId xmlns:p14="http://schemas.microsoft.com/office/powerpoint/2010/main" val="3487433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5538E45B-1E84-9D2B-F1CE-7FDCCF668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D73DBCA-E9C8-DAEC-59E5-DE5909CD5293}"/>
              </a:ext>
            </a:extLst>
          </p:cNvPr>
          <p:cNvSpPr txBox="1"/>
          <p:nvPr/>
        </p:nvSpPr>
        <p:spPr>
          <a:xfrm>
            <a:off x="5897320" y="2551837"/>
            <a:ext cx="559459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OBRIGADO!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Marco Gouveia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marco.gouveia@rfb.gov.br</a:t>
            </a:r>
            <a:endParaRPr lang="pt-BR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confia@rfb.gov.br</a:t>
            </a:r>
            <a:endParaRPr lang="pt-BR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9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DBEABBB-DC9A-53CC-994D-246A18863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A6F34667-527E-FF9D-AD74-3E50160747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228686"/>
              </p:ext>
            </p:extLst>
          </p:nvPr>
        </p:nvGraphicFramePr>
        <p:xfrm>
          <a:off x="308522" y="735462"/>
          <a:ext cx="11647092" cy="603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8C461EF8-433E-AB9C-C328-35B9AD578A41}"/>
              </a:ext>
            </a:extLst>
          </p:cNvPr>
          <p:cNvSpPr txBox="1"/>
          <p:nvPr/>
        </p:nvSpPr>
        <p:spPr>
          <a:xfrm>
            <a:off x="1686301" y="412297"/>
            <a:ext cx="67808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6: Lançamento do Confia permanente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0DB7816-1753-DAE3-A022-9E26CC9BF520}"/>
              </a:ext>
            </a:extLst>
          </p:cNvPr>
          <p:cNvSpPr txBox="1"/>
          <p:nvPr/>
        </p:nvSpPr>
        <p:spPr>
          <a:xfrm>
            <a:off x="1686301" y="1280116"/>
            <a:ext cx="109688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cap="all" dirty="0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Etapas de Implantação do programa confia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6FA676D-166B-366A-B2FD-1D8BEF85E01E}"/>
              </a:ext>
            </a:extLst>
          </p:cNvPr>
          <p:cNvSpPr txBox="1"/>
          <p:nvPr/>
        </p:nvSpPr>
        <p:spPr>
          <a:xfrm>
            <a:off x="5892102" y="4869998"/>
            <a:ext cx="3002600" cy="707886"/>
          </a:xfrm>
          <a:prstGeom prst="rect">
            <a:avLst/>
          </a:prstGeom>
          <a:noFill/>
          <a:ln>
            <a:solidFill>
              <a:srgbClr val="029195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29195"/>
                </a:solidFill>
              </a:rPr>
              <a:t>9 de dezembro de 2025</a:t>
            </a:r>
          </a:p>
          <a:p>
            <a:pPr algn="ctr"/>
            <a:r>
              <a:rPr lang="pt-BR" sz="2000" dirty="0">
                <a:solidFill>
                  <a:srgbClr val="029195"/>
                </a:solidFill>
              </a:rPr>
              <a:t>Lançamento do Confia</a:t>
            </a: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16C43E2A-F657-3FB5-D7A6-017F8B5D9CE5}"/>
              </a:ext>
            </a:extLst>
          </p:cNvPr>
          <p:cNvSpPr/>
          <p:nvPr/>
        </p:nvSpPr>
        <p:spPr>
          <a:xfrm>
            <a:off x="7291454" y="4339805"/>
            <a:ext cx="203897" cy="376304"/>
          </a:xfrm>
          <a:prstGeom prst="downArrow">
            <a:avLst/>
          </a:prstGeom>
          <a:solidFill>
            <a:srgbClr val="029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19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A4A24-2EBA-AC10-9DEE-D3DB9CC36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5A893650-4DE3-33F5-222C-7A2F37105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3FDEEAA-E95F-2915-B0C1-F69F9B8D6C6E}"/>
              </a:ext>
            </a:extLst>
          </p:cNvPr>
          <p:cNvSpPr txBox="1"/>
          <p:nvPr/>
        </p:nvSpPr>
        <p:spPr>
          <a:xfrm>
            <a:off x="1686301" y="391886"/>
            <a:ext cx="67808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6: Lançamento do Confia permanente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A25E2F5-1F10-C7BF-8661-0F9419916126}"/>
              </a:ext>
            </a:extLst>
          </p:cNvPr>
          <p:cNvSpPr txBox="1"/>
          <p:nvPr/>
        </p:nvSpPr>
        <p:spPr>
          <a:xfrm>
            <a:off x="1686301" y="975169"/>
            <a:ext cx="86503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600" b="1" cap="al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Base Legal: Lei 14.689/2023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A5E2108-CB48-8C83-4D4A-2A0D4C4D8DB2}"/>
              </a:ext>
            </a:extLst>
          </p:cNvPr>
          <p:cNvSpPr txBox="1"/>
          <p:nvPr/>
        </p:nvSpPr>
        <p:spPr>
          <a:xfrm>
            <a:off x="558026" y="1560586"/>
            <a:ext cx="11417664" cy="52629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7º, § 1º </a:t>
            </a: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 incentivo à conformidade tributária, deverão ser adotadas as seguintes medidas, com vistas à </a:t>
            </a:r>
            <a:r>
              <a:rPr lang="pt-BR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autorregularização</a:t>
            </a: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– procedimentos de </a:t>
            </a:r>
            <a:r>
              <a:rPr lang="pt-BR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orientação</a:t>
            </a: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tributária e aduaneira prévia;</a:t>
            </a:r>
          </a:p>
          <a:p>
            <a:r>
              <a:rPr lang="pt-BR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– não aplicação de eventual penalidade administrativa;</a:t>
            </a:r>
          </a:p>
          <a:p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 – concessão de prazo para o recolhimento de tributos devidos sem a aplicação de penalidades;</a:t>
            </a:r>
          </a:p>
          <a:p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– </a:t>
            </a:r>
            <a:r>
              <a:rPr lang="pt-BR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prioridade de análise </a:t>
            </a: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processos administrativos, inclusive quanto a pedidos de restituição, de compensação ou de ressarcimento de direitos creditórios; e</a:t>
            </a:r>
          </a:p>
          <a:p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 – </a:t>
            </a:r>
            <a:r>
              <a:rPr lang="pt-BR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atendimento preferencial </a:t>
            </a: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serviços presenciais ou virtuais.</a:t>
            </a:r>
          </a:p>
          <a:p>
            <a:r>
              <a:rPr lang="pt-BR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3º </a:t>
            </a: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benefícios previstos no § 1º deste artigo poderão ser graduados e condicionados em função de:</a:t>
            </a:r>
          </a:p>
          <a:p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– </a:t>
            </a:r>
            <a:r>
              <a:rPr lang="pt-BR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apresentação voluntária</a:t>
            </a: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antes do início do procedimento fiscal, de atos ou negócios jurídicos relevantes para fins tributários para os quais não haja posicionamento prévio da administração tributária;</a:t>
            </a:r>
          </a:p>
          <a:p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– atendimento tempestivo a requisição de informações realizada pela autoridade administrativa; ou</a:t>
            </a:r>
          </a:p>
          <a:p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 – recolhimento em prazos e em condições definidos pela Secretaria Especial da Receita Federal do Brasil.</a:t>
            </a:r>
          </a:p>
          <a:p>
            <a:endParaRPr lang="pt-BR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3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61623-6A93-9543-38D0-8DA5EF10B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87B3E6AE-0CA2-C8C6-107A-13BB8451D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F61FFDD-BC8E-C6D2-0B56-669457ED8D79}"/>
              </a:ext>
            </a:extLst>
          </p:cNvPr>
          <p:cNvSpPr txBox="1"/>
          <p:nvPr/>
        </p:nvSpPr>
        <p:spPr>
          <a:xfrm>
            <a:off x="1686300" y="1268917"/>
            <a:ext cx="86503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cap="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legal  específica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348DE62-451E-8382-79E6-E66F5EAE7A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01103"/>
              </p:ext>
            </p:extLst>
          </p:nvPr>
        </p:nvGraphicFramePr>
        <p:xfrm>
          <a:off x="1686300" y="2141957"/>
          <a:ext cx="8409421" cy="2130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DC4C5C8A-CF30-B372-8BA7-825482300B01}"/>
              </a:ext>
            </a:extLst>
          </p:cNvPr>
          <p:cNvSpPr txBox="1"/>
          <p:nvPr/>
        </p:nvSpPr>
        <p:spPr>
          <a:xfrm>
            <a:off x="5076706" y="4516267"/>
            <a:ext cx="69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Código de Defesa do Contribuinte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2 de setembro 2025 foi aprovado no Senado Federal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Desde 9 de setembro 2025 tramita na Câmara dos Deputados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30 de outubro 2025 foi aprovado regime de urgência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479591-F86B-F21B-BDD7-6CA4BA381DB9}"/>
              </a:ext>
            </a:extLst>
          </p:cNvPr>
          <p:cNvSpPr txBox="1"/>
          <p:nvPr/>
        </p:nvSpPr>
        <p:spPr>
          <a:xfrm>
            <a:off x="1881627" y="4513634"/>
            <a:ext cx="33528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 do Devedor Contumaz</a:t>
            </a:r>
          </a:p>
          <a:p>
            <a:pPr algn="ctr"/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 dedicado: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Sintonia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OEA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7A1336F-262D-52A9-E0C3-BC90C98ADBDF}"/>
              </a:ext>
            </a:extLst>
          </p:cNvPr>
          <p:cNvSpPr txBox="1"/>
          <p:nvPr/>
        </p:nvSpPr>
        <p:spPr>
          <a:xfrm>
            <a:off x="1686301" y="391886"/>
            <a:ext cx="67808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6: Lançamento do Confia permanente</a:t>
            </a:r>
          </a:p>
        </p:txBody>
      </p:sp>
    </p:spTree>
    <p:extLst>
      <p:ext uri="{BB962C8B-B14F-4D97-AF65-F5344CB8AC3E}">
        <p14:creationId xmlns:p14="http://schemas.microsoft.com/office/powerpoint/2010/main" val="236397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B6067-EA3D-5EFC-87C2-B20548AC8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B9B8F05A-49BF-B19B-085E-EFEAA2EC7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9590112-A9C4-C7BE-0D89-90EDA71ED4F0}"/>
              </a:ext>
            </a:extLst>
          </p:cNvPr>
          <p:cNvSpPr txBox="1"/>
          <p:nvPr/>
        </p:nvSpPr>
        <p:spPr>
          <a:xfrm>
            <a:off x="1686301" y="897081"/>
            <a:ext cx="86503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600" b="1" cap="al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Normas Regulamentares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A59CB817-4CA9-C08D-436E-6661E3B3C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9292011"/>
              </p:ext>
            </p:extLst>
          </p:nvPr>
        </p:nvGraphicFramePr>
        <p:xfrm>
          <a:off x="1209915" y="2467718"/>
          <a:ext cx="10427502" cy="245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58B2F03-6D14-3EA7-48DD-F2D8AFDB7AE5}"/>
              </a:ext>
            </a:extLst>
          </p:cNvPr>
          <p:cNvGrpSpPr/>
          <p:nvPr/>
        </p:nvGrpSpPr>
        <p:grpSpPr>
          <a:xfrm>
            <a:off x="4612836" y="1299355"/>
            <a:ext cx="7073195" cy="5069192"/>
            <a:chOff x="3829875" y="963854"/>
            <a:chExt cx="5428163" cy="4395767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B4144B10-FED3-6AA3-9BA3-FDDB178A5D48}"/>
                </a:ext>
              </a:extLst>
            </p:cNvPr>
            <p:cNvSpPr txBox="1"/>
            <p:nvPr/>
          </p:nvSpPr>
          <p:spPr>
            <a:xfrm>
              <a:off x="3829875" y="4211996"/>
              <a:ext cx="5428163" cy="1147625"/>
            </a:xfrm>
            <a:prstGeom prst="rect">
              <a:avLst/>
            </a:prstGeom>
            <a:noFill/>
            <a:ln>
              <a:solidFill>
                <a:srgbClr val="5B9BD5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 panose="020F0502020204030204"/>
                </a:rPr>
                <a:t>Uma por edição do Confia</a:t>
              </a:r>
            </a:p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 panose="020F0502020204030204"/>
                </a:rPr>
                <a:t>Define:</a:t>
              </a:r>
            </a:p>
            <a:p>
              <a:pPr marL="285750" marR="0" lvl="0" indent="-28575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pt-B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 panose="020F0502020204030204"/>
                </a:rPr>
                <a:t>Número de vagas</a:t>
              </a:r>
            </a:p>
            <a:p>
              <a:pPr marL="285750" marR="0" lvl="0" indent="-28575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pt-B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 panose="020F0502020204030204"/>
                </a:rPr>
                <a:t>Prazo e condições para requerimento de certificação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AD799A20-C764-EF93-1E74-5C2D174E212E}"/>
                </a:ext>
              </a:extLst>
            </p:cNvPr>
            <p:cNvSpPr txBox="1"/>
            <p:nvPr/>
          </p:nvSpPr>
          <p:spPr>
            <a:xfrm>
              <a:off x="3896804" y="963854"/>
              <a:ext cx="2720118" cy="880736"/>
            </a:xfrm>
            <a:prstGeom prst="rect">
              <a:avLst/>
            </a:prstGeom>
            <a:noFill/>
            <a:ln>
              <a:solidFill>
                <a:srgbClr val="4DC58D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DC58D"/>
                  </a:solidFill>
                  <a:effectLst/>
                  <a:uLnTx/>
                  <a:uFillTx/>
                  <a:latin typeface="Calibri" panose="020F0502020204030204"/>
                </a:rPr>
                <a:t>Perene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DC58D"/>
                  </a:solidFill>
                  <a:effectLst/>
                  <a:uLnTx/>
                  <a:uFillTx/>
                  <a:latin typeface="Calibri" panose="020F0502020204030204"/>
                </a:rPr>
                <a:t>Estabelece o modo de funcionamento do Confia</a:t>
              </a:r>
            </a:p>
          </p:txBody>
        </p: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38A560FD-C689-F028-58A3-88E3F5FA223F}"/>
                </a:ext>
              </a:extLst>
            </p:cNvPr>
            <p:cNvCxnSpPr>
              <a:stCxn id="15" idx="2"/>
            </p:cNvCxnSpPr>
            <p:nvPr/>
          </p:nvCxnSpPr>
          <p:spPr>
            <a:xfrm>
              <a:off x="5256863" y="1844590"/>
              <a:ext cx="0" cy="182618"/>
            </a:xfrm>
            <a:prstGeom prst="straightConnector1">
              <a:avLst/>
            </a:prstGeom>
            <a:noFill/>
            <a:ln w="6350" cap="flat" cmpd="sng" algn="ctr">
              <a:solidFill>
                <a:srgbClr val="4DC58D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416D53A0-C0F3-EC50-F15A-37E4CE21E60A}"/>
                </a:ext>
              </a:extLst>
            </p:cNvPr>
            <p:cNvCxnSpPr/>
            <p:nvPr/>
          </p:nvCxnSpPr>
          <p:spPr>
            <a:xfrm>
              <a:off x="8384876" y="4009063"/>
              <a:ext cx="0" cy="194316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CB23D5D8-EC86-5CFE-0117-828EAAEF780E}"/>
              </a:ext>
            </a:extLst>
          </p:cNvPr>
          <p:cNvSpPr txBox="1"/>
          <p:nvPr/>
        </p:nvSpPr>
        <p:spPr>
          <a:xfrm>
            <a:off x="1686301" y="391886"/>
            <a:ext cx="67808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6: Lançamento do Confia permanente</a:t>
            </a:r>
          </a:p>
        </p:txBody>
      </p:sp>
    </p:spTree>
    <p:extLst>
      <p:ext uri="{BB962C8B-B14F-4D97-AF65-F5344CB8AC3E}">
        <p14:creationId xmlns:p14="http://schemas.microsoft.com/office/powerpoint/2010/main" val="223231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00E2E-5FC9-E953-530F-90B8C88C7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C5CFA715-E33F-630D-B77D-75021DD80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099FC08-902D-0671-61F9-FA267C3DEED6}"/>
              </a:ext>
            </a:extLst>
          </p:cNvPr>
          <p:cNvSpPr txBox="1"/>
          <p:nvPr/>
        </p:nvSpPr>
        <p:spPr>
          <a:xfrm>
            <a:off x="1686301" y="807542"/>
            <a:ext cx="101533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600" b="1" cap="al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Portaria RFB n</a:t>
            </a:r>
            <a:r>
              <a:rPr lang="pt-BR" u="sng" baseline="30000" dirty="0"/>
              <a:t>o</a:t>
            </a:r>
            <a:r>
              <a:rPr lang="pt-BR" dirty="0"/>
              <a:t> 621, de 3 de dezembro de 2025 – Primeira Edição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F774179-2B89-1546-2C14-C22588104E30}"/>
              </a:ext>
            </a:extLst>
          </p:cNvPr>
          <p:cNvSpPr txBox="1"/>
          <p:nvPr/>
        </p:nvSpPr>
        <p:spPr>
          <a:xfrm>
            <a:off x="1190337" y="1450388"/>
            <a:ext cx="10575565" cy="5010988"/>
          </a:xfrm>
          <a:prstGeom prst="rect">
            <a:avLst/>
          </a:prstGeom>
          <a:noFill/>
        </p:spPr>
        <p:txBody>
          <a:bodyPr wrap="square" lIns="85725" tIns="42863" rIns="85725" bIns="42863" anchor="t">
            <a:spAutoFit/>
          </a:bodyPr>
          <a:lstStyle/>
          <a:p>
            <a:pPr marL="457200" indent="-457200" algn="just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 vagas</a:t>
            </a:r>
          </a:p>
          <a:p>
            <a:pPr marL="457200" indent="-457200" algn="just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Candidatura dos contribuintes: 26 de janeiro a 20 de fevereiro de 2026 (digital, pelo </a:t>
            </a:r>
            <a:r>
              <a:rPr lang="pt-BR" sz="2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e-CAC</a:t>
            </a: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 algn="just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Demais prazos </a:t>
            </a:r>
            <a:r>
              <a:rPr lang="pt-BR" sz="28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estimados</a:t>
            </a: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25086" lvl="1" indent="-267886" algn="just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Validação: 23 a 27 de fevereiro de 2026</a:t>
            </a:r>
          </a:p>
          <a:p>
            <a:pPr marL="725086" lvl="1" indent="-267886" algn="just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Elaboração dos Planos de Trabalho: 2 de março até 24 de abril de 2026</a:t>
            </a:r>
          </a:p>
          <a:p>
            <a:pPr marL="725086" lvl="1" indent="-267886" algn="just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Certificação: até 30 de abril de 2026</a:t>
            </a:r>
          </a:p>
          <a:p>
            <a:pPr marL="725086" lvl="1" indent="-267886" algn="just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Execução dos Planos de Trabalho: 4 de maio de 2026 a 31 de dezembro de 2027 (1 ano e 8 meses)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FAF07C6-C4C7-D45A-4F54-6848F4C05EAD}"/>
              </a:ext>
            </a:extLst>
          </p:cNvPr>
          <p:cNvSpPr txBox="1"/>
          <p:nvPr/>
        </p:nvSpPr>
        <p:spPr>
          <a:xfrm>
            <a:off x="1686301" y="391886"/>
            <a:ext cx="67808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6: Lançamento do Confia permanente</a:t>
            </a:r>
          </a:p>
        </p:txBody>
      </p:sp>
    </p:spTree>
    <p:extLst>
      <p:ext uri="{BB962C8B-B14F-4D97-AF65-F5344CB8AC3E}">
        <p14:creationId xmlns:p14="http://schemas.microsoft.com/office/powerpoint/2010/main" val="384266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0F9A4-2D0B-3423-9DAF-5B81EDE92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5A0AA899-53CA-D7D3-F5BC-64DC81AE9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FD1D726-C5BB-E723-84A0-B2B6096DFCA7}"/>
              </a:ext>
            </a:extLst>
          </p:cNvPr>
          <p:cNvSpPr txBox="1"/>
          <p:nvPr/>
        </p:nvSpPr>
        <p:spPr>
          <a:xfrm>
            <a:off x="463225" y="1450388"/>
            <a:ext cx="11069412" cy="4477509"/>
          </a:xfrm>
          <a:prstGeom prst="rect">
            <a:avLst/>
          </a:prstGeom>
          <a:noFill/>
        </p:spPr>
        <p:txBody>
          <a:bodyPr wrap="square" lIns="85725" tIns="42863" rIns="85725" bIns="42863" anchor="t">
            <a:spAutoFit/>
          </a:bodyPr>
          <a:lstStyle/>
          <a:p>
            <a:pPr marL="267886" indent="-267886" algn="just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Caso haja mais contribuintes interessados do que o número de vagas ofertadas nos termos do caput, terão </a:t>
            </a:r>
            <a:r>
              <a:rPr lang="pt-B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prioridade na seleção para a validação</a:t>
            </a: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na seguinte ordem:</a:t>
            </a:r>
          </a:p>
          <a:p>
            <a:pPr algn="just">
              <a:spcAft>
                <a:spcPts val="75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I - os contribuintes participantes do </a:t>
            </a:r>
            <a:r>
              <a:rPr lang="pt-B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Piloto</a:t>
            </a: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Confia;</a:t>
            </a:r>
          </a:p>
          <a:p>
            <a:pPr algn="just">
              <a:spcAft>
                <a:spcPts val="75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II - os contribuintes participantes do </a:t>
            </a:r>
            <a:r>
              <a:rPr lang="pt-B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Teste de Procedimentos</a:t>
            </a: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>
              <a:spcAft>
                <a:spcPts val="75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III - os contribuintes participantes do </a:t>
            </a:r>
            <a:r>
              <a:rPr lang="pt-B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Fórum de Diálogo do Confia</a:t>
            </a: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e</a:t>
            </a:r>
          </a:p>
          <a:p>
            <a:pPr algn="just">
              <a:spcAft>
                <a:spcPts val="75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IV - os contribuintes com </a:t>
            </a:r>
            <a:r>
              <a:rPr lang="pt-B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maior valor de receita bruta declarada em</a:t>
            </a: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2024.</a:t>
            </a:r>
          </a:p>
          <a:p>
            <a:pPr marL="267886" indent="-267886" algn="just">
              <a:spcAft>
                <a:spcPts val="750"/>
              </a:spcAft>
              <a:buFont typeface="Wingdings" panose="05000000000000000000" pitchFamily="2" charset="2"/>
              <a:buChar char="Ø"/>
            </a:pPr>
            <a:endParaRPr lang="pt-BR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DD1156B-2D67-B58F-0CF2-7FCF64DE76E2}"/>
              </a:ext>
            </a:extLst>
          </p:cNvPr>
          <p:cNvSpPr txBox="1"/>
          <p:nvPr/>
        </p:nvSpPr>
        <p:spPr>
          <a:xfrm>
            <a:off x="1686301" y="391886"/>
            <a:ext cx="67808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6: Lançamento do Confia permanente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78B4F81-5EF2-E0D9-D330-17FC0C85648A}"/>
              </a:ext>
            </a:extLst>
          </p:cNvPr>
          <p:cNvSpPr txBox="1"/>
          <p:nvPr/>
        </p:nvSpPr>
        <p:spPr>
          <a:xfrm>
            <a:off x="1686301" y="807542"/>
            <a:ext cx="101533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600" b="1" cap="al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Portaria RFB n</a:t>
            </a:r>
            <a:r>
              <a:rPr lang="pt-BR" u="sng" baseline="30000" dirty="0"/>
              <a:t>o</a:t>
            </a:r>
            <a:r>
              <a:rPr lang="pt-BR" dirty="0"/>
              <a:t> 621, de 3 de dezembro de 2025 – Primeira Edição</a:t>
            </a:r>
          </a:p>
        </p:txBody>
      </p:sp>
    </p:spTree>
    <p:extLst>
      <p:ext uri="{BB962C8B-B14F-4D97-AF65-F5344CB8AC3E}">
        <p14:creationId xmlns:p14="http://schemas.microsoft.com/office/powerpoint/2010/main" val="385547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E11-AD17-13BC-9703-72EBB5BFB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01CBD53A-9A25-84BF-6EA3-696F93C83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1831BC7E-B4E1-A4E5-8925-50B3ACC1A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6321"/>
              </p:ext>
            </p:extLst>
          </p:nvPr>
        </p:nvGraphicFramePr>
        <p:xfrm>
          <a:off x="485192" y="1539394"/>
          <a:ext cx="11383347" cy="4937919"/>
        </p:xfrm>
        <a:graphic>
          <a:graphicData uri="http://schemas.openxmlformats.org/drawingml/2006/table">
            <a:tbl>
              <a:tblPr firstRow="1" firstCol="1" bandRow="1"/>
              <a:tblGrid>
                <a:gridCol w="631275">
                  <a:extLst>
                    <a:ext uri="{9D8B030D-6E8A-4147-A177-3AD203B41FA5}">
                      <a16:colId xmlns:a16="http://schemas.microsoft.com/office/drawing/2014/main" val="1116048368"/>
                    </a:ext>
                  </a:extLst>
                </a:gridCol>
                <a:gridCol w="4331910">
                  <a:extLst>
                    <a:ext uri="{9D8B030D-6E8A-4147-A177-3AD203B41FA5}">
                      <a16:colId xmlns:a16="http://schemas.microsoft.com/office/drawing/2014/main" val="1593469231"/>
                    </a:ext>
                  </a:extLst>
                </a:gridCol>
                <a:gridCol w="6420162">
                  <a:extLst>
                    <a:ext uri="{9D8B030D-6E8A-4147-A177-3AD203B41FA5}">
                      <a16:colId xmlns:a16="http://schemas.microsoft.com/office/drawing/2014/main" val="1266950916"/>
                    </a:ext>
                  </a:extLst>
                </a:gridCol>
              </a:tblGrid>
              <a:tr h="23785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600" dirty="0">
                          <a:effectLst/>
                        </a:rPr>
                        <a:t>1. Critérios quantitativos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/>
                </a:tc>
                <a:extLst>
                  <a:ext uri="{0D108BD9-81ED-4DB2-BD59-A6C34878D82A}">
                    <a16:rowId xmlns:a16="http://schemas.microsoft.com/office/drawing/2014/main" val="2613750281"/>
                  </a:ext>
                </a:extLst>
              </a:tr>
              <a:tr h="2378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600">
                          <a:effectLst/>
                        </a:rPr>
                        <a:t>Item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800" b="1" dirty="0">
                          <a:effectLst/>
                        </a:rPr>
                        <a:t>Critério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800" b="1" dirty="0">
                          <a:effectLst/>
                        </a:rPr>
                        <a:t>Requisitos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840867"/>
                  </a:ext>
                </a:extLst>
              </a:tr>
              <a:tr h="414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Maior Contribuinte Pessoa Jurídica Especial</a:t>
                      </a: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Pessoa jurídica classificada pela Receita Federal do Brasil como maior contribuinte especial</a:t>
                      </a: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32601"/>
                  </a:ext>
                </a:extLst>
              </a:tr>
              <a:tr h="48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600" dirty="0">
                          <a:effectLst/>
                        </a:rPr>
                        <a:t>1.2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600" dirty="0">
                          <a:effectLst/>
                        </a:rPr>
                        <a:t>Receita bruta declarada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600" dirty="0">
                          <a:effectLst/>
                        </a:rPr>
                        <a:t>O contribuinte deve ter receita bruta declarada de no mínimo R$ 2.000.000.000,00 (dois bilhões de reais)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774291"/>
                  </a:ext>
                </a:extLst>
              </a:tr>
              <a:tr h="48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600" dirty="0">
                          <a:effectLst/>
                        </a:rPr>
                        <a:t>1.3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600" dirty="0">
                          <a:effectLst/>
                        </a:rPr>
                        <a:t>Valor declarado de débitos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600" dirty="0">
                          <a:effectLst/>
                        </a:rPr>
                        <a:t>O contribuinte deve ter no mínimo R$ 100.000.000,00 (cem milhões de reais) de débitos tributários declarados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41823"/>
                  </a:ext>
                </a:extLst>
              </a:tr>
              <a:tr h="23785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600">
                          <a:effectLst/>
                        </a:rPr>
                        <a:t>2. Critérios qualitativos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/>
                </a:tc>
                <a:extLst>
                  <a:ext uri="{0D108BD9-81ED-4DB2-BD59-A6C34878D82A}">
                    <a16:rowId xmlns:a16="http://schemas.microsoft.com/office/drawing/2014/main" val="3779867264"/>
                  </a:ext>
                </a:extLst>
              </a:tr>
              <a:tr h="1411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600">
                          <a:effectLst/>
                        </a:rPr>
                        <a:t>2.1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600">
                          <a:effectLst/>
                        </a:rPr>
                        <a:t>Histórico de conformidade tributária e aduaneira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600">
                          <a:effectLst/>
                        </a:rPr>
                        <a:t>O contribuinte deve cumprir os requisitos de regularidade fiscal perante a Fazenda Nacional para o fornecimento de Certidão Negativa de Débitos relativos a Créditos Tributários Federais e à Dívida Ativa da União – CND ou de Certidão Positiva com Efeitos de Negativa de Débitos relativos a Créditos Tributários Federais e à Dívida Ativa da União – CPEND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615385"/>
                  </a:ext>
                </a:extLst>
              </a:tr>
              <a:tr h="397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600">
                          <a:effectLst/>
                        </a:rPr>
                        <a:t>2.2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600">
                          <a:effectLst/>
                        </a:rPr>
                        <a:t>Perfil de litígio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600" dirty="0">
                          <a:effectLst/>
                        </a:rPr>
                        <a:t>O contribuinte deve ter grau de endividamento menor ou igual a 30%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605980"/>
                  </a:ext>
                </a:extLst>
              </a:tr>
              <a:tr h="2632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600">
                          <a:effectLst/>
                        </a:rPr>
                        <a:t>2.3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600">
                          <a:effectLst/>
                        </a:rPr>
                        <a:t>Estrutura organizacional de governança tributária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600" dirty="0">
                          <a:effectLst/>
                        </a:rPr>
                        <a:t>O contribuinte deve responder ao Anexo I da IN do Confia (QAA)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900704"/>
                  </a:ext>
                </a:extLst>
              </a:tr>
              <a:tr h="530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600">
                          <a:effectLst/>
                        </a:rPr>
                        <a:t>2.4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600" dirty="0">
                          <a:effectLst/>
                        </a:rPr>
                        <a:t>Sistema de gestão de conformidade tributária, incluindo a estrutura de controle interno em vigor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600" dirty="0">
                          <a:effectLst/>
                        </a:rPr>
                        <a:t>O contribuinte deve responder ao Anexo I da IN do Confia (QAA)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9" marR="431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729147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82647FDE-B956-BB2B-E92F-94122560E11A}"/>
              </a:ext>
            </a:extLst>
          </p:cNvPr>
          <p:cNvSpPr txBox="1"/>
          <p:nvPr/>
        </p:nvSpPr>
        <p:spPr>
          <a:xfrm>
            <a:off x="1686301" y="391886"/>
            <a:ext cx="67808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6: Lançamento do Confia permanente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5A24BB0-7D9F-818B-3B32-146670E15992}"/>
              </a:ext>
            </a:extLst>
          </p:cNvPr>
          <p:cNvSpPr txBox="1"/>
          <p:nvPr/>
        </p:nvSpPr>
        <p:spPr>
          <a:xfrm>
            <a:off x="1686301" y="807542"/>
            <a:ext cx="101533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600" b="1" cap="al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Portaria RFB n</a:t>
            </a:r>
            <a:r>
              <a:rPr lang="pt-BR" u="sng" baseline="30000" dirty="0"/>
              <a:t>o</a:t>
            </a:r>
            <a:r>
              <a:rPr lang="pt-BR" dirty="0"/>
              <a:t> 621, de 3 de dezembro de 2025 – Primeira Edição</a:t>
            </a:r>
          </a:p>
        </p:txBody>
      </p:sp>
    </p:spTree>
    <p:extLst>
      <p:ext uri="{BB962C8B-B14F-4D97-AF65-F5344CB8AC3E}">
        <p14:creationId xmlns:p14="http://schemas.microsoft.com/office/powerpoint/2010/main" val="363425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A4FD2-FE9F-4E07-8BA6-1D937F63C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AC9A590A-D705-9BC6-344F-D08E386CE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E40DFF4-83BA-EC3D-13B2-3EE4F6523338}"/>
              </a:ext>
            </a:extLst>
          </p:cNvPr>
          <p:cNvSpPr txBox="1"/>
          <p:nvPr/>
        </p:nvSpPr>
        <p:spPr>
          <a:xfrm>
            <a:off x="1686301" y="1106937"/>
            <a:ext cx="86503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600" b="1" cap="al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Etapas do Processo de Adesão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D0E6480-B236-6F9C-A624-C9DE512701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506241"/>
              </p:ext>
            </p:extLst>
          </p:nvPr>
        </p:nvGraphicFramePr>
        <p:xfrm>
          <a:off x="315685" y="1730102"/>
          <a:ext cx="11560629" cy="412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45CF73CA-B6B0-E504-0D29-04828D6E522F}"/>
              </a:ext>
            </a:extLst>
          </p:cNvPr>
          <p:cNvSpPr txBox="1"/>
          <p:nvPr/>
        </p:nvSpPr>
        <p:spPr>
          <a:xfrm>
            <a:off x="1686301" y="391886"/>
            <a:ext cx="67808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6: Lançamento do Confia permanente</a:t>
            </a:r>
          </a:p>
        </p:txBody>
      </p:sp>
    </p:spTree>
    <p:extLst>
      <p:ext uri="{BB962C8B-B14F-4D97-AF65-F5344CB8AC3E}">
        <p14:creationId xmlns:p14="http://schemas.microsoft.com/office/powerpoint/2010/main" val="21959439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C3FEC7656B2B4FB53BF1E1BF7614E3" ma:contentTypeVersion="26" ma:contentTypeDescription="Crie um novo documento." ma:contentTypeScope="" ma:versionID="26dd6317a9a6f0eb24cd87607fa3a8a8">
  <xsd:schema xmlns:xsd="http://www.w3.org/2001/XMLSchema" xmlns:xs="http://www.w3.org/2001/XMLSchema" xmlns:p="http://schemas.microsoft.com/office/2006/metadata/properties" xmlns:ns2="d937ac56-705c-4625-ab61-edc1520eb985" xmlns:ns3="0be60910-ad3f-4f0c-8df7-4fccd397b81c" xmlns:ns4="1c343fe7-d293-48f8-95a0-508e3568d6db" targetNamespace="http://schemas.microsoft.com/office/2006/metadata/properties" ma:root="true" ma:fieldsID="7090bd1b02bb8fad4a8c10dc4956812c" ns2:_="" ns3:_="" ns4:_="">
    <xsd:import namespace="d937ac56-705c-4625-ab61-edc1520eb985"/>
    <xsd:import namespace="0be60910-ad3f-4f0c-8df7-4fccd397b81c"/>
    <xsd:import namespace="1c343fe7-d293-48f8-95a0-508e3568d6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quipe" minOccurs="0"/>
                <xsd:element ref="ns2:Assunto" minOccurs="0"/>
                <xsd:element ref="ns2:Subpasta" minOccurs="0"/>
                <xsd:element ref="ns2:Autor" minOccurs="0"/>
                <xsd:element ref="ns3:SharedWithUsers" minOccurs="0"/>
                <xsd:element ref="ns3:SharedWithDetails" minOccurs="0"/>
                <xsd:element ref="ns4:TaxCatchAll" minOccurs="0"/>
                <xsd:element ref="ns2:lcf76f155ced4ddcb4097134ff3c332f" minOccurs="0"/>
                <xsd:element ref="ns2:Data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7ac56-705c-4625-ab61-edc1520eb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quipe" ma:index="18" nillable="true" ma:displayName="Pasta" ma:description="Nome da pasta da Biblioteca Confia" ma:format="Dropdown" ma:internalName="Equipe">
      <xsd:simpleType>
        <xsd:restriction base="dms:Choice">
          <xsd:enumeration value="00. Geral"/>
          <xsd:enumeration value="01. Processo de Trabalho Confia"/>
          <xsd:enumeration value="02. Código de Boas Práticas - CBPT"/>
          <xsd:enumeration value="03. Referencial de Governança Tributária"/>
          <xsd:enumeration value="04. Gerenciamento de Riscos de Conformidade"/>
          <xsd:enumeration value="05. Fórum de Diálogo"/>
          <xsd:enumeration value="06. Estrutura Interna - Centro Confia"/>
          <xsd:enumeration value="07. Capacitação"/>
          <xsd:enumeration value="08. Comunicação"/>
          <xsd:enumeration value="09. Coordenação Administrativa"/>
          <xsd:enumeration value="10. Manual Confia"/>
          <xsd:enumeration value="11. Secretaria Executiva"/>
          <xsd:enumeration value="7. Coordenação Administrativa"/>
          <xsd:enumeration value="8. Manual Confia"/>
          <xsd:enumeration value="0. Geral"/>
        </xsd:restriction>
      </xsd:simpleType>
    </xsd:element>
    <xsd:element name="Assunto" ma:index="19" nillable="true" ma:displayName="Assunto" ma:description="Informar o assunto a que se refere o documento." ma:internalName="Assunto">
      <xsd:simpleType>
        <xsd:restriction base="dms:Text">
          <xsd:maxLength value="255"/>
        </xsd:restriction>
      </xsd:simpleType>
    </xsd:element>
    <xsd:element name="Subpasta" ma:index="20" nillable="true" ma:displayName="Subpasta" ma:description="Nome da subpasta da Biblioteca Confia" ma:format="Dropdown" ma:internalName="Subpasta">
      <xsd:simpleType>
        <xsd:restriction base="dms:Choice">
          <xsd:enumeration value="Digite a Opção 1"/>
          <xsd:enumeration value="Digite a Opção 2"/>
          <xsd:enumeration value="Digite a Opção 3"/>
        </xsd:restriction>
      </xsd:simpleType>
    </xsd:element>
    <xsd:element name="Autor" ma:index="21" nillable="true" ma:displayName="Autor" ma:description="Informe o nome do Autor do documento" ma:internalName="Autor">
      <xsd:simpleType>
        <xsd:restriction base="dms:Text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Marcações de imagem" ma:readOnly="false" ma:fieldId="{5cf76f15-5ced-4ddc-b409-7134ff3c332f}" ma:taxonomyMulti="true" ma:sspId="bbb0a7e8-13cc-4f9e-86a5-04ec5dc485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a" ma:index="27" nillable="true" ma:displayName="Data" ma:format="DateOnly" ma:internalName="Data">
      <xsd:simpleType>
        <xsd:restriction base="dms:DateTim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31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60910-ad3f-4f0c-8df7-4fccd397b81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43fe7-d293-48f8-95a0-508e3568d6db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7bc4f232-6e07-4b2c-9ae6-ec7e9a353b55}" ma:internalName="TaxCatchAll" ma:showField="CatchAllData" ma:web="0be60910-ad3f-4f0c-8df7-4fccd397b8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343fe7-d293-48f8-95a0-508e3568d6db" xsi:nil="true"/>
    <Data xmlns="d937ac56-705c-4625-ab61-edc1520eb985" xsi:nil="true"/>
    <lcf76f155ced4ddcb4097134ff3c332f xmlns="d937ac56-705c-4625-ab61-edc1520eb985">
      <Terms xmlns="http://schemas.microsoft.com/office/infopath/2007/PartnerControls"/>
    </lcf76f155ced4ddcb4097134ff3c332f>
    <Subpasta xmlns="d937ac56-705c-4625-ab61-edc1520eb985" xsi:nil="true"/>
    <Assunto xmlns="d937ac56-705c-4625-ab61-edc1520eb985" xsi:nil="true"/>
    <Autor xmlns="d937ac56-705c-4625-ab61-edc1520eb985" xsi:nil="true"/>
    <_Flow_SignoffStatus xmlns="d937ac56-705c-4625-ab61-edc1520eb985" xsi:nil="true"/>
    <Equipe xmlns="d937ac56-705c-4625-ab61-edc1520eb985" xsi:nil="true"/>
  </documentManagement>
</p:properties>
</file>

<file path=customXml/itemProps1.xml><?xml version="1.0" encoding="utf-8"?>
<ds:datastoreItem xmlns:ds="http://schemas.openxmlformats.org/officeDocument/2006/customXml" ds:itemID="{7C1CD296-AFF7-48F4-96FA-3B105BE69E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1F6502-3290-4A5C-80D6-EFF85E514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37ac56-705c-4625-ab61-edc1520eb985"/>
    <ds:schemaRef ds:uri="0be60910-ad3f-4f0c-8df7-4fccd397b81c"/>
    <ds:schemaRef ds:uri="1c343fe7-d293-48f8-95a0-508e3568d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EC0E3D-E4F8-4EEF-9B03-7C18CC198D4B}">
  <ds:schemaRefs>
    <ds:schemaRef ds:uri="http://schemas.microsoft.com/office/2006/metadata/properties"/>
    <ds:schemaRef ds:uri="http://schemas.microsoft.com/office/infopath/2007/PartnerControls"/>
    <ds:schemaRef ds:uri="1c343fe7-d293-48f8-95a0-508e3568d6db"/>
    <ds:schemaRef ds:uri="d937ac56-705c-4625-ab61-edc1520eb98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1564</Words>
  <Application>Microsoft Office PowerPoint</Application>
  <PresentationFormat>Widescreen</PresentationFormat>
  <Paragraphs>212</Paragraphs>
  <Slides>15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Felipe Zaiden Rezende</dc:creator>
  <cp:lastModifiedBy>Virginia Valladares Rodrigues</cp:lastModifiedBy>
  <cp:revision>8</cp:revision>
  <dcterms:created xsi:type="dcterms:W3CDTF">2025-10-30T20:18:02Z</dcterms:created>
  <dcterms:modified xsi:type="dcterms:W3CDTF">2025-12-10T20:36:50Z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0x01010000C3FEC7656B2B4FB53BF1E1BF7614E3</vt:lpwstr>
  </property>
  <property fmtid="{D5CDD505-2E9C-101B-9397-08002B2CF9AE}" pid="3" name="MediaServiceImageTags">
    <vt:lpwstr/>
  </property>
</Properties>
</file>