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1" r:id="rId8"/>
    <p:sldId id="263" r:id="rId9"/>
    <p:sldId id="265" r:id="rId10"/>
    <p:sldId id="267" r:id="rId11"/>
    <p:sldId id="269" r:id="rId12"/>
    <p:sldId id="271" r:id="rId13"/>
    <p:sldId id="273" r:id="rId14"/>
    <p:sldId id="275" r:id="rId15"/>
    <p:sldId id="277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6B0FBA-57B4-4F88-B72C-DB98109FB199}" v="20" dt="2025-12-15T21:58:43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a Valladares Rodrigues" userId="5e36a631-4490-4ec0-b841-976a6c6d8867" providerId="ADAL" clId="{C56B0FBA-57B4-4F88-B72C-DB98109FB199}"/>
    <pc:docChg chg="modSld">
      <pc:chgData name="Virginia Valladares Rodrigues" userId="5e36a631-4490-4ec0-b841-976a6c6d8867" providerId="ADAL" clId="{C56B0FBA-57B4-4F88-B72C-DB98109FB199}" dt="2025-12-15T21:59:09.247" v="20" actId="1076"/>
      <pc:docMkLst>
        <pc:docMk/>
      </pc:docMkLst>
      <pc:sldChg chg="modSp mod">
        <pc:chgData name="Virginia Valladares Rodrigues" userId="5e36a631-4490-4ec0-b841-976a6c6d8867" providerId="ADAL" clId="{C56B0FBA-57B4-4F88-B72C-DB98109FB199}" dt="2025-12-15T21:59:09.247" v="20" actId="1076"/>
        <pc:sldMkLst>
          <pc:docMk/>
          <pc:sldMk cId="1592925133" sldId="256"/>
        </pc:sldMkLst>
        <pc:spChg chg="mod">
          <ac:chgData name="Virginia Valladares Rodrigues" userId="5e36a631-4490-4ec0-b841-976a6c6d8867" providerId="ADAL" clId="{C56B0FBA-57B4-4F88-B72C-DB98109FB199}" dt="2025-12-15T21:59:09.247" v="20" actId="1076"/>
          <ac:spMkLst>
            <pc:docMk/>
            <pc:sldMk cId="1592925133" sldId="256"/>
            <ac:spMk id="8" creationId="{85EE927F-D517-6CF8-C54D-3C77BD773CA4}"/>
          </ac:spMkLst>
        </pc:spChg>
      </pc:sldChg>
    </pc:docChg>
  </pc:docChgLst>
  <pc:docChgLst>
    <pc:chgData name="Gonzalez de Frutos, Ubaldo Jesus" userId="6cb8dc6d-65bc-433f-a152-d5ef80295f5e" providerId="ADAL" clId="{9B76214C-6670-48D6-BDBD-DE61D23B071D}"/>
    <pc:docChg chg="custSel modSld">
      <pc:chgData name="Gonzalez de Frutos, Ubaldo Jesus" userId="6cb8dc6d-65bc-433f-a152-d5ef80295f5e" providerId="ADAL" clId="{9B76214C-6670-48D6-BDBD-DE61D23B071D}" dt="2025-12-04T08:47:30.130" v="81"/>
      <pc:docMkLst>
        <pc:docMk/>
      </pc:docMkLst>
      <pc:sldChg chg="modSp mod">
        <pc:chgData name="Gonzalez de Frutos, Ubaldo Jesus" userId="6cb8dc6d-65bc-433f-a152-d5ef80295f5e" providerId="ADAL" clId="{9B76214C-6670-48D6-BDBD-DE61D23B071D}" dt="2025-12-04T08:45:49.979" v="59" actId="1076"/>
        <pc:sldMkLst>
          <pc:docMk/>
          <pc:sldMk cId="4176841403" sldId="257"/>
        </pc:sldMkLst>
        <pc:spChg chg="mod">
          <ac:chgData name="Gonzalez de Frutos, Ubaldo Jesus" userId="6cb8dc6d-65bc-433f-a152-d5ef80295f5e" providerId="ADAL" clId="{9B76214C-6670-48D6-BDBD-DE61D23B071D}" dt="2025-12-04T08:45:49.979" v="59" actId="1076"/>
          <ac:spMkLst>
            <pc:docMk/>
            <pc:sldMk cId="4176841403" sldId="257"/>
            <ac:spMk id="30" creationId="{6A0EF464-7D70-9BF2-9220-1D3FC14ACCA6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6:07.885" v="61"/>
        <pc:sldMkLst>
          <pc:docMk/>
          <pc:sldMk cId="1060847349" sldId="259"/>
        </pc:sldMkLst>
        <pc:spChg chg="add mod">
          <ac:chgData name="Gonzalez de Frutos, Ubaldo Jesus" userId="6cb8dc6d-65bc-433f-a152-d5ef80295f5e" providerId="ADAL" clId="{9B76214C-6670-48D6-BDBD-DE61D23B071D}" dt="2025-12-04T08:46:07.885" v="61"/>
          <ac:spMkLst>
            <pc:docMk/>
            <pc:sldMk cId="1060847349" sldId="259"/>
            <ac:spMk id="5" creationId="{EA374E83-8F64-A746-E8F1-767EF4921683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6:16.858" v="63"/>
        <pc:sldMkLst>
          <pc:docMk/>
          <pc:sldMk cId="2923400851" sldId="261"/>
        </pc:sldMkLst>
        <pc:spChg chg="add mod">
          <ac:chgData name="Gonzalez de Frutos, Ubaldo Jesus" userId="6cb8dc6d-65bc-433f-a152-d5ef80295f5e" providerId="ADAL" clId="{9B76214C-6670-48D6-BDBD-DE61D23B071D}" dt="2025-12-04T08:46:16.858" v="63"/>
          <ac:spMkLst>
            <pc:docMk/>
            <pc:sldMk cId="2923400851" sldId="261"/>
            <ac:spMk id="13" creationId="{31969DA1-E544-5732-7392-882904EEBAAE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6:23.834" v="65"/>
        <pc:sldMkLst>
          <pc:docMk/>
          <pc:sldMk cId="3881779972" sldId="263"/>
        </pc:sldMkLst>
        <pc:spChg chg="add mod">
          <ac:chgData name="Gonzalez de Frutos, Ubaldo Jesus" userId="6cb8dc6d-65bc-433f-a152-d5ef80295f5e" providerId="ADAL" clId="{9B76214C-6670-48D6-BDBD-DE61D23B071D}" dt="2025-12-04T08:46:23.834" v="65"/>
          <ac:spMkLst>
            <pc:docMk/>
            <pc:sldMk cId="3881779972" sldId="263"/>
            <ac:spMk id="2" creationId="{BD5C9E0D-D456-3198-FFDA-B9811FE95A34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6:33.241" v="67"/>
        <pc:sldMkLst>
          <pc:docMk/>
          <pc:sldMk cId="2090695519" sldId="265"/>
        </pc:sldMkLst>
        <pc:spChg chg="add mod">
          <ac:chgData name="Gonzalez de Frutos, Ubaldo Jesus" userId="6cb8dc6d-65bc-433f-a152-d5ef80295f5e" providerId="ADAL" clId="{9B76214C-6670-48D6-BDBD-DE61D23B071D}" dt="2025-12-04T08:46:33.241" v="67"/>
          <ac:spMkLst>
            <pc:docMk/>
            <pc:sldMk cId="2090695519" sldId="265"/>
            <ac:spMk id="19" creationId="{904C458E-8F58-C2F4-5D4B-439C6437B14E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6:44.879" v="69"/>
        <pc:sldMkLst>
          <pc:docMk/>
          <pc:sldMk cId="1008970690" sldId="267"/>
        </pc:sldMkLst>
        <pc:spChg chg="add mod">
          <ac:chgData name="Gonzalez de Frutos, Ubaldo Jesus" userId="6cb8dc6d-65bc-433f-a152-d5ef80295f5e" providerId="ADAL" clId="{9B76214C-6670-48D6-BDBD-DE61D23B071D}" dt="2025-12-04T08:46:44.879" v="69"/>
          <ac:spMkLst>
            <pc:docMk/>
            <pc:sldMk cId="1008970690" sldId="267"/>
            <ac:spMk id="21" creationId="{1EB75412-E0E0-1823-6716-A438BEB8ACBC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6:51.546" v="71"/>
        <pc:sldMkLst>
          <pc:docMk/>
          <pc:sldMk cId="408346732" sldId="269"/>
        </pc:sldMkLst>
        <pc:spChg chg="add mod">
          <ac:chgData name="Gonzalez de Frutos, Ubaldo Jesus" userId="6cb8dc6d-65bc-433f-a152-d5ef80295f5e" providerId="ADAL" clId="{9B76214C-6670-48D6-BDBD-DE61D23B071D}" dt="2025-12-04T08:46:51.546" v="71"/>
          <ac:spMkLst>
            <pc:docMk/>
            <pc:sldMk cId="408346732" sldId="269"/>
            <ac:spMk id="5" creationId="{211684E7-0F72-8A2A-DC11-8C0D8540C9ED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6:59.255" v="73"/>
        <pc:sldMkLst>
          <pc:docMk/>
          <pc:sldMk cId="3277895653" sldId="271"/>
        </pc:sldMkLst>
        <pc:spChg chg="add mod">
          <ac:chgData name="Gonzalez de Frutos, Ubaldo Jesus" userId="6cb8dc6d-65bc-433f-a152-d5ef80295f5e" providerId="ADAL" clId="{9B76214C-6670-48D6-BDBD-DE61D23B071D}" dt="2025-12-04T08:46:59.255" v="73"/>
          <ac:spMkLst>
            <pc:docMk/>
            <pc:sldMk cId="3277895653" sldId="271"/>
            <ac:spMk id="15" creationId="{36510723-0B40-5525-3650-5634FF2BD038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7:05.933" v="75"/>
        <pc:sldMkLst>
          <pc:docMk/>
          <pc:sldMk cId="1566059737" sldId="273"/>
        </pc:sldMkLst>
        <pc:spChg chg="add mod">
          <ac:chgData name="Gonzalez de Frutos, Ubaldo Jesus" userId="6cb8dc6d-65bc-433f-a152-d5ef80295f5e" providerId="ADAL" clId="{9B76214C-6670-48D6-BDBD-DE61D23B071D}" dt="2025-12-04T08:47:05.933" v="75"/>
          <ac:spMkLst>
            <pc:docMk/>
            <pc:sldMk cId="1566059737" sldId="273"/>
            <ac:spMk id="23" creationId="{99385C24-E549-0AFB-75B2-C54F17941DD3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7:14.144" v="77"/>
        <pc:sldMkLst>
          <pc:docMk/>
          <pc:sldMk cId="2173593702" sldId="275"/>
        </pc:sldMkLst>
        <pc:spChg chg="add mod">
          <ac:chgData name="Gonzalez de Frutos, Ubaldo Jesus" userId="6cb8dc6d-65bc-433f-a152-d5ef80295f5e" providerId="ADAL" clId="{9B76214C-6670-48D6-BDBD-DE61D23B071D}" dt="2025-12-04T08:47:14.144" v="77"/>
          <ac:spMkLst>
            <pc:docMk/>
            <pc:sldMk cId="2173593702" sldId="275"/>
            <ac:spMk id="24" creationId="{AD97A0E6-21E7-CF79-1E6C-BE9250B96EE6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7:19.513" v="79"/>
        <pc:sldMkLst>
          <pc:docMk/>
          <pc:sldMk cId="1167809028" sldId="277"/>
        </pc:sldMkLst>
        <pc:spChg chg="add mod">
          <ac:chgData name="Gonzalez de Frutos, Ubaldo Jesus" userId="6cb8dc6d-65bc-433f-a152-d5ef80295f5e" providerId="ADAL" clId="{9B76214C-6670-48D6-BDBD-DE61D23B071D}" dt="2025-12-04T08:47:19.513" v="79"/>
          <ac:spMkLst>
            <pc:docMk/>
            <pc:sldMk cId="1167809028" sldId="277"/>
            <ac:spMk id="2" creationId="{1BA6A9F3-834B-A20F-BDF8-138B3D5A85C1}"/>
          </ac:spMkLst>
        </pc:spChg>
      </pc:sldChg>
      <pc:sldChg chg="addSp delSp modSp mod">
        <pc:chgData name="Gonzalez de Frutos, Ubaldo Jesus" userId="6cb8dc6d-65bc-433f-a152-d5ef80295f5e" providerId="ADAL" clId="{9B76214C-6670-48D6-BDBD-DE61D23B071D}" dt="2025-12-04T08:47:30.130" v="81"/>
        <pc:sldMkLst>
          <pc:docMk/>
          <pc:sldMk cId="3128253747" sldId="279"/>
        </pc:sldMkLst>
        <pc:spChg chg="add mod">
          <ac:chgData name="Gonzalez de Frutos, Ubaldo Jesus" userId="6cb8dc6d-65bc-433f-a152-d5ef80295f5e" providerId="ADAL" clId="{9B76214C-6670-48D6-BDBD-DE61D23B071D}" dt="2025-12-04T08:47:30.130" v="81"/>
          <ac:spMkLst>
            <pc:docMk/>
            <pc:sldMk cId="3128253747" sldId="279"/>
            <ac:spMk id="2" creationId="{8C6F6137-F3A3-AF0D-80EF-06118C22A2A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37E88-084D-048C-BEAB-6A29701F5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084EA9-7AB4-266D-2AB9-066DCE752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CDF1A-7D0A-CFB3-F18B-D42BAC70B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3619A-295C-E490-0625-4CAD1B224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DA162-92E6-363A-407D-BF6DBF5C5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96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4EC13-24B2-BDE2-394A-0E6C6F0D0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0329C-B428-380F-93EF-488E89133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A9184-49FC-A622-1828-6B0E608E3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94D5C-D1A7-7C24-BC58-66C44B78E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B2A14-7B26-46FD-B1BB-22A5400D3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03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A7E98C-F967-13DB-2081-1A75BE9736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FB7014-F30F-D333-15BB-C30DBFA12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24684-2F18-3C03-E92A-6A1B7E4E9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9519F-AD6F-E77B-1730-11460538C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12168-3F52-8807-A57D-8642730FA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90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54B90-E84E-195D-A5D3-8F5A9ECF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8E21D-1BAA-E64A-1C2B-7220CB2C6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BF65E-81F3-0F77-E63C-183FB239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67A59-09D2-A805-0C79-A20AE2C6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402A4-9857-8AE4-6D52-77DCFAA3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60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EB199-9AD4-DE14-3E61-A8C3C2E19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FC7B6-B601-E3BD-BE30-34258FD13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468E7-6AFC-1BBE-76DB-EA68865A8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14656-5939-3B16-1CD1-358FEDCAC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CAC28-DFB3-1C65-FB0E-8916BA739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06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AE19-EB1B-731F-6038-2A3B0C16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95638-EC54-A448-F82C-95F10DEECB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B113E-3FD5-ADA4-C17E-3565796C6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2B1FEF-A431-1D1A-F651-B2DAB391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F0D9C1-D8B5-49CD-FD73-8BF56AC05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90E2B-E6AE-001F-1BA6-09E603FA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4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E8743-7C9C-1743-BFBF-28676DE1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A64A3-D2C5-6F3B-99B2-254CBF9D5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7ED54-1FEF-E486-AC14-FBAB4FF7F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43107-624D-5A93-CD31-9EF6DB1D7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E71770-08F8-21E3-236E-E0E01F4814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DE6BC6-8447-828F-6F1D-DEA5E622A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7D07AA-D573-4512-3397-0B67BAE0E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5C03D6-6FC7-2AAF-37B5-53AF39DE3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5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23CCA-430C-C650-D29C-69AE27D34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504450-5613-E98F-CC73-85151B8D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DE2B9-038F-0A5A-7645-4CE14DB09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9F463-FA1C-CAB0-DEA7-1A4C915D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0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98B073-2A56-892A-F72B-D0099B071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46D687-79B2-081E-FD42-3544722BD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F793C-5AC6-2FA0-573B-40D4EF12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1D487-2A8A-1532-231F-619C097A0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30BB8-7469-A968-B3EA-5C7F5A7ED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1B52EB-4588-FEB5-5547-89BAB0B68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7745E-FDB0-E7E9-54DB-79A19209D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CB4AB-6ED7-6A94-B2F9-0FCDDC1F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0BB52-E19B-01EE-D645-B50E0A6B3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66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37EE2-E633-1F5C-9EE1-2821E040F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B22547-B335-9B67-9AED-B009E09E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FEA9E-321E-DE65-A773-092BA4E78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71282-3127-192B-BFC9-3AA1DE843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E8DB4-53B8-4655-D15B-F54B01ABF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663A8-FB87-8A1D-212E-4967ED023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3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9E7625-A43D-C870-C078-264C472A1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6D2B7-A6E8-46A6-A252-55309A416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772FC-B4B5-28DB-A0C3-D358CB7C96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B9DEF4-DB0E-4FA9-BAB5-0DDADA40F02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53D23-96AE-9EC9-AF90-A81C6F7CF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6605F-38A8-878C-0A6F-5A708CE02F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73516D-35B6-480D-8D69-E8BB8AF708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73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Puzzle">
            <a:extLst>
              <a:ext uri="{FF2B5EF4-FFF2-40B4-BE49-F238E27FC236}">
                <a16:creationId xmlns:a16="http://schemas.microsoft.com/office/drawing/2014/main" id="{58598726-AB90-896E-8738-B33186DB6C5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0" r="-1" b="12748"/>
          <a:stretch>
            <a:fillRect/>
          </a:stretch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5EE927F-D517-6CF8-C54D-3C77BD773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76" y="2526621"/>
            <a:ext cx="9144000" cy="306324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pt-BR" sz="5100" noProof="0" dirty="0">
                <a:solidFill>
                  <a:schemeClr val="bg1"/>
                </a:solidFill>
              </a:rPr>
              <a:t>Desenvolvendo um marco jurídico para uma conduta tributária responsável</a:t>
            </a:r>
            <a:br>
              <a:rPr lang="en-US" sz="5100" dirty="0">
                <a:solidFill>
                  <a:schemeClr val="bg1"/>
                </a:solidFill>
              </a:rPr>
            </a:br>
            <a:br>
              <a:rPr lang="en-US" sz="5100" dirty="0">
                <a:solidFill>
                  <a:schemeClr val="bg1"/>
                </a:solidFill>
              </a:rPr>
            </a:br>
            <a:r>
              <a:rPr lang="pt-BR" sz="5100" noProof="0" dirty="0">
                <a:solidFill>
                  <a:schemeClr val="bg1"/>
                </a:solidFill>
              </a:rPr>
              <a:t>Uma mudança de paradigma</a:t>
            </a:r>
            <a:br>
              <a:rPr lang="pt-BR" sz="5100" noProof="0" dirty="0">
                <a:solidFill>
                  <a:schemeClr val="bg1"/>
                </a:solidFill>
              </a:rPr>
            </a:br>
            <a:br>
              <a:rPr lang="pt-BR" sz="5100" noProof="0" dirty="0">
                <a:solidFill>
                  <a:schemeClr val="bg1"/>
                </a:solidFill>
              </a:rPr>
            </a:br>
            <a:r>
              <a:rPr lang="pt-BR" sz="5100" dirty="0">
                <a:solidFill>
                  <a:schemeClr val="bg1"/>
                </a:solidFill>
              </a:rPr>
              <a:t>Ubaldo  Gonzalez</a:t>
            </a:r>
            <a:endParaRPr lang="en-US" sz="5100" dirty="0">
              <a:solidFill>
                <a:schemeClr val="bg1"/>
              </a:solidFill>
            </a:endParaRPr>
          </a:p>
        </p:txBody>
      </p:sp>
      <p:sp>
        <p:nvSpPr>
          <p:cNvPr id="32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2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7140E6-2F47-C946-BFE1-83492CE0F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459A75-863C-7E4B-A1EA-309A5DA8A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D5E5D81-DA47-8F2F-5088-4803BE70C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F59F93-8648-E4DD-DC6B-3016DD277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E2F7E3-0972-48DF-453E-ED6C7B979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6F1C133-FBDD-5D43-02BF-01DFB7A11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5058571-A125-DEDB-7B08-DEFC149A4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AB31B506-92D5-3190-1C1E-45F43D861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8C02EB12-4E69-2A07-DF0E-FE8C996CB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372B0E-F65E-00B6-988B-F6FAA5407493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489962-19D6-2CFA-B14B-66B4237D638C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08A1D81-D06E-5A30-2A18-37F89DB90E05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48C4CCF4-C9D4-AD48-AFB8-8C53FA604D33}"/>
              </a:ext>
            </a:extLst>
          </p:cNvPr>
          <p:cNvSpPr/>
          <p:nvPr/>
        </p:nvSpPr>
        <p:spPr>
          <a:xfrm>
            <a:off x="8550151" y="4163586"/>
            <a:ext cx="1946390" cy="2117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D94F63-8C8C-53C7-0E63-CD195624C4AA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33EBA9-3409-DEB0-4B98-896D4D9A80DB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DB10EA-C296-BA6B-F572-ABD46E0B48FB}"/>
              </a:ext>
            </a:extLst>
          </p:cNvPr>
          <p:cNvSpPr txBox="1"/>
          <p:nvPr/>
        </p:nvSpPr>
        <p:spPr>
          <a:xfrm>
            <a:off x="8751017" y="576488"/>
            <a:ext cx="18103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43E332-B5C9-4FBF-F84F-A5F1E27A18E1}"/>
              </a:ext>
            </a:extLst>
          </p:cNvPr>
          <p:cNvSpPr/>
          <p:nvPr/>
        </p:nvSpPr>
        <p:spPr>
          <a:xfrm>
            <a:off x="4405115" y="4581236"/>
            <a:ext cx="4466511" cy="1871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DBD19D-9AB5-B14A-53EC-8464D6E2D3D7}"/>
              </a:ext>
            </a:extLst>
          </p:cNvPr>
          <p:cNvSpPr txBox="1"/>
          <p:nvPr/>
        </p:nvSpPr>
        <p:spPr>
          <a:xfrm>
            <a:off x="2380532" y="3071244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CCPs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for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SMEs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DA250D-1271-1AD8-783E-48FA5C2DB7C7}"/>
              </a:ext>
            </a:extLst>
          </p:cNvPr>
          <p:cNvSpPr txBox="1"/>
          <p:nvPr/>
        </p:nvSpPr>
        <p:spPr>
          <a:xfrm>
            <a:off x="4451927" y="2967335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TCF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Reporting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Standard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C9132D-B5CB-AE65-ADDE-4A85A85247C6}"/>
              </a:ext>
            </a:extLst>
          </p:cNvPr>
          <p:cNvSpPr/>
          <p:nvPr/>
        </p:nvSpPr>
        <p:spPr>
          <a:xfrm>
            <a:off x="6605081" y="4135048"/>
            <a:ext cx="1731523" cy="511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8B91BE-D9E9-CC2B-95E6-BEA21067167A}"/>
              </a:ext>
            </a:extLst>
          </p:cNvPr>
          <p:cNvSpPr txBox="1"/>
          <p:nvPr/>
        </p:nvSpPr>
        <p:spPr>
          <a:xfrm>
            <a:off x="6860328" y="2654161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Norma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Garantia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30E348-2901-5607-0061-C6A12E2A10C9}"/>
              </a:ext>
            </a:extLst>
          </p:cNvPr>
          <p:cNvSpPr txBox="1"/>
          <p:nvPr/>
        </p:nvSpPr>
        <p:spPr>
          <a:xfrm>
            <a:off x="8834273" y="2725964"/>
            <a:ext cx="19463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penal da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P. Jurídica</a:t>
            </a:r>
            <a:endParaRPr lang="en-US" b="1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A21A90-7D6A-59E1-D1DA-C90990D01BDD}"/>
              </a:ext>
            </a:extLst>
          </p:cNvPr>
          <p:cNvSpPr txBox="1"/>
          <p:nvPr/>
        </p:nvSpPr>
        <p:spPr>
          <a:xfrm>
            <a:off x="2223947" y="5129318"/>
            <a:ext cx="185047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Exceções de</a:t>
            </a:r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 Responsabilidade 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Penal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385C24-E549-0AFB-75B2-C54F17941DD3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1566059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0546C3-3566-8AF7-617F-5241E6740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F0A4928-F5D4-2588-19A9-C2FB8C40B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4CA15E1-99A9-417D-A8C3-4C59F7E22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C7092FC-B01B-78C3-05AA-0DC7CA1C7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C1B1FC-D6DF-2C23-6B38-DBA570424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FCCB3B2-6AB6-DB51-9C29-354B055D24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79793823-085A-ABE5-E914-0BAE886D9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0E073931-CF09-9E3D-825B-899C1B7A5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5903BE6F-CC6B-2EC4-E9D3-57D2C060A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4CD780-1EFB-B726-E6FC-6F7B78971F02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64427F-BF9E-05BE-437F-7174732939DF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A24126F-EE1E-4404-4FF6-2E968A8AB63E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AC50CB41-37FB-071D-F83D-98806A6167C9}"/>
              </a:ext>
            </a:extLst>
          </p:cNvPr>
          <p:cNvSpPr/>
          <p:nvPr/>
        </p:nvSpPr>
        <p:spPr>
          <a:xfrm>
            <a:off x="8550151" y="4163586"/>
            <a:ext cx="1946390" cy="2117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5F479A-C2E1-A370-C74B-CAC8A0E4C1DA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B1F768-EC62-6A8B-AE3D-97F460B8CBE5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D9EF69-DDC7-23D6-56D3-617EF3276D0C}"/>
              </a:ext>
            </a:extLst>
          </p:cNvPr>
          <p:cNvSpPr txBox="1"/>
          <p:nvPr/>
        </p:nvSpPr>
        <p:spPr>
          <a:xfrm>
            <a:off x="8854536" y="576488"/>
            <a:ext cx="15557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297C7CE-ED12-B904-3B21-A3D26E63583D}"/>
              </a:ext>
            </a:extLst>
          </p:cNvPr>
          <p:cNvSpPr/>
          <p:nvPr/>
        </p:nvSpPr>
        <p:spPr>
          <a:xfrm>
            <a:off x="6172200" y="4588848"/>
            <a:ext cx="2720963" cy="1871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5B5C3D-B58B-67F6-00DD-7845D76017AB}"/>
              </a:ext>
            </a:extLst>
          </p:cNvPr>
          <p:cNvSpPr txBox="1"/>
          <p:nvPr/>
        </p:nvSpPr>
        <p:spPr>
          <a:xfrm>
            <a:off x="2380532" y="3071244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CCPs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for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SMEs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7AE07A-4FCD-EE4A-EB6D-0BEFE5B855E2}"/>
              </a:ext>
            </a:extLst>
          </p:cNvPr>
          <p:cNvSpPr txBox="1"/>
          <p:nvPr/>
        </p:nvSpPr>
        <p:spPr>
          <a:xfrm>
            <a:off x="4451927" y="2967335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TCF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Reporting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Standard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EE2C09-459A-DBEE-6F40-149036779D7C}"/>
              </a:ext>
            </a:extLst>
          </p:cNvPr>
          <p:cNvSpPr/>
          <p:nvPr/>
        </p:nvSpPr>
        <p:spPr>
          <a:xfrm>
            <a:off x="6605081" y="4135048"/>
            <a:ext cx="1731523" cy="511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E260FF-B946-2F05-AA4E-E9ADBE918838}"/>
              </a:ext>
            </a:extLst>
          </p:cNvPr>
          <p:cNvSpPr txBox="1"/>
          <p:nvPr/>
        </p:nvSpPr>
        <p:spPr>
          <a:xfrm>
            <a:off x="6860328" y="2654161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Norma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Garantia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DFDAFE-9588-7441-1D9A-A86564B814F9}"/>
              </a:ext>
            </a:extLst>
          </p:cNvPr>
          <p:cNvSpPr txBox="1"/>
          <p:nvPr/>
        </p:nvSpPr>
        <p:spPr>
          <a:xfrm>
            <a:off x="8834272" y="2725964"/>
            <a:ext cx="19463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penal da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P. Jurídica</a:t>
            </a:r>
            <a:endParaRPr lang="en-US" b="1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964D8A-2EB6-829B-59B5-98C0F2BF1E76}"/>
              </a:ext>
            </a:extLst>
          </p:cNvPr>
          <p:cNvSpPr txBox="1"/>
          <p:nvPr/>
        </p:nvSpPr>
        <p:spPr>
          <a:xfrm>
            <a:off x="2154939" y="5163824"/>
            <a:ext cx="193035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Exceções de 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Penal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C321A02-764D-8CDD-D7CB-71C9EA2F3129}"/>
              </a:ext>
            </a:extLst>
          </p:cNvPr>
          <p:cNvSpPr txBox="1"/>
          <p:nvPr/>
        </p:nvSpPr>
        <p:spPr>
          <a:xfrm>
            <a:off x="4605812" y="5069309"/>
            <a:ext cx="12987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Gerente Tributário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Sênior</a:t>
            </a:r>
            <a:endParaRPr lang="en-US" b="1" noProof="0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D97A0E6-21E7-CF79-1E6C-BE9250B96EE6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2173593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710D92-502E-FC50-1911-2202A24DA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9F45014-A166-D56B-685E-A5BC7FFF1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12CDE84-FFBF-41F6-6FFA-F3CA7F84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BE141D-5971-46DE-6FBC-88EFCE862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D64D94-E057-ED2D-29E3-7DE59137B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7ABF69-CCE5-852E-7E16-F53D79409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B7A8D37A-D771-83C2-83F0-34DFDDB5F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CF2FD858-5B67-EE88-A494-447167625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EF78716D-EDE1-861E-2109-1E1D86652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BD97A4-2645-2BC4-1C94-449F3C8C9772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7AC9F0-571A-E793-7BF3-08CC0B88E4C8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CEEAA60-4A36-495E-5DF3-0E1DAB15F2CD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C8C9DB18-CE37-8A7F-5948-7FEA7F3700F5}"/>
              </a:ext>
            </a:extLst>
          </p:cNvPr>
          <p:cNvSpPr/>
          <p:nvPr/>
        </p:nvSpPr>
        <p:spPr>
          <a:xfrm>
            <a:off x="8820149" y="4163586"/>
            <a:ext cx="1676391" cy="2117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3209F6-9C1F-E608-DBB8-46A2008BA963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8830B5-697F-E3D6-9AB0-86282D74DD5C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13CE6D-29C7-9BED-A34C-B2DBB5B00F38}"/>
              </a:ext>
            </a:extLst>
          </p:cNvPr>
          <p:cNvSpPr txBox="1"/>
          <p:nvPr/>
        </p:nvSpPr>
        <p:spPr>
          <a:xfrm>
            <a:off x="8802777" y="576488"/>
            <a:ext cx="16763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F87E21-EC4E-7533-7185-992BD50AEBAD}"/>
              </a:ext>
            </a:extLst>
          </p:cNvPr>
          <p:cNvSpPr txBox="1"/>
          <p:nvPr/>
        </p:nvSpPr>
        <p:spPr>
          <a:xfrm>
            <a:off x="2380532" y="3071244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CCPs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for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SMEs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6A8DC3-1CF3-33EC-8447-C36FE7581489}"/>
              </a:ext>
            </a:extLst>
          </p:cNvPr>
          <p:cNvSpPr txBox="1"/>
          <p:nvPr/>
        </p:nvSpPr>
        <p:spPr>
          <a:xfrm>
            <a:off x="4451927" y="2967335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TCF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Reporting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Standard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C86A69-EFFD-F894-DBAA-07DD669E59CD}"/>
              </a:ext>
            </a:extLst>
          </p:cNvPr>
          <p:cNvSpPr txBox="1"/>
          <p:nvPr/>
        </p:nvSpPr>
        <p:spPr>
          <a:xfrm>
            <a:off x="6860328" y="2654161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Norma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Garantia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204777-899E-108E-1C0D-7CCB66932ED2}"/>
              </a:ext>
            </a:extLst>
          </p:cNvPr>
          <p:cNvSpPr txBox="1"/>
          <p:nvPr/>
        </p:nvSpPr>
        <p:spPr>
          <a:xfrm>
            <a:off x="8765264" y="2725964"/>
            <a:ext cx="20853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penal da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P. Jurídica</a:t>
            </a:r>
            <a:endParaRPr lang="en-US" b="1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7AA5FE-DC40-E497-C27A-AFA9EB0785FE}"/>
              </a:ext>
            </a:extLst>
          </p:cNvPr>
          <p:cNvSpPr txBox="1"/>
          <p:nvPr/>
        </p:nvSpPr>
        <p:spPr>
          <a:xfrm>
            <a:off x="2137682" y="5181077"/>
            <a:ext cx="19751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Exceções de 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Penal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88B1386-6CBE-E517-1CA8-A31D3790B83E}"/>
              </a:ext>
            </a:extLst>
          </p:cNvPr>
          <p:cNvSpPr txBox="1"/>
          <p:nvPr/>
        </p:nvSpPr>
        <p:spPr>
          <a:xfrm>
            <a:off x="4605812" y="5086561"/>
            <a:ext cx="12987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Gerente Tributário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Sênior</a:t>
            </a:r>
            <a:endParaRPr lang="en-US" b="1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4869A63-4FDC-BDB9-9F71-C5C67BE590B5}"/>
              </a:ext>
            </a:extLst>
          </p:cNvPr>
          <p:cNvSpPr txBox="1"/>
          <p:nvPr/>
        </p:nvSpPr>
        <p:spPr>
          <a:xfrm>
            <a:off x="6872181" y="5134555"/>
            <a:ext cx="11453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Normas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ISO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A6A9F3-834B-A20F-BDF8-138B3D5A85C1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1167809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238A36-76C9-159E-3227-C6CCC70CD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BE6F155-FA69-E994-0DBF-1747850183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ED949DF-AC4F-83E8-A964-DAE3978D2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84DE55-EF17-E36B-281E-63E8DB89F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BBE46B-6EC9-236A-9ED2-EA5278279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A4DEC9C-6685-7A4D-0B39-D7E0EBE35F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9287AA3-FD78-0965-D73F-61FB70DEF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7CEE5D63-7D44-7A24-947E-1F49F64B5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6B8FD577-43A0-A45D-4845-3738A8A4E5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6D648D-AD4B-0500-E03F-E38C8CFAF277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D36F286-2A11-598A-AF93-752D4FA062E9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861A36-D712-F978-5BD2-E65DC9769C32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1350DE8-20C7-15E9-DA1E-63CF47E3C8BC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5F300F-330A-C5EB-AF12-B55C53C96CB2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C2F913-5E99-DDF3-A98B-0D9135B2472E}"/>
              </a:ext>
            </a:extLst>
          </p:cNvPr>
          <p:cNvSpPr txBox="1"/>
          <p:nvPr/>
        </p:nvSpPr>
        <p:spPr>
          <a:xfrm>
            <a:off x="8802777" y="576488"/>
            <a:ext cx="16696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846E58-1686-C455-BFFD-14BE7E1AE806}"/>
              </a:ext>
            </a:extLst>
          </p:cNvPr>
          <p:cNvSpPr txBox="1"/>
          <p:nvPr/>
        </p:nvSpPr>
        <p:spPr>
          <a:xfrm>
            <a:off x="2380532" y="3071244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CCPs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for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SMEs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1B273C-802B-22FF-EA09-86269E54F7DE}"/>
              </a:ext>
            </a:extLst>
          </p:cNvPr>
          <p:cNvSpPr txBox="1"/>
          <p:nvPr/>
        </p:nvSpPr>
        <p:spPr>
          <a:xfrm>
            <a:off x="4451927" y="2967335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TCF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Reporting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Standard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EA8A4B-2700-6FA7-357A-D4B336A78B23}"/>
              </a:ext>
            </a:extLst>
          </p:cNvPr>
          <p:cNvSpPr txBox="1"/>
          <p:nvPr/>
        </p:nvSpPr>
        <p:spPr>
          <a:xfrm>
            <a:off x="6860328" y="2654161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Norma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Garantia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8C1486-3438-1505-EBFF-43416657478B}"/>
              </a:ext>
            </a:extLst>
          </p:cNvPr>
          <p:cNvSpPr txBox="1"/>
          <p:nvPr/>
        </p:nvSpPr>
        <p:spPr>
          <a:xfrm>
            <a:off x="8748008" y="2725964"/>
            <a:ext cx="20853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penal da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P. Jurídica</a:t>
            </a:r>
            <a:endParaRPr lang="en-US" b="1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E970A2-965B-70A3-1F0D-1F6679E1BC08}"/>
              </a:ext>
            </a:extLst>
          </p:cNvPr>
          <p:cNvSpPr txBox="1"/>
          <p:nvPr/>
        </p:nvSpPr>
        <p:spPr>
          <a:xfrm>
            <a:off x="2176082" y="5198330"/>
            <a:ext cx="19332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Exceções de 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Penal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1F665F4-A324-A929-F976-6B5919778138}"/>
              </a:ext>
            </a:extLst>
          </p:cNvPr>
          <p:cNvSpPr txBox="1"/>
          <p:nvPr/>
        </p:nvSpPr>
        <p:spPr>
          <a:xfrm>
            <a:off x="4605812" y="5086561"/>
            <a:ext cx="12987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Gerente Tributário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Sênior</a:t>
            </a:r>
            <a:endParaRPr lang="en-US" b="1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0AF662-0BCD-C95B-D88F-9A549745D247}"/>
              </a:ext>
            </a:extLst>
          </p:cNvPr>
          <p:cNvSpPr txBox="1"/>
          <p:nvPr/>
        </p:nvSpPr>
        <p:spPr>
          <a:xfrm>
            <a:off x="6872181" y="5134555"/>
            <a:ext cx="11453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Normas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ISO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9494F7B-0C10-0E26-6271-C1F6A64108FC}"/>
              </a:ext>
            </a:extLst>
          </p:cNvPr>
          <p:cNvSpPr txBox="1"/>
          <p:nvPr/>
        </p:nvSpPr>
        <p:spPr>
          <a:xfrm>
            <a:off x="9199245" y="4979277"/>
            <a:ext cx="122146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Mudança de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Paradigma</a:t>
            </a:r>
            <a:endParaRPr lang="en-US" b="1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6F6137-F3A3-AF0D-80EF-06118C22A2AB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3128253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C42A83ED-D3F7-115A-C7C1-B084366CF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567FB7-7A66-547D-49CD-02157282EE9F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172469F-AA25-6F89-D05F-8B9EFD07D661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A53213F-26C3-18B2-A838-268AADE0F79D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A0EF464-7D70-9BF2-9220-1D3FC14ACCA6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1DCB3B-DF61-67A9-CB5A-0D4F45A9FB3A}"/>
              </a:ext>
            </a:extLst>
          </p:cNvPr>
          <p:cNvSpPr/>
          <p:nvPr/>
        </p:nvSpPr>
        <p:spPr>
          <a:xfrm>
            <a:off x="3959157" y="0"/>
            <a:ext cx="6616479" cy="2889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D317A03-5EB3-4390-C962-8A8B72E36C0F}"/>
              </a:ext>
            </a:extLst>
          </p:cNvPr>
          <p:cNvSpPr/>
          <p:nvPr/>
        </p:nvSpPr>
        <p:spPr>
          <a:xfrm>
            <a:off x="2148956" y="2484582"/>
            <a:ext cx="8445153" cy="396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41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3A3757-B0E9-5E53-E303-DF190E47B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95FB15-9786-12AC-53C6-6DFAFDDEA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23A9414-6EAC-FADB-F4B9-67F6B32ACD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77CE63-E8A6-27F3-7377-6AF8E3A5E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4A283F-B6E3-9C42-6925-7638AB2CB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1763017-19B4-B5D0-EFB5-AA8FC6C05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7DEC0839-69E6-1585-178F-E8166842E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97953AC2-E2AF-FB79-1BF7-B19BE99BD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DD1EA347-912A-3CDF-B9BB-0C6EF92E5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242124-14DA-37B6-03C7-652A82805066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217DD1-D482-105E-3429-79AF041ECE18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0FC3335-AB47-372A-C326-FC81C256DC1A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EFE31B73-240C-D3B0-3940-E58677D8738E}"/>
              </a:ext>
            </a:extLst>
          </p:cNvPr>
          <p:cNvSpPr/>
          <p:nvPr/>
        </p:nvSpPr>
        <p:spPr>
          <a:xfrm>
            <a:off x="2148956" y="2484582"/>
            <a:ext cx="8445153" cy="396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CA5290-8E46-CDC4-7D3B-3CEED455E350}"/>
              </a:ext>
            </a:extLst>
          </p:cNvPr>
          <p:cNvSpPr/>
          <p:nvPr/>
        </p:nvSpPr>
        <p:spPr>
          <a:xfrm>
            <a:off x="6557818" y="288485"/>
            <a:ext cx="4036291" cy="23346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84A838-D9DF-80F1-BA3B-F869342573CA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374E83-8F64-A746-E8F1-767EF4921683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106084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012E5C-44E6-8D6C-D198-1AB780F19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D8CE858-03C3-D066-E950-C0E1248EF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8D27670-EA81-2F8A-FACF-453D0C9FF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ABF214-401D-D4D8-DB24-55430172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CA691D-F38B-11EC-4743-8D0E92D48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D3D4CCA-5389-C2E4-B631-E46F1ED93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2A89308-3F29-8302-E0B7-43A261245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C3AF4B11-4DD5-B578-32D9-5B250BBBB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432EB78E-399C-7BB3-BC06-4EB32FDC8D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65BF8B-C985-F7F0-0670-1949DFDF098E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75A5F7B-7BD4-8D8B-F31B-65EEEEB2A6C1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4A0CF8-95BE-207D-ED02-D3B9662B0DF1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FBA82175-9844-2599-F45F-2F750A9AC043}"/>
              </a:ext>
            </a:extLst>
          </p:cNvPr>
          <p:cNvSpPr/>
          <p:nvPr/>
        </p:nvSpPr>
        <p:spPr>
          <a:xfrm>
            <a:off x="2148956" y="2484582"/>
            <a:ext cx="8445153" cy="396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03F8A6-6226-D279-82BE-30BBB7940B50}"/>
              </a:ext>
            </a:extLst>
          </p:cNvPr>
          <p:cNvSpPr/>
          <p:nvPr/>
        </p:nvSpPr>
        <p:spPr>
          <a:xfrm>
            <a:off x="8312727" y="288485"/>
            <a:ext cx="2281382" cy="23346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72E211-3D49-AD40-418B-8DFF2A756D9F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B71E72-4480-618E-ECB2-E5E4E79CB04B}"/>
              </a:ext>
            </a:extLst>
          </p:cNvPr>
          <p:cNvSpPr/>
          <p:nvPr/>
        </p:nvSpPr>
        <p:spPr>
          <a:xfrm>
            <a:off x="6578393" y="2087419"/>
            <a:ext cx="1699491" cy="475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B0BB2E-1051-F9A2-6C4C-46C56B1AC206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969DA1-E544-5732-7392-882904EEBAAE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292340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CD1AE5-B94D-9CD1-2DA9-A365C9BE3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ED28F3B-5713-27CF-122F-22EA81A3A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A508A7D-092B-6FEF-02F3-269F92E7BF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32B9C4-FF7C-ECCF-78E7-BB43E73AB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223BE-6E01-EEFF-A81B-5009B4EAF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3AEA1EC-094F-659E-97A1-43BB9B74A8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E49AC6AE-84E6-21D4-5D75-B1E9D85A5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BBD75C3D-710A-FD3E-CD53-7EE8623F3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136656CA-1EB3-6A87-0233-5353DB033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DFE86A-C4B3-0FBC-B9E1-70CB593721F7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C588FA-66DF-0293-09B5-713045D50B9A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E5934D5-7FB5-A512-C9B0-A4AFAE3344D5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78075DDB-10B1-5F4B-48B5-D506F2C267D5}"/>
              </a:ext>
            </a:extLst>
          </p:cNvPr>
          <p:cNvSpPr/>
          <p:nvPr/>
        </p:nvSpPr>
        <p:spPr>
          <a:xfrm>
            <a:off x="2148956" y="2484582"/>
            <a:ext cx="8445153" cy="396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1BE8D6-2311-A75D-7603-A4F18429136B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98D65B-10A1-4484-F1EF-59A0B2AF6E1B}"/>
              </a:ext>
            </a:extLst>
          </p:cNvPr>
          <p:cNvSpPr/>
          <p:nvPr/>
        </p:nvSpPr>
        <p:spPr>
          <a:xfrm>
            <a:off x="6578393" y="2087419"/>
            <a:ext cx="1699491" cy="475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C989F1-00EA-EC83-BE9A-C799F6CD166B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DE0D77-3F07-6ED0-E13B-56E1294D0076}"/>
              </a:ext>
            </a:extLst>
          </p:cNvPr>
          <p:cNvSpPr txBox="1"/>
          <p:nvPr/>
        </p:nvSpPr>
        <p:spPr>
          <a:xfrm>
            <a:off x="8733764" y="541982"/>
            <a:ext cx="18103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7405D5-027E-BC96-AA54-1D238BFD1BDE}"/>
              </a:ext>
            </a:extLst>
          </p:cNvPr>
          <p:cNvSpPr/>
          <p:nvPr/>
        </p:nvSpPr>
        <p:spPr>
          <a:xfrm>
            <a:off x="8959273" y="2087419"/>
            <a:ext cx="1422400" cy="401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C9E0D-D456-3198-FFDA-B9811FE95A34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3881779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F206E7-BF0C-A751-1781-531FD07F6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AAEEA97-0376-5760-5FDB-A4F2EB52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F86FAA-9781-F1BB-0D8E-A552E3EC4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F857C7-3D77-0C70-DCAB-EE117F441F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CC070A6-2C57-78B7-E85E-A318C14A48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BCB8895-BFBF-2616-1AC0-E033C403C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8F25428-53CC-4316-14EA-3DBDDB7EB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7295F4EF-4811-5AE3-026F-7BAC9CA9A7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14D30920-07A0-46E8-6E07-2A1887A57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329A17-822E-813F-A130-4F3A0E9003F4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00EB27-949E-E1ED-298B-221E9DACEC98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E7221E3-C02A-1995-6D05-B0AEE2079615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7209D223-F2F2-8DA7-3806-A9B1CBD895A4}"/>
              </a:ext>
            </a:extLst>
          </p:cNvPr>
          <p:cNvSpPr/>
          <p:nvPr/>
        </p:nvSpPr>
        <p:spPr>
          <a:xfrm>
            <a:off x="3936025" y="2484582"/>
            <a:ext cx="6658084" cy="396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859CE0-06F2-08D3-ED75-F02E46B9B4E6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128D75-60FC-B268-B9AC-1CE550AB4E2E}"/>
              </a:ext>
            </a:extLst>
          </p:cNvPr>
          <p:cNvSpPr/>
          <p:nvPr/>
        </p:nvSpPr>
        <p:spPr>
          <a:xfrm>
            <a:off x="6578393" y="2087419"/>
            <a:ext cx="1699491" cy="475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A50A14-7639-52B0-65AC-BCA3C8150FBF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6827F3-C957-9E8D-AE67-4603F8C58B0C}"/>
              </a:ext>
            </a:extLst>
          </p:cNvPr>
          <p:cNvSpPr txBox="1"/>
          <p:nvPr/>
        </p:nvSpPr>
        <p:spPr>
          <a:xfrm>
            <a:off x="8785524" y="576488"/>
            <a:ext cx="16533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DD5DC5-0FBF-0352-1583-9C5397156FC8}"/>
              </a:ext>
            </a:extLst>
          </p:cNvPr>
          <p:cNvSpPr/>
          <p:nvPr/>
        </p:nvSpPr>
        <p:spPr>
          <a:xfrm>
            <a:off x="8959273" y="2087419"/>
            <a:ext cx="1422400" cy="401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E4F842-D068-ACF3-9AB6-F9075600975F}"/>
              </a:ext>
            </a:extLst>
          </p:cNvPr>
          <p:cNvSpPr/>
          <p:nvPr/>
        </p:nvSpPr>
        <p:spPr>
          <a:xfrm>
            <a:off x="2041236" y="4581236"/>
            <a:ext cx="2546685" cy="1871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AE17A8-18C9-0B8A-1E59-7E212F16624A}"/>
              </a:ext>
            </a:extLst>
          </p:cNvPr>
          <p:cNvSpPr txBox="1"/>
          <p:nvPr/>
        </p:nvSpPr>
        <p:spPr>
          <a:xfrm>
            <a:off x="2149628" y="2915100"/>
            <a:ext cx="15554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noProof="0" dirty="0" err="1">
                <a:latin typeface="72 Condensed" panose="020B0506030000000003" pitchFamily="34" charset="0"/>
                <a:cs typeface="72 Condensed" panose="020B0506030000000003" pitchFamily="34" charset="0"/>
              </a:rPr>
              <a:t>CCPs</a:t>
            </a:r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 para Micro  e Pequenas Empresas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04C458E-8F58-C2F4-5D4B-439C6437B14E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2090695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D8E032-02AA-DDD6-77E9-3F2419FBB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282A7F6-8232-092A-325F-34C2177A5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F0270F5-35D2-FBB3-E0BC-43FF8153B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C48B26-CFF4-6E00-B570-A48A6969A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ED2E22-42F3-725F-5854-90E7120F5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457D7E5-BEE3-5EC6-CC7F-15CDC726A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CA7E2B4E-F254-282E-0D2C-265AF6FD6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922643AA-F005-636A-6E57-5FD4C3F1F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054496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6A3CCACB-E02F-79C7-C3FF-3B9FAB296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77E263-F1D0-D788-F5C8-E4693EB9D111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5A077A2-CD2A-8043-A691-6D2F505DE289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412DD5-FD1D-EA93-4D97-6EFF7BC2D9C3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A089B4C2-0CF8-A571-6EEF-F5A7DD6FE2FF}"/>
              </a:ext>
            </a:extLst>
          </p:cNvPr>
          <p:cNvSpPr/>
          <p:nvPr/>
        </p:nvSpPr>
        <p:spPr>
          <a:xfrm>
            <a:off x="6169891" y="2484582"/>
            <a:ext cx="4424218" cy="396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75EF6B-2F0C-53E9-9E65-FE3D70326BC3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4B872A-2C96-D691-E34A-FF3EC602EF17}"/>
              </a:ext>
            </a:extLst>
          </p:cNvPr>
          <p:cNvSpPr/>
          <p:nvPr/>
        </p:nvSpPr>
        <p:spPr>
          <a:xfrm>
            <a:off x="6578393" y="2087419"/>
            <a:ext cx="1699491" cy="475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6D8647-C1E7-61DA-D001-C3836B049FEF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AAA23D-5618-9440-433C-13129E8ACA2E}"/>
              </a:ext>
            </a:extLst>
          </p:cNvPr>
          <p:cNvSpPr txBox="1"/>
          <p:nvPr/>
        </p:nvSpPr>
        <p:spPr>
          <a:xfrm>
            <a:off x="8854535" y="576488"/>
            <a:ext cx="18103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84C5DD-E3DF-3F98-03D4-DCAA4042ED2F}"/>
              </a:ext>
            </a:extLst>
          </p:cNvPr>
          <p:cNvSpPr/>
          <p:nvPr/>
        </p:nvSpPr>
        <p:spPr>
          <a:xfrm>
            <a:off x="8959273" y="2087419"/>
            <a:ext cx="1422400" cy="401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B24D28-9A36-2C5B-37EA-7358B061BC05}"/>
              </a:ext>
            </a:extLst>
          </p:cNvPr>
          <p:cNvSpPr/>
          <p:nvPr/>
        </p:nvSpPr>
        <p:spPr>
          <a:xfrm>
            <a:off x="2041235" y="4581236"/>
            <a:ext cx="4128655" cy="1871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B1635A-EA07-3D4E-378D-D4254A484242}"/>
              </a:ext>
            </a:extLst>
          </p:cNvPr>
          <p:cNvSpPr txBox="1"/>
          <p:nvPr/>
        </p:nvSpPr>
        <p:spPr>
          <a:xfrm>
            <a:off x="2196513" y="2933220"/>
            <a:ext cx="16902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 err="1">
                <a:latin typeface="72 Condensed" panose="020B0506030000000003" pitchFamily="34" charset="0"/>
                <a:cs typeface="72 Condensed" panose="020B0506030000000003" pitchFamily="34" charset="0"/>
              </a:rPr>
              <a:t>CCPs</a:t>
            </a:r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 para Micro  e Pequenas Empresas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5D3522-0902-F394-3918-77A376D6B101}"/>
              </a:ext>
            </a:extLst>
          </p:cNvPr>
          <p:cNvSpPr txBox="1"/>
          <p:nvPr/>
        </p:nvSpPr>
        <p:spPr>
          <a:xfrm>
            <a:off x="4572698" y="2967335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MCF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Padrão</a:t>
            </a:r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 de 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Relatório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B75412-E0E0-1823-6716-A438BEB8ACBC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1008970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E9315-4292-6E80-BC06-5D5CC014E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2F7CEDD-A374-9F08-BDC5-2E928DF5A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FF9F3A3-1A46-105D-EFA7-20FDE3771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766E56-2C03-741C-BEC1-6884B249D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7F69C5-E2E5-09A0-7A76-72429C7D46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5EECD37-000D-6942-451B-FDDB90205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03B2F271-E668-AAF5-D76F-F090776DB8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E0363830-9F8D-9FD2-9FE5-29C812128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150591AA-D87D-18CB-EF2D-63C68EFB6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EF6D4C-9038-582E-334F-21BB3D591629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01EA2AC-BC0F-40FA-1405-FEFACC312CAF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3BC114F-EE53-507E-2DEF-3811F35532D6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9F94F1B2-9BC1-A37C-996B-8AD2BDBFA7FB}"/>
              </a:ext>
            </a:extLst>
          </p:cNvPr>
          <p:cNvSpPr/>
          <p:nvPr/>
        </p:nvSpPr>
        <p:spPr>
          <a:xfrm>
            <a:off x="8737599" y="2484582"/>
            <a:ext cx="1856509" cy="396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D10EEE-1A0C-F52B-B3A7-48C285940DF2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26A8E5-AE1F-45E3-2E61-A8FA1155C34C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3FE03B-CEB6-CCA7-2693-A18EF9394888}"/>
              </a:ext>
            </a:extLst>
          </p:cNvPr>
          <p:cNvSpPr txBox="1"/>
          <p:nvPr/>
        </p:nvSpPr>
        <p:spPr>
          <a:xfrm>
            <a:off x="8733764" y="576488"/>
            <a:ext cx="18103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B925F8E-E538-E106-64A2-31EABFE32FF2}"/>
              </a:ext>
            </a:extLst>
          </p:cNvPr>
          <p:cNvSpPr/>
          <p:nvPr/>
        </p:nvSpPr>
        <p:spPr>
          <a:xfrm>
            <a:off x="8959273" y="2087419"/>
            <a:ext cx="1422400" cy="401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207C253-79D1-B14D-D1D9-DF530E608D6C}"/>
              </a:ext>
            </a:extLst>
          </p:cNvPr>
          <p:cNvSpPr/>
          <p:nvPr/>
        </p:nvSpPr>
        <p:spPr>
          <a:xfrm>
            <a:off x="2041235" y="4581236"/>
            <a:ext cx="6830391" cy="1871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95927F4-AE83-D5DF-8359-4ECB79910A0A}"/>
              </a:ext>
            </a:extLst>
          </p:cNvPr>
          <p:cNvSpPr txBox="1"/>
          <p:nvPr/>
        </p:nvSpPr>
        <p:spPr>
          <a:xfrm>
            <a:off x="2380532" y="3071244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CCPs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for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SMEs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2A7B9A-CF8B-4372-6155-07358A44435A}"/>
              </a:ext>
            </a:extLst>
          </p:cNvPr>
          <p:cNvSpPr txBox="1"/>
          <p:nvPr/>
        </p:nvSpPr>
        <p:spPr>
          <a:xfrm>
            <a:off x="4451927" y="2967335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TCF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Reporting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Standard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726AD67-7ADD-3F0C-EFE2-5E7E1DDD7A49}"/>
              </a:ext>
            </a:extLst>
          </p:cNvPr>
          <p:cNvSpPr/>
          <p:nvPr/>
        </p:nvSpPr>
        <p:spPr>
          <a:xfrm>
            <a:off x="6605081" y="4135048"/>
            <a:ext cx="1731523" cy="511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CFA386-4A53-D80C-1B2C-A20D05117038}"/>
              </a:ext>
            </a:extLst>
          </p:cNvPr>
          <p:cNvSpPr txBox="1"/>
          <p:nvPr/>
        </p:nvSpPr>
        <p:spPr>
          <a:xfrm>
            <a:off x="6860328" y="2654161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Norma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Garantia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1684E7-0F72-8A2A-DC11-8C0D8540C9ED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408346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86896F-A888-3F21-92BD-E74748170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DE645F5-547B-E0C4-EC21-930D9E25F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9A6E1F-6908-E244-17FF-F12CC9F7E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DBC60E-9F1C-E0DC-3BCE-CCEB8175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85385C-D6B9-970B-FDC2-82BDA5DB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6568CAC-F4C7-8C67-85BE-3730F40FE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08335DC4-255B-8B78-C4CA-0197B4E8C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uzzle pieces with a few missing pieces&#10;&#10;AI-generated content may be incorrect.">
            <a:extLst>
              <a:ext uri="{FF2B5EF4-FFF2-40B4-BE49-F238E27FC236}">
                <a16:creationId xmlns:a16="http://schemas.microsoft.com/office/drawing/2014/main" id="{CA341F90-4B3A-CBC1-BA0D-012E1D064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2290" y="-1067053"/>
            <a:ext cx="6770767" cy="886691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71B5F2AD-8442-332E-CF2B-13A5AC056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C9DD96-CA42-5938-49BD-93D69BAEEEE3}"/>
              </a:ext>
            </a:extLst>
          </p:cNvPr>
          <p:cNvSpPr/>
          <p:nvPr/>
        </p:nvSpPr>
        <p:spPr>
          <a:xfrm>
            <a:off x="2148956" y="5846606"/>
            <a:ext cx="1582534" cy="905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ADD8635-6ECE-8426-E9FB-FC30ED333F4C}"/>
              </a:ext>
            </a:extLst>
          </p:cNvPr>
          <p:cNvCxnSpPr>
            <a:cxnSpLocks/>
          </p:cNvCxnSpPr>
          <p:nvPr/>
        </p:nvCxnSpPr>
        <p:spPr>
          <a:xfrm>
            <a:off x="2299856" y="5181600"/>
            <a:ext cx="0" cy="102580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B63DF87-3276-238A-D93E-6F200F01166E}"/>
              </a:ext>
            </a:extLst>
          </p:cNvPr>
          <p:cNvCxnSpPr>
            <a:cxnSpLocks/>
          </p:cNvCxnSpPr>
          <p:nvPr/>
        </p:nvCxnSpPr>
        <p:spPr>
          <a:xfrm>
            <a:off x="2253673" y="6207402"/>
            <a:ext cx="157763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00BEC128-71C2-1987-8BB6-9952B6207DFB}"/>
              </a:ext>
            </a:extLst>
          </p:cNvPr>
          <p:cNvSpPr/>
          <p:nvPr/>
        </p:nvSpPr>
        <p:spPr>
          <a:xfrm>
            <a:off x="8550151" y="4163586"/>
            <a:ext cx="1946390" cy="2117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3274C8-4B7E-4FBD-9CBC-C19BAABE9253}"/>
              </a:ext>
            </a:extLst>
          </p:cNvPr>
          <p:cNvSpPr txBox="1"/>
          <p:nvPr/>
        </p:nvSpPr>
        <p:spPr>
          <a:xfrm>
            <a:off x="4645891" y="740418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Estratégia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Publicada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E698B8-DF9F-59FD-54F2-676E2E886B1A}"/>
              </a:ext>
            </a:extLst>
          </p:cNvPr>
          <p:cNvSpPr txBox="1"/>
          <p:nvPr/>
        </p:nvSpPr>
        <p:spPr>
          <a:xfrm>
            <a:off x="6871857" y="557507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M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D9A3F1-0FEE-9F0E-B565-56FE44027EF8}"/>
              </a:ext>
            </a:extLst>
          </p:cNvPr>
          <p:cNvSpPr txBox="1"/>
          <p:nvPr/>
        </p:nvSpPr>
        <p:spPr>
          <a:xfrm>
            <a:off x="8837283" y="576488"/>
            <a:ext cx="15557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Programas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Conformidade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Cooperativa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5058C87-CA2A-213A-3A94-19CEE5C4A02D}"/>
              </a:ext>
            </a:extLst>
          </p:cNvPr>
          <p:cNvSpPr/>
          <p:nvPr/>
        </p:nvSpPr>
        <p:spPr>
          <a:xfrm>
            <a:off x="2041235" y="4581236"/>
            <a:ext cx="6830391" cy="1871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41DBE-D1E1-276A-4450-1D77A538E31E}"/>
              </a:ext>
            </a:extLst>
          </p:cNvPr>
          <p:cNvSpPr txBox="1"/>
          <p:nvPr/>
        </p:nvSpPr>
        <p:spPr>
          <a:xfrm>
            <a:off x="2380532" y="3071244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CCPs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for</a:t>
            </a:r>
          </a:p>
          <a:p>
            <a:pPr algn="ctr"/>
            <a:r>
              <a:rPr lang="en-US" b="1" dirty="0">
                <a:latin typeface="72 Condensed" panose="020B0506030000000003" pitchFamily="34" charset="0"/>
                <a:cs typeface="72 Condensed" panose="020B0506030000000003" pitchFamily="34" charset="0"/>
              </a:rPr>
              <a:t>SMEs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CE219F-7939-7EAB-EA01-B670E4CB2E87}"/>
              </a:ext>
            </a:extLst>
          </p:cNvPr>
          <p:cNvSpPr txBox="1"/>
          <p:nvPr/>
        </p:nvSpPr>
        <p:spPr>
          <a:xfrm>
            <a:off x="4451927" y="2967335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TCF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Reporting</a:t>
            </a:r>
          </a:p>
          <a:p>
            <a:pPr algn="ctr"/>
            <a:r>
              <a:rPr lang="en-US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Standard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A04B18-0E39-8607-52D8-3314DDC9DF59}"/>
              </a:ext>
            </a:extLst>
          </p:cNvPr>
          <p:cNvSpPr/>
          <p:nvPr/>
        </p:nvSpPr>
        <p:spPr>
          <a:xfrm>
            <a:off x="6605081" y="4135048"/>
            <a:ext cx="1731523" cy="511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22A0AE-2AF3-C36C-086B-F967BE8ECF4A}"/>
              </a:ext>
            </a:extLst>
          </p:cNvPr>
          <p:cNvSpPr txBox="1"/>
          <p:nvPr/>
        </p:nvSpPr>
        <p:spPr>
          <a:xfrm>
            <a:off x="6860328" y="2654161"/>
            <a:ext cx="1145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Norma de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Garantia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Tributária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0A6C2C-D10B-5757-6985-986E26F58340}"/>
              </a:ext>
            </a:extLst>
          </p:cNvPr>
          <p:cNvSpPr txBox="1"/>
          <p:nvPr/>
        </p:nvSpPr>
        <p:spPr>
          <a:xfrm>
            <a:off x="8901739" y="2697462"/>
            <a:ext cx="186139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penal da 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P. Jurídica</a:t>
            </a:r>
            <a:endParaRPr lang="en-US" b="1" noProof="0" dirty="0">
              <a:latin typeface="72 Condensed" panose="020B0506030000000003" pitchFamily="34" charset="0"/>
              <a:cs typeface="72 Condensed" panose="020B050603000000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510723-0B40-5525-3650-5634FF2BD038}"/>
              </a:ext>
            </a:extLst>
          </p:cNvPr>
          <p:cNvSpPr txBox="1"/>
          <p:nvPr/>
        </p:nvSpPr>
        <p:spPr>
          <a:xfrm>
            <a:off x="2026378" y="674408"/>
            <a:ext cx="19143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Responsabilidade </a:t>
            </a:r>
          </a:p>
          <a:p>
            <a:pPr algn="ctr"/>
            <a:r>
              <a:rPr lang="pt-BR" b="1" dirty="0">
                <a:latin typeface="72 Condensed" panose="020B0506030000000003" pitchFamily="34" charset="0"/>
                <a:cs typeface="72 Condensed" panose="020B0506030000000003" pitchFamily="34" charset="0"/>
              </a:rPr>
              <a:t>Social</a:t>
            </a:r>
          </a:p>
          <a:p>
            <a:pPr algn="ctr"/>
            <a:r>
              <a:rPr lang="pt-BR" b="1" noProof="0" dirty="0">
                <a:latin typeface="72 Condensed" panose="020B0506030000000003" pitchFamily="34" charset="0"/>
                <a:cs typeface="72 Condensed" panose="020B0506030000000003" pitchFamily="34" charset="0"/>
              </a:rPr>
              <a:t>Corporativa</a:t>
            </a:r>
          </a:p>
        </p:txBody>
      </p:sp>
    </p:spTree>
    <p:extLst>
      <p:ext uri="{BB962C8B-B14F-4D97-AF65-F5344CB8AC3E}">
        <p14:creationId xmlns:p14="http://schemas.microsoft.com/office/powerpoint/2010/main" val="3277895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343fe7-d293-48f8-95a0-508e3568d6db" xsi:nil="true"/>
    <Data xmlns="d937ac56-705c-4625-ab61-edc1520eb985" xsi:nil="true"/>
    <lcf76f155ced4ddcb4097134ff3c332f xmlns="d937ac56-705c-4625-ab61-edc1520eb985">
      <Terms xmlns="http://schemas.microsoft.com/office/infopath/2007/PartnerControls"/>
    </lcf76f155ced4ddcb4097134ff3c332f>
    <Subpasta xmlns="d937ac56-705c-4625-ab61-edc1520eb985" xsi:nil="true"/>
    <Assunto xmlns="d937ac56-705c-4625-ab61-edc1520eb985" xsi:nil="true"/>
    <Autor xmlns="d937ac56-705c-4625-ab61-edc1520eb985" xsi:nil="true"/>
    <_Flow_SignoffStatus xmlns="d937ac56-705c-4625-ab61-edc1520eb985" xsi:nil="true"/>
    <Equipe xmlns="d937ac56-705c-4625-ab61-edc1520eb98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0C3FEC7656B2B4FB53BF1E1BF7614E3" ma:contentTypeVersion="26" ma:contentTypeDescription="Crie um novo documento." ma:contentTypeScope="" ma:versionID="26dd6317a9a6f0eb24cd87607fa3a8a8">
  <xsd:schema xmlns:xsd="http://www.w3.org/2001/XMLSchema" xmlns:xs="http://www.w3.org/2001/XMLSchema" xmlns:p="http://schemas.microsoft.com/office/2006/metadata/properties" xmlns:ns2="d937ac56-705c-4625-ab61-edc1520eb985" xmlns:ns3="0be60910-ad3f-4f0c-8df7-4fccd397b81c" xmlns:ns4="1c343fe7-d293-48f8-95a0-508e3568d6db" targetNamespace="http://schemas.microsoft.com/office/2006/metadata/properties" ma:root="true" ma:fieldsID="7090bd1b02bb8fad4a8c10dc4956812c" ns2:_="" ns3:_="" ns4:_="">
    <xsd:import namespace="d937ac56-705c-4625-ab61-edc1520eb985"/>
    <xsd:import namespace="0be60910-ad3f-4f0c-8df7-4fccd397b81c"/>
    <xsd:import namespace="1c343fe7-d293-48f8-95a0-508e3568d6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Equipe" minOccurs="0"/>
                <xsd:element ref="ns2:Assunto" minOccurs="0"/>
                <xsd:element ref="ns2:Subpasta" minOccurs="0"/>
                <xsd:element ref="ns2:Autor" minOccurs="0"/>
                <xsd:element ref="ns3:SharedWithUsers" minOccurs="0"/>
                <xsd:element ref="ns3:SharedWithDetails" minOccurs="0"/>
                <xsd:element ref="ns4:TaxCatchAll" minOccurs="0"/>
                <xsd:element ref="ns2:lcf76f155ced4ddcb4097134ff3c332f" minOccurs="0"/>
                <xsd:element ref="ns2:Data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37ac56-705c-4625-ab61-edc1520eb9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quipe" ma:index="18" nillable="true" ma:displayName="Pasta" ma:description="Nome da pasta da Biblioteca Confia" ma:format="Dropdown" ma:internalName="Equipe">
      <xsd:simpleType>
        <xsd:restriction base="dms:Choice">
          <xsd:enumeration value="00. Geral"/>
          <xsd:enumeration value="01. Processo de Trabalho Confia"/>
          <xsd:enumeration value="02. Código de Boas Práticas - CBPT"/>
          <xsd:enumeration value="03. Referencial de Governança Tributária"/>
          <xsd:enumeration value="04. Gerenciamento de Riscos de Conformidade"/>
          <xsd:enumeration value="05. Fórum de Diálogo"/>
          <xsd:enumeration value="06. Estrutura Interna - Centro Confia"/>
          <xsd:enumeration value="07. Capacitação"/>
          <xsd:enumeration value="08. Comunicação"/>
          <xsd:enumeration value="09. Coordenação Administrativa"/>
          <xsd:enumeration value="10. Manual Confia"/>
          <xsd:enumeration value="11. Secretaria Executiva"/>
          <xsd:enumeration value="7. Coordenação Administrativa"/>
          <xsd:enumeration value="8. Manual Confia"/>
          <xsd:enumeration value="0. Geral"/>
        </xsd:restriction>
      </xsd:simpleType>
    </xsd:element>
    <xsd:element name="Assunto" ma:index="19" nillable="true" ma:displayName="Assunto" ma:description="Informar o assunto a que se refere o documento." ma:internalName="Assunto">
      <xsd:simpleType>
        <xsd:restriction base="dms:Text">
          <xsd:maxLength value="255"/>
        </xsd:restriction>
      </xsd:simpleType>
    </xsd:element>
    <xsd:element name="Subpasta" ma:index="20" nillable="true" ma:displayName="Subpasta" ma:description="Nome da subpasta da Biblioteca Confia" ma:format="Dropdown" ma:internalName="Subpasta">
      <xsd:simpleType>
        <xsd:restriction base="dms:Choice">
          <xsd:enumeration value="Digite a Opção 1"/>
          <xsd:enumeration value="Digite a Opção 2"/>
          <xsd:enumeration value="Digite a Opção 3"/>
        </xsd:restriction>
      </xsd:simpleType>
    </xsd:element>
    <xsd:element name="Autor" ma:index="21" nillable="true" ma:displayName="Autor" ma:description="Informe o nome do Autor do documento" ma:internalName="Autor">
      <xsd:simpleType>
        <xsd:restriction base="dms:Text">
          <xsd:maxLength value="255"/>
        </xsd:restriction>
      </xsd:simpleType>
    </xsd:element>
    <xsd:element name="lcf76f155ced4ddcb4097134ff3c332f" ma:index="26" nillable="true" ma:taxonomy="true" ma:internalName="lcf76f155ced4ddcb4097134ff3c332f" ma:taxonomyFieldName="MediaServiceImageTags" ma:displayName="Marcações de imagem" ma:readOnly="false" ma:fieldId="{5cf76f15-5ced-4ddc-b409-7134ff3c332f}" ma:taxonomyMulti="true" ma:sspId="bbb0a7e8-13cc-4f9e-86a5-04ec5dc485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a" ma:index="27" nillable="true" ma:displayName="Data" ma:format="DateOnly" ma:internalName="Data">
      <xsd:simpleType>
        <xsd:restriction base="dms:DateTime"/>
      </xsd:simpleType>
    </xsd:element>
    <xsd:element name="MediaServiceLocation" ma:index="2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31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60910-ad3f-4f0c-8df7-4fccd397b81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43fe7-d293-48f8-95a0-508e3568d6db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7bc4f232-6e07-4b2c-9ae6-ec7e9a353b55}" ma:internalName="TaxCatchAll" ma:showField="CatchAllData" ma:web="0be60910-ad3f-4f0c-8df7-4fccd397b8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0EE1DA-943C-47C4-B22C-FF9523D64047}">
  <ds:schemaRefs>
    <ds:schemaRef ds:uri="http://schemas.microsoft.com/office/2006/metadata/properties"/>
    <ds:schemaRef ds:uri="http://schemas.microsoft.com/office/infopath/2007/PartnerControls"/>
    <ds:schemaRef ds:uri="1c343fe7-d293-48f8-95a0-508e3568d6db"/>
    <ds:schemaRef ds:uri="d937ac56-705c-4625-ab61-edc1520eb985"/>
  </ds:schemaRefs>
</ds:datastoreItem>
</file>

<file path=customXml/itemProps2.xml><?xml version="1.0" encoding="utf-8"?>
<ds:datastoreItem xmlns:ds="http://schemas.openxmlformats.org/officeDocument/2006/customXml" ds:itemID="{74145BFD-4CFC-441F-AA2F-1354811C1F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1935D0-5137-4907-8E8E-A068DBC77C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37ac56-705c-4625-ab61-edc1520eb985"/>
    <ds:schemaRef ds:uri="0be60910-ad3f-4f0c-8df7-4fccd397b81c"/>
    <ds:schemaRef ds:uri="1c343fe7-d293-48f8-95a0-508e3568d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5761</TotalTime>
  <Words>292</Words>
  <Application>Microsoft Office PowerPoint</Application>
  <PresentationFormat>Widescreen</PresentationFormat>
  <Paragraphs>216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72 Condensed</vt:lpstr>
      <vt:lpstr>Aptos</vt:lpstr>
      <vt:lpstr>Aptos Display</vt:lpstr>
      <vt:lpstr>Arial</vt:lpstr>
      <vt:lpstr>Office Theme</vt:lpstr>
      <vt:lpstr>Desenvolvendo um marco jurídico para uma conduta tributária responsável  Uma mudança de paradigma  Ubaldo  Gonzalez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Inter-American Development Bank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Gonzalez de Frutos, Ubaldo Jesus</dc:creator>
  <cp:lastModifiedBy>Virginia Valladares Rodrigues</cp:lastModifiedBy>
  <cp:revision>3</cp:revision>
  <dcterms:created xsi:type="dcterms:W3CDTF">2025-11-27T08:33:24Z</dcterms:created>
  <dcterms:modified xsi:type="dcterms:W3CDTF">2025-12-15T21:59:16Z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0x01010000C3FEC7656B2B4FB53BF1E1BF7614E3</vt:lpwstr>
  </property>
  <property fmtid="{D5CDD505-2E9C-101B-9397-08002B2CF9AE}" pid="3" name="MediaServiceImageTags">
    <vt:lpwstr/>
  </property>
</Properties>
</file>