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67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AA6"/>
    <a:srgbClr val="5CC3B1"/>
    <a:srgbClr val="25273C"/>
    <a:srgbClr val="48C09E"/>
    <a:srgbClr val="3F8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FBA5A-09B1-4E6C-A021-5D08732EBC14}" v="1" dt="2025-12-08T12:39:11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Bacheschi Gomez de Lamadrid" userId="543c3a37-6489-4582-8eb9-ab2fa81ede89" providerId="ADAL" clId="{9969403F-CC86-44FE-9841-15EF79AF6B06}"/>
    <pc:docChg chg="undo custSel modSld">
      <pc:chgData name="Patricia Bacheschi Gomez de Lamadrid" userId="543c3a37-6489-4582-8eb9-ab2fa81ede89" providerId="ADAL" clId="{9969403F-CC86-44FE-9841-15EF79AF6B06}" dt="2025-12-06T00:06:27.203" v="43" actId="2711"/>
      <pc:docMkLst>
        <pc:docMk/>
      </pc:docMkLst>
      <pc:sldChg chg="modSp mod">
        <pc:chgData name="Patricia Bacheschi Gomez de Lamadrid" userId="543c3a37-6489-4582-8eb9-ab2fa81ede89" providerId="ADAL" clId="{9969403F-CC86-44FE-9841-15EF79AF6B06}" dt="2025-12-06T00:05:56.675" v="41" actId="1076"/>
        <pc:sldMkLst>
          <pc:docMk/>
          <pc:sldMk cId="788191284" sldId="257"/>
        </pc:sldMkLst>
        <pc:graphicFrameChg chg="mod modGraphic">
          <ac:chgData name="Patricia Bacheschi Gomez de Lamadrid" userId="543c3a37-6489-4582-8eb9-ab2fa81ede89" providerId="ADAL" clId="{9969403F-CC86-44FE-9841-15EF79AF6B06}" dt="2025-12-06T00:05:56.675" v="41" actId="1076"/>
          <ac:graphicFrameMkLst>
            <pc:docMk/>
            <pc:sldMk cId="788191284" sldId="257"/>
            <ac:graphicFrameMk id="2" creationId="{C181D557-DDDF-050E-BD55-6DE43C3256D0}"/>
          </ac:graphicFrameMkLst>
        </pc:graphicFrameChg>
      </pc:sldChg>
      <pc:sldChg chg="modSp">
        <pc:chgData name="Patricia Bacheschi Gomez de Lamadrid" userId="543c3a37-6489-4582-8eb9-ab2fa81ede89" providerId="ADAL" clId="{9969403F-CC86-44FE-9841-15EF79AF6B06}" dt="2025-12-06T00:06:15.624" v="42" actId="2711"/>
        <pc:sldMkLst>
          <pc:docMk/>
          <pc:sldMk cId="1397342860" sldId="266"/>
        </pc:sldMkLst>
        <pc:graphicFrameChg chg="mod">
          <ac:chgData name="Patricia Bacheschi Gomez de Lamadrid" userId="543c3a37-6489-4582-8eb9-ab2fa81ede89" providerId="ADAL" clId="{9969403F-CC86-44FE-9841-15EF79AF6B06}" dt="2025-12-06T00:06:15.624" v="42" actId="2711"/>
          <ac:graphicFrameMkLst>
            <pc:docMk/>
            <pc:sldMk cId="1397342860" sldId="266"/>
            <ac:graphicFrameMk id="3" creationId="{CC2A4398-D171-42E1-401A-DF9247E5F185}"/>
          </ac:graphicFrameMkLst>
        </pc:graphicFrameChg>
      </pc:sldChg>
      <pc:sldChg chg="modSp">
        <pc:chgData name="Patricia Bacheschi Gomez de Lamadrid" userId="543c3a37-6489-4582-8eb9-ab2fa81ede89" providerId="ADAL" clId="{9969403F-CC86-44FE-9841-15EF79AF6B06}" dt="2025-12-06T00:06:27.203" v="43" actId="2711"/>
        <pc:sldMkLst>
          <pc:docMk/>
          <pc:sldMk cId="1773046662" sldId="267"/>
        </pc:sldMkLst>
        <pc:graphicFrameChg chg="mod">
          <ac:chgData name="Patricia Bacheschi Gomez de Lamadrid" userId="543c3a37-6489-4582-8eb9-ab2fa81ede89" providerId="ADAL" clId="{9969403F-CC86-44FE-9841-15EF79AF6B06}" dt="2025-12-06T00:06:27.203" v="43" actId="2711"/>
          <ac:graphicFrameMkLst>
            <pc:docMk/>
            <pc:sldMk cId="1773046662" sldId="267"/>
            <ac:graphicFrameMk id="4" creationId="{2DAB9784-E615-3EB9-AC53-1A4BB514FEC2}"/>
          </ac:graphicFrameMkLst>
        </pc:graphicFrameChg>
      </pc:sldChg>
    </pc:docChg>
  </pc:docChgLst>
  <pc:docChgLst>
    <pc:chgData name="Virginia Valladares Rodrigues" userId="5e36a631-4490-4ec0-b841-976a6c6d8867" providerId="ADAL" clId="{8DFFBA5A-09B1-4E6C-A021-5D08732EBC14}"/>
    <pc:docChg chg="addSld modSld">
      <pc:chgData name="Virginia Valladares Rodrigues" userId="5e36a631-4490-4ec0-b841-976a6c6d8867" providerId="ADAL" clId="{8DFFBA5A-09B1-4E6C-A021-5D08732EBC14}" dt="2025-12-08T12:40:11.813" v="167" actId="6549"/>
      <pc:docMkLst>
        <pc:docMk/>
      </pc:docMkLst>
      <pc:sldChg chg="modSp mod">
        <pc:chgData name="Virginia Valladares Rodrigues" userId="5e36a631-4490-4ec0-b841-976a6c6d8867" providerId="ADAL" clId="{8DFFBA5A-09B1-4E6C-A021-5D08732EBC14}" dt="2025-12-08T12:38:51.275" v="94" actId="1038"/>
        <pc:sldMkLst>
          <pc:docMk/>
          <pc:sldMk cId="3055965939" sldId="256"/>
        </pc:sldMkLst>
        <pc:spChg chg="mod">
          <ac:chgData name="Virginia Valladares Rodrigues" userId="5e36a631-4490-4ec0-b841-976a6c6d8867" providerId="ADAL" clId="{8DFFBA5A-09B1-4E6C-A021-5D08732EBC14}" dt="2025-12-08T12:38:36.252" v="80" actId="1036"/>
          <ac:spMkLst>
            <pc:docMk/>
            <pc:sldMk cId="3055965939" sldId="256"/>
            <ac:spMk id="6" creationId="{A6DEFB67-CBCC-1860-9BF5-54A09000CBCA}"/>
          </ac:spMkLst>
        </pc:spChg>
        <pc:spChg chg="mod">
          <ac:chgData name="Virginia Valladares Rodrigues" userId="5e36a631-4490-4ec0-b841-976a6c6d8867" providerId="ADAL" clId="{8DFFBA5A-09B1-4E6C-A021-5D08732EBC14}" dt="2025-12-08T12:38:51.275" v="94" actId="1038"/>
          <ac:spMkLst>
            <pc:docMk/>
            <pc:sldMk cId="3055965939" sldId="256"/>
            <ac:spMk id="7" creationId="{AEF1B8EA-B650-A66F-9B79-659CF988330B}"/>
          </ac:spMkLst>
        </pc:spChg>
      </pc:sldChg>
      <pc:sldChg chg="modSp add mod">
        <pc:chgData name="Virginia Valladares Rodrigues" userId="5e36a631-4490-4ec0-b841-976a6c6d8867" providerId="ADAL" clId="{8DFFBA5A-09B1-4E6C-A021-5D08732EBC14}" dt="2025-12-08T12:40:11.813" v="167" actId="6549"/>
        <pc:sldMkLst>
          <pc:docMk/>
          <pc:sldMk cId="1913496997" sldId="265"/>
        </pc:sldMkLst>
        <pc:spChg chg="mod">
          <ac:chgData name="Virginia Valladares Rodrigues" userId="5e36a631-4490-4ec0-b841-976a6c6d8867" providerId="ADAL" clId="{8DFFBA5A-09B1-4E6C-A021-5D08732EBC14}" dt="2025-12-08T12:40:11.813" v="167" actId="6549"/>
          <ac:spMkLst>
            <pc:docMk/>
            <pc:sldMk cId="1913496997" sldId="265"/>
            <ac:spMk id="2" creationId="{2D73DBCA-E9C8-DAEC-59E5-DE5909CD529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9D104-7314-43AC-8F89-E6A5A202D7F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8CA62B33-5B56-431A-AB6D-3EE5DC61CDC0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2022</a:t>
          </a:r>
          <a:b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Fórum de Diálogo</a:t>
          </a:r>
        </a:p>
      </dgm:t>
    </dgm:pt>
    <dgm:pt modelId="{ADE53AF4-0202-48B2-A937-FBFEBDDAE8AD}" type="parTrans" cxnId="{307ADB23-5FAA-4B24-97AE-67D97286C23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8067604-8081-466C-A2D1-B1CCCF14BD64}" type="sibTrans" cxnId="{307ADB23-5FAA-4B24-97AE-67D97286C23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6230B7-9FDD-421C-90AC-63710CE9A31B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2024</a:t>
          </a:r>
          <a:b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ABNT</a:t>
          </a:r>
        </a:p>
      </dgm:t>
    </dgm:pt>
    <dgm:pt modelId="{D5CC57D7-7835-4234-91D5-1D5038325A4F}" type="parTrans" cxnId="{202CB69B-ADCE-4E17-AE1D-1B8558826221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4D4235-5F0D-4802-A1AE-371C75343217}" type="sibTrans" cxnId="{202CB69B-ADCE-4E17-AE1D-1B8558826221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A0007F-1251-480D-8F98-A80D33F6D6A6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Cinco diretrizes conceituais </a:t>
          </a:r>
        </a:p>
      </dgm:t>
    </dgm:pt>
    <dgm:pt modelId="{27DABB85-F646-4587-96F2-EA54A3D80BA1}" type="parTrans" cxnId="{A7DC5683-086D-4ACE-AD8F-1D56F6AD9103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AA74763-B718-4093-A08E-AD3C10A1E039}" type="sibTrans" cxnId="{A7DC5683-086D-4ACE-AD8F-1D56F6AD9103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383CE2-863C-4C4F-9343-3E38BEFD773A}">
      <dgm:prSet phldrT="[Texto]" custT="1"/>
      <dgm:spPr/>
      <dgm:t>
        <a:bodyPr/>
        <a:lstStyle/>
        <a:p>
          <a:r>
            <a: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Norma técnica de requisitos mínimos</a:t>
          </a:r>
        </a:p>
      </dgm:t>
    </dgm:pt>
    <dgm:pt modelId="{208BB9EB-0875-4CE3-8A7B-E99D0586446B}" type="parTrans" cxnId="{DC1A7BD1-0960-4327-BEE3-DCB104E85A6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80DD35-9C1E-4409-938B-13FABD80D500}" type="sibTrans" cxnId="{DC1A7BD1-0960-4327-BEE3-DCB104E85A6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4A9465-C200-4327-92DD-5D4B179BD18E}" type="pres">
      <dgm:prSet presAssocID="{45E9D104-7314-43AC-8F89-E6A5A202D7FE}" presName="linearFlow" presStyleCnt="0">
        <dgm:presLayoutVars>
          <dgm:dir/>
          <dgm:animLvl val="lvl"/>
          <dgm:resizeHandles val="exact"/>
        </dgm:presLayoutVars>
      </dgm:prSet>
      <dgm:spPr/>
    </dgm:pt>
    <dgm:pt modelId="{8E21CAA2-F2F9-4489-8C86-5A354CDCB0C6}" type="pres">
      <dgm:prSet presAssocID="{8CA62B33-5B56-431A-AB6D-3EE5DC61CDC0}" presName="composite" presStyleCnt="0"/>
      <dgm:spPr/>
    </dgm:pt>
    <dgm:pt modelId="{F50AA3ED-8686-42E1-8500-90C96791A54C}" type="pres">
      <dgm:prSet presAssocID="{8CA62B33-5B56-431A-AB6D-3EE5DC61CDC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5CB38BB-82FE-4547-BCB4-DD42F15059E1}" type="pres">
      <dgm:prSet presAssocID="{8CA62B33-5B56-431A-AB6D-3EE5DC61CDC0}" presName="parSh" presStyleLbl="node1" presStyleIdx="0" presStyleCnt="2" custScaleY="97786"/>
      <dgm:spPr/>
    </dgm:pt>
    <dgm:pt modelId="{68C9A7F8-39A6-4C19-9425-621C0A6BD5EB}" type="pres">
      <dgm:prSet presAssocID="{8CA62B33-5B56-431A-AB6D-3EE5DC61CDC0}" presName="desTx" presStyleLbl="fgAcc1" presStyleIdx="0" presStyleCnt="2" custScaleY="36885" custLinFactNeighborX="-9462" custLinFactNeighborY="-30421">
        <dgm:presLayoutVars>
          <dgm:bulletEnabled val="1"/>
        </dgm:presLayoutVars>
      </dgm:prSet>
      <dgm:spPr/>
    </dgm:pt>
    <dgm:pt modelId="{79DF8211-D2D7-44D9-94F5-F5C689D4AF68}" type="pres">
      <dgm:prSet presAssocID="{48067604-8081-466C-A2D1-B1CCCF14BD64}" presName="sibTrans" presStyleLbl="sibTrans2D1" presStyleIdx="0" presStyleCnt="1"/>
      <dgm:spPr/>
    </dgm:pt>
    <dgm:pt modelId="{1F80E6AD-AE8C-4F11-8457-0E94AC11EEA2}" type="pres">
      <dgm:prSet presAssocID="{48067604-8081-466C-A2D1-B1CCCF14BD64}" presName="connTx" presStyleLbl="sibTrans2D1" presStyleIdx="0" presStyleCnt="1"/>
      <dgm:spPr/>
    </dgm:pt>
    <dgm:pt modelId="{87A4CB93-1D89-4C32-A3BB-50D49575B427}" type="pres">
      <dgm:prSet presAssocID="{3D6230B7-9FDD-421C-90AC-63710CE9A31B}" presName="composite" presStyleCnt="0"/>
      <dgm:spPr/>
    </dgm:pt>
    <dgm:pt modelId="{554BABC8-2EF3-47D8-BD84-8C133924242F}" type="pres">
      <dgm:prSet presAssocID="{3D6230B7-9FDD-421C-90AC-63710CE9A31B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9D1AD06-D6CE-404C-841C-3757D19AE415}" type="pres">
      <dgm:prSet presAssocID="{3D6230B7-9FDD-421C-90AC-63710CE9A31B}" presName="parSh" presStyleLbl="node1" presStyleIdx="1" presStyleCnt="2"/>
      <dgm:spPr/>
    </dgm:pt>
    <dgm:pt modelId="{817A682A-CD0D-47FA-AF7C-94F8CBF6C6DF}" type="pres">
      <dgm:prSet presAssocID="{3D6230B7-9FDD-421C-90AC-63710CE9A31B}" presName="desTx" presStyleLbl="fgAcc1" presStyleIdx="1" presStyleCnt="2" custScaleY="37834" custLinFactNeighborX="-9555" custLinFactNeighborY="-30715">
        <dgm:presLayoutVars>
          <dgm:bulletEnabled val="1"/>
        </dgm:presLayoutVars>
      </dgm:prSet>
      <dgm:spPr/>
    </dgm:pt>
  </dgm:ptLst>
  <dgm:cxnLst>
    <dgm:cxn modelId="{07147208-A3FD-4434-B114-4A02F0AF83E8}" type="presOf" srcId="{3D6230B7-9FDD-421C-90AC-63710CE9A31B}" destId="{554BABC8-2EF3-47D8-BD84-8C133924242F}" srcOrd="0" destOrd="0" presId="urn:microsoft.com/office/officeart/2005/8/layout/process3"/>
    <dgm:cxn modelId="{C9F31220-8E44-48DA-A551-AF068457F45D}" type="presOf" srcId="{43383CE2-863C-4C4F-9343-3E38BEFD773A}" destId="{817A682A-CD0D-47FA-AF7C-94F8CBF6C6DF}" srcOrd="0" destOrd="0" presId="urn:microsoft.com/office/officeart/2005/8/layout/process3"/>
    <dgm:cxn modelId="{307ADB23-5FAA-4B24-97AE-67D97286C239}" srcId="{45E9D104-7314-43AC-8F89-E6A5A202D7FE}" destId="{8CA62B33-5B56-431A-AB6D-3EE5DC61CDC0}" srcOrd="0" destOrd="0" parTransId="{ADE53AF4-0202-48B2-A937-FBFEBDDAE8AD}" sibTransId="{48067604-8081-466C-A2D1-B1CCCF14BD64}"/>
    <dgm:cxn modelId="{AE5DD62E-05B3-43AF-8636-06B72D071C48}" type="presOf" srcId="{48067604-8081-466C-A2D1-B1CCCF14BD64}" destId="{1F80E6AD-AE8C-4F11-8457-0E94AC11EEA2}" srcOrd="1" destOrd="0" presId="urn:microsoft.com/office/officeart/2005/8/layout/process3"/>
    <dgm:cxn modelId="{93338F4D-5B2B-4142-BAA8-90CE18FFA796}" type="presOf" srcId="{45E9D104-7314-43AC-8F89-E6A5A202D7FE}" destId="{C64A9465-C200-4327-92DD-5D4B179BD18E}" srcOrd="0" destOrd="0" presId="urn:microsoft.com/office/officeart/2005/8/layout/process3"/>
    <dgm:cxn modelId="{A7DC5683-086D-4ACE-AD8F-1D56F6AD9103}" srcId="{8CA62B33-5B56-431A-AB6D-3EE5DC61CDC0}" destId="{2AA0007F-1251-480D-8F98-A80D33F6D6A6}" srcOrd="0" destOrd="0" parTransId="{27DABB85-F646-4587-96F2-EA54A3D80BA1}" sibTransId="{6AA74763-B718-4093-A08E-AD3C10A1E039}"/>
    <dgm:cxn modelId="{E2E0579A-CB0F-4433-98E8-09283E4200DC}" type="presOf" srcId="{48067604-8081-466C-A2D1-B1CCCF14BD64}" destId="{79DF8211-D2D7-44D9-94F5-F5C689D4AF68}" srcOrd="0" destOrd="0" presId="urn:microsoft.com/office/officeart/2005/8/layout/process3"/>
    <dgm:cxn modelId="{202CB69B-ADCE-4E17-AE1D-1B8558826221}" srcId="{45E9D104-7314-43AC-8F89-E6A5A202D7FE}" destId="{3D6230B7-9FDD-421C-90AC-63710CE9A31B}" srcOrd="1" destOrd="0" parTransId="{D5CC57D7-7835-4234-91D5-1D5038325A4F}" sibTransId="{834D4235-5F0D-4802-A1AE-371C75343217}"/>
    <dgm:cxn modelId="{1DFA62A7-5280-48CF-AB63-3BF2714CEBE2}" type="presOf" srcId="{8CA62B33-5B56-431A-AB6D-3EE5DC61CDC0}" destId="{F50AA3ED-8686-42E1-8500-90C96791A54C}" srcOrd="0" destOrd="0" presId="urn:microsoft.com/office/officeart/2005/8/layout/process3"/>
    <dgm:cxn modelId="{C934C6AC-80A8-4926-AEE3-6428FA54593C}" type="presOf" srcId="{3D6230B7-9FDD-421C-90AC-63710CE9A31B}" destId="{A9D1AD06-D6CE-404C-841C-3757D19AE415}" srcOrd="1" destOrd="0" presId="urn:microsoft.com/office/officeart/2005/8/layout/process3"/>
    <dgm:cxn modelId="{DC1A7BD1-0960-4327-BEE3-DCB104E85A62}" srcId="{3D6230B7-9FDD-421C-90AC-63710CE9A31B}" destId="{43383CE2-863C-4C4F-9343-3E38BEFD773A}" srcOrd="0" destOrd="0" parTransId="{208BB9EB-0875-4CE3-8A7B-E99D0586446B}" sibTransId="{C180DD35-9C1E-4409-938B-13FABD80D500}"/>
    <dgm:cxn modelId="{1D5FEAD8-210E-48AF-A61A-7228263684FD}" type="presOf" srcId="{2AA0007F-1251-480D-8F98-A80D33F6D6A6}" destId="{68C9A7F8-39A6-4C19-9425-621C0A6BD5EB}" srcOrd="0" destOrd="0" presId="urn:microsoft.com/office/officeart/2005/8/layout/process3"/>
    <dgm:cxn modelId="{4510AEEA-03F5-4FA3-9475-07A7DE34E61B}" type="presOf" srcId="{8CA62B33-5B56-431A-AB6D-3EE5DC61CDC0}" destId="{F5CB38BB-82FE-4547-BCB4-DD42F15059E1}" srcOrd="1" destOrd="0" presId="urn:microsoft.com/office/officeart/2005/8/layout/process3"/>
    <dgm:cxn modelId="{435B5ADD-C019-4593-8E85-8303312B156F}" type="presParOf" srcId="{C64A9465-C200-4327-92DD-5D4B179BD18E}" destId="{8E21CAA2-F2F9-4489-8C86-5A354CDCB0C6}" srcOrd="0" destOrd="0" presId="urn:microsoft.com/office/officeart/2005/8/layout/process3"/>
    <dgm:cxn modelId="{4F55D5B2-0166-4223-8BA3-D42125C964FE}" type="presParOf" srcId="{8E21CAA2-F2F9-4489-8C86-5A354CDCB0C6}" destId="{F50AA3ED-8686-42E1-8500-90C96791A54C}" srcOrd="0" destOrd="0" presId="urn:microsoft.com/office/officeart/2005/8/layout/process3"/>
    <dgm:cxn modelId="{EC9A7E69-2DE0-4F82-8B17-7B6702B6047E}" type="presParOf" srcId="{8E21CAA2-F2F9-4489-8C86-5A354CDCB0C6}" destId="{F5CB38BB-82FE-4547-BCB4-DD42F15059E1}" srcOrd="1" destOrd="0" presId="urn:microsoft.com/office/officeart/2005/8/layout/process3"/>
    <dgm:cxn modelId="{97482319-51EB-4790-BFF6-9EEFB3293404}" type="presParOf" srcId="{8E21CAA2-F2F9-4489-8C86-5A354CDCB0C6}" destId="{68C9A7F8-39A6-4C19-9425-621C0A6BD5EB}" srcOrd="2" destOrd="0" presId="urn:microsoft.com/office/officeart/2005/8/layout/process3"/>
    <dgm:cxn modelId="{D5643828-A654-4825-98F9-115D8A5A26C4}" type="presParOf" srcId="{C64A9465-C200-4327-92DD-5D4B179BD18E}" destId="{79DF8211-D2D7-44D9-94F5-F5C689D4AF68}" srcOrd="1" destOrd="0" presId="urn:microsoft.com/office/officeart/2005/8/layout/process3"/>
    <dgm:cxn modelId="{0452B94A-3858-42B4-9442-549800C4A812}" type="presParOf" srcId="{79DF8211-D2D7-44D9-94F5-F5C689D4AF68}" destId="{1F80E6AD-AE8C-4F11-8457-0E94AC11EEA2}" srcOrd="0" destOrd="0" presId="urn:microsoft.com/office/officeart/2005/8/layout/process3"/>
    <dgm:cxn modelId="{A103A952-C6BE-4B64-9470-94FC1CFDEF93}" type="presParOf" srcId="{C64A9465-C200-4327-92DD-5D4B179BD18E}" destId="{87A4CB93-1D89-4C32-A3BB-50D49575B427}" srcOrd="2" destOrd="0" presId="urn:microsoft.com/office/officeart/2005/8/layout/process3"/>
    <dgm:cxn modelId="{7500BE39-FEB6-4930-8C34-81A80FCEB2E5}" type="presParOf" srcId="{87A4CB93-1D89-4C32-A3BB-50D49575B427}" destId="{554BABC8-2EF3-47D8-BD84-8C133924242F}" srcOrd="0" destOrd="0" presId="urn:microsoft.com/office/officeart/2005/8/layout/process3"/>
    <dgm:cxn modelId="{2FB2B809-5F6C-4119-8DB2-BBF57E6C8475}" type="presParOf" srcId="{87A4CB93-1D89-4C32-A3BB-50D49575B427}" destId="{A9D1AD06-D6CE-404C-841C-3757D19AE415}" srcOrd="1" destOrd="0" presId="urn:microsoft.com/office/officeart/2005/8/layout/process3"/>
    <dgm:cxn modelId="{70A12558-8602-4F17-BE8D-76EE8FC363AF}" type="presParOf" srcId="{87A4CB93-1D89-4C32-A3BB-50D49575B427}" destId="{817A682A-CD0D-47FA-AF7C-94F8CBF6C6D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60C40-DCBF-4291-A4A8-CCC707D275C7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8605656-B5B8-484E-AFA7-A2982D4DC82A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 37301:2021</a:t>
          </a:r>
          <a:b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Sistemas de Gestão de </a:t>
          </a:r>
          <a:r>
            <a:rPr lang="pt-BR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</a:t>
          </a:r>
        </a:p>
      </dgm:t>
    </dgm:pt>
    <dgm:pt modelId="{5B3DB889-6C93-41DE-8DE6-566F0B2C2A49}" type="parTrans" cxnId="{20F78ECA-E283-4FDD-8F4F-B4F326CC9EA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8C8508-1796-43D3-9614-CC46D5870527}" type="sibTrans" cxnId="{20F78ECA-E283-4FDD-8F4F-B4F326CC9EA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D6BF864-0A05-4304-AB7B-DFA397B58A71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Customização tributário</a:t>
          </a:r>
        </a:p>
      </dgm:t>
    </dgm:pt>
    <dgm:pt modelId="{2E11C4FE-35BB-4216-BBE5-46A93218659F}" type="parTrans" cxnId="{6AB7D1D1-56AC-4F8B-9F9F-E673E2D4221D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BB5896-BE15-40BE-A102-A8C9ACD38D23}" type="sibTrans" cxnId="{6AB7D1D1-56AC-4F8B-9F9F-E673E2D4221D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E0C15A-73D9-427C-A3F9-421DF82048DE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 19602:2019</a:t>
          </a:r>
          <a:b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Sistemas de gestión de </a:t>
          </a:r>
          <a:r>
            <a:rPr lang="es-E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</a:t>
          </a:r>
          <a:r>
            <a: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tributario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81BDAC-E297-4562-B221-11BA89DC5F0C}" type="parTrans" cxnId="{DE712B01-9460-4A47-9FCE-2F12DE529F0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FF8F719-627B-40CD-A869-CCC9E174348B}" type="sibTrans" cxnId="{DE712B01-9460-4A47-9FCE-2F12DE529F0E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9E065A-DED6-497A-893D-B26809525543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Adaptação peculiaridades Brasil</a:t>
          </a:r>
        </a:p>
      </dgm:t>
    </dgm:pt>
    <dgm:pt modelId="{72BBFD03-F2A8-4DEC-8380-7B867F4B09D1}" type="parTrans" cxnId="{5CECCE67-7323-4FC9-99A2-DF580B8862FC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19A433-D598-4F44-B27A-115A04DC18C6}" type="sibTrans" cxnId="{5CECCE67-7323-4FC9-99A2-DF580B8862FC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9651FF-07BF-40D6-9DD8-B7A0CCAC76FF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Originais GT 13</a:t>
          </a:r>
        </a:p>
      </dgm:t>
    </dgm:pt>
    <dgm:pt modelId="{7BEF74D3-9E19-4C49-8B42-E42BD7FDE61A}" type="parTrans" cxnId="{C4700EFC-96E7-42D3-B2C4-375C520DB3C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EE11AC-E4BD-413F-877E-35FC5CA28CF6}" type="sibTrans" cxnId="{C4700EFC-96E7-42D3-B2C4-375C520DB3C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5B874F-4B6A-48CA-9961-87AE5A11F1FD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Atualização e melhorias gerais</a:t>
          </a:r>
        </a:p>
      </dgm:t>
    </dgm:pt>
    <dgm:pt modelId="{368DCC4D-84CA-47C2-88F2-5E72CB7935D4}" type="parTrans" cxnId="{D263885E-4E27-4069-A6B9-39D896AC828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8A454E-6810-4D3C-9329-70F65879F082}" type="sibTrans" cxnId="{D263885E-4E27-4069-A6B9-39D896AC828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DFDC87B-8D4B-4D81-B207-39E900CB5533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37001:2025</a:t>
          </a:r>
          <a:b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Governança das organizações</a:t>
          </a:r>
        </a:p>
      </dgm:t>
    </dgm:pt>
    <dgm:pt modelId="{809BEC28-D0C9-43A9-8EF0-CBBCBA263390}" type="parTrans" cxnId="{FED16F01-FC91-4D67-8B36-AD92141090A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BC36CC-B5A7-4A77-BEDA-32DF267AE306}" type="sibTrans" cxnId="{FED16F01-FC91-4D67-8B36-AD92141090A5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4FA8149-8D36-43E0-8E78-34EF85ABAB1F}" type="pres">
      <dgm:prSet presAssocID="{E6460C40-DCBF-4291-A4A8-CCC707D275C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7D346A-E3B1-4F57-B12B-9710C609F3AA}" type="pres">
      <dgm:prSet presAssocID="{98605656-B5B8-484E-AFA7-A2982D4DC82A}" presName="vertOne" presStyleCnt="0"/>
      <dgm:spPr/>
    </dgm:pt>
    <dgm:pt modelId="{292C1836-9473-4740-85FB-500F8B2D2B8A}" type="pres">
      <dgm:prSet presAssocID="{98605656-B5B8-484E-AFA7-A2982D4DC82A}" presName="txOne" presStyleLbl="node0" presStyleIdx="0" presStyleCnt="1">
        <dgm:presLayoutVars>
          <dgm:chPref val="3"/>
        </dgm:presLayoutVars>
      </dgm:prSet>
      <dgm:spPr/>
    </dgm:pt>
    <dgm:pt modelId="{8EC9254E-042F-492B-B6D2-614E919A5A51}" type="pres">
      <dgm:prSet presAssocID="{98605656-B5B8-484E-AFA7-A2982D4DC82A}" presName="parTransOne" presStyleCnt="0"/>
      <dgm:spPr/>
    </dgm:pt>
    <dgm:pt modelId="{B59CA957-774A-4FBE-B807-078DD9529AF0}" type="pres">
      <dgm:prSet presAssocID="{98605656-B5B8-484E-AFA7-A2982D4DC82A}" presName="horzOne" presStyleCnt="0"/>
      <dgm:spPr/>
    </dgm:pt>
    <dgm:pt modelId="{D1F8BB35-5444-4DF9-9A0D-56321CA47233}" type="pres">
      <dgm:prSet presAssocID="{005B874F-4B6A-48CA-9961-87AE5A11F1FD}" presName="vertTwo" presStyleCnt="0"/>
      <dgm:spPr/>
    </dgm:pt>
    <dgm:pt modelId="{9A0889AE-6F6D-460C-85FB-2566A0C83B4F}" type="pres">
      <dgm:prSet presAssocID="{005B874F-4B6A-48CA-9961-87AE5A11F1FD}" presName="txTwo" presStyleLbl="node2" presStyleIdx="0" presStyleCnt="3">
        <dgm:presLayoutVars>
          <dgm:chPref val="3"/>
        </dgm:presLayoutVars>
      </dgm:prSet>
      <dgm:spPr/>
    </dgm:pt>
    <dgm:pt modelId="{4D6540FD-EAF1-493B-BB78-2053B45BD992}" type="pres">
      <dgm:prSet presAssocID="{005B874F-4B6A-48CA-9961-87AE5A11F1FD}" presName="parTransTwo" presStyleCnt="0"/>
      <dgm:spPr/>
    </dgm:pt>
    <dgm:pt modelId="{F3623594-1582-4AC8-9B59-07D3944E55BB}" type="pres">
      <dgm:prSet presAssocID="{005B874F-4B6A-48CA-9961-87AE5A11F1FD}" presName="horzTwo" presStyleCnt="0"/>
      <dgm:spPr/>
    </dgm:pt>
    <dgm:pt modelId="{29353472-EA3E-4F15-806E-AB53AF8190BF}" type="pres">
      <dgm:prSet presAssocID="{2DFDC87B-8D4B-4D81-B207-39E900CB5533}" presName="vertThree" presStyleCnt="0"/>
      <dgm:spPr/>
    </dgm:pt>
    <dgm:pt modelId="{7118D0D4-2BE4-4D75-84D2-89B8284D67B3}" type="pres">
      <dgm:prSet presAssocID="{2DFDC87B-8D4B-4D81-B207-39E900CB5533}" presName="txThree" presStyleLbl="node3" presStyleIdx="0" presStyleCnt="3">
        <dgm:presLayoutVars>
          <dgm:chPref val="3"/>
        </dgm:presLayoutVars>
      </dgm:prSet>
      <dgm:spPr/>
    </dgm:pt>
    <dgm:pt modelId="{43EAC439-284B-4865-B851-61E95D28F41F}" type="pres">
      <dgm:prSet presAssocID="{2DFDC87B-8D4B-4D81-B207-39E900CB5533}" presName="horzThree" presStyleCnt="0"/>
      <dgm:spPr/>
    </dgm:pt>
    <dgm:pt modelId="{6E800DF6-6C47-46CF-99CC-8CA3876380A7}" type="pres">
      <dgm:prSet presAssocID="{4C8A454E-6810-4D3C-9329-70F65879F082}" presName="sibSpaceTwo" presStyleCnt="0"/>
      <dgm:spPr/>
    </dgm:pt>
    <dgm:pt modelId="{45AEA6BF-0483-474D-B2DA-980108B676CF}" type="pres">
      <dgm:prSet presAssocID="{5D6BF864-0A05-4304-AB7B-DFA397B58A71}" presName="vertTwo" presStyleCnt="0"/>
      <dgm:spPr/>
    </dgm:pt>
    <dgm:pt modelId="{3108BE9A-871C-4715-9152-A11981EA72A8}" type="pres">
      <dgm:prSet presAssocID="{5D6BF864-0A05-4304-AB7B-DFA397B58A71}" presName="txTwo" presStyleLbl="node2" presStyleIdx="1" presStyleCnt="3">
        <dgm:presLayoutVars>
          <dgm:chPref val="3"/>
        </dgm:presLayoutVars>
      </dgm:prSet>
      <dgm:spPr/>
    </dgm:pt>
    <dgm:pt modelId="{61020743-7C9F-4C51-9E91-9F795023E9A5}" type="pres">
      <dgm:prSet presAssocID="{5D6BF864-0A05-4304-AB7B-DFA397B58A71}" presName="parTransTwo" presStyleCnt="0"/>
      <dgm:spPr/>
    </dgm:pt>
    <dgm:pt modelId="{3C5C7837-CC84-4069-AF6F-A254963CE097}" type="pres">
      <dgm:prSet presAssocID="{5D6BF864-0A05-4304-AB7B-DFA397B58A71}" presName="horzTwo" presStyleCnt="0"/>
      <dgm:spPr/>
    </dgm:pt>
    <dgm:pt modelId="{E28D85C7-3C51-41F7-A905-78521FD6FB6E}" type="pres">
      <dgm:prSet presAssocID="{60E0C15A-73D9-427C-A3F9-421DF82048DE}" presName="vertThree" presStyleCnt="0"/>
      <dgm:spPr/>
    </dgm:pt>
    <dgm:pt modelId="{2D8980F4-152A-43D6-AA1A-12F02B362B02}" type="pres">
      <dgm:prSet presAssocID="{60E0C15A-73D9-427C-A3F9-421DF82048DE}" presName="txThree" presStyleLbl="node3" presStyleIdx="1" presStyleCnt="3">
        <dgm:presLayoutVars>
          <dgm:chPref val="3"/>
        </dgm:presLayoutVars>
      </dgm:prSet>
      <dgm:spPr/>
    </dgm:pt>
    <dgm:pt modelId="{1E449346-5624-413D-8F17-911FD20E4279}" type="pres">
      <dgm:prSet presAssocID="{60E0C15A-73D9-427C-A3F9-421DF82048DE}" presName="horzThree" presStyleCnt="0"/>
      <dgm:spPr/>
    </dgm:pt>
    <dgm:pt modelId="{0BCAECEC-ADBF-4A76-A5F2-D78DDBEA3E64}" type="pres">
      <dgm:prSet presAssocID="{C6BB5896-BE15-40BE-A102-A8C9ACD38D23}" presName="sibSpaceTwo" presStyleCnt="0"/>
      <dgm:spPr/>
    </dgm:pt>
    <dgm:pt modelId="{2BB4A095-DB79-4411-A512-71E2F67A1D75}" type="pres">
      <dgm:prSet presAssocID="{5E9E065A-DED6-497A-893D-B26809525543}" presName="vertTwo" presStyleCnt="0"/>
      <dgm:spPr/>
    </dgm:pt>
    <dgm:pt modelId="{F6E0C16C-4911-4B11-8DB0-AC6756663DFF}" type="pres">
      <dgm:prSet presAssocID="{5E9E065A-DED6-497A-893D-B26809525543}" presName="txTwo" presStyleLbl="node2" presStyleIdx="2" presStyleCnt="3">
        <dgm:presLayoutVars>
          <dgm:chPref val="3"/>
        </dgm:presLayoutVars>
      </dgm:prSet>
      <dgm:spPr/>
    </dgm:pt>
    <dgm:pt modelId="{477BF05B-64F8-4281-803B-48151F8139CA}" type="pres">
      <dgm:prSet presAssocID="{5E9E065A-DED6-497A-893D-B26809525543}" presName="parTransTwo" presStyleCnt="0"/>
      <dgm:spPr/>
    </dgm:pt>
    <dgm:pt modelId="{814E5CF7-C5ED-48E1-B4D1-1F04CB62AAA5}" type="pres">
      <dgm:prSet presAssocID="{5E9E065A-DED6-497A-893D-B26809525543}" presName="horzTwo" presStyleCnt="0"/>
      <dgm:spPr/>
    </dgm:pt>
    <dgm:pt modelId="{92D1BEB1-C12C-49EE-B01C-4481C889AC09}" type="pres">
      <dgm:prSet presAssocID="{359651FF-07BF-40D6-9DD8-B7A0CCAC76FF}" presName="vertThree" presStyleCnt="0"/>
      <dgm:spPr/>
    </dgm:pt>
    <dgm:pt modelId="{459C19A3-1F2B-4A37-ABEA-1E36236242C7}" type="pres">
      <dgm:prSet presAssocID="{359651FF-07BF-40D6-9DD8-B7A0CCAC76FF}" presName="txThree" presStyleLbl="node3" presStyleIdx="2" presStyleCnt="3">
        <dgm:presLayoutVars>
          <dgm:chPref val="3"/>
        </dgm:presLayoutVars>
      </dgm:prSet>
      <dgm:spPr/>
    </dgm:pt>
    <dgm:pt modelId="{B278D591-D141-4C48-900B-222E41C57BC0}" type="pres">
      <dgm:prSet presAssocID="{359651FF-07BF-40D6-9DD8-B7A0CCAC76FF}" presName="horzThree" presStyleCnt="0"/>
      <dgm:spPr/>
    </dgm:pt>
  </dgm:ptLst>
  <dgm:cxnLst>
    <dgm:cxn modelId="{DE712B01-9460-4A47-9FCE-2F12DE529F0E}" srcId="{5D6BF864-0A05-4304-AB7B-DFA397B58A71}" destId="{60E0C15A-73D9-427C-A3F9-421DF82048DE}" srcOrd="0" destOrd="0" parTransId="{1881BDAC-E297-4562-B221-11BA89DC5F0C}" sibTransId="{9FF8F719-627B-40CD-A869-CCC9E174348B}"/>
    <dgm:cxn modelId="{FED16F01-FC91-4D67-8B36-AD92141090A5}" srcId="{005B874F-4B6A-48CA-9961-87AE5A11F1FD}" destId="{2DFDC87B-8D4B-4D81-B207-39E900CB5533}" srcOrd="0" destOrd="0" parTransId="{809BEC28-D0C9-43A9-8EF0-CBBCBA263390}" sibTransId="{B8BC36CC-B5A7-4A77-BEDA-32DF267AE306}"/>
    <dgm:cxn modelId="{43D7D915-1993-4C85-8225-94945E281B9B}" type="presOf" srcId="{5E9E065A-DED6-497A-893D-B26809525543}" destId="{F6E0C16C-4911-4B11-8DB0-AC6756663DFF}" srcOrd="0" destOrd="0" presId="urn:microsoft.com/office/officeart/2005/8/layout/hierarchy4"/>
    <dgm:cxn modelId="{D33E291B-9A31-49E0-867E-3225457BBC22}" type="presOf" srcId="{5D6BF864-0A05-4304-AB7B-DFA397B58A71}" destId="{3108BE9A-871C-4715-9152-A11981EA72A8}" srcOrd="0" destOrd="0" presId="urn:microsoft.com/office/officeart/2005/8/layout/hierarchy4"/>
    <dgm:cxn modelId="{D263885E-4E27-4069-A6B9-39D896AC8289}" srcId="{98605656-B5B8-484E-AFA7-A2982D4DC82A}" destId="{005B874F-4B6A-48CA-9961-87AE5A11F1FD}" srcOrd="0" destOrd="0" parTransId="{368DCC4D-84CA-47C2-88F2-5E72CB7935D4}" sibTransId="{4C8A454E-6810-4D3C-9329-70F65879F082}"/>
    <dgm:cxn modelId="{D3324346-1A3A-4FA5-A17F-EC87477AF9DA}" type="presOf" srcId="{98605656-B5B8-484E-AFA7-A2982D4DC82A}" destId="{292C1836-9473-4740-85FB-500F8B2D2B8A}" srcOrd="0" destOrd="0" presId="urn:microsoft.com/office/officeart/2005/8/layout/hierarchy4"/>
    <dgm:cxn modelId="{5CECCE67-7323-4FC9-99A2-DF580B8862FC}" srcId="{98605656-B5B8-484E-AFA7-A2982D4DC82A}" destId="{5E9E065A-DED6-497A-893D-B26809525543}" srcOrd="2" destOrd="0" parTransId="{72BBFD03-F2A8-4DEC-8380-7B867F4B09D1}" sibTransId="{5C19A433-D598-4F44-B27A-115A04DC18C6}"/>
    <dgm:cxn modelId="{9225CC69-B927-4987-8859-9CCCCDA4E935}" type="presOf" srcId="{E6460C40-DCBF-4291-A4A8-CCC707D275C7}" destId="{C4FA8149-8D36-43E0-8E78-34EF85ABAB1F}" srcOrd="0" destOrd="0" presId="urn:microsoft.com/office/officeart/2005/8/layout/hierarchy4"/>
    <dgm:cxn modelId="{EEA02D58-2EA4-4AFA-97F4-32B9BADFA143}" type="presOf" srcId="{359651FF-07BF-40D6-9DD8-B7A0CCAC76FF}" destId="{459C19A3-1F2B-4A37-ABEA-1E36236242C7}" srcOrd="0" destOrd="0" presId="urn:microsoft.com/office/officeart/2005/8/layout/hierarchy4"/>
    <dgm:cxn modelId="{3459AA83-413E-4BA2-ABB5-DA7FE8420F60}" type="presOf" srcId="{60E0C15A-73D9-427C-A3F9-421DF82048DE}" destId="{2D8980F4-152A-43D6-AA1A-12F02B362B02}" srcOrd="0" destOrd="0" presId="urn:microsoft.com/office/officeart/2005/8/layout/hierarchy4"/>
    <dgm:cxn modelId="{D5037185-0483-46FA-9187-04A80C0BF2FA}" type="presOf" srcId="{2DFDC87B-8D4B-4D81-B207-39E900CB5533}" destId="{7118D0D4-2BE4-4D75-84D2-89B8284D67B3}" srcOrd="0" destOrd="0" presId="urn:microsoft.com/office/officeart/2005/8/layout/hierarchy4"/>
    <dgm:cxn modelId="{EEE298BC-F648-4009-B6A1-FCB33843EEA9}" type="presOf" srcId="{005B874F-4B6A-48CA-9961-87AE5A11F1FD}" destId="{9A0889AE-6F6D-460C-85FB-2566A0C83B4F}" srcOrd="0" destOrd="0" presId="urn:microsoft.com/office/officeart/2005/8/layout/hierarchy4"/>
    <dgm:cxn modelId="{20F78ECA-E283-4FDD-8F4F-B4F326CC9EA2}" srcId="{E6460C40-DCBF-4291-A4A8-CCC707D275C7}" destId="{98605656-B5B8-484E-AFA7-A2982D4DC82A}" srcOrd="0" destOrd="0" parTransId="{5B3DB889-6C93-41DE-8DE6-566F0B2C2A49}" sibTransId="{D38C8508-1796-43D3-9614-CC46D5870527}"/>
    <dgm:cxn modelId="{6AB7D1D1-56AC-4F8B-9F9F-E673E2D4221D}" srcId="{98605656-B5B8-484E-AFA7-A2982D4DC82A}" destId="{5D6BF864-0A05-4304-AB7B-DFA397B58A71}" srcOrd="1" destOrd="0" parTransId="{2E11C4FE-35BB-4216-BBE5-46A93218659F}" sibTransId="{C6BB5896-BE15-40BE-A102-A8C9ACD38D23}"/>
    <dgm:cxn modelId="{C4700EFC-96E7-42D3-B2C4-375C520DB3C8}" srcId="{5E9E065A-DED6-497A-893D-B26809525543}" destId="{359651FF-07BF-40D6-9DD8-B7A0CCAC76FF}" srcOrd="0" destOrd="0" parTransId="{7BEF74D3-9E19-4C49-8B42-E42BD7FDE61A}" sibTransId="{B2EE11AC-E4BD-413F-877E-35FC5CA28CF6}"/>
    <dgm:cxn modelId="{6E35ACEB-B0B6-45E2-821A-C6F09D5EB03A}" type="presParOf" srcId="{C4FA8149-8D36-43E0-8E78-34EF85ABAB1F}" destId="{FA7D346A-E3B1-4F57-B12B-9710C609F3AA}" srcOrd="0" destOrd="0" presId="urn:microsoft.com/office/officeart/2005/8/layout/hierarchy4"/>
    <dgm:cxn modelId="{D0EDF66E-0145-44CC-B1B4-09872ACBAC96}" type="presParOf" srcId="{FA7D346A-E3B1-4F57-B12B-9710C609F3AA}" destId="{292C1836-9473-4740-85FB-500F8B2D2B8A}" srcOrd="0" destOrd="0" presId="urn:microsoft.com/office/officeart/2005/8/layout/hierarchy4"/>
    <dgm:cxn modelId="{F2851F5A-C0C8-4A5D-84D9-BB6A38FB81CB}" type="presParOf" srcId="{FA7D346A-E3B1-4F57-B12B-9710C609F3AA}" destId="{8EC9254E-042F-492B-B6D2-614E919A5A51}" srcOrd="1" destOrd="0" presId="urn:microsoft.com/office/officeart/2005/8/layout/hierarchy4"/>
    <dgm:cxn modelId="{62EFD22D-3267-46AA-B16E-C8F6D300E34C}" type="presParOf" srcId="{FA7D346A-E3B1-4F57-B12B-9710C609F3AA}" destId="{B59CA957-774A-4FBE-B807-078DD9529AF0}" srcOrd="2" destOrd="0" presId="urn:microsoft.com/office/officeart/2005/8/layout/hierarchy4"/>
    <dgm:cxn modelId="{3F68C5F1-A1B9-4889-B6ED-A0070795D417}" type="presParOf" srcId="{B59CA957-774A-4FBE-B807-078DD9529AF0}" destId="{D1F8BB35-5444-4DF9-9A0D-56321CA47233}" srcOrd="0" destOrd="0" presId="urn:microsoft.com/office/officeart/2005/8/layout/hierarchy4"/>
    <dgm:cxn modelId="{232293BB-D1AB-49C1-9702-82C583621EFC}" type="presParOf" srcId="{D1F8BB35-5444-4DF9-9A0D-56321CA47233}" destId="{9A0889AE-6F6D-460C-85FB-2566A0C83B4F}" srcOrd="0" destOrd="0" presId="urn:microsoft.com/office/officeart/2005/8/layout/hierarchy4"/>
    <dgm:cxn modelId="{14352E6D-6CE3-4A5E-BCA6-CCC7FA3A0FFD}" type="presParOf" srcId="{D1F8BB35-5444-4DF9-9A0D-56321CA47233}" destId="{4D6540FD-EAF1-493B-BB78-2053B45BD992}" srcOrd="1" destOrd="0" presId="urn:microsoft.com/office/officeart/2005/8/layout/hierarchy4"/>
    <dgm:cxn modelId="{803B1585-E96F-4A35-AA04-B877C24EC65A}" type="presParOf" srcId="{D1F8BB35-5444-4DF9-9A0D-56321CA47233}" destId="{F3623594-1582-4AC8-9B59-07D3944E55BB}" srcOrd="2" destOrd="0" presId="urn:microsoft.com/office/officeart/2005/8/layout/hierarchy4"/>
    <dgm:cxn modelId="{B4356CD4-7601-43F3-9061-60261574087B}" type="presParOf" srcId="{F3623594-1582-4AC8-9B59-07D3944E55BB}" destId="{29353472-EA3E-4F15-806E-AB53AF8190BF}" srcOrd="0" destOrd="0" presId="urn:microsoft.com/office/officeart/2005/8/layout/hierarchy4"/>
    <dgm:cxn modelId="{5B819D24-9739-4D59-ABD2-AE21257270C7}" type="presParOf" srcId="{29353472-EA3E-4F15-806E-AB53AF8190BF}" destId="{7118D0D4-2BE4-4D75-84D2-89B8284D67B3}" srcOrd="0" destOrd="0" presId="urn:microsoft.com/office/officeart/2005/8/layout/hierarchy4"/>
    <dgm:cxn modelId="{EA67DD6F-F335-404F-9490-2DF46F2783A7}" type="presParOf" srcId="{29353472-EA3E-4F15-806E-AB53AF8190BF}" destId="{43EAC439-284B-4865-B851-61E95D28F41F}" srcOrd="1" destOrd="0" presId="urn:microsoft.com/office/officeart/2005/8/layout/hierarchy4"/>
    <dgm:cxn modelId="{851710F2-04E9-4F49-9C66-8D402F0D440D}" type="presParOf" srcId="{B59CA957-774A-4FBE-B807-078DD9529AF0}" destId="{6E800DF6-6C47-46CF-99CC-8CA3876380A7}" srcOrd="1" destOrd="0" presId="urn:microsoft.com/office/officeart/2005/8/layout/hierarchy4"/>
    <dgm:cxn modelId="{86323AAB-C075-4A65-BF30-B5622190DDED}" type="presParOf" srcId="{B59CA957-774A-4FBE-B807-078DD9529AF0}" destId="{45AEA6BF-0483-474D-B2DA-980108B676CF}" srcOrd="2" destOrd="0" presId="urn:microsoft.com/office/officeart/2005/8/layout/hierarchy4"/>
    <dgm:cxn modelId="{7E3367EE-7F25-4DC0-8D8E-612EF25D251A}" type="presParOf" srcId="{45AEA6BF-0483-474D-B2DA-980108B676CF}" destId="{3108BE9A-871C-4715-9152-A11981EA72A8}" srcOrd="0" destOrd="0" presId="urn:microsoft.com/office/officeart/2005/8/layout/hierarchy4"/>
    <dgm:cxn modelId="{1ACB886D-0250-4CE1-B724-19680063865C}" type="presParOf" srcId="{45AEA6BF-0483-474D-B2DA-980108B676CF}" destId="{61020743-7C9F-4C51-9E91-9F795023E9A5}" srcOrd="1" destOrd="0" presId="urn:microsoft.com/office/officeart/2005/8/layout/hierarchy4"/>
    <dgm:cxn modelId="{CF45750D-E47F-4EFB-A998-018F792BFE01}" type="presParOf" srcId="{45AEA6BF-0483-474D-B2DA-980108B676CF}" destId="{3C5C7837-CC84-4069-AF6F-A254963CE097}" srcOrd="2" destOrd="0" presId="urn:microsoft.com/office/officeart/2005/8/layout/hierarchy4"/>
    <dgm:cxn modelId="{70F89D82-45D1-4C30-92E3-89F7B604F2FD}" type="presParOf" srcId="{3C5C7837-CC84-4069-AF6F-A254963CE097}" destId="{E28D85C7-3C51-41F7-A905-78521FD6FB6E}" srcOrd="0" destOrd="0" presId="urn:microsoft.com/office/officeart/2005/8/layout/hierarchy4"/>
    <dgm:cxn modelId="{BC36506D-3304-4620-8113-82929D0E68E7}" type="presParOf" srcId="{E28D85C7-3C51-41F7-A905-78521FD6FB6E}" destId="{2D8980F4-152A-43D6-AA1A-12F02B362B02}" srcOrd="0" destOrd="0" presId="urn:microsoft.com/office/officeart/2005/8/layout/hierarchy4"/>
    <dgm:cxn modelId="{008D133F-370C-43F6-8468-40C94917D275}" type="presParOf" srcId="{E28D85C7-3C51-41F7-A905-78521FD6FB6E}" destId="{1E449346-5624-413D-8F17-911FD20E4279}" srcOrd="1" destOrd="0" presId="urn:microsoft.com/office/officeart/2005/8/layout/hierarchy4"/>
    <dgm:cxn modelId="{1C03ADE6-B7E7-45C1-91E4-073543341C61}" type="presParOf" srcId="{B59CA957-774A-4FBE-B807-078DD9529AF0}" destId="{0BCAECEC-ADBF-4A76-A5F2-D78DDBEA3E64}" srcOrd="3" destOrd="0" presId="urn:microsoft.com/office/officeart/2005/8/layout/hierarchy4"/>
    <dgm:cxn modelId="{33B6E5ED-EF36-4603-A755-786B1E1EA26D}" type="presParOf" srcId="{B59CA957-774A-4FBE-B807-078DD9529AF0}" destId="{2BB4A095-DB79-4411-A512-71E2F67A1D75}" srcOrd="4" destOrd="0" presId="urn:microsoft.com/office/officeart/2005/8/layout/hierarchy4"/>
    <dgm:cxn modelId="{9B74F14E-47D9-4021-AB11-30EF50B14DDE}" type="presParOf" srcId="{2BB4A095-DB79-4411-A512-71E2F67A1D75}" destId="{F6E0C16C-4911-4B11-8DB0-AC6756663DFF}" srcOrd="0" destOrd="0" presId="urn:microsoft.com/office/officeart/2005/8/layout/hierarchy4"/>
    <dgm:cxn modelId="{652C5BDE-4B4A-4975-84C1-D6F740111E82}" type="presParOf" srcId="{2BB4A095-DB79-4411-A512-71E2F67A1D75}" destId="{477BF05B-64F8-4281-803B-48151F8139CA}" srcOrd="1" destOrd="0" presId="urn:microsoft.com/office/officeart/2005/8/layout/hierarchy4"/>
    <dgm:cxn modelId="{351850AC-A2A7-4F0C-B2C6-CEDA88D0F5E7}" type="presParOf" srcId="{2BB4A095-DB79-4411-A512-71E2F67A1D75}" destId="{814E5CF7-C5ED-48E1-B4D1-1F04CB62AAA5}" srcOrd="2" destOrd="0" presId="urn:microsoft.com/office/officeart/2005/8/layout/hierarchy4"/>
    <dgm:cxn modelId="{2D1B285E-D6C1-42A9-A522-BBDA0E2B3906}" type="presParOf" srcId="{814E5CF7-C5ED-48E1-B4D1-1F04CB62AAA5}" destId="{92D1BEB1-C12C-49EE-B01C-4481C889AC09}" srcOrd="0" destOrd="0" presId="urn:microsoft.com/office/officeart/2005/8/layout/hierarchy4"/>
    <dgm:cxn modelId="{0602EA90-CF8B-4EE7-A9BF-F9A28F0083D1}" type="presParOf" srcId="{92D1BEB1-C12C-49EE-B01C-4481C889AC09}" destId="{459C19A3-1F2B-4A37-ABEA-1E36236242C7}" srcOrd="0" destOrd="0" presId="urn:microsoft.com/office/officeart/2005/8/layout/hierarchy4"/>
    <dgm:cxn modelId="{CCD4E612-C719-48ED-9B5B-089496454EE7}" type="presParOf" srcId="{92D1BEB1-C12C-49EE-B01C-4481C889AC09}" destId="{B278D591-D141-4C48-900B-222E41C57B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5D643-BEA5-431E-9AA2-EDA8DCFFC214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2E4FBFE-57C4-4556-82EE-C88E5A289AC6}">
      <dgm:prSet phldrT="[Texto]"/>
      <dgm:spPr/>
      <dgm:t>
        <a:bodyPr/>
        <a:lstStyle/>
        <a:p>
          <a:r>
            <a:rPr lang="pt-B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CCDA44-6395-4AF9-A644-CF24F2B6D574}" type="parTrans" cxnId="{0316CDF3-864B-41E8-85BE-86A40910E99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193F7D-72B6-4CE9-85F9-5B127D156249}" type="sibTrans" cxnId="{0316CDF3-864B-41E8-85BE-86A40910E99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D5E34F-30B2-4104-A32A-EED52A6FEA52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</a:t>
          </a:r>
        </a:p>
      </dgm:t>
    </dgm:pt>
    <dgm:pt modelId="{BD6A95D7-84BA-4416-A7E6-AE98AAB4ED86}" type="parTrans" cxnId="{8CCBA774-46D6-42C2-8E76-0C69F28BF32B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FFF976-4582-4251-8EAC-8C1ABC129DCD}" type="sibTrans" cxnId="{8CCBA774-46D6-42C2-8E76-0C69F28BF32B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6EC78DF-095E-4ADE-B47D-A68096A217DF}">
      <dgm:prSet phldrT="[Texto]"/>
      <dgm:spPr/>
      <dgm:t>
        <a:bodyPr/>
        <a:lstStyle/>
        <a:p>
          <a:r>
            <a:rPr lang="pt-B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Check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89D5F62-1EA7-4F54-8D9C-05613093BDD4}" type="parTrans" cxnId="{BECF79E1-970F-4BDF-8D3F-432C9B8E7B4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9EBC8F5-2A0C-478F-8B89-7EB89B418127}" type="sibTrans" cxnId="{BECF79E1-970F-4BDF-8D3F-432C9B8E7B42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0FDDA8-2790-44FE-BEE6-AE962AE43504}">
      <dgm:prSet phldrT="[Texto]"/>
      <dgm:spPr/>
      <dgm:t>
        <a:bodyPr/>
        <a:lstStyle/>
        <a:p>
          <a:r>
            <a:rPr lang="pt-B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1FD6EDC-BDEC-459A-BC62-A22E415E176F}" type="parTrans" cxnId="{F51CE53A-763D-48FB-8985-18C9311FA54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36FE610-134D-4448-ABAA-1CDF03CB6EBD}" type="sibTrans" cxnId="{F51CE53A-763D-48FB-8985-18C9311FA54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D02100-2E12-42DD-83AD-A0289229CC08}">
      <dgm:prSet phldrT="[Texto]" custT="1"/>
      <dgm:spPr/>
      <dgm:t>
        <a:bodyPr/>
        <a:lstStyle/>
        <a:p>
          <a:pPr>
            <a:buFontTx/>
            <a:buNone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Contexto da organização</a:t>
          </a:r>
        </a:p>
      </dgm:t>
    </dgm:pt>
    <dgm:pt modelId="{AD0448FD-C249-4E4F-ACBA-BC00F9BED04C}" type="parTrans" cxnId="{9671D53B-FACB-4EE6-BC0F-00E4FD48640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C83065-0739-426B-ADAC-88051E077440}" type="sibTrans" cxnId="{9671D53B-FACB-4EE6-BC0F-00E4FD48640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33B95A-05C5-4AA9-8194-57DA64BE9A21}">
      <dgm:prSet phldrT="[Texto]" custT="1"/>
      <dgm:spPr/>
      <dgm:t>
        <a:bodyPr/>
        <a:lstStyle/>
        <a:p>
          <a:pPr>
            <a:buFontTx/>
            <a:buNone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5. Liderança</a:t>
          </a:r>
        </a:p>
      </dgm:t>
    </dgm:pt>
    <dgm:pt modelId="{981166ED-776A-4A87-9266-1EF4C6A8837B}" type="parTrans" cxnId="{D077921B-9239-468B-956A-7BE8CE17D4C7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1E5EAB-21E0-48BC-A30C-C9CFFBCCF54D}" type="sibTrans" cxnId="{D077921B-9239-468B-956A-7BE8CE17D4C7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CF3681-A11D-4CE4-9F31-DBC11CF19E36}">
      <dgm:prSet phldrT="[Texto]" custT="1"/>
      <dgm:spPr/>
      <dgm:t>
        <a:bodyPr/>
        <a:lstStyle/>
        <a:p>
          <a:pPr>
            <a:buFontTx/>
            <a:buNone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6. Planejamento</a:t>
          </a:r>
        </a:p>
      </dgm:t>
    </dgm:pt>
    <dgm:pt modelId="{A5717B41-A956-4D3E-B591-7A07067F80DB}" type="parTrans" cxnId="{B1FD37BE-FA46-4498-8542-BB36024F36A7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9394160-61F1-424E-A6BE-845B9639C878}" type="sibTrans" cxnId="{B1FD37BE-FA46-4498-8542-BB36024F36A7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9AEA75-2BCD-4D10-88C5-94E13D2FA411}">
      <dgm:prSet phldrT="[Texto]" custT="1"/>
      <dgm:spPr/>
      <dgm:t>
        <a:bodyPr/>
        <a:lstStyle/>
        <a:p>
          <a:pPr>
            <a:buFontTx/>
            <a:buNone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7. Apoio</a:t>
          </a:r>
        </a:p>
      </dgm:t>
    </dgm:pt>
    <dgm:pt modelId="{F7439194-BDBE-48BD-BD86-6EBCCA6A4918}" type="parTrans" cxnId="{AFEB638D-DD2E-44C5-87DB-36263052A27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4CC3210-B614-491C-BC12-C542926B9FDE}" type="sibTrans" cxnId="{AFEB638D-DD2E-44C5-87DB-36263052A274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FD35D4-699F-458D-8783-D49FA688208A}">
      <dgm:prSet phldrT="[Texto]" custT="1"/>
      <dgm:spPr/>
      <dgm:t>
        <a:bodyPr/>
        <a:lstStyle/>
        <a:p>
          <a:pPr>
            <a:buFontTx/>
            <a:buNone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8. Operação</a:t>
          </a:r>
        </a:p>
      </dgm:t>
    </dgm:pt>
    <dgm:pt modelId="{8626E18F-E1BD-4570-848E-86764AE4DEF9}" type="parTrans" cxnId="{44B89855-B7A4-4C6C-8C55-D4913BF17CA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86D5D4-72B3-49C3-88FA-EC3708222C8A}" type="sibTrans" cxnId="{44B89855-B7A4-4C6C-8C55-D4913BF17CA9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96CD09-1E54-4847-8B1F-F0C3B22D08EC}">
      <dgm:prSet phldrT="[Texto]" custT="1"/>
      <dgm:spPr/>
      <dgm:t>
        <a:bodyPr/>
        <a:lstStyle/>
        <a:p>
          <a:pPr>
            <a:buFontTx/>
            <a:buNone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9. Avaliação do desempenho</a:t>
          </a:r>
        </a:p>
      </dgm:t>
    </dgm:pt>
    <dgm:pt modelId="{62951CB9-04B8-4F2C-928E-F80922F8E67E}" type="parTrans" cxnId="{7736FB17-1B69-486D-BBE3-6F84ACA71B4F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BDAF03-0003-4124-83A9-CCBCCED6466F}" type="sibTrans" cxnId="{7736FB17-1B69-486D-BBE3-6F84ACA71B4F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AEEFDE-712E-4CB9-9B27-D33739879759}">
      <dgm:prSet phldrT="[Texto]" custT="1"/>
      <dgm:spPr/>
      <dgm:t>
        <a:bodyPr/>
        <a:lstStyle/>
        <a:p>
          <a:pPr>
            <a:buFontTx/>
            <a:buNone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10. Melhoria</a:t>
          </a:r>
        </a:p>
      </dgm:t>
    </dgm:pt>
    <dgm:pt modelId="{5A5187DE-0CC8-4AC5-AAB2-1D8657194180}" type="parTrans" cxnId="{4A77205E-3A12-4616-B536-E25A2E269B0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B470EB-9CA0-4C49-838E-1B9EE788E621}" type="sibTrans" cxnId="{4A77205E-3A12-4616-B536-E25A2E269B08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654325-4B3B-409C-B99E-CF54A5901A47}">
      <dgm:prSet phldrT="[Texto]" custT="1"/>
      <dgm:spPr/>
      <dgm:t>
        <a:bodyPr/>
        <a:lstStyle/>
        <a:p>
          <a:pPr>
            <a:buFontTx/>
            <a:buNone/>
          </a:pPr>
          <a:endParaRPr lang="pt-BR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4EC11A-4415-41A1-AEEF-B23BBBB0A2C1}" type="parTrans" cxnId="{F420D980-ACED-40EC-841C-50E8DC462F26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C95CD7-F4F4-456B-8E7E-1778C49F4F89}" type="sibTrans" cxnId="{F420D980-ACED-40EC-841C-50E8DC462F26}">
      <dgm:prSet/>
      <dgm:spPr/>
      <dgm:t>
        <a:bodyPr/>
        <a:lstStyle/>
        <a:p>
          <a:endParaRPr lang="pt-B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34450C-BB17-48F9-8FC9-29E40963FC43}" type="pres">
      <dgm:prSet presAssocID="{A7E5D643-BEA5-431E-9AA2-EDA8DCFFC21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FE892BD-EE92-4E40-9E6F-A88BC147CE3A}" type="pres">
      <dgm:prSet presAssocID="{A7E5D643-BEA5-431E-9AA2-EDA8DCFFC214}" presName="children" presStyleCnt="0"/>
      <dgm:spPr/>
    </dgm:pt>
    <dgm:pt modelId="{AD6074D3-A54E-412E-BED9-F01AD5F118B5}" type="pres">
      <dgm:prSet presAssocID="{A7E5D643-BEA5-431E-9AA2-EDA8DCFFC214}" presName="child1group" presStyleCnt="0"/>
      <dgm:spPr/>
    </dgm:pt>
    <dgm:pt modelId="{B0FE32E2-0BB5-4EC1-BAB7-78BD68089C40}" type="pres">
      <dgm:prSet presAssocID="{A7E5D643-BEA5-431E-9AA2-EDA8DCFFC214}" presName="child1" presStyleLbl="bgAcc1" presStyleIdx="0" presStyleCnt="4" custScaleX="155159" custScaleY="131870" custLinFactNeighborX="-24549" custLinFactNeighborY="16213"/>
      <dgm:spPr/>
    </dgm:pt>
    <dgm:pt modelId="{988E31FF-8B7B-4C44-BD01-98DB208B5777}" type="pres">
      <dgm:prSet presAssocID="{A7E5D643-BEA5-431E-9AA2-EDA8DCFFC214}" presName="child1Text" presStyleLbl="bgAcc1" presStyleIdx="0" presStyleCnt="4">
        <dgm:presLayoutVars>
          <dgm:bulletEnabled val="1"/>
        </dgm:presLayoutVars>
      </dgm:prSet>
      <dgm:spPr/>
    </dgm:pt>
    <dgm:pt modelId="{FE73163C-B7E7-472F-B2CE-B4DA54940A98}" type="pres">
      <dgm:prSet presAssocID="{A7E5D643-BEA5-431E-9AA2-EDA8DCFFC214}" presName="child2group" presStyleCnt="0"/>
      <dgm:spPr/>
    </dgm:pt>
    <dgm:pt modelId="{4D4E1F60-2193-4560-AB85-66DFCECBE27D}" type="pres">
      <dgm:prSet presAssocID="{A7E5D643-BEA5-431E-9AA2-EDA8DCFFC214}" presName="child2" presStyleLbl="bgAcc1" presStyleIdx="1" presStyleCnt="4" custScaleX="152825" custScaleY="129256" custLinFactNeighborX="24425" custLinFactNeighborY="14906"/>
      <dgm:spPr/>
    </dgm:pt>
    <dgm:pt modelId="{A1CF010C-4600-48C6-B45C-FF8A285B22DC}" type="pres">
      <dgm:prSet presAssocID="{A7E5D643-BEA5-431E-9AA2-EDA8DCFFC214}" presName="child2Text" presStyleLbl="bgAcc1" presStyleIdx="1" presStyleCnt="4">
        <dgm:presLayoutVars>
          <dgm:bulletEnabled val="1"/>
        </dgm:presLayoutVars>
      </dgm:prSet>
      <dgm:spPr/>
    </dgm:pt>
    <dgm:pt modelId="{49D3C3A9-C119-4401-AF85-1DDC7A1BAF31}" type="pres">
      <dgm:prSet presAssocID="{A7E5D643-BEA5-431E-9AA2-EDA8DCFFC214}" presName="child3group" presStyleCnt="0"/>
      <dgm:spPr/>
    </dgm:pt>
    <dgm:pt modelId="{B81FCC0D-9620-48B2-8212-69FFBA6FB00F}" type="pres">
      <dgm:prSet presAssocID="{A7E5D643-BEA5-431E-9AA2-EDA8DCFFC214}" presName="child3" presStyleLbl="bgAcc1" presStyleIdx="2" presStyleCnt="4" custScaleX="149495" custScaleY="134091" custLinFactNeighborX="26172" custLinFactNeighborY="-16942"/>
      <dgm:spPr/>
    </dgm:pt>
    <dgm:pt modelId="{4A420FA6-AABC-4013-9089-BC42BA7AD4AF}" type="pres">
      <dgm:prSet presAssocID="{A7E5D643-BEA5-431E-9AA2-EDA8DCFFC214}" presName="child3Text" presStyleLbl="bgAcc1" presStyleIdx="2" presStyleCnt="4">
        <dgm:presLayoutVars>
          <dgm:bulletEnabled val="1"/>
        </dgm:presLayoutVars>
      </dgm:prSet>
      <dgm:spPr/>
    </dgm:pt>
    <dgm:pt modelId="{6F09E3D8-AC84-459C-A51E-BFD3ABDEC302}" type="pres">
      <dgm:prSet presAssocID="{A7E5D643-BEA5-431E-9AA2-EDA8DCFFC214}" presName="child4group" presStyleCnt="0"/>
      <dgm:spPr/>
    </dgm:pt>
    <dgm:pt modelId="{416D5CF5-2FB6-41A1-8A64-D8432E82CD29}" type="pres">
      <dgm:prSet presAssocID="{A7E5D643-BEA5-431E-9AA2-EDA8DCFFC214}" presName="child4" presStyleLbl="bgAcc1" presStyleIdx="3" presStyleCnt="4" custScaleX="154074" custScaleY="131557" custLinFactNeighborX="-23791" custLinFactNeighborY="-18046"/>
      <dgm:spPr/>
    </dgm:pt>
    <dgm:pt modelId="{54C0E46B-1125-404B-B3FD-D04180304128}" type="pres">
      <dgm:prSet presAssocID="{A7E5D643-BEA5-431E-9AA2-EDA8DCFFC214}" presName="child4Text" presStyleLbl="bgAcc1" presStyleIdx="3" presStyleCnt="4">
        <dgm:presLayoutVars>
          <dgm:bulletEnabled val="1"/>
        </dgm:presLayoutVars>
      </dgm:prSet>
      <dgm:spPr/>
    </dgm:pt>
    <dgm:pt modelId="{FD6A8F31-0557-4CFC-BF22-AC0309FE392E}" type="pres">
      <dgm:prSet presAssocID="{A7E5D643-BEA5-431E-9AA2-EDA8DCFFC214}" presName="childPlaceholder" presStyleCnt="0"/>
      <dgm:spPr/>
    </dgm:pt>
    <dgm:pt modelId="{97968B0D-513B-4DC0-92A6-9F51243D3D41}" type="pres">
      <dgm:prSet presAssocID="{A7E5D643-BEA5-431E-9AA2-EDA8DCFFC214}" presName="circle" presStyleCnt="0"/>
      <dgm:spPr/>
    </dgm:pt>
    <dgm:pt modelId="{AB630E7C-0AE5-49EA-BBE2-910CF30AA5F2}" type="pres">
      <dgm:prSet presAssocID="{A7E5D643-BEA5-431E-9AA2-EDA8DCFFC21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295A6FD-DEC1-4D2E-A659-CE759C940A9E}" type="pres">
      <dgm:prSet presAssocID="{A7E5D643-BEA5-431E-9AA2-EDA8DCFFC21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528B90C-F9F5-4FAF-9C08-25D29964D1D0}" type="pres">
      <dgm:prSet presAssocID="{A7E5D643-BEA5-431E-9AA2-EDA8DCFFC21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C7B1BDA-42C1-446D-9EC7-89B976674BB4}" type="pres">
      <dgm:prSet presAssocID="{A7E5D643-BEA5-431E-9AA2-EDA8DCFFC21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BD2F163-EC22-4021-AF60-D58208640BA0}" type="pres">
      <dgm:prSet presAssocID="{A7E5D643-BEA5-431E-9AA2-EDA8DCFFC214}" presName="quadrantPlaceholder" presStyleCnt="0"/>
      <dgm:spPr/>
    </dgm:pt>
    <dgm:pt modelId="{8C68EDDC-476E-491C-913C-31E49FD71FF1}" type="pres">
      <dgm:prSet presAssocID="{A7E5D643-BEA5-431E-9AA2-EDA8DCFFC214}" presName="center1" presStyleLbl="fgShp" presStyleIdx="0" presStyleCnt="2"/>
      <dgm:spPr/>
    </dgm:pt>
    <dgm:pt modelId="{D118206C-441F-4B1B-9845-539A6FF30F2B}" type="pres">
      <dgm:prSet presAssocID="{A7E5D643-BEA5-431E-9AA2-EDA8DCFFC214}" presName="center2" presStyleLbl="fgShp" presStyleIdx="1" presStyleCnt="2"/>
      <dgm:spPr/>
    </dgm:pt>
  </dgm:ptLst>
  <dgm:cxnLst>
    <dgm:cxn modelId="{069BA00C-0531-4F8E-81CF-2C5ED9F009E3}" type="presOf" srcId="{A7E5D643-BEA5-431E-9AA2-EDA8DCFFC214}" destId="{3034450C-BB17-48F9-8FC9-29E40963FC43}" srcOrd="0" destOrd="0" presId="urn:microsoft.com/office/officeart/2005/8/layout/cycle4"/>
    <dgm:cxn modelId="{7736FB17-1B69-486D-BBE3-6F84ACA71B4F}" srcId="{B6EC78DF-095E-4ADE-B47D-A68096A217DF}" destId="{0796CD09-1E54-4847-8B1F-F0C3B22D08EC}" srcOrd="0" destOrd="0" parTransId="{62951CB9-04B8-4F2C-928E-F80922F8E67E}" sibTransId="{72BDAF03-0003-4124-83A9-CCBCCED6466F}"/>
    <dgm:cxn modelId="{D200051B-B139-4602-8B2E-3EF97460A9F2}" type="presOf" srcId="{17FD35D4-699F-458D-8783-D49FA688208A}" destId="{A1CF010C-4600-48C6-B45C-FF8A285B22DC}" srcOrd="1" destOrd="1" presId="urn:microsoft.com/office/officeart/2005/8/layout/cycle4"/>
    <dgm:cxn modelId="{D077921B-9239-468B-956A-7BE8CE17D4C7}" srcId="{22E4FBFE-57C4-4556-82EE-C88E5A289AC6}" destId="{6033B95A-05C5-4AA9-8194-57DA64BE9A21}" srcOrd="1" destOrd="0" parTransId="{981166ED-776A-4A87-9266-1EF4C6A8837B}" sibTransId="{DA1E5EAB-21E0-48BC-A30C-C9CFFBCCF54D}"/>
    <dgm:cxn modelId="{24154E2C-074D-40D6-B828-5C5CE14B7610}" type="presOf" srcId="{01654325-4B3B-409C-B99E-CF54A5901A47}" destId="{A1CF010C-4600-48C6-B45C-FF8A285B22DC}" srcOrd="1" destOrd="0" presId="urn:microsoft.com/office/officeart/2005/8/layout/cycle4"/>
    <dgm:cxn modelId="{F4EBD935-A119-4182-AC38-74C55B4919C1}" type="presOf" srcId="{17FD35D4-699F-458D-8783-D49FA688208A}" destId="{4D4E1F60-2193-4560-AB85-66DFCECBE27D}" srcOrd="0" destOrd="1" presId="urn:microsoft.com/office/officeart/2005/8/layout/cycle4"/>
    <dgm:cxn modelId="{980D3736-A0F6-42CC-8510-BC97FF99E7CA}" type="presOf" srcId="{A8AEEFDE-712E-4CB9-9B27-D33739879759}" destId="{416D5CF5-2FB6-41A1-8A64-D8432E82CD29}" srcOrd="0" destOrd="0" presId="urn:microsoft.com/office/officeart/2005/8/layout/cycle4"/>
    <dgm:cxn modelId="{F51CE53A-763D-48FB-8985-18C9311FA549}" srcId="{A7E5D643-BEA5-431E-9AA2-EDA8DCFFC214}" destId="{D30FDDA8-2790-44FE-BEE6-AE962AE43504}" srcOrd="3" destOrd="0" parTransId="{B1FD6EDC-BDEC-459A-BC62-A22E415E176F}" sibTransId="{536FE610-134D-4448-ABAA-1CDF03CB6EBD}"/>
    <dgm:cxn modelId="{9671D53B-FACB-4EE6-BC0F-00E4FD486404}" srcId="{22E4FBFE-57C4-4556-82EE-C88E5A289AC6}" destId="{BED02100-2E12-42DD-83AD-A0289229CC08}" srcOrd="0" destOrd="0" parTransId="{AD0448FD-C249-4E4F-ACBA-BC00F9BED04C}" sibTransId="{00C83065-0739-426B-ADAC-88051E077440}"/>
    <dgm:cxn modelId="{4A77205E-3A12-4616-B536-E25A2E269B08}" srcId="{D30FDDA8-2790-44FE-BEE6-AE962AE43504}" destId="{A8AEEFDE-712E-4CB9-9B27-D33739879759}" srcOrd="0" destOrd="0" parTransId="{5A5187DE-0CC8-4AC5-AAB2-1D8657194180}" sibTransId="{A6B470EB-9CA0-4C49-838E-1B9EE788E621}"/>
    <dgm:cxn modelId="{61539E43-A83B-4B83-871E-43FDD74C9666}" type="presOf" srcId="{6033B95A-05C5-4AA9-8194-57DA64BE9A21}" destId="{B0FE32E2-0BB5-4EC1-BAB7-78BD68089C40}" srcOrd="0" destOrd="1" presId="urn:microsoft.com/office/officeart/2005/8/layout/cycle4"/>
    <dgm:cxn modelId="{35A9FE67-C3DC-4452-8062-EE3BAEA94B7A}" type="presOf" srcId="{B6EC78DF-095E-4ADE-B47D-A68096A217DF}" destId="{9528B90C-F9F5-4FAF-9C08-25D29964D1D0}" srcOrd="0" destOrd="0" presId="urn:microsoft.com/office/officeart/2005/8/layout/cycle4"/>
    <dgm:cxn modelId="{8CCBA774-46D6-42C2-8E76-0C69F28BF32B}" srcId="{A7E5D643-BEA5-431E-9AA2-EDA8DCFFC214}" destId="{A7D5E34F-30B2-4104-A32A-EED52A6FEA52}" srcOrd="1" destOrd="0" parTransId="{BD6A95D7-84BA-4416-A7E6-AE98AAB4ED86}" sibTransId="{D5FFF976-4582-4251-8EAC-8C1ABC129DCD}"/>
    <dgm:cxn modelId="{44B89855-B7A4-4C6C-8C55-D4913BF17CA9}" srcId="{A7D5E34F-30B2-4104-A32A-EED52A6FEA52}" destId="{17FD35D4-699F-458D-8783-D49FA688208A}" srcOrd="1" destOrd="0" parTransId="{8626E18F-E1BD-4570-848E-86764AE4DEF9}" sibTransId="{0186D5D4-72B3-49C3-88FA-EC3708222C8A}"/>
    <dgm:cxn modelId="{D533AE55-71D2-4300-B7F7-60DF4D089BAF}" type="presOf" srcId="{A7D5E34F-30B2-4104-A32A-EED52A6FEA52}" destId="{2295A6FD-DEC1-4D2E-A659-CE759C940A9E}" srcOrd="0" destOrd="0" presId="urn:microsoft.com/office/officeart/2005/8/layout/cycle4"/>
    <dgm:cxn modelId="{59FE4E59-B091-46B6-A4B9-616D61848EFE}" type="presOf" srcId="{CBCF3681-A11D-4CE4-9F31-DBC11CF19E36}" destId="{988E31FF-8B7B-4C44-BD01-98DB208B5777}" srcOrd="1" destOrd="2" presId="urn:microsoft.com/office/officeart/2005/8/layout/cycle4"/>
    <dgm:cxn modelId="{E8A5387C-BE15-416F-9255-B16F4E23EF8C}" type="presOf" srcId="{0796CD09-1E54-4847-8B1F-F0C3B22D08EC}" destId="{4A420FA6-AABC-4013-9089-BC42BA7AD4AF}" srcOrd="1" destOrd="0" presId="urn:microsoft.com/office/officeart/2005/8/layout/cycle4"/>
    <dgm:cxn modelId="{03A9667C-534F-4EA6-AD23-70D10C665F86}" type="presOf" srcId="{CBCF3681-A11D-4CE4-9F31-DBC11CF19E36}" destId="{B0FE32E2-0BB5-4EC1-BAB7-78BD68089C40}" srcOrd="0" destOrd="2" presId="urn:microsoft.com/office/officeart/2005/8/layout/cycle4"/>
    <dgm:cxn modelId="{86DFC97D-85A7-4821-8E7F-FF298BCD14A6}" type="presOf" srcId="{D30FDDA8-2790-44FE-BEE6-AE962AE43504}" destId="{1C7B1BDA-42C1-446D-9EC7-89B976674BB4}" srcOrd="0" destOrd="0" presId="urn:microsoft.com/office/officeart/2005/8/layout/cycle4"/>
    <dgm:cxn modelId="{F420D980-ACED-40EC-841C-50E8DC462F26}" srcId="{A7D5E34F-30B2-4104-A32A-EED52A6FEA52}" destId="{01654325-4B3B-409C-B99E-CF54A5901A47}" srcOrd="0" destOrd="0" parTransId="{834EC11A-4415-41A1-AEEF-B23BBBB0A2C1}" sibTransId="{57C95CD7-F4F4-456B-8E7E-1778C49F4F89}"/>
    <dgm:cxn modelId="{D1282588-2E66-426D-AA81-940BB9D4D7F7}" type="presOf" srcId="{01654325-4B3B-409C-B99E-CF54A5901A47}" destId="{4D4E1F60-2193-4560-AB85-66DFCECBE27D}" srcOrd="0" destOrd="0" presId="urn:microsoft.com/office/officeart/2005/8/layout/cycle4"/>
    <dgm:cxn modelId="{AFEB638D-DD2E-44C5-87DB-36263052A274}" srcId="{22E4FBFE-57C4-4556-82EE-C88E5A289AC6}" destId="{7A9AEA75-2BCD-4D10-88C5-94E13D2FA411}" srcOrd="3" destOrd="0" parTransId="{F7439194-BDBE-48BD-BD86-6EBCCA6A4918}" sibTransId="{D4CC3210-B614-491C-BC12-C542926B9FDE}"/>
    <dgm:cxn modelId="{0BC72E99-30F6-4666-B59A-F60D634DCF90}" type="presOf" srcId="{7A9AEA75-2BCD-4D10-88C5-94E13D2FA411}" destId="{B0FE32E2-0BB5-4EC1-BAB7-78BD68089C40}" srcOrd="0" destOrd="3" presId="urn:microsoft.com/office/officeart/2005/8/layout/cycle4"/>
    <dgm:cxn modelId="{C04B6CB7-42D5-4BB9-87C3-EDA5474A3A86}" type="presOf" srcId="{A8AEEFDE-712E-4CB9-9B27-D33739879759}" destId="{54C0E46B-1125-404B-B3FD-D04180304128}" srcOrd="1" destOrd="0" presId="urn:microsoft.com/office/officeart/2005/8/layout/cycle4"/>
    <dgm:cxn modelId="{B1FD37BE-FA46-4498-8542-BB36024F36A7}" srcId="{22E4FBFE-57C4-4556-82EE-C88E5A289AC6}" destId="{CBCF3681-A11D-4CE4-9F31-DBC11CF19E36}" srcOrd="2" destOrd="0" parTransId="{A5717B41-A956-4D3E-B591-7A07067F80DB}" sibTransId="{29394160-61F1-424E-A6BE-845B9639C878}"/>
    <dgm:cxn modelId="{E7207CBF-B4FA-47D4-896A-0862B0E43F19}" type="presOf" srcId="{7A9AEA75-2BCD-4D10-88C5-94E13D2FA411}" destId="{988E31FF-8B7B-4C44-BD01-98DB208B5777}" srcOrd="1" destOrd="3" presId="urn:microsoft.com/office/officeart/2005/8/layout/cycle4"/>
    <dgm:cxn modelId="{541864C1-B505-46CB-9282-148497964556}" type="presOf" srcId="{BED02100-2E12-42DD-83AD-A0289229CC08}" destId="{B0FE32E2-0BB5-4EC1-BAB7-78BD68089C40}" srcOrd="0" destOrd="0" presId="urn:microsoft.com/office/officeart/2005/8/layout/cycle4"/>
    <dgm:cxn modelId="{610BD3CB-5533-4A1B-A71C-CDE30BD18F55}" type="presOf" srcId="{BED02100-2E12-42DD-83AD-A0289229CC08}" destId="{988E31FF-8B7B-4C44-BD01-98DB208B5777}" srcOrd="1" destOrd="0" presId="urn:microsoft.com/office/officeart/2005/8/layout/cycle4"/>
    <dgm:cxn modelId="{47B04AD7-C0FF-43BC-B003-17127D60ECCE}" type="presOf" srcId="{0796CD09-1E54-4847-8B1F-F0C3B22D08EC}" destId="{B81FCC0D-9620-48B2-8212-69FFBA6FB00F}" srcOrd="0" destOrd="0" presId="urn:microsoft.com/office/officeart/2005/8/layout/cycle4"/>
    <dgm:cxn modelId="{BECF79E1-970F-4BDF-8D3F-432C9B8E7B42}" srcId="{A7E5D643-BEA5-431E-9AA2-EDA8DCFFC214}" destId="{B6EC78DF-095E-4ADE-B47D-A68096A217DF}" srcOrd="2" destOrd="0" parTransId="{889D5F62-1EA7-4F54-8D9C-05613093BDD4}" sibTransId="{89EBC8F5-2A0C-478F-8B89-7EB89B418127}"/>
    <dgm:cxn modelId="{C250FAED-C295-40B6-B4DD-9380BDE619B1}" type="presOf" srcId="{22E4FBFE-57C4-4556-82EE-C88E5A289AC6}" destId="{AB630E7C-0AE5-49EA-BBE2-910CF30AA5F2}" srcOrd="0" destOrd="0" presId="urn:microsoft.com/office/officeart/2005/8/layout/cycle4"/>
    <dgm:cxn modelId="{0316CDF3-864B-41E8-85BE-86A40910E994}" srcId="{A7E5D643-BEA5-431E-9AA2-EDA8DCFFC214}" destId="{22E4FBFE-57C4-4556-82EE-C88E5A289AC6}" srcOrd="0" destOrd="0" parTransId="{F4CCDA44-6395-4AF9-A644-CF24F2B6D574}" sibTransId="{F4193F7D-72B6-4CE9-85F9-5B127D156249}"/>
    <dgm:cxn modelId="{386A43FE-BBD9-4FE9-BC93-417B8ECDB03A}" type="presOf" srcId="{6033B95A-05C5-4AA9-8194-57DA64BE9A21}" destId="{988E31FF-8B7B-4C44-BD01-98DB208B5777}" srcOrd="1" destOrd="1" presId="urn:microsoft.com/office/officeart/2005/8/layout/cycle4"/>
    <dgm:cxn modelId="{07888D71-0922-47C9-96BF-6B46052451CB}" type="presParOf" srcId="{3034450C-BB17-48F9-8FC9-29E40963FC43}" destId="{1FE892BD-EE92-4E40-9E6F-A88BC147CE3A}" srcOrd="0" destOrd="0" presId="urn:microsoft.com/office/officeart/2005/8/layout/cycle4"/>
    <dgm:cxn modelId="{556CF521-99C8-4FDD-9612-8532FFA5020A}" type="presParOf" srcId="{1FE892BD-EE92-4E40-9E6F-A88BC147CE3A}" destId="{AD6074D3-A54E-412E-BED9-F01AD5F118B5}" srcOrd="0" destOrd="0" presId="urn:microsoft.com/office/officeart/2005/8/layout/cycle4"/>
    <dgm:cxn modelId="{C5BF3D1A-668C-4648-A03A-C43480FB2ABF}" type="presParOf" srcId="{AD6074D3-A54E-412E-BED9-F01AD5F118B5}" destId="{B0FE32E2-0BB5-4EC1-BAB7-78BD68089C40}" srcOrd="0" destOrd="0" presId="urn:microsoft.com/office/officeart/2005/8/layout/cycle4"/>
    <dgm:cxn modelId="{1934B92D-D672-4F24-B487-79A79A8DAC78}" type="presParOf" srcId="{AD6074D3-A54E-412E-BED9-F01AD5F118B5}" destId="{988E31FF-8B7B-4C44-BD01-98DB208B5777}" srcOrd="1" destOrd="0" presId="urn:microsoft.com/office/officeart/2005/8/layout/cycle4"/>
    <dgm:cxn modelId="{AC199B18-137D-472F-961A-A7B73FA0115B}" type="presParOf" srcId="{1FE892BD-EE92-4E40-9E6F-A88BC147CE3A}" destId="{FE73163C-B7E7-472F-B2CE-B4DA54940A98}" srcOrd="1" destOrd="0" presId="urn:microsoft.com/office/officeart/2005/8/layout/cycle4"/>
    <dgm:cxn modelId="{C414BAD1-AAA1-466C-86BA-CA4096271DAB}" type="presParOf" srcId="{FE73163C-B7E7-472F-B2CE-B4DA54940A98}" destId="{4D4E1F60-2193-4560-AB85-66DFCECBE27D}" srcOrd="0" destOrd="0" presId="urn:microsoft.com/office/officeart/2005/8/layout/cycle4"/>
    <dgm:cxn modelId="{02D2D00B-2083-4B2D-ABC1-9BB8EB938F82}" type="presParOf" srcId="{FE73163C-B7E7-472F-B2CE-B4DA54940A98}" destId="{A1CF010C-4600-48C6-B45C-FF8A285B22DC}" srcOrd="1" destOrd="0" presId="urn:microsoft.com/office/officeart/2005/8/layout/cycle4"/>
    <dgm:cxn modelId="{763D85E1-73A6-4A79-B923-6B35270C8501}" type="presParOf" srcId="{1FE892BD-EE92-4E40-9E6F-A88BC147CE3A}" destId="{49D3C3A9-C119-4401-AF85-1DDC7A1BAF31}" srcOrd="2" destOrd="0" presId="urn:microsoft.com/office/officeart/2005/8/layout/cycle4"/>
    <dgm:cxn modelId="{5FA5E7E1-9CA1-4F29-BAB5-8B08128CBC02}" type="presParOf" srcId="{49D3C3A9-C119-4401-AF85-1DDC7A1BAF31}" destId="{B81FCC0D-9620-48B2-8212-69FFBA6FB00F}" srcOrd="0" destOrd="0" presId="urn:microsoft.com/office/officeart/2005/8/layout/cycle4"/>
    <dgm:cxn modelId="{20D29CA3-583C-4146-8588-450E560E9D67}" type="presParOf" srcId="{49D3C3A9-C119-4401-AF85-1DDC7A1BAF31}" destId="{4A420FA6-AABC-4013-9089-BC42BA7AD4AF}" srcOrd="1" destOrd="0" presId="urn:microsoft.com/office/officeart/2005/8/layout/cycle4"/>
    <dgm:cxn modelId="{CBA06D65-CFCA-49B6-9E6F-BEA503A7892C}" type="presParOf" srcId="{1FE892BD-EE92-4E40-9E6F-A88BC147CE3A}" destId="{6F09E3D8-AC84-459C-A51E-BFD3ABDEC302}" srcOrd="3" destOrd="0" presId="urn:microsoft.com/office/officeart/2005/8/layout/cycle4"/>
    <dgm:cxn modelId="{BF78F1F2-6436-49D4-979D-D97DDB22E1BE}" type="presParOf" srcId="{6F09E3D8-AC84-459C-A51E-BFD3ABDEC302}" destId="{416D5CF5-2FB6-41A1-8A64-D8432E82CD29}" srcOrd="0" destOrd="0" presId="urn:microsoft.com/office/officeart/2005/8/layout/cycle4"/>
    <dgm:cxn modelId="{EAF05858-0BFF-40EB-9253-AB0F8F7EA326}" type="presParOf" srcId="{6F09E3D8-AC84-459C-A51E-BFD3ABDEC302}" destId="{54C0E46B-1125-404B-B3FD-D04180304128}" srcOrd="1" destOrd="0" presId="urn:microsoft.com/office/officeart/2005/8/layout/cycle4"/>
    <dgm:cxn modelId="{0A5E628E-AEFA-47BF-9052-9CEBF576C21E}" type="presParOf" srcId="{1FE892BD-EE92-4E40-9E6F-A88BC147CE3A}" destId="{FD6A8F31-0557-4CFC-BF22-AC0309FE392E}" srcOrd="4" destOrd="0" presId="urn:microsoft.com/office/officeart/2005/8/layout/cycle4"/>
    <dgm:cxn modelId="{ECE4C666-9F02-4BD6-A5C6-BE671E0DB54D}" type="presParOf" srcId="{3034450C-BB17-48F9-8FC9-29E40963FC43}" destId="{97968B0D-513B-4DC0-92A6-9F51243D3D41}" srcOrd="1" destOrd="0" presId="urn:microsoft.com/office/officeart/2005/8/layout/cycle4"/>
    <dgm:cxn modelId="{C1C5098F-0948-4F25-A666-4D9FBB5445E0}" type="presParOf" srcId="{97968B0D-513B-4DC0-92A6-9F51243D3D41}" destId="{AB630E7C-0AE5-49EA-BBE2-910CF30AA5F2}" srcOrd="0" destOrd="0" presId="urn:microsoft.com/office/officeart/2005/8/layout/cycle4"/>
    <dgm:cxn modelId="{13677AD9-3813-46CD-B74E-7EE81ECCFD0D}" type="presParOf" srcId="{97968B0D-513B-4DC0-92A6-9F51243D3D41}" destId="{2295A6FD-DEC1-4D2E-A659-CE759C940A9E}" srcOrd="1" destOrd="0" presId="urn:microsoft.com/office/officeart/2005/8/layout/cycle4"/>
    <dgm:cxn modelId="{88301171-962C-4A4E-BC82-16D272D037A3}" type="presParOf" srcId="{97968B0D-513B-4DC0-92A6-9F51243D3D41}" destId="{9528B90C-F9F5-4FAF-9C08-25D29964D1D0}" srcOrd="2" destOrd="0" presId="urn:microsoft.com/office/officeart/2005/8/layout/cycle4"/>
    <dgm:cxn modelId="{4DDCD04E-1331-4A97-BB42-EEB9C60005D5}" type="presParOf" srcId="{97968B0D-513B-4DC0-92A6-9F51243D3D41}" destId="{1C7B1BDA-42C1-446D-9EC7-89B976674BB4}" srcOrd="3" destOrd="0" presId="urn:microsoft.com/office/officeart/2005/8/layout/cycle4"/>
    <dgm:cxn modelId="{1059715F-C53B-4555-A3D3-8B751A4F2BD1}" type="presParOf" srcId="{97968B0D-513B-4DC0-92A6-9F51243D3D41}" destId="{BBD2F163-EC22-4021-AF60-D58208640BA0}" srcOrd="4" destOrd="0" presId="urn:microsoft.com/office/officeart/2005/8/layout/cycle4"/>
    <dgm:cxn modelId="{FD968204-C7C3-49A2-BC22-E40086057F77}" type="presParOf" srcId="{3034450C-BB17-48F9-8FC9-29E40963FC43}" destId="{8C68EDDC-476E-491C-913C-31E49FD71FF1}" srcOrd="2" destOrd="0" presId="urn:microsoft.com/office/officeart/2005/8/layout/cycle4"/>
    <dgm:cxn modelId="{67BC23CA-5630-4F27-A326-072CE54935A7}" type="presParOf" srcId="{3034450C-BB17-48F9-8FC9-29E40963FC43}" destId="{D118206C-441F-4B1B-9845-539A6FF30F2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B38BB-82FE-4547-BCB4-DD42F15059E1}">
      <dsp:nvSpPr>
        <dsp:cNvPr id="0" name=""/>
        <dsp:cNvSpPr/>
      </dsp:nvSpPr>
      <dsp:spPr>
        <a:xfrm>
          <a:off x="3365" y="904705"/>
          <a:ext cx="2888892" cy="1657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2022</a:t>
          </a:r>
          <a:b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Fórum de Diálogo</a:t>
          </a:r>
        </a:p>
      </dsp:txBody>
      <dsp:txXfrm>
        <a:off x="3365" y="904705"/>
        <a:ext cx="2888892" cy="1104955"/>
      </dsp:txXfrm>
    </dsp:sp>
    <dsp:sp modelId="{68C9A7F8-39A6-4C19-9425-621C0A6BD5EB}">
      <dsp:nvSpPr>
        <dsp:cNvPr id="0" name=""/>
        <dsp:cNvSpPr/>
      </dsp:nvSpPr>
      <dsp:spPr>
        <a:xfrm>
          <a:off x="321719" y="2032793"/>
          <a:ext cx="2888892" cy="1359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Cinco diretrizes conceituais </a:t>
          </a:r>
        </a:p>
      </dsp:txBody>
      <dsp:txXfrm>
        <a:off x="361544" y="2072618"/>
        <a:ext cx="2809242" cy="1280078"/>
      </dsp:txXfrm>
    </dsp:sp>
    <dsp:sp modelId="{79DF8211-D2D7-44D9-94F5-F5C689D4AF68}">
      <dsp:nvSpPr>
        <dsp:cNvPr id="0" name=""/>
        <dsp:cNvSpPr/>
      </dsp:nvSpPr>
      <dsp:spPr>
        <a:xfrm rot="21586571">
          <a:off x="3330200" y="1088391"/>
          <a:ext cx="928451" cy="719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0201" y="1232662"/>
        <a:ext cx="712676" cy="431550"/>
      </dsp:txXfrm>
    </dsp:sp>
    <dsp:sp modelId="{A9D1AD06-D6CE-404C-841C-3757D19AE415}">
      <dsp:nvSpPr>
        <dsp:cNvPr id="0" name=""/>
        <dsp:cNvSpPr/>
      </dsp:nvSpPr>
      <dsp:spPr>
        <a:xfrm>
          <a:off x="4644040" y="874068"/>
          <a:ext cx="2888892" cy="1694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2024</a:t>
          </a:r>
          <a:b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ABNT</a:t>
          </a:r>
        </a:p>
      </dsp:txBody>
      <dsp:txXfrm>
        <a:off x="4644040" y="874068"/>
        <a:ext cx="2888892" cy="1129973"/>
      </dsp:txXfrm>
    </dsp:sp>
    <dsp:sp modelId="{817A682A-CD0D-47FA-AF7C-94F8CBF6C6DF}">
      <dsp:nvSpPr>
        <dsp:cNvPr id="0" name=""/>
        <dsp:cNvSpPr/>
      </dsp:nvSpPr>
      <dsp:spPr>
        <a:xfrm>
          <a:off x="4959708" y="2017607"/>
          <a:ext cx="2888892" cy="1394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Norma técnica de requisitos mínimos</a:t>
          </a:r>
        </a:p>
      </dsp:txBody>
      <dsp:txXfrm>
        <a:off x="5000558" y="2058457"/>
        <a:ext cx="2807192" cy="1313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C1836-9473-4740-85FB-500F8B2D2B8A}">
      <dsp:nvSpPr>
        <dsp:cNvPr id="0" name=""/>
        <dsp:cNvSpPr/>
      </dsp:nvSpPr>
      <dsp:spPr>
        <a:xfrm>
          <a:off x="2453" y="1907"/>
          <a:ext cx="6822420" cy="1317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 37301:2021</a:t>
          </a:r>
          <a:br>
            <a:rPr lang="pt-BR" sz="3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sz="3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Sistemas de Gestão de </a:t>
          </a:r>
          <a:r>
            <a:rPr lang="pt-BR" sz="34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</a:t>
          </a:r>
        </a:p>
      </dsp:txBody>
      <dsp:txXfrm>
        <a:off x="41051" y="40505"/>
        <a:ext cx="6745224" cy="1240636"/>
      </dsp:txXfrm>
    </dsp:sp>
    <dsp:sp modelId="{9A0889AE-6F6D-460C-85FB-2566A0C83B4F}">
      <dsp:nvSpPr>
        <dsp:cNvPr id="0" name=""/>
        <dsp:cNvSpPr/>
      </dsp:nvSpPr>
      <dsp:spPr>
        <a:xfrm>
          <a:off x="2453" y="1439778"/>
          <a:ext cx="2153541" cy="13178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Atualização e melhorias gerais</a:t>
          </a:r>
        </a:p>
      </dsp:txBody>
      <dsp:txXfrm>
        <a:off x="41051" y="1478376"/>
        <a:ext cx="2076345" cy="1240636"/>
      </dsp:txXfrm>
    </dsp:sp>
    <dsp:sp modelId="{7118D0D4-2BE4-4D75-84D2-89B8284D67B3}">
      <dsp:nvSpPr>
        <dsp:cNvPr id="0" name=""/>
        <dsp:cNvSpPr/>
      </dsp:nvSpPr>
      <dsp:spPr>
        <a:xfrm>
          <a:off x="2453" y="2877649"/>
          <a:ext cx="2153541" cy="13178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ISO 37001:2025</a:t>
          </a:r>
          <a:br>
            <a:rPr lang="pt-BR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pt-BR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Governança das organizações</a:t>
          </a:r>
        </a:p>
      </dsp:txBody>
      <dsp:txXfrm>
        <a:off x="41051" y="2916247"/>
        <a:ext cx="2076345" cy="1240636"/>
      </dsp:txXfrm>
    </dsp:sp>
    <dsp:sp modelId="{3108BE9A-871C-4715-9152-A11981EA72A8}">
      <dsp:nvSpPr>
        <dsp:cNvPr id="0" name=""/>
        <dsp:cNvSpPr/>
      </dsp:nvSpPr>
      <dsp:spPr>
        <a:xfrm>
          <a:off x="2336893" y="1439778"/>
          <a:ext cx="2153541" cy="13178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Customização tributário</a:t>
          </a:r>
        </a:p>
      </dsp:txBody>
      <dsp:txXfrm>
        <a:off x="2375491" y="1478376"/>
        <a:ext cx="2076345" cy="1240636"/>
      </dsp:txXfrm>
    </dsp:sp>
    <dsp:sp modelId="{2D8980F4-152A-43D6-AA1A-12F02B362B02}">
      <dsp:nvSpPr>
        <dsp:cNvPr id="0" name=""/>
        <dsp:cNvSpPr/>
      </dsp:nvSpPr>
      <dsp:spPr>
        <a:xfrm>
          <a:off x="2336893" y="2877649"/>
          <a:ext cx="2153541" cy="13178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UNE 19602:2019</a:t>
          </a:r>
          <a:br>
            <a:rPr lang="pt-BR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</a:br>
          <a:r>
            <a:rPr lang="es-ES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Sistemas de gestión de </a:t>
          </a:r>
          <a:r>
            <a:rPr lang="es-ES" sz="19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</a:t>
          </a:r>
          <a:r>
            <a:rPr lang="es-ES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tributario</a:t>
          </a:r>
          <a:endParaRPr lang="pt-BR" sz="19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75491" y="2916247"/>
        <a:ext cx="2076345" cy="1240636"/>
      </dsp:txXfrm>
    </dsp:sp>
    <dsp:sp modelId="{F6E0C16C-4911-4B11-8DB0-AC6756663DFF}">
      <dsp:nvSpPr>
        <dsp:cNvPr id="0" name=""/>
        <dsp:cNvSpPr/>
      </dsp:nvSpPr>
      <dsp:spPr>
        <a:xfrm>
          <a:off x="4671332" y="1439778"/>
          <a:ext cx="2153541" cy="13178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Adaptação peculiaridades Brasil</a:t>
          </a:r>
        </a:p>
      </dsp:txBody>
      <dsp:txXfrm>
        <a:off x="4709930" y="1478376"/>
        <a:ext cx="2076345" cy="1240636"/>
      </dsp:txXfrm>
    </dsp:sp>
    <dsp:sp modelId="{459C19A3-1F2B-4A37-ABEA-1E36236242C7}">
      <dsp:nvSpPr>
        <dsp:cNvPr id="0" name=""/>
        <dsp:cNvSpPr/>
      </dsp:nvSpPr>
      <dsp:spPr>
        <a:xfrm>
          <a:off x="4671332" y="2877649"/>
          <a:ext cx="2153541" cy="13178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Originais GT 13</a:t>
          </a:r>
        </a:p>
      </dsp:txBody>
      <dsp:txXfrm>
        <a:off x="4709930" y="2916247"/>
        <a:ext cx="2076345" cy="1240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FCC0D-9620-48B2-8212-69FFBA6FB00F}">
      <dsp:nvSpPr>
        <dsp:cNvPr id="0" name=""/>
        <dsp:cNvSpPr/>
      </dsp:nvSpPr>
      <dsp:spPr>
        <a:xfrm>
          <a:off x="4580492" y="2431125"/>
          <a:ext cx="3147880" cy="1829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744775"/>
              <a:satOff val="16475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9. Avaliação do desempenho</a:t>
          </a:r>
        </a:p>
      </dsp:txBody>
      <dsp:txXfrm>
        <a:off x="5565034" y="2928552"/>
        <a:ext cx="2123162" cy="1291397"/>
      </dsp:txXfrm>
    </dsp:sp>
    <dsp:sp modelId="{416D5CF5-2FB6-41A1-8A64-D8432E82CD29}">
      <dsp:nvSpPr>
        <dsp:cNvPr id="0" name=""/>
        <dsp:cNvSpPr/>
      </dsp:nvSpPr>
      <dsp:spPr>
        <a:xfrm>
          <a:off x="44647" y="2433348"/>
          <a:ext cx="3244299" cy="1794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10. Melhoria</a:t>
          </a:r>
        </a:p>
      </dsp:txBody>
      <dsp:txXfrm>
        <a:off x="84065" y="2921375"/>
        <a:ext cx="2192173" cy="1266992"/>
      </dsp:txXfrm>
    </dsp:sp>
    <dsp:sp modelId="{4D4E1F60-2193-4560-AB85-66DFCECBE27D}">
      <dsp:nvSpPr>
        <dsp:cNvPr id="0" name=""/>
        <dsp:cNvSpPr/>
      </dsp:nvSpPr>
      <dsp:spPr>
        <a:xfrm>
          <a:off x="4508647" y="5"/>
          <a:ext cx="3217999" cy="1763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8. Operação</a:t>
          </a:r>
        </a:p>
      </dsp:txBody>
      <dsp:txXfrm>
        <a:off x="5512776" y="38734"/>
        <a:ext cx="2175141" cy="1244831"/>
      </dsp:txXfrm>
    </dsp:sp>
    <dsp:sp modelId="{B0FE32E2-0BB5-4EC1-BAB7-78BD68089C40}">
      <dsp:nvSpPr>
        <dsp:cNvPr id="0" name=""/>
        <dsp:cNvSpPr/>
      </dsp:nvSpPr>
      <dsp:spPr>
        <a:xfrm>
          <a:off x="17263" y="5"/>
          <a:ext cx="3267146" cy="1798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4. Contexto da organização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5. Liderança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6. Planejamento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7. Apoio</a:t>
          </a:r>
        </a:p>
      </dsp:txBody>
      <dsp:txXfrm>
        <a:off x="56775" y="39517"/>
        <a:ext cx="2207978" cy="1270006"/>
      </dsp:txXfrm>
    </dsp:sp>
    <dsp:sp modelId="{AB630E7C-0AE5-49EA-BBE2-910CF30AA5F2}">
      <dsp:nvSpPr>
        <dsp:cNvPr id="0" name=""/>
        <dsp:cNvSpPr/>
      </dsp:nvSpPr>
      <dsp:spPr>
        <a:xfrm>
          <a:off x="1984971" y="246749"/>
          <a:ext cx="1845663" cy="184566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</a:t>
          </a:r>
          <a:endParaRPr lang="pt-BR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5553" y="787331"/>
        <a:ext cx="1305081" cy="1305081"/>
      </dsp:txXfrm>
    </dsp:sp>
    <dsp:sp modelId="{2295A6FD-DEC1-4D2E-A659-CE759C940A9E}">
      <dsp:nvSpPr>
        <dsp:cNvPr id="0" name=""/>
        <dsp:cNvSpPr/>
      </dsp:nvSpPr>
      <dsp:spPr>
        <a:xfrm rot="5400000">
          <a:off x="3915885" y="246749"/>
          <a:ext cx="1845663" cy="1845663"/>
        </a:xfrm>
        <a:prstGeom prst="pieWedge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</a:t>
          </a:r>
        </a:p>
      </dsp:txBody>
      <dsp:txXfrm rot="-5400000">
        <a:off x="3915885" y="787331"/>
        <a:ext cx="1305081" cy="1305081"/>
      </dsp:txXfrm>
    </dsp:sp>
    <dsp:sp modelId="{9528B90C-F9F5-4FAF-9C08-25D29964D1D0}">
      <dsp:nvSpPr>
        <dsp:cNvPr id="0" name=""/>
        <dsp:cNvSpPr/>
      </dsp:nvSpPr>
      <dsp:spPr>
        <a:xfrm rot="10800000">
          <a:off x="3915885" y="2177663"/>
          <a:ext cx="1845663" cy="1845663"/>
        </a:xfrm>
        <a:prstGeom prst="pieWedge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Check</a:t>
          </a:r>
          <a:endParaRPr lang="pt-BR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915885" y="2177663"/>
        <a:ext cx="1305081" cy="1305081"/>
      </dsp:txXfrm>
    </dsp:sp>
    <dsp:sp modelId="{1C7B1BDA-42C1-446D-9EC7-89B976674BB4}">
      <dsp:nvSpPr>
        <dsp:cNvPr id="0" name=""/>
        <dsp:cNvSpPr/>
      </dsp:nvSpPr>
      <dsp:spPr>
        <a:xfrm rot="16200000">
          <a:off x="1984971" y="2177663"/>
          <a:ext cx="1845663" cy="1845663"/>
        </a:xfrm>
        <a:prstGeom prst="pieWedge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</a:t>
          </a:r>
          <a:endParaRPr lang="pt-BR" sz="2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525553" y="2177663"/>
        <a:ext cx="1305081" cy="1305081"/>
      </dsp:txXfrm>
    </dsp:sp>
    <dsp:sp modelId="{8C68EDDC-476E-491C-913C-31E49FD71FF1}">
      <dsp:nvSpPr>
        <dsp:cNvPr id="0" name=""/>
        <dsp:cNvSpPr/>
      </dsp:nvSpPr>
      <dsp:spPr>
        <a:xfrm>
          <a:off x="3554638" y="1751412"/>
          <a:ext cx="637244" cy="55412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8206C-441F-4B1B-9845-539A6FF30F2B}">
      <dsp:nvSpPr>
        <dsp:cNvPr id="0" name=""/>
        <dsp:cNvSpPr/>
      </dsp:nvSpPr>
      <dsp:spPr>
        <a:xfrm rot="10800000">
          <a:off x="3554638" y="1964537"/>
          <a:ext cx="637244" cy="55412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E82E-9226-4595-6A97-61ACA96B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4240-8E5C-D68B-2645-FA9FD63C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1B3D6-E0EB-921F-45BB-F2BD29D6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5463E-6E89-5DE8-204F-82185B02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51B02-BC03-C5AA-5AD2-F3E6EDA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31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5886C-420B-00E2-C4A6-EDC2C8E7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C5EB15-D46E-2E9E-DEF1-29DAE82E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71117-CC27-6A47-9D26-6B1F839C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4B409-BB09-D30D-359C-95511F33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B6913-DDAE-1386-7725-75B950B6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6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8B01B1-9CC6-91B3-0532-404C8388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D00450-5E2F-8C1D-48C1-1975D6B9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AE3AC-38CB-9AF6-3309-7DD331B3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D7CD99-5D40-B74B-980B-F3C0D4EE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7401D-5101-A21D-CB1F-0E49611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FEA86-EE25-645D-3ED4-85AC381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9D493-E3C9-F6FB-D18E-835B74A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7356E-1F6D-AD9C-A17E-F409AA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FD237-AB46-E923-F4A4-0AE5E38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E9756-E5C5-5EF6-686B-7235B89E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806A-1CB5-6426-810E-BFCE6C31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16D323-4D06-B5BF-5C82-0043212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B2C0F-E9B3-6266-0B88-D8780BDF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8EF48-1B14-B670-07F1-02614215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97B637-53B5-E25C-8A5B-900D72C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7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6A3D-FF0E-8278-7CBD-47B912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21F8-C92C-DB69-AC3E-A07D42785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B9C299-C89E-D751-95A6-80E75F59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FCB96A-06C4-3773-391C-2993571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6B3B0-5DBD-E5E5-2A62-C9ED5C90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B2DBE2-C509-218F-8167-65841D8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99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D1E72-5747-C886-C5B6-0A9278E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B1484F-77E3-3213-1433-45B69E9B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F6058B-83C9-DEF7-A747-AEA65AC9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9F838E-AFDC-43D1-2A3D-B4CD6A1AE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BFAAD4-B750-A7BA-4BC2-6BE76302C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518DFF-8EB2-8941-63A6-7C2BAE9F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F2B7F5-2B20-4737-A25C-01BCC154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70EDB6-6187-662E-4B24-479E9DD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9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793AE-FBD3-0940-BCC4-0433F570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6FF65C-4BA4-3659-A6A8-8B2DFF3C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F07BB5-013D-5740-E30F-087D87C4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207378-7472-C25F-2FEA-65E8FFB3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16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3019DB-2537-8357-AB08-34A39D72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6AF0E9-7171-1EC4-CB54-73A7013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5BFC5B-3A3E-E33E-CE3B-88E74816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E013-408B-BCEF-2852-294D69A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CC6BE2-1ACA-B5BC-5614-63F60D96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D052D1-5EE2-7641-C65F-5DDC2988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711A9-EE54-BCA5-A3E2-5918521D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70D93-76A7-50AD-E26B-DB33640C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1FAC13-2134-2785-D73D-E5E16CD6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CED4-A647-1F77-F174-B38DD16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544BFB-1750-2604-967D-05A89BAF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6CDD37-5175-9FDB-5EB7-7CF6461E2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739A5C-6BBF-96B4-B187-17B2C8E5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9A5D2-42DB-FFD2-E72F-6B6BDFBC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46B914-BC56-00CE-C4CD-3AE0BF39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3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C5FC0A-769F-0543-164E-F457F9B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2D727-E0A0-ADED-4A23-1212B362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1439DC-6566-B785-7C7E-2B4BAA83A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A1C0-25D8-A299-DB26-AA0829C3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21409-AFA2-EEDC-7CF3-038ABD3C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pixabay.com/de/photos/brazilien-flagge-brasilien-fahnen-3001462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s://gruparxiverslleida.wordpress.com/category/legislacio/page/2/" TargetMode="Externa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g"/><Relationship Id="rId4" Type="http://schemas.openxmlformats.org/officeDocument/2006/relationships/diagramLayout" Target="../diagrams/layout2.xml"/><Relationship Id="rId9" Type="http://schemas.openxmlformats.org/officeDocument/2006/relationships/hyperlink" Target="https://pixabay.com/de/fahne-flagge-spanien-229268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a.valladares@rfb.gov.b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fia@rfb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DEFB67-CBCC-1860-9BF5-54A09000CBCA}"/>
              </a:ext>
            </a:extLst>
          </p:cNvPr>
          <p:cNvSpPr txBox="1"/>
          <p:nvPr/>
        </p:nvSpPr>
        <p:spPr>
          <a:xfrm>
            <a:off x="5769540" y="2340467"/>
            <a:ext cx="62662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</a:t>
            </a:r>
          </a:p>
          <a:p>
            <a:pPr algn="r"/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conceito à prática: a construção do Marco de Controle Fiscal no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F1B8EA-B650-A66F-9B79-659CF988330B}"/>
              </a:ext>
            </a:extLst>
          </p:cNvPr>
          <p:cNvSpPr txBox="1"/>
          <p:nvPr/>
        </p:nvSpPr>
        <p:spPr>
          <a:xfrm>
            <a:off x="4947920" y="4917682"/>
            <a:ext cx="6928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Patrícia Lamadrid</a:t>
            </a:r>
          </a:p>
          <a:p>
            <a:pPr algn="r"/>
            <a:r>
              <a:rPr lang="pt-BR" sz="2600" b="1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Auditora-Fiscal da Receita Federal do Brasil </a:t>
            </a:r>
          </a:p>
        </p:txBody>
      </p:sp>
    </p:spTree>
    <p:extLst>
      <p:ext uri="{BB962C8B-B14F-4D97-AF65-F5344CB8AC3E}">
        <p14:creationId xmlns:p14="http://schemas.microsoft.com/office/powerpoint/2010/main" val="305596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DBEABBB-DC9A-53CC-994D-246A18863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C461EF8-433E-AB9C-C328-35B9AD578A41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DB7816-1753-DAE3-A022-9E26CC9BF520}"/>
              </a:ext>
            </a:extLst>
          </p:cNvPr>
          <p:cNvSpPr txBox="1"/>
          <p:nvPr/>
        </p:nvSpPr>
        <p:spPr>
          <a:xfrm>
            <a:off x="700644" y="1294410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DE CONTROLE FISCAL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76A3A4-1CE6-2975-6899-2C9972E75345}"/>
              </a:ext>
            </a:extLst>
          </p:cNvPr>
          <p:cNvSpPr txBox="1"/>
          <p:nvPr/>
        </p:nvSpPr>
        <p:spPr>
          <a:xfrm>
            <a:off x="700644" y="2062347"/>
            <a:ext cx="10616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 do sistema de controle interno que assegura a exatidão e a completude das declarações fiscais e das informações fornecidas por uma empresa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(OCDE, 2016, tradução livre)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181D557-DDDF-050E-BD55-6DE43C325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711723"/>
              </p:ext>
            </p:extLst>
          </p:nvPr>
        </p:nvGraphicFramePr>
        <p:xfrm>
          <a:off x="2032000" y="25117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1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B38BB-82FE-4547-BCB4-DD42F1505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C9A7F8-39A6-4C19-9425-621C0A6B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DF8211-D2D7-44D9-94F5-F5C689D4A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1AD06-D6CE-404C-841C-3757D19A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7A682A-CD0D-47FA-AF7C-94F8CBF6C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6EF17-C927-2700-4B08-FFC7B87E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9748331-56CC-3C6D-FE70-0BFE36417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9A3131-FAC1-6F1F-BE33-5B57F14EB1A9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3DD5915-C0E5-EBC8-13F3-C219C37FD771}"/>
              </a:ext>
            </a:extLst>
          </p:cNvPr>
          <p:cNvSpPr txBox="1"/>
          <p:nvPr/>
        </p:nvSpPr>
        <p:spPr>
          <a:xfrm>
            <a:off x="700644" y="1294410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ABNT NBR 17301 Sistemas de Gestão de </a:t>
            </a:r>
            <a:r>
              <a:rPr lang="pt-BR" sz="2600" b="1" i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26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Tributário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C2A4398-D171-42E1-401A-DF9247E5F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309009"/>
              </p:ext>
            </p:extLst>
          </p:nvPr>
        </p:nvGraphicFramePr>
        <p:xfrm>
          <a:off x="2682336" y="2009461"/>
          <a:ext cx="6827328" cy="419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 descr="Bandeira de país&#10;&#10;O conteúdo gerado por IA pode estar incorreto.">
            <a:extLst>
              <a:ext uri="{FF2B5EF4-FFF2-40B4-BE49-F238E27FC236}">
                <a16:creationId xmlns:a16="http://schemas.microsoft.com/office/drawing/2014/main" id="{F8F321D6-2838-C261-3A52-93D6BAB5F8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0484496">
            <a:off x="6432236" y="5872257"/>
            <a:ext cx="816350" cy="544233"/>
          </a:xfrm>
          <a:prstGeom prst="rect">
            <a:avLst/>
          </a:prstGeom>
        </p:spPr>
      </p:pic>
      <p:pic>
        <p:nvPicPr>
          <p:cNvPr id="9" name="Imagem 8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8725683E-C226-C1A9-5536-FA20B09CD5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0249700">
            <a:off x="4083197" y="5867413"/>
            <a:ext cx="731072" cy="478243"/>
          </a:xfrm>
          <a:prstGeom prst="rect">
            <a:avLst/>
          </a:prstGeom>
        </p:spPr>
      </p:pic>
      <p:pic>
        <p:nvPicPr>
          <p:cNvPr id="12" name="Imagem 1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DB3DEF9-DAA8-8F0D-37DE-38FF7B35ED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20486211">
            <a:off x="8957030" y="5801838"/>
            <a:ext cx="747399" cy="4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2C1836-9473-4740-85FB-500F8B2D2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0889AE-6F6D-460C-85FB-2566A0C8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08BE9A-871C-4715-9152-A11981EA7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E0C16C-4911-4B11-8DB0-AC675666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18D0D4-2BE4-4D75-84D2-89B8284D6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8980F4-152A-43D6-AA1A-12F02B36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9C19A3-1F2B-4A37-ABEA-1E362362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4200A-4083-0B86-8B97-14B61A25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F4CDC04-EB58-D332-444D-3BA1F27CD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7C97E79-848A-E38A-FD5C-563385C0F01D}"/>
              </a:ext>
            </a:extLst>
          </p:cNvPr>
          <p:cNvSpPr txBox="1"/>
          <p:nvPr/>
        </p:nvSpPr>
        <p:spPr>
          <a:xfrm>
            <a:off x="1686301" y="391886"/>
            <a:ext cx="7112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4BAA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5 - Do conceito à prática: a construção do Marco de Controle Fiscal no CONFIA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6D67B8-451E-5A86-4ED6-0ABEA4496545}"/>
              </a:ext>
            </a:extLst>
          </p:cNvPr>
          <p:cNvSpPr txBox="1"/>
          <p:nvPr/>
        </p:nvSpPr>
        <p:spPr>
          <a:xfrm>
            <a:off x="700644" y="1294410"/>
            <a:ext cx="10968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ABNT NBR 17301 Sistemas de Gestão de </a:t>
            </a:r>
            <a:r>
              <a:rPr lang="pt-BR" sz="2600" b="1" i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2600" b="1" dirty="0">
                <a:solidFill>
                  <a:srgbClr val="2527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Tributário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DAB9784-E615-3EB9-AC53-1A4BB514F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352449"/>
              </p:ext>
            </p:extLst>
          </p:nvPr>
        </p:nvGraphicFramePr>
        <p:xfrm>
          <a:off x="2222739" y="2009461"/>
          <a:ext cx="7746521" cy="427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0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73DBCA-E9C8-DAEC-59E5-DE5909CD5293}"/>
              </a:ext>
            </a:extLst>
          </p:cNvPr>
          <p:cNvSpPr txBox="1"/>
          <p:nvPr/>
        </p:nvSpPr>
        <p:spPr>
          <a:xfrm>
            <a:off x="5897320" y="2551837"/>
            <a:ext cx="55945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OBRIGADA!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Patricia Lamadrid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patricia.lamadrid@rfb.gov.br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confia@rfb.gov.br</a:t>
            </a:r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6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C0E3D-E4F8-4EEF-9B03-7C18CC198D4B}">
  <ds:schemaRefs>
    <ds:schemaRef ds:uri="http://schemas.microsoft.com/office/2006/metadata/properties"/>
    <ds:schemaRef ds:uri="http://schemas.microsoft.com/office/infopath/2007/PartnerControls"/>
    <ds:schemaRef ds:uri="1c343fe7-d293-48f8-95a0-508e3568d6db"/>
    <ds:schemaRef ds:uri="d937ac56-705c-4625-ab61-edc1520eb985"/>
  </ds:schemaRefs>
</ds:datastoreItem>
</file>

<file path=customXml/itemProps2.xml><?xml version="1.0" encoding="utf-8"?>
<ds:datastoreItem xmlns:ds="http://schemas.openxmlformats.org/officeDocument/2006/customXml" ds:itemID="{7C1CD296-AFF7-48F4-96FA-3B105BE69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F6502-3290-4A5C-80D6-EFF85E514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230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Zaiden Rezende</dc:creator>
  <cp:lastModifiedBy>Virginia Valladares Rodrigues</cp:lastModifiedBy>
  <cp:revision>11</cp:revision>
  <dcterms:created xsi:type="dcterms:W3CDTF">2025-10-30T20:18:02Z</dcterms:created>
  <dcterms:modified xsi:type="dcterms:W3CDTF">2025-12-08T12:40:20Z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