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9" r:id="rId5"/>
    <p:sldId id="257" r:id="rId6"/>
    <p:sldId id="292" r:id="rId7"/>
    <p:sldId id="296" r:id="rId8"/>
    <p:sldId id="291" r:id="rId9"/>
    <p:sldId id="297" r:id="rId10"/>
    <p:sldId id="298" r:id="rId11"/>
    <p:sldId id="268" r:id="rId12"/>
    <p:sldId id="281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0F9ED5"/>
    <a:srgbClr val="196B24"/>
    <a:srgbClr val="12AEC6"/>
    <a:srgbClr val="14B8B7"/>
    <a:srgbClr val="16AA94"/>
    <a:srgbClr val="179D76"/>
    <a:srgbClr val="19874B"/>
    <a:srgbClr val="198345"/>
    <a:srgbClr val="197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AA9BB-171A-40EC-A20C-B981576F860E}" v="49" dt="2025-12-08T00:50:25.772"/>
    <p1510:client id="{92F06804-6639-4A84-AFE3-E9C0C2BCA6F7}" v="19" dt="2025-12-08T13:16:2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alladares Rodrigues" userId="5e36a631-4490-4ec0-b841-976a6c6d8867" providerId="ADAL" clId="{92F06804-6639-4A84-AFE3-E9C0C2BCA6F7}"/>
    <pc:docChg chg="undo custSel addSld delSld modSld">
      <pc:chgData name="Virginia Valladares Rodrigues" userId="5e36a631-4490-4ec0-b841-976a6c6d8867" providerId="ADAL" clId="{92F06804-6639-4A84-AFE3-E9C0C2BCA6F7}" dt="2025-12-08T13:17:17.305" v="38" actId="1076"/>
      <pc:docMkLst>
        <pc:docMk/>
      </pc:docMkLst>
      <pc:sldChg chg="add del">
        <pc:chgData name="Virginia Valladares Rodrigues" userId="5e36a631-4490-4ec0-b841-976a6c6d8867" providerId="ADAL" clId="{92F06804-6639-4A84-AFE3-E9C0C2BCA6F7}" dt="2025-12-08T13:14:35.586" v="5" actId="47"/>
        <pc:sldMkLst>
          <pc:docMk/>
          <pc:sldMk cId="3055965939" sldId="256"/>
        </pc:sldMkLst>
      </pc:sldChg>
      <pc:sldChg chg="addSp modSp">
        <pc:chgData name="Virginia Valladares Rodrigues" userId="5e36a631-4490-4ec0-b841-976a6c6d8867" providerId="ADAL" clId="{92F06804-6639-4A84-AFE3-E9C0C2BCA6F7}" dt="2025-12-08T13:14:16.170" v="2"/>
        <pc:sldMkLst>
          <pc:docMk/>
          <pc:sldMk cId="788191284" sldId="257"/>
        </pc:sldMkLst>
        <pc:spChg chg="add mod">
          <ac:chgData name="Virginia Valladares Rodrigues" userId="5e36a631-4490-4ec0-b841-976a6c6d8867" providerId="ADAL" clId="{92F06804-6639-4A84-AFE3-E9C0C2BCA6F7}" dt="2025-12-08T13:14:16.170" v="2"/>
          <ac:spMkLst>
            <pc:docMk/>
            <pc:sldMk cId="788191284" sldId="257"/>
            <ac:spMk id="4" creationId="{900186C7-217B-B8BC-EC01-035DF08CC4DB}"/>
          </ac:spMkLst>
        </pc:spChg>
      </pc:sldChg>
      <pc:sldChg chg="modSp mod">
        <pc:chgData name="Virginia Valladares Rodrigues" userId="5e36a631-4490-4ec0-b841-976a6c6d8867" providerId="ADAL" clId="{92F06804-6639-4A84-AFE3-E9C0C2BCA6F7}" dt="2025-12-08T13:16:40.755" v="35" actId="20577"/>
        <pc:sldMkLst>
          <pc:docMk/>
          <pc:sldMk cId="1913496997" sldId="265"/>
        </pc:sldMkLst>
        <pc:spChg chg="mod">
          <ac:chgData name="Virginia Valladares Rodrigues" userId="5e36a631-4490-4ec0-b841-976a6c6d8867" providerId="ADAL" clId="{92F06804-6639-4A84-AFE3-E9C0C2BCA6F7}" dt="2025-12-08T13:16:40.755" v="35" actId="20577"/>
          <ac:spMkLst>
            <pc:docMk/>
            <pc:sldMk cId="1913496997" sldId="265"/>
            <ac:spMk id="2" creationId="{2D73DBCA-E9C8-DAEC-59E5-DE5909CD5293}"/>
          </ac:spMkLst>
        </pc:spChg>
      </pc:sldChg>
      <pc:sldChg chg="modSp mod">
        <pc:chgData name="Virginia Valladares Rodrigues" userId="5e36a631-4490-4ec0-b841-976a6c6d8867" providerId="ADAL" clId="{92F06804-6639-4A84-AFE3-E9C0C2BCA6F7}" dt="2025-12-08T13:16:13" v="29"/>
        <pc:sldMkLst>
          <pc:docMk/>
          <pc:sldMk cId="1329222699" sldId="268"/>
        </pc:sldMkLst>
        <pc:spChg chg="mod">
          <ac:chgData name="Virginia Valladares Rodrigues" userId="5e36a631-4490-4ec0-b841-976a6c6d8867" providerId="ADAL" clId="{92F06804-6639-4A84-AFE3-E9C0C2BCA6F7}" dt="2025-12-08T13:16:02.145" v="17" actId="1076"/>
          <ac:spMkLst>
            <pc:docMk/>
            <pc:sldMk cId="1329222699" sldId="268"/>
            <ac:spMk id="10" creationId="{F94B0CAF-F042-2120-B603-67593F8FEA00}"/>
          </ac:spMkLst>
        </pc:spChg>
        <pc:graphicFrameChg chg="mod">
          <ac:chgData name="Virginia Valladares Rodrigues" userId="5e36a631-4490-4ec0-b841-976a6c6d8867" providerId="ADAL" clId="{92F06804-6639-4A84-AFE3-E9C0C2BCA6F7}" dt="2025-12-08T13:16:13" v="29"/>
          <ac:graphicFrameMkLst>
            <pc:docMk/>
            <pc:sldMk cId="1329222699" sldId="268"/>
            <ac:graphicFrameMk id="4" creationId="{A37BAF90-B06B-564C-E778-7A3CE894EA7F}"/>
          </ac:graphicFrameMkLst>
        </pc:graphicFrameChg>
      </pc:sldChg>
      <pc:sldChg chg="modSp mod">
        <pc:chgData name="Virginia Valladares Rodrigues" userId="5e36a631-4490-4ec0-b841-976a6c6d8867" providerId="ADAL" clId="{92F06804-6639-4A84-AFE3-E9C0C2BCA6F7}" dt="2025-12-08T13:16:57.132" v="36" actId="255"/>
        <pc:sldMkLst>
          <pc:docMk/>
          <pc:sldMk cId="1245376281" sldId="281"/>
        </pc:sldMkLst>
        <pc:spChg chg="mod">
          <ac:chgData name="Virginia Valladares Rodrigues" userId="5e36a631-4490-4ec0-b841-976a6c6d8867" providerId="ADAL" clId="{92F06804-6639-4A84-AFE3-E9C0C2BCA6F7}" dt="2025-12-08T13:16:57.132" v="36" actId="255"/>
          <ac:spMkLst>
            <pc:docMk/>
            <pc:sldMk cId="1245376281" sldId="281"/>
            <ac:spMk id="2" creationId="{4B457C7B-4E7F-026D-AF4E-6F96DE382CA0}"/>
          </ac:spMkLst>
        </pc:spChg>
      </pc:sldChg>
      <pc:sldChg chg="modSp mod">
        <pc:chgData name="Virginia Valladares Rodrigues" userId="5e36a631-4490-4ec0-b841-976a6c6d8867" providerId="ADAL" clId="{92F06804-6639-4A84-AFE3-E9C0C2BCA6F7}" dt="2025-12-08T13:15:21.464" v="13" actId="12"/>
        <pc:sldMkLst>
          <pc:docMk/>
          <pc:sldMk cId="2635164612" sldId="292"/>
        </pc:sldMkLst>
        <pc:spChg chg="mod">
          <ac:chgData name="Virginia Valladares Rodrigues" userId="5e36a631-4490-4ec0-b841-976a6c6d8867" providerId="ADAL" clId="{92F06804-6639-4A84-AFE3-E9C0C2BCA6F7}" dt="2025-12-08T13:15:21.464" v="13" actId="12"/>
          <ac:spMkLst>
            <pc:docMk/>
            <pc:sldMk cId="2635164612" sldId="292"/>
            <ac:spMk id="2" creationId="{A7E21ED0-E95D-C30B-97BC-629A767E2ED9}"/>
          </ac:spMkLst>
        </pc:spChg>
        <pc:spChg chg="mod">
          <ac:chgData name="Virginia Valladares Rodrigues" userId="5e36a631-4490-4ec0-b841-976a6c6d8867" providerId="ADAL" clId="{92F06804-6639-4A84-AFE3-E9C0C2BCA6F7}" dt="2025-12-08T13:14:52.786" v="6" actId="255"/>
          <ac:spMkLst>
            <pc:docMk/>
            <pc:sldMk cId="2635164612" sldId="292"/>
            <ac:spMk id="3" creationId="{759D5597-EE41-1580-846F-F8B5071A18D1}"/>
          </ac:spMkLst>
        </pc:spChg>
      </pc:sldChg>
      <pc:sldChg chg="modSp mod">
        <pc:chgData name="Virginia Valladares Rodrigues" userId="5e36a631-4490-4ec0-b841-976a6c6d8867" providerId="ADAL" clId="{92F06804-6639-4A84-AFE3-E9C0C2BCA6F7}" dt="2025-12-08T13:15:39.663" v="16" actId="14100"/>
        <pc:sldMkLst>
          <pc:docMk/>
          <pc:sldMk cId="2906667526" sldId="296"/>
        </pc:sldMkLst>
        <pc:spChg chg="mod">
          <ac:chgData name="Virginia Valladares Rodrigues" userId="5e36a631-4490-4ec0-b841-976a6c6d8867" providerId="ADAL" clId="{92F06804-6639-4A84-AFE3-E9C0C2BCA6F7}" dt="2025-12-08T13:15:39.663" v="16" actId="14100"/>
          <ac:spMkLst>
            <pc:docMk/>
            <pc:sldMk cId="2906667526" sldId="296"/>
            <ac:spMk id="31" creationId="{77A9BFB4-9CE6-F8DD-E09E-C14F1849B868}"/>
          </ac:spMkLst>
        </pc:spChg>
      </pc:sldChg>
      <pc:sldChg chg="modSp mod">
        <pc:chgData name="Virginia Valladares Rodrigues" userId="5e36a631-4490-4ec0-b841-976a6c6d8867" providerId="ADAL" clId="{92F06804-6639-4A84-AFE3-E9C0C2BCA6F7}" dt="2025-12-08T13:17:17.305" v="38" actId="1076"/>
        <pc:sldMkLst>
          <pc:docMk/>
          <pc:sldMk cId="2575104026" sldId="298"/>
        </pc:sldMkLst>
        <pc:spChg chg="mod">
          <ac:chgData name="Virginia Valladares Rodrigues" userId="5e36a631-4490-4ec0-b841-976a6c6d8867" providerId="ADAL" clId="{92F06804-6639-4A84-AFE3-E9C0C2BCA6F7}" dt="2025-12-08T13:17:17.305" v="38" actId="1076"/>
          <ac:spMkLst>
            <pc:docMk/>
            <pc:sldMk cId="2575104026" sldId="298"/>
            <ac:spMk id="3" creationId="{8CF8FA68-D5FD-FE9A-3FB4-4D64C0969FB9}"/>
          </ac:spMkLst>
        </pc:spChg>
      </pc:sldChg>
      <pc:sldChg chg="add">
        <pc:chgData name="Virginia Valladares Rodrigues" userId="5e36a631-4490-4ec0-b841-976a6c6d8867" providerId="ADAL" clId="{92F06804-6639-4A84-AFE3-E9C0C2BCA6F7}" dt="2025-12-08T13:14:31.263" v="4"/>
        <pc:sldMkLst>
          <pc:docMk/>
          <pc:sldMk cId="3563302481" sldId="299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8D8FE-3327-4C6E-95EE-09F90B3AD46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AA1085E-B74F-49C2-882F-191C579EB116}">
      <dgm:prSet phldrT="[Texto]"/>
      <dgm:spPr/>
      <dgm:t>
        <a:bodyPr/>
        <a:lstStyle/>
        <a:p>
          <a:pPr>
            <a:buNone/>
          </a:pPr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FDIS </a:t>
          </a: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Final Draft International Standard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B78B45-928A-4AC3-9EB9-967F73841F7F}" type="parTrans" cxnId="{1C07FE65-966C-4B9C-B328-15FD7C7F274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AD27FC-55C3-48C3-9B1C-095CA2975344}" type="sibTrans" cxnId="{1C07FE65-966C-4B9C-B328-15FD7C7F274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C5F051-975F-4C7A-903F-04D0B27E87A5}">
      <dgm:prSet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WD1 </a:t>
          </a: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Draft 1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22EFA1-2789-468C-8954-AE3E657DEA4D}" type="parTrans" cxnId="{7A12885F-1E41-4ED4-B770-7D6051AA9DA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931B322-3354-48E0-9AB4-EF86C58B370F}" type="sibTrans" cxnId="{7A12885F-1E41-4ED4-B770-7D6051AA9DA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8E2C94-BFBD-4E16-BE8D-662131119E4A}">
      <dgm:prSet/>
      <dgm:spPr/>
      <dgm:t>
        <a:bodyPr/>
        <a:lstStyle/>
        <a:p>
          <a:r>
            <a:rPr lang="en-US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WD2 </a:t>
          </a: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Draft 2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568B7C-4A71-4A88-884B-F94077267EF8}" type="parTrans" cxnId="{2673F1D9-F3A4-484D-A845-DA16D4C0380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669AE5-E2D7-489C-ACB5-BFF7641F5542}" type="sibTrans" cxnId="{2673F1D9-F3A4-484D-A845-DA16D4C0380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56BA0CA-C873-479D-9286-7ADCBA043951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CD1 </a:t>
          </a: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Committee Draft 1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81892E-E701-4A8B-B0F2-A3057CDA3DB8}" type="parTrans" cxnId="{767C6BFD-7E9E-4D02-BD87-461BAB785E8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4E3057-8376-4F74-8364-966E550A4B74}" type="sibTrans" cxnId="{767C6BFD-7E9E-4D02-BD87-461BAB785E8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8BC595B-7FF4-481C-8324-F83753F7621E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CD2 </a:t>
          </a: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Committee Draft 2 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0ED176-55CC-442E-A971-15E0D0BBD0AB}" type="parTrans" cxnId="{690C5DC1-9169-456C-A57A-6085CFE1DA9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8E6015-176A-4EE9-918A-10E74DEA0D8B}" type="sibTrans" cxnId="{690C5DC1-9169-456C-A57A-6085CFE1DA9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A05891-6719-4E72-A7DD-8E20055B8E3F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 </a:t>
          </a: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Draft International Standard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1DF28D-28CE-4627-9511-3924F222AA9C}" type="parTrans" cxnId="{2060C59C-7095-4B2C-AACE-1E328F2B85D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2B52A8C-10CF-4301-85E3-BCFFACDDF538}" type="sibTrans" cxnId="{2060C59C-7095-4B2C-AACE-1E328F2B85D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2AEF6F-6D77-4008-B2C2-DF71064F8747}">
      <dgm:prSet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SR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Systematic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Review</a:t>
          </a:r>
        </a:p>
      </dgm:t>
    </dgm:pt>
    <dgm:pt modelId="{62F70164-D4A6-437B-BB5C-CFE8A3DBD30F}" type="parTrans" cxnId="{A1317325-9AFA-444A-BDE3-7E758B9A574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93A05D-377D-45BF-B669-54C83C4E8337}" type="sibTrans" cxnId="{A1317325-9AFA-444A-BDE3-7E758B9A574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C1A06B-D222-49CF-824D-52E4C1593E83}">
      <dgm:prSet phldrT="[Texto]"/>
      <dgm:spPr/>
      <dgm:t>
        <a:bodyPr/>
        <a:lstStyle/>
        <a:p>
          <a:pPr>
            <a:buNone/>
          </a:pP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International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Standard</a:t>
          </a:r>
        </a:p>
      </dgm:t>
    </dgm:pt>
    <dgm:pt modelId="{F5F28241-7D9A-4FE3-BB72-33A20095C1A2}" type="parTrans" cxnId="{C5340E94-BFDB-4AA7-94B3-41A97BD610E1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36F553-436D-4BEE-8F2A-7EE0040360FA}" type="sibTrans" cxnId="{C5340E94-BFDB-4AA7-94B3-41A97BD610E1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5263F1-8A42-4A9D-BB76-4F64AAB7F9FD}">
      <dgm:prSet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International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Standard</a:t>
          </a:r>
        </a:p>
      </dgm:t>
    </dgm:pt>
    <dgm:pt modelId="{8E9C8FC6-C75B-4FB4-A054-400816EE976A}" type="parTrans" cxnId="{990069F7-3EDB-4989-B068-BDF7D8340A8A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B8578D-2BB6-4275-8DB6-F01D2272D2A3}" type="sibTrans" cxnId="{990069F7-3EDB-4989-B068-BDF7D8340A8A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12C0A9-587C-4B51-BD38-17CE1E788DE2}" type="pres">
      <dgm:prSet presAssocID="{2B48D8FE-3327-4C6E-95EE-09F90B3AD46D}" presName="rootnode" presStyleCnt="0">
        <dgm:presLayoutVars>
          <dgm:chMax/>
          <dgm:chPref/>
          <dgm:dir/>
          <dgm:animLvl val="lvl"/>
        </dgm:presLayoutVars>
      </dgm:prSet>
      <dgm:spPr/>
    </dgm:pt>
    <dgm:pt modelId="{606495A6-F6D2-41A4-A181-50ECC0729C15}" type="pres">
      <dgm:prSet presAssocID="{4B5263F1-8A42-4A9D-BB76-4F64AAB7F9FD}" presName="composite" presStyleCnt="0"/>
      <dgm:spPr/>
    </dgm:pt>
    <dgm:pt modelId="{653D99CE-870F-4FC8-808D-ED96790F94F6}" type="pres">
      <dgm:prSet presAssocID="{4B5263F1-8A42-4A9D-BB76-4F64AAB7F9FD}" presName="LShape" presStyleLbl="alignNode1" presStyleIdx="0" presStyleCnt="17"/>
      <dgm:spPr/>
    </dgm:pt>
    <dgm:pt modelId="{7DF9A95F-5EF8-4758-8261-D4D637E0E130}" type="pres">
      <dgm:prSet presAssocID="{4B5263F1-8A42-4A9D-BB76-4F64AAB7F9FD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90A93024-5770-49CF-8586-45D2D0C68010}" type="pres">
      <dgm:prSet presAssocID="{4B5263F1-8A42-4A9D-BB76-4F64AAB7F9FD}" presName="Triangle" presStyleLbl="alignNode1" presStyleIdx="1" presStyleCnt="17"/>
      <dgm:spPr/>
    </dgm:pt>
    <dgm:pt modelId="{78701535-745A-420F-A95B-9DF15F4E9446}" type="pres">
      <dgm:prSet presAssocID="{A6B8578D-2BB6-4275-8DB6-F01D2272D2A3}" presName="sibTrans" presStyleCnt="0"/>
      <dgm:spPr/>
    </dgm:pt>
    <dgm:pt modelId="{C734163D-2C23-4254-ADC3-B567511509AE}" type="pres">
      <dgm:prSet presAssocID="{A6B8578D-2BB6-4275-8DB6-F01D2272D2A3}" presName="space" presStyleCnt="0"/>
      <dgm:spPr/>
    </dgm:pt>
    <dgm:pt modelId="{CF2776F9-9132-480C-9268-F35DACD9CF3D}" type="pres">
      <dgm:prSet presAssocID="{112AEF6F-6D77-4008-B2C2-DF71064F8747}" presName="composite" presStyleCnt="0"/>
      <dgm:spPr/>
    </dgm:pt>
    <dgm:pt modelId="{063AC47F-96E8-4D34-A7DE-E6F1A06738EF}" type="pres">
      <dgm:prSet presAssocID="{112AEF6F-6D77-4008-B2C2-DF71064F8747}" presName="LShape" presStyleLbl="alignNode1" presStyleIdx="2" presStyleCnt="17"/>
      <dgm:spPr/>
    </dgm:pt>
    <dgm:pt modelId="{0979DBF5-F250-4524-ADB7-6D5B3E2D41D4}" type="pres">
      <dgm:prSet presAssocID="{112AEF6F-6D77-4008-B2C2-DF71064F8747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76D36ABA-EE7A-4B1B-9A45-F08D92B614B3}" type="pres">
      <dgm:prSet presAssocID="{112AEF6F-6D77-4008-B2C2-DF71064F8747}" presName="Triangle" presStyleLbl="alignNode1" presStyleIdx="3" presStyleCnt="17"/>
      <dgm:spPr/>
    </dgm:pt>
    <dgm:pt modelId="{81506F54-9F80-4A19-A29F-A6847C0ABCEE}" type="pres">
      <dgm:prSet presAssocID="{9293A05D-377D-45BF-B669-54C83C4E8337}" presName="sibTrans" presStyleCnt="0"/>
      <dgm:spPr/>
    </dgm:pt>
    <dgm:pt modelId="{F5CBDB36-73C0-4ECE-8F10-BA63CFB8FAB7}" type="pres">
      <dgm:prSet presAssocID="{9293A05D-377D-45BF-B669-54C83C4E8337}" presName="space" presStyleCnt="0"/>
      <dgm:spPr/>
    </dgm:pt>
    <dgm:pt modelId="{4F24343E-9B71-4489-BC3F-2AF79928DBF1}" type="pres">
      <dgm:prSet presAssocID="{48C5F051-975F-4C7A-903F-04D0B27E87A5}" presName="composite" presStyleCnt="0"/>
      <dgm:spPr/>
    </dgm:pt>
    <dgm:pt modelId="{53F3B430-E07F-4822-9104-6CF12A50DDCA}" type="pres">
      <dgm:prSet presAssocID="{48C5F051-975F-4C7A-903F-04D0B27E87A5}" presName="LShape" presStyleLbl="alignNode1" presStyleIdx="4" presStyleCnt="17"/>
      <dgm:spPr/>
    </dgm:pt>
    <dgm:pt modelId="{0CF11DFB-6A5A-477E-8B42-32E1C6AD13ED}" type="pres">
      <dgm:prSet presAssocID="{48C5F051-975F-4C7A-903F-04D0B27E87A5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3C76648E-B985-4245-9C14-3E5487B0E477}" type="pres">
      <dgm:prSet presAssocID="{48C5F051-975F-4C7A-903F-04D0B27E87A5}" presName="Triangle" presStyleLbl="alignNode1" presStyleIdx="5" presStyleCnt="17"/>
      <dgm:spPr/>
    </dgm:pt>
    <dgm:pt modelId="{6D486F71-5882-4D9C-A993-4628DE647574}" type="pres">
      <dgm:prSet presAssocID="{A931B322-3354-48E0-9AB4-EF86C58B370F}" presName="sibTrans" presStyleCnt="0"/>
      <dgm:spPr/>
    </dgm:pt>
    <dgm:pt modelId="{7F59C271-342F-444D-B629-E2174024B73A}" type="pres">
      <dgm:prSet presAssocID="{A931B322-3354-48E0-9AB4-EF86C58B370F}" presName="space" presStyleCnt="0"/>
      <dgm:spPr/>
    </dgm:pt>
    <dgm:pt modelId="{A87376D2-E314-44F0-A055-62AC67306DE6}" type="pres">
      <dgm:prSet presAssocID="{B38E2C94-BFBD-4E16-BE8D-662131119E4A}" presName="composite" presStyleCnt="0"/>
      <dgm:spPr/>
    </dgm:pt>
    <dgm:pt modelId="{872EDCBB-E49C-42F0-8D84-D8DEAA142110}" type="pres">
      <dgm:prSet presAssocID="{B38E2C94-BFBD-4E16-BE8D-662131119E4A}" presName="LShape" presStyleLbl="alignNode1" presStyleIdx="6" presStyleCnt="17"/>
      <dgm:spPr/>
    </dgm:pt>
    <dgm:pt modelId="{DABAE5A7-A06C-41B0-B36F-A71FFEAE39CD}" type="pres">
      <dgm:prSet presAssocID="{B38E2C94-BFBD-4E16-BE8D-662131119E4A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546F5932-E359-4BE6-850E-DFCF29BBEFCE}" type="pres">
      <dgm:prSet presAssocID="{B38E2C94-BFBD-4E16-BE8D-662131119E4A}" presName="Triangle" presStyleLbl="alignNode1" presStyleIdx="7" presStyleCnt="17"/>
      <dgm:spPr/>
    </dgm:pt>
    <dgm:pt modelId="{70DDF98D-ABD5-4D30-9EFE-AC66D49A9E97}" type="pres">
      <dgm:prSet presAssocID="{93669AE5-E2D7-489C-ACB5-BFF7641F5542}" presName="sibTrans" presStyleCnt="0"/>
      <dgm:spPr/>
    </dgm:pt>
    <dgm:pt modelId="{493C8276-5075-441D-8845-7A45692762AC}" type="pres">
      <dgm:prSet presAssocID="{93669AE5-E2D7-489C-ACB5-BFF7641F5542}" presName="space" presStyleCnt="0"/>
      <dgm:spPr/>
    </dgm:pt>
    <dgm:pt modelId="{B7F4C919-14CD-432B-8BA5-944ED5B1E771}" type="pres">
      <dgm:prSet presAssocID="{256BA0CA-C873-479D-9286-7ADCBA043951}" presName="composite" presStyleCnt="0"/>
      <dgm:spPr/>
    </dgm:pt>
    <dgm:pt modelId="{3C893C8C-445B-42F9-9639-39D5CD867620}" type="pres">
      <dgm:prSet presAssocID="{256BA0CA-C873-479D-9286-7ADCBA043951}" presName="LShape" presStyleLbl="alignNode1" presStyleIdx="8" presStyleCnt="17"/>
      <dgm:spPr/>
    </dgm:pt>
    <dgm:pt modelId="{48C5F8BA-A15E-43ED-896C-B3E0B5660CB3}" type="pres">
      <dgm:prSet presAssocID="{256BA0CA-C873-479D-9286-7ADCBA043951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729C2512-F8E2-437F-9963-B59CD8DE974E}" type="pres">
      <dgm:prSet presAssocID="{256BA0CA-C873-479D-9286-7ADCBA043951}" presName="Triangle" presStyleLbl="alignNode1" presStyleIdx="9" presStyleCnt="17"/>
      <dgm:spPr/>
    </dgm:pt>
    <dgm:pt modelId="{1533EF7F-57C4-47D7-B3DC-AB9C7AFBF344}" type="pres">
      <dgm:prSet presAssocID="{974E3057-8376-4F74-8364-966E550A4B74}" presName="sibTrans" presStyleCnt="0"/>
      <dgm:spPr/>
    </dgm:pt>
    <dgm:pt modelId="{9F8C8837-81EB-481C-A873-E664D125A972}" type="pres">
      <dgm:prSet presAssocID="{974E3057-8376-4F74-8364-966E550A4B74}" presName="space" presStyleCnt="0"/>
      <dgm:spPr/>
    </dgm:pt>
    <dgm:pt modelId="{D8F90B6F-1788-4838-8040-8EA6EC133BC0}" type="pres">
      <dgm:prSet presAssocID="{88BC595B-7FF4-481C-8324-F83753F7621E}" presName="composite" presStyleCnt="0"/>
      <dgm:spPr/>
    </dgm:pt>
    <dgm:pt modelId="{7BBEDA53-6F8E-4D93-A767-33A8C6F6EA40}" type="pres">
      <dgm:prSet presAssocID="{88BC595B-7FF4-481C-8324-F83753F7621E}" presName="LShape" presStyleLbl="alignNode1" presStyleIdx="10" presStyleCnt="17"/>
      <dgm:spPr/>
    </dgm:pt>
    <dgm:pt modelId="{8C42F196-A540-4ECD-8EDE-0F2F1E28DCFD}" type="pres">
      <dgm:prSet presAssocID="{88BC595B-7FF4-481C-8324-F83753F7621E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8ED55351-C4BC-4709-A0C8-C2F9B0A31618}" type="pres">
      <dgm:prSet presAssocID="{88BC595B-7FF4-481C-8324-F83753F7621E}" presName="Triangle" presStyleLbl="alignNode1" presStyleIdx="11" presStyleCnt="17"/>
      <dgm:spPr/>
    </dgm:pt>
    <dgm:pt modelId="{99D4D1EC-CA18-470A-8ABA-E8FC5438D610}" type="pres">
      <dgm:prSet presAssocID="{BB8E6015-176A-4EE9-918A-10E74DEA0D8B}" presName="sibTrans" presStyleCnt="0"/>
      <dgm:spPr/>
    </dgm:pt>
    <dgm:pt modelId="{36CFE0E8-E880-496D-BA4B-1E25C2BB6540}" type="pres">
      <dgm:prSet presAssocID="{BB8E6015-176A-4EE9-918A-10E74DEA0D8B}" presName="space" presStyleCnt="0"/>
      <dgm:spPr/>
    </dgm:pt>
    <dgm:pt modelId="{91E70AE2-579D-4A52-92A9-23B1D97B6964}" type="pres">
      <dgm:prSet presAssocID="{82A05891-6719-4E72-A7DD-8E20055B8E3F}" presName="composite" presStyleCnt="0"/>
      <dgm:spPr/>
    </dgm:pt>
    <dgm:pt modelId="{1F923A57-EE29-4090-991A-53991CB76A65}" type="pres">
      <dgm:prSet presAssocID="{82A05891-6719-4E72-A7DD-8E20055B8E3F}" presName="LShape" presStyleLbl="alignNode1" presStyleIdx="12" presStyleCnt="17"/>
      <dgm:spPr/>
    </dgm:pt>
    <dgm:pt modelId="{6CA1D176-067C-4352-B804-53627276DAE4}" type="pres">
      <dgm:prSet presAssocID="{82A05891-6719-4E72-A7DD-8E20055B8E3F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8D863860-4A71-4FA9-9E5B-C2058904A5C5}" type="pres">
      <dgm:prSet presAssocID="{82A05891-6719-4E72-A7DD-8E20055B8E3F}" presName="Triangle" presStyleLbl="alignNode1" presStyleIdx="13" presStyleCnt="17"/>
      <dgm:spPr/>
    </dgm:pt>
    <dgm:pt modelId="{0D25D68F-DED5-43F8-B347-D1EC3D9390E4}" type="pres">
      <dgm:prSet presAssocID="{F2B52A8C-10CF-4301-85E3-BCFFACDDF538}" presName="sibTrans" presStyleCnt="0"/>
      <dgm:spPr/>
    </dgm:pt>
    <dgm:pt modelId="{5493290D-3EE6-4476-80B4-BEB0AB243BFB}" type="pres">
      <dgm:prSet presAssocID="{F2B52A8C-10CF-4301-85E3-BCFFACDDF538}" presName="space" presStyleCnt="0"/>
      <dgm:spPr/>
    </dgm:pt>
    <dgm:pt modelId="{9F9FD910-A1E0-4015-A7BE-42760AF69C40}" type="pres">
      <dgm:prSet presAssocID="{3AA1085E-B74F-49C2-882F-191C579EB116}" presName="composite" presStyleCnt="0"/>
      <dgm:spPr/>
    </dgm:pt>
    <dgm:pt modelId="{E884D092-BEE1-4191-B3FB-A76505A0A615}" type="pres">
      <dgm:prSet presAssocID="{3AA1085E-B74F-49C2-882F-191C579EB116}" presName="LShape" presStyleLbl="alignNode1" presStyleIdx="14" presStyleCnt="17"/>
      <dgm:spPr/>
    </dgm:pt>
    <dgm:pt modelId="{14E93CB4-D82D-4F35-A1B0-AD47E897A4D2}" type="pres">
      <dgm:prSet presAssocID="{3AA1085E-B74F-49C2-882F-191C579EB116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6DAC204B-C54F-4E21-BFD2-D61B4165755A}" type="pres">
      <dgm:prSet presAssocID="{3AA1085E-B74F-49C2-882F-191C579EB116}" presName="Triangle" presStyleLbl="alignNode1" presStyleIdx="15" presStyleCnt="17"/>
      <dgm:spPr/>
    </dgm:pt>
    <dgm:pt modelId="{98C2962F-91E6-4A2C-BBBE-DC2C3DD998CD}" type="pres">
      <dgm:prSet presAssocID="{35AD27FC-55C3-48C3-9B1C-095CA2975344}" presName="sibTrans" presStyleCnt="0"/>
      <dgm:spPr/>
    </dgm:pt>
    <dgm:pt modelId="{4EDD11C5-8728-4A08-B1BF-5A713478158D}" type="pres">
      <dgm:prSet presAssocID="{35AD27FC-55C3-48C3-9B1C-095CA2975344}" presName="space" presStyleCnt="0"/>
      <dgm:spPr/>
    </dgm:pt>
    <dgm:pt modelId="{24BE1581-A678-4941-9448-B3524FC08EF8}" type="pres">
      <dgm:prSet presAssocID="{E3C1A06B-D222-49CF-824D-52E4C1593E83}" presName="composite" presStyleCnt="0"/>
      <dgm:spPr/>
    </dgm:pt>
    <dgm:pt modelId="{5ED212D6-E188-44C2-A777-B2D2E734CF2D}" type="pres">
      <dgm:prSet presAssocID="{E3C1A06B-D222-49CF-824D-52E4C1593E83}" presName="LShape" presStyleLbl="alignNode1" presStyleIdx="16" presStyleCnt="17"/>
      <dgm:spPr/>
    </dgm:pt>
    <dgm:pt modelId="{4CA38875-0486-4450-8E18-6869A3AF027A}" type="pres">
      <dgm:prSet presAssocID="{E3C1A06B-D222-49CF-824D-52E4C1593E83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2FE7600F-BB20-477D-BABF-3E8BDF9A1D6B}" type="presOf" srcId="{256BA0CA-C873-479D-9286-7ADCBA043951}" destId="{48C5F8BA-A15E-43ED-896C-B3E0B5660CB3}" srcOrd="0" destOrd="0" presId="urn:microsoft.com/office/officeart/2009/3/layout/StepUpProcess"/>
    <dgm:cxn modelId="{2753AF17-1E32-4394-AF89-053541D1BD3C}" type="presOf" srcId="{82A05891-6719-4E72-A7DD-8E20055B8E3F}" destId="{6CA1D176-067C-4352-B804-53627276DAE4}" srcOrd="0" destOrd="0" presId="urn:microsoft.com/office/officeart/2009/3/layout/StepUpProcess"/>
    <dgm:cxn modelId="{A1317325-9AFA-444A-BDE3-7E758B9A5749}" srcId="{2B48D8FE-3327-4C6E-95EE-09F90B3AD46D}" destId="{112AEF6F-6D77-4008-B2C2-DF71064F8747}" srcOrd="1" destOrd="0" parTransId="{62F70164-D4A6-437B-BB5C-CFE8A3DBD30F}" sibTransId="{9293A05D-377D-45BF-B669-54C83C4E8337}"/>
    <dgm:cxn modelId="{5B50002A-9E9F-48FB-872C-2F972178A86D}" type="presOf" srcId="{B38E2C94-BFBD-4E16-BE8D-662131119E4A}" destId="{DABAE5A7-A06C-41B0-B36F-A71FFEAE39CD}" srcOrd="0" destOrd="0" presId="urn:microsoft.com/office/officeart/2009/3/layout/StepUpProcess"/>
    <dgm:cxn modelId="{BA0B7C34-408E-4839-BFF9-DDDD34B4A036}" type="presOf" srcId="{E3C1A06B-D222-49CF-824D-52E4C1593E83}" destId="{4CA38875-0486-4450-8E18-6869A3AF027A}" srcOrd="0" destOrd="0" presId="urn:microsoft.com/office/officeart/2009/3/layout/StepUpProcess"/>
    <dgm:cxn modelId="{7A12885F-1E41-4ED4-B770-7D6051AA9DA4}" srcId="{2B48D8FE-3327-4C6E-95EE-09F90B3AD46D}" destId="{48C5F051-975F-4C7A-903F-04D0B27E87A5}" srcOrd="2" destOrd="0" parTransId="{9422EFA1-2789-468C-8954-AE3E657DEA4D}" sibTransId="{A931B322-3354-48E0-9AB4-EF86C58B370F}"/>
    <dgm:cxn modelId="{1C07FE65-966C-4B9C-B328-15FD7C7F274E}" srcId="{2B48D8FE-3327-4C6E-95EE-09F90B3AD46D}" destId="{3AA1085E-B74F-49C2-882F-191C579EB116}" srcOrd="7" destOrd="0" parTransId="{2BB78B45-928A-4AC3-9EB9-967F73841F7F}" sibTransId="{35AD27FC-55C3-48C3-9B1C-095CA2975344}"/>
    <dgm:cxn modelId="{0D5A364C-D5A1-4F6D-8EDA-03502B934F84}" type="presOf" srcId="{3AA1085E-B74F-49C2-882F-191C579EB116}" destId="{14E93CB4-D82D-4F35-A1B0-AD47E897A4D2}" srcOrd="0" destOrd="0" presId="urn:microsoft.com/office/officeart/2009/3/layout/StepUpProcess"/>
    <dgm:cxn modelId="{0A69A65A-54CE-4968-ABE4-F46865EF6B1C}" type="presOf" srcId="{2B48D8FE-3327-4C6E-95EE-09F90B3AD46D}" destId="{2812C0A9-587C-4B51-BD38-17CE1E788DE2}" srcOrd="0" destOrd="0" presId="urn:microsoft.com/office/officeart/2009/3/layout/StepUpProcess"/>
    <dgm:cxn modelId="{12EA5681-CB4A-4DE5-B031-89CE766CA2AE}" type="presOf" srcId="{88BC595B-7FF4-481C-8324-F83753F7621E}" destId="{8C42F196-A540-4ECD-8EDE-0F2F1E28DCFD}" srcOrd="0" destOrd="0" presId="urn:microsoft.com/office/officeart/2009/3/layout/StepUpProcess"/>
    <dgm:cxn modelId="{DEFFCA88-1650-4BAF-8EC4-92BEB5D63BF6}" type="presOf" srcId="{112AEF6F-6D77-4008-B2C2-DF71064F8747}" destId="{0979DBF5-F250-4524-ADB7-6D5B3E2D41D4}" srcOrd="0" destOrd="0" presId="urn:microsoft.com/office/officeart/2009/3/layout/StepUpProcess"/>
    <dgm:cxn modelId="{C5340E94-BFDB-4AA7-94B3-41A97BD610E1}" srcId="{2B48D8FE-3327-4C6E-95EE-09F90B3AD46D}" destId="{E3C1A06B-D222-49CF-824D-52E4C1593E83}" srcOrd="8" destOrd="0" parTransId="{F5F28241-7D9A-4FE3-BB72-33A20095C1A2}" sibTransId="{6E36F553-436D-4BEE-8F2A-7EE0040360FA}"/>
    <dgm:cxn modelId="{1DB56099-3D7D-4B8A-8781-CB50C815DBEB}" type="presOf" srcId="{4B5263F1-8A42-4A9D-BB76-4F64AAB7F9FD}" destId="{7DF9A95F-5EF8-4758-8261-D4D637E0E130}" srcOrd="0" destOrd="0" presId="urn:microsoft.com/office/officeart/2009/3/layout/StepUpProcess"/>
    <dgm:cxn modelId="{2060C59C-7095-4B2C-AACE-1E328F2B85D5}" srcId="{2B48D8FE-3327-4C6E-95EE-09F90B3AD46D}" destId="{82A05891-6719-4E72-A7DD-8E20055B8E3F}" srcOrd="6" destOrd="0" parTransId="{191DF28D-28CE-4627-9511-3924F222AA9C}" sibTransId="{F2B52A8C-10CF-4301-85E3-BCFFACDDF538}"/>
    <dgm:cxn modelId="{690C5DC1-9169-456C-A57A-6085CFE1DA98}" srcId="{2B48D8FE-3327-4C6E-95EE-09F90B3AD46D}" destId="{88BC595B-7FF4-481C-8324-F83753F7621E}" srcOrd="5" destOrd="0" parTransId="{490ED176-55CC-442E-A971-15E0D0BBD0AB}" sibTransId="{BB8E6015-176A-4EE9-918A-10E74DEA0D8B}"/>
    <dgm:cxn modelId="{2673F1D9-F3A4-484D-A845-DA16D4C03804}" srcId="{2B48D8FE-3327-4C6E-95EE-09F90B3AD46D}" destId="{B38E2C94-BFBD-4E16-BE8D-662131119E4A}" srcOrd="3" destOrd="0" parTransId="{D9568B7C-4A71-4A88-884B-F94077267EF8}" sibTransId="{93669AE5-E2D7-489C-ACB5-BFF7641F5542}"/>
    <dgm:cxn modelId="{E3F2EAEF-2FC7-4CC1-BAB6-9F5CBD5A0BDE}" type="presOf" srcId="{48C5F051-975F-4C7A-903F-04D0B27E87A5}" destId="{0CF11DFB-6A5A-477E-8B42-32E1C6AD13ED}" srcOrd="0" destOrd="0" presId="urn:microsoft.com/office/officeart/2009/3/layout/StepUpProcess"/>
    <dgm:cxn modelId="{990069F7-3EDB-4989-B068-BDF7D8340A8A}" srcId="{2B48D8FE-3327-4C6E-95EE-09F90B3AD46D}" destId="{4B5263F1-8A42-4A9D-BB76-4F64AAB7F9FD}" srcOrd="0" destOrd="0" parTransId="{8E9C8FC6-C75B-4FB4-A054-400816EE976A}" sibTransId="{A6B8578D-2BB6-4275-8DB6-F01D2272D2A3}"/>
    <dgm:cxn modelId="{767C6BFD-7E9E-4D02-BD87-461BAB785E89}" srcId="{2B48D8FE-3327-4C6E-95EE-09F90B3AD46D}" destId="{256BA0CA-C873-479D-9286-7ADCBA043951}" srcOrd="4" destOrd="0" parTransId="{CA81892E-E701-4A8B-B0F2-A3057CDA3DB8}" sibTransId="{974E3057-8376-4F74-8364-966E550A4B74}"/>
    <dgm:cxn modelId="{5B583070-60E2-496B-8A82-6655A5D3874E}" type="presParOf" srcId="{2812C0A9-587C-4B51-BD38-17CE1E788DE2}" destId="{606495A6-F6D2-41A4-A181-50ECC0729C15}" srcOrd="0" destOrd="0" presId="urn:microsoft.com/office/officeart/2009/3/layout/StepUpProcess"/>
    <dgm:cxn modelId="{E388EFA0-BF7D-462A-86ED-B8E6298F9549}" type="presParOf" srcId="{606495A6-F6D2-41A4-A181-50ECC0729C15}" destId="{653D99CE-870F-4FC8-808D-ED96790F94F6}" srcOrd="0" destOrd="0" presId="urn:microsoft.com/office/officeart/2009/3/layout/StepUpProcess"/>
    <dgm:cxn modelId="{5C29A7EF-1A96-4A38-91B6-5B642916DFCD}" type="presParOf" srcId="{606495A6-F6D2-41A4-A181-50ECC0729C15}" destId="{7DF9A95F-5EF8-4758-8261-D4D637E0E130}" srcOrd="1" destOrd="0" presId="urn:microsoft.com/office/officeart/2009/3/layout/StepUpProcess"/>
    <dgm:cxn modelId="{583CB17E-19F6-47A5-9D45-E67D8939FAE4}" type="presParOf" srcId="{606495A6-F6D2-41A4-A181-50ECC0729C15}" destId="{90A93024-5770-49CF-8586-45D2D0C68010}" srcOrd="2" destOrd="0" presId="urn:microsoft.com/office/officeart/2009/3/layout/StepUpProcess"/>
    <dgm:cxn modelId="{1B73933C-C2CC-4947-AC83-B08872284ADA}" type="presParOf" srcId="{2812C0A9-587C-4B51-BD38-17CE1E788DE2}" destId="{78701535-745A-420F-A95B-9DF15F4E9446}" srcOrd="1" destOrd="0" presId="urn:microsoft.com/office/officeart/2009/3/layout/StepUpProcess"/>
    <dgm:cxn modelId="{B17F2153-C7FB-451E-898C-A0F2170432B0}" type="presParOf" srcId="{78701535-745A-420F-A95B-9DF15F4E9446}" destId="{C734163D-2C23-4254-ADC3-B567511509AE}" srcOrd="0" destOrd="0" presId="urn:microsoft.com/office/officeart/2009/3/layout/StepUpProcess"/>
    <dgm:cxn modelId="{8EE8562A-47CB-4F8E-AA07-5BC744F8A326}" type="presParOf" srcId="{2812C0A9-587C-4B51-BD38-17CE1E788DE2}" destId="{CF2776F9-9132-480C-9268-F35DACD9CF3D}" srcOrd="2" destOrd="0" presId="urn:microsoft.com/office/officeart/2009/3/layout/StepUpProcess"/>
    <dgm:cxn modelId="{3630F8F9-D23B-4F05-86D4-9AC665424BCD}" type="presParOf" srcId="{CF2776F9-9132-480C-9268-F35DACD9CF3D}" destId="{063AC47F-96E8-4D34-A7DE-E6F1A06738EF}" srcOrd="0" destOrd="0" presId="urn:microsoft.com/office/officeart/2009/3/layout/StepUpProcess"/>
    <dgm:cxn modelId="{C99D3AF8-4D4D-41D5-821A-83D42E6585A3}" type="presParOf" srcId="{CF2776F9-9132-480C-9268-F35DACD9CF3D}" destId="{0979DBF5-F250-4524-ADB7-6D5B3E2D41D4}" srcOrd="1" destOrd="0" presId="urn:microsoft.com/office/officeart/2009/3/layout/StepUpProcess"/>
    <dgm:cxn modelId="{A4F89096-762E-4804-B36D-F3D9CC2B35D1}" type="presParOf" srcId="{CF2776F9-9132-480C-9268-F35DACD9CF3D}" destId="{76D36ABA-EE7A-4B1B-9A45-F08D92B614B3}" srcOrd="2" destOrd="0" presId="urn:microsoft.com/office/officeart/2009/3/layout/StepUpProcess"/>
    <dgm:cxn modelId="{1448AEE3-AB0D-498F-9C51-2508A0F55D72}" type="presParOf" srcId="{2812C0A9-587C-4B51-BD38-17CE1E788DE2}" destId="{81506F54-9F80-4A19-A29F-A6847C0ABCEE}" srcOrd="3" destOrd="0" presId="urn:microsoft.com/office/officeart/2009/3/layout/StepUpProcess"/>
    <dgm:cxn modelId="{CF178E96-B73E-4527-8691-B0503D544DF3}" type="presParOf" srcId="{81506F54-9F80-4A19-A29F-A6847C0ABCEE}" destId="{F5CBDB36-73C0-4ECE-8F10-BA63CFB8FAB7}" srcOrd="0" destOrd="0" presId="urn:microsoft.com/office/officeart/2009/3/layout/StepUpProcess"/>
    <dgm:cxn modelId="{653C79AE-2306-40F1-AE88-CAB36092094E}" type="presParOf" srcId="{2812C0A9-587C-4B51-BD38-17CE1E788DE2}" destId="{4F24343E-9B71-4489-BC3F-2AF79928DBF1}" srcOrd="4" destOrd="0" presId="urn:microsoft.com/office/officeart/2009/3/layout/StepUpProcess"/>
    <dgm:cxn modelId="{CC26653C-7C78-4D35-9662-8083B46D0304}" type="presParOf" srcId="{4F24343E-9B71-4489-BC3F-2AF79928DBF1}" destId="{53F3B430-E07F-4822-9104-6CF12A50DDCA}" srcOrd="0" destOrd="0" presId="urn:microsoft.com/office/officeart/2009/3/layout/StepUpProcess"/>
    <dgm:cxn modelId="{0D29F843-944D-4BB6-BA81-9AFC617B2829}" type="presParOf" srcId="{4F24343E-9B71-4489-BC3F-2AF79928DBF1}" destId="{0CF11DFB-6A5A-477E-8B42-32E1C6AD13ED}" srcOrd="1" destOrd="0" presId="urn:microsoft.com/office/officeart/2009/3/layout/StepUpProcess"/>
    <dgm:cxn modelId="{79E347CC-920E-4E51-8046-D4BADA84F722}" type="presParOf" srcId="{4F24343E-9B71-4489-BC3F-2AF79928DBF1}" destId="{3C76648E-B985-4245-9C14-3E5487B0E477}" srcOrd="2" destOrd="0" presId="urn:microsoft.com/office/officeart/2009/3/layout/StepUpProcess"/>
    <dgm:cxn modelId="{AC671B1E-F425-4C5C-BC64-BE55F12F3EE1}" type="presParOf" srcId="{2812C0A9-587C-4B51-BD38-17CE1E788DE2}" destId="{6D486F71-5882-4D9C-A993-4628DE647574}" srcOrd="5" destOrd="0" presId="urn:microsoft.com/office/officeart/2009/3/layout/StepUpProcess"/>
    <dgm:cxn modelId="{921BE1E7-E26B-4A90-A368-984106044775}" type="presParOf" srcId="{6D486F71-5882-4D9C-A993-4628DE647574}" destId="{7F59C271-342F-444D-B629-E2174024B73A}" srcOrd="0" destOrd="0" presId="urn:microsoft.com/office/officeart/2009/3/layout/StepUpProcess"/>
    <dgm:cxn modelId="{46C7E665-80AF-444D-A23F-8F917D10470F}" type="presParOf" srcId="{2812C0A9-587C-4B51-BD38-17CE1E788DE2}" destId="{A87376D2-E314-44F0-A055-62AC67306DE6}" srcOrd="6" destOrd="0" presId="urn:microsoft.com/office/officeart/2009/3/layout/StepUpProcess"/>
    <dgm:cxn modelId="{E9657A45-2A31-4D98-931F-6301D4CEBD3A}" type="presParOf" srcId="{A87376D2-E314-44F0-A055-62AC67306DE6}" destId="{872EDCBB-E49C-42F0-8D84-D8DEAA142110}" srcOrd="0" destOrd="0" presId="urn:microsoft.com/office/officeart/2009/3/layout/StepUpProcess"/>
    <dgm:cxn modelId="{267FF830-9418-434C-AD13-E4F57BDC0389}" type="presParOf" srcId="{A87376D2-E314-44F0-A055-62AC67306DE6}" destId="{DABAE5A7-A06C-41B0-B36F-A71FFEAE39CD}" srcOrd="1" destOrd="0" presId="urn:microsoft.com/office/officeart/2009/3/layout/StepUpProcess"/>
    <dgm:cxn modelId="{C6C13D21-3B73-436F-BBF5-5A706C15559F}" type="presParOf" srcId="{A87376D2-E314-44F0-A055-62AC67306DE6}" destId="{546F5932-E359-4BE6-850E-DFCF29BBEFCE}" srcOrd="2" destOrd="0" presId="urn:microsoft.com/office/officeart/2009/3/layout/StepUpProcess"/>
    <dgm:cxn modelId="{F885E6D2-D56F-48E8-A079-0C444E13681D}" type="presParOf" srcId="{2812C0A9-587C-4B51-BD38-17CE1E788DE2}" destId="{70DDF98D-ABD5-4D30-9EFE-AC66D49A9E97}" srcOrd="7" destOrd="0" presId="urn:microsoft.com/office/officeart/2009/3/layout/StepUpProcess"/>
    <dgm:cxn modelId="{59D4EC75-B752-49A8-88E6-3362C419DAB6}" type="presParOf" srcId="{70DDF98D-ABD5-4D30-9EFE-AC66D49A9E97}" destId="{493C8276-5075-441D-8845-7A45692762AC}" srcOrd="0" destOrd="0" presId="urn:microsoft.com/office/officeart/2009/3/layout/StepUpProcess"/>
    <dgm:cxn modelId="{A401EA8E-DC67-4C5F-B552-0E7CE8C4868A}" type="presParOf" srcId="{2812C0A9-587C-4B51-BD38-17CE1E788DE2}" destId="{B7F4C919-14CD-432B-8BA5-944ED5B1E771}" srcOrd="8" destOrd="0" presId="urn:microsoft.com/office/officeart/2009/3/layout/StepUpProcess"/>
    <dgm:cxn modelId="{AE0FB236-50F1-40FF-A0CC-BB756D3ED3E6}" type="presParOf" srcId="{B7F4C919-14CD-432B-8BA5-944ED5B1E771}" destId="{3C893C8C-445B-42F9-9639-39D5CD867620}" srcOrd="0" destOrd="0" presId="urn:microsoft.com/office/officeart/2009/3/layout/StepUpProcess"/>
    <dgm:cxn modelId="{8288694C-90B3-46C5-8D12-B8E4B34E24D9}" type="presParOf" srcId="{B7F4C919-14CD-432B-8BA5-944ED5B1E771}" destId="{48C5F8BA-A15E-43ED-896C-B3E0B5660CB3}" srcOrd="1" destOrd="0" presId="urn:microsoft.com/office/officeart/2009/3/layout/StepUpProcess"/>
    <dgm:cxn modelId="{C39FEF1B-E984-4568-B126-D7DD9738593A}" type="presParOf" srcId="{B7F4C919-14CD-432B-8BA5-944ED5B1E771}" destId="{729C2512-F8E2-437F-9963-B59CD8DE974E}" srcOrd="2" destOrd="0" presId="urn:microsoft.com/office/officeart/2009/3/layout/StepUpProcess"/>
    <dgm:cxn modelId="{ACB66F34-9EFD-4FC7-BC21-82779B8CD0F9}" type="presParOf" srcId="{2812C0A9-587C-4B51-BD38-17CE1E788DE2}" destId="{1533EF7F-57C4-47D7-B3DC-AB9C7AFBF344}" srcOrd="9" destOrd="0" presId="urn:microsoft.com/office/officeart/2009/3/layout/StepUpProcess"/>
    <dgm:cxn modelId="{B4C3A75C-31EE-4E2C-B2B2-E2F53F90D0E1}" type="presParOf" srcId="{1533EF7F-57C4-47D7-B3DC-AB9C7AFBF344}" destId="{9F8C8837-81EB-481C-A873-E664D125A972}" srcOrd="0" destOrd="0" presId="urn:microsoft.com/office/officeart/2009/3/layout/StepUpProcess"/>
    <dgm:cxn modelId="{28995E3B-E30B-405F-A291-6E468F098959}" type="presParOf" srcId="{2812C0A9-587C-4B51-BD38-17CE1E788DE2}" destId="{D8F90B6F-1788-4838-8040-8EA6EC133BC0}" srcOrd="10" destOrd="0" presId="urn:microsoft.com/office/officeart/2009/3/layout/StepUpProcess"/>
    <dgm:cxn modelId="{90B1B28B-28FD-40C0-99B0-9D8339317629}" type="presParOf" srcId="{D8F90B6F-1788-4838-8040-8EA6EC133BC0}" destId="{7BBEDA53-6F8E-4D93-A767-33A8C6F6EA40}" srcOrd="0" destOrd="0" presId="urn:microsoft.com/office/officeart/2009/3/layout/StepUpProcess"/>
    <dgm:cxn modelId="{A7305BB5-E70A-45B3-84BF-92D4B0A2C833}" type="presParOf" srcId="{D8F90B6F-1788-4838-8040-8EA6EC133BC0}" destId="{8C42F196-A540-4ECD-8EDE-0F2F1E28DCFD}" srcOrd="1" destOrd="0" presId="urn:microsoft.com/office/officeart/2009/3/layout/StepUpProcess"/>
    <dgm:cxn modelId="{15C1ECED-2E8A-4997-8B01-0D679A516311}" type="presParOf" srcId="{D8F90B6F-1788-4838-8040-8EA6EC133BC0}" destId="{8ED55351-C4BC-4709-A0C8-C2F9B0A31618}" srcOrd="2" destOrd="0" presId="urn:microsoft.com/office/officeart/2009/3/layout/StepUpProcess"/>
    <dgm:cxn modelId="{C2E7F1D4-F582-48A3-96BE-C0AE5E636122}" type="presParOf" srcId="{2812C0A9-587C-4B51-BD38-17CE1E788DE2}" destId="{99D4D1EC-CA18-470A-8ABA-E8FC5438D610}" srcOrd="11" destOrd="0" presId="urn:microsoft.com/office/officeart/2009/3/layout/StepUpProcess"/>
    <dgm:cxn modelId="{707213BB-48DD-40AE-9016-CFBA062CD145}" type="presParOf" srcId="{99D4D1EC-CA18-470A-8ABA-E8FC5438D610}" destId="{36CFE0E8-E880-496D-BA4B-1E25C2BB6540}" srcOrd="0" destOrd="0" presId="urn:microsoft.com/office/officeart/2009/3/layout/StepUpProcess"/>
    <dgm:cxn modelId="{7E8A6919-7CD6-4058-B760-8D92AAE63250}" type="presParOf" srcId="{2812C0A9-587C-4B51-BD38-17CE1E788DE2}" destId="{91E70AE2-579D-4A52-92A9-23B1D97B6964}" srcOrd="12" destOrd="0" presId="urn:microsoft.com/office/officeart/2009/3/layout/StepUpProcess"/>
    <dgm:cxn modelId="{D2592A3F-98A6-4696-8F35-3FB87A0BBEB2}" type="presParOf" srcId="{91E70AE2-579D-4A52-92A9-23B1D97B6964}" destId="{1F923A57-EE29-4090-991A-53991CB76A65}" srcOrd="0" destOrd="0" presId="urn:microsoft.com/office/officeart/2009/3/layout/StepUpProcess"/>
    <dgm:cxn modelId="{1B972651-87F0-43F2-A873-9148EADB431A}" type="presParOf" srcId="{91E70AE2-579D-4A52-92A9-23B1D97B6964}" destId="{6CA1D176-067C-4352-B804-53627276DAE4}" srcOrd="1" destOrd="0" presId="urn:microsoft.com/office/officeart/2009/3/layout/StepUpProcess"/>
    <dgm:cxn modelId="{28330D4D-3058-4D39-A5AF-31193586DC94}" type="presParOf" srcId="{91E70AE2-579D-4A52-92A9-23B1D97B6964}" destId="{8D863860-4A71-4FA9-9E5B-C2058904A5C5}" srcOrd="2" destOrd="0" presId="urn:microsoft.com/office/officeart/2009/3/layout/StepUpProcess"/>
    <dgm:cxn modelId="{A813AC22-56C8-4A66-A149-7D185710F89A}" type="presParOf" srcId="{2812C0A9-587C-4B51-BD38-17CE1E788DE2}" destId="{0D25D68F-DED5-43F8-B347-D1EC3D9390E4}" srcOrd="13" destOrd="0" presId="urn:microsoft.com/office/officeart/2009/3/layout/StepUpProcess"/>
    <dgm:cxn modelId="{74486031-DF16-4D8E-9CC0-85816D8C1A84}" type="presParOf" srcId="{0D25D68F-DED5-43F8-B347-D1EC3D9390E4}" destId="{5493290D-3EE6-4476-80B4-BEB0AB243BFB}" srcOrd="0" destOrd="0" presId="urn:microsoft.com/office/officeart/2009/3/layout/StepUpProcess"/>
    <dgm:cxn modelId="{82BEC283-49E0-4635-A185-41173C0A849D}" type="presParOf" srcId="{2812C0A9-587C-4B51-BD38-17CE1E788DE2}" destId="{9F9FD910-A1E0-4015-A7BE-42760AF69C40}" srcOrd="14" destOrd="0" presId="urn:microsoft.com/office/officeart/2009/3/layout/StepUpProcess"/>
    <dgm:cxn modelId="{261C7DE7-D94C-4C35-B9AC-1DB446DC6792}" type="presParOf" srcId="{9F9FD910-A1E0-4015-A7BE-42760AF69C40}" destId="{E884D092-BEE1-4191-B3FB-A76505A0A615}" srcOrd="0" destOrd="0" presId="urn:microsoft.com/office/officeart/2009/3/layout/StepUpProcess"/>
    <dgm:cxn modelId="{7AA9892D-FDB8-4852-8F44-09121DABFFDC}" type="presParOf" srcId="{9F9FD910-A1E0-4015-A7BE-42760AF69C40}" destId="{14E93CB4-D82D-4F35-A1B0-AD47E897A4D2}" srcOrd="1" destOrd="0" presId="urn:microsoft.com/office/officeart/2009/3/layout/StepUpProcess"/>
    <dgm:cxn modelId="{A61449BB-1342-4EE8-B219-EA85E7DC24F9}" type="presParOf" srcId="{9F9FD910-A1E0-4015-A7BE-42760AF69C40}" destId="{6DAC204B-C54F-4E21-BFD2-D61B4165755A}" srcOrd="2" destOrd="0" presId="urn:microsoft.com/office/officeart/2009/3/layout/StepUpProcess"/>
    <dgm:cxn modelId="{244262E3-B66B-4B08-91E1-D097CB4A51DB}" type="presParOf" srcId="{2812C0A9-587C-4B51-BD38-17CE1E788DE2}" destId="{98C2962F-91E6-4A2C-BBBE-DC2C3DD998CD}" srcOrd="15" destOrd="0" presId="urn:microsoft.com/office/officeart/2009/3/layout/StepUpProcess"/>
    <dgm:cxn modelId="{D93DDD86-BEB9-48F7-942D-1921758A56D6}" type="presParOf" srcId="{98C2962F-91E6-4A2C-BBBE-DC2C3DD998CD}" destId="{4EDD11C5-8728-4A08-B1BF-5A713478158D}" srcOrd="0" destOrd="0" presId="urn:microsoft.com/office/officeart/2009/3/layout/StepUpProcess"/>
    <dgm:cxn modelId="{C157AC6D-9898-4FF4-8EDE-D34CA2EF72AF}" type="presParOf" srcId="{2812C0A9-587C-4B51-BD38-17CE1E788DE2}" destId="{24BE1581-A678-4941-9448-B3524FC08EF8}" srcOrd="16" destOrd="0" presId="urn:microsoft.com/office/officeart/2009/3/layout/StepUpProcess"/>
    <dgm:cxn modelId="{3C610864-50EE-45D1-B43B-D74DCFF97C3B}" type="presParOf" srcId="{24BE1581-A678-4941-9448-B3524FC08EF8}" destId="{5ED212D6-E188-44C2-A777-B2D2E734CF2D}" srcOrd="0" destOrd="0" presId="urn:microsoft.com/office/officeart/2009/3/layout/StepUpProcess"/>
    <dgm:cxn modelId="{74414BDE-4BD0-4B95-A972-CCEE5ADDACEE}" type="presParOf" srcId="{24BE1581-A678-4941-9448-B3524FC08EF8}" destId="{4CA38875-0486-4450-8E18-6869A3AF02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81EB7-0D64-41FF-B9E1-224391835A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726EEAA-BD6B-43E9-94E9-9D5864A271FA}">
      <dgm:prSet phldrT="[Texto]"/>
      <dgm:spPr/>
      <dgm:t>
        <a:bodyPr/>
        <a:lstStyle/>
        <a:p>
          <a:pPr>
            <a:buNone/>
          </a:pPr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Governance of Organizations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D50FBD-0840-4693-B59E-381E8A519E70}" type="parTrans" cxnId="{5BE63801-760A-4F71-ACA4-21DB233CEAB0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19E672F-AF93-4F6C-A518-69F4E4018D7E}" type="sibTrans" cxnId="{5BE63801-760A-4F71-ACA4-21DB233CEAB0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985B51-CB11-402D-89DA-349EE6202E33}">
      <dgm:prSet/>
      <dgm:spPr>
        <a:solidFill>
          <a:schemeClr val="accent6"/>
        </a:solidFill>
      </dgm:spPr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37000:2021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Governance of organizations</a:t>
          </a:r>
        </a:p>
      </dgm:t>
    </dgm:pt>
    <dgm:pt modelId="{1E271DD4-B325-4DE4-8ABB-91A9EF57B5ED}" type="parTrans" cxnId="{B6BFCFFB-C098-4D33-8C3A-821CB6111BF3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9D6DA7-9A0D-4E96-B158-2435025EF797}" type="sibTrans" cxnId="{B6BFCFFB-C098-4D33-8C3A-821CB6111BF3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F3F765-BE6F-40F8-BB0E-D2E3C172F395}">
      <dgm:prSet custT="1"/>
      <dgm:spPr/>
      <dgm:t>
        <a:bodyPr/>
        <a:lstStyle/>
        <a:p>
          <a:r>
            <a:rPr lang="pt-BR" sz="1800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Anti-bribery</a:t>
          </a:r>
          <a:endParaRPr lang="en-US" sz="1800" b="0" i="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114959-181E-4453-BF05-F551C9966602}" type="parTrans" cxnId="{4F2D0EF6-7B17-4F49-9207-582A81EB27B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FE05D3-F4E2-43F5-A29E-A474A38643F2}" type="sibTrans" cxnId="{4F2D0EF6-7B17-4F49-9207-582A81EB27B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68B105-E17A-47A3-8E33-963DF5962809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37001:2025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Anti-bribery management systems</a:t>
          </a:r>
        </a:p>
      </dgm:t>
    </dgm:pt>
    <dgm:pt modelId="{01176405-0E73-467B-B621-E99C6D0314C2}" type="parTrans" cxnId="{84747C50-7B33-48FF-A273-901F6AE82543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5D26AC-A47F-465C-B6A6-0CBAF7FF7087}" type="sibTrans" cxnId="{84747C50-7B33-48FF-A273-901F6AE82543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5C4F9C-1C5E-4A49-A50B-CCFE914CF419}">
      <dgm:prSet custT="1"/>
      <dgm:spPr/>
      <dgm:t>
        <a:bodyPr/>
        <a:lstStyle/>
        <a:p>
          <a:r>
            <a:rPr lang="en-US" sz="18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 Management</a:t>
          </a:r>
          <a:endParaRPr lang="en-US" sz="1800" b="0" i="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65901B-3DE9-4621-AC7C-89AAA26A2694}" type="parTrans" cxnId="{E0E7C39D-FD48-46F7-AFC1-902352E53D1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D21D9E-6FBE-41E0-902C-2C8C4C74362D}" type="sibTrans" cxnId="{E0E7C39D-FD48-46F7-AFC1-902352E53D1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A46B5A-FFF6-4732-A658-664F4B3017E1}">
      <dgm:prSet/>
      <dgm:spPr>
        <a:solidFill>
          <a:schemeClr val="accent6"/>
        </a:solidFill>
      </dgm:spPr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37301:2021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Compliance management systems</a:t>
          </a:r>
        </a:p>
      </dgm:t>
    </dgm:pt>
    <dgm:pt modelId="{9DA370F2-9CA3-4977-BD23-1226A45A4176}" type="parTrans" cxnId="{547A84B9-DEB9-471B-BFFF-5B64817C155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D29EA3-608D-4E33-9539-62361F58D62A}" type="sibTrans" cxnId="{547A84B9-DEB9-471B-BFFF-5B64817C155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81B1C3-8752-4830-B2BC-B055E41FDF02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37302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:2025- Evaluation of compliance effectiveness</a:t>
          </a:r>
        </a:p>
      </dgm:t>
    </dgm:pt>
    <dgm:pt modelId="{0B3F9460-9101-4DFD-82F9-9E0418283B5E}" type="parTrans" cxnId="{874F3F3A-2F1F-4A38-8CF2-98FC606FBEA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5A1ECB-3282-4505-B3B3-A2AF7B475BF9}" type="sibTrans" cxnId="{874F3F3A-2F1F-4A38-8CF2-98FC606FBEA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0FE6BF-8716-4555-B58C-1A7596BE1539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37303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:2025- Competence management in compliance</a:t>
          </a:r>
        </a:p>
      </dgm:t>
    </dgm:pt>
    <dgm:pt modelId="{0F4D2752-AD38-49A2-9032-8B8F78EB085F}" type="parTrans" cxnId="{E0332414-FED2-4904-98D7-33F45494E3FF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CE6D1A-0A70-468D-9433-7620040D628B}" type="sibTrans" cxnId="{E0332414-FED2-4904-98D7-33F45494E3FF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A558C7-A142-4FFC-993C-CA32E9D58BAB}">
      <dgm:prSet custT="1"/>
      <dgm:spPr/>
      <dgm:t>
        <a:bodyPr/>
        <a:lstStyle/>
        <a:p>
          <a:r>
            <a:rPr lang="en-US" sz="18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Whistle-blowing</a:t>
          </a:r>
          <a:endParaRPr lang="en-US" sz="1800" b="0" i="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D8C63F-E015-4FD6-91C8-97BC051A1691}" type="parTrans" cxnId="{8FD4948F-AE3E-4218-AAA0-46033120FF4D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1B625D-70DD-4605-93C7-7A37C1FCB13F}" type="sibTrans" cxnId="{8FD4948F-AE3E-4218-AAA0-46033120FF4D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20F6A4-7E8F-43CB-832A-606D6F6B8E54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37002:2021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Whistleblowing management systems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923CB4E-5156-4D9D-B5BA-BCE7C89D3B9C}" type="parTrans" cxnId="{FB7A85C2-1D03-4B6A-97DC-78857DB0048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9CA711-5870-48AE-B18F-8CD3AA2E67A5}" type="sibTrans" cxnId="{FB7A85C2-1D03-4B6A-97DC-78857DB0048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E47D53-65E8-44C2-A594-E40AC1B60123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37004:2023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Governance maturity model</a:t>
          </a:r>
        </a:p>
      </dgm:t>
    </dgm:pt>
    <dgm:pt modelId="{92066315-C96D-45D8-856E-49D0D13EFE27}" type="parTrans" cxnId="{B930399E-63DE-42C7-885B-CA7FFAB7372D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EE4576-7AA5-4A4B-B864-BDAF5B7DE355}" type="sibTrans" cxnId="{B930399E-63DE-42C7-885B-CA7FFAB7372D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B2D9E2-EF4D-4619-B66F-D9799805C5AE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37005:2024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Developing indicators for effective governance</a:t>
          </a:r>
        </a:p>
      </dgm:t>
    </dgm:pt>
    <dgm:pt modelId="{B045168A-55EB-4EC3-8D6A-5A305CD30DC5}" type="parTrans" cxnId="{1F717164-F8A4-4FE5-A0D2-1D8026430E87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071D0C-C6DA-4D03-8BC0-52F2BEED955B}" type="sibTrans" cxnId="{1F717164-F8A4-4FE5-A0D2-1D8026430E87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301CE4-F015-496E-81A8-42E89F38A1FF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37008:2023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Internal investigations of organizations</a:t>
          </a:r>
        </a:p>
      </dgm:t>
    </dgm:pt>
    <dgm:pt modelId="{A8FF1D2E-397E-4406-8440-E5EBFE9B0185}" type="parTrans" cxnId="{F4064CC2-B33D-45AC-8F6C-8808C65CC28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9F1903-28C7-4CDB-AE84-3E46184AE0AF}" type="sibTrans" cxnId="{F4064CC2-B33D-45AC-8F6C-8808C65CC28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FFFFC2-59B6-4FEC-9CE4-17DDDC44054C}">
      <dgm:prSet/>
      <dgm:spPr/>
      <dgm:t>
        <a:bodyPr/>
        <a:lstStyle/>
        <a:p>
          <a:r>
            <a:rPr lang="en-US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37009:2025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Conflict of interest in organizations</a:t>
          </a:r>
        </a:p>
      </dgm:t>
    </dgm:pt>
    <dgm:pt modelId="{A1293A18-4057-4F3D-9D1C-D03B93C31FA5}" type="parTrans" cxnId="{B042698F-4EBC-481A-8851-59AEB587724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E4A0A3-6ADE-4501-811C-9F7738C2CBDC}" type="sibTrans" cxnId="{B042698F-4EBC-481A-8851-59AEB587724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9D6712-DCE3-4686-A1FC-67818A4D72E5}">
      <dgm:prSet/>
      <dgm:spPr>
        <a:solidFill>
          <a:srgbClr val="C00000"/>
        </a:solidFill>
      </dgm:spPr>
      <dgm:t>
        <a:bodyPr/>
        <a:lstStyle/>
        <a:p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ABNT NBR 17301  - Sistemas de </a:t>
          </a:r>
          <a:r>
            <a:rPr lang="en-US" b="0" i="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Gestão</a:t>
          </a:r>
          <a:r>
            <a:rPr lang="en-US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Compliance </a:t>
          </a:r>
          <a:r>
            <a:rPr lang="en-US" b="0" i="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Tributário</a:t>
          </a:r>
          <a:endParaRPr lang="en-US" b="0" i="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C0DD88-2667-405A-9A1A-F4594AE95580}" type="parTrans" cxnId="{1BC7A5D5-EC2B-43BB-8A8A-FE00F423AD3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00F2E5-21C8-477F-967C-575597DCF46C}" type="sibTrans" cxnId="{1BC7A5D5-EC2B-43BB-8A8A-FE00F423AD3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19574D-542A-455A-95ED-13B54A3F325A}" type="pres">
      <dgm:prSet presAssocID="{70581EB7-0D64-41FF-B9E1-224391835A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067383-26E3-484C-91D5-8480C6DAAF12}" type="pres">
      <dgm:prSet presAssocID="{9726EEAA-BD6B-43E9-94E9-9D5864A271FA}" presName="vertOne" presStyleCnt="0"/>
      <dgm:spPr/>
    </dgm:pt>
    <dgm:pt modelId="{707BED38-1E72-4957-BEA5-FCE303C2A3F2}" type="pres">
      <dgm:prSet presAssocID="{9726EEAA-BD6B-43E9-94E9-9D5864A271FA}" presName="txOne" presStyleLbl="node0" presStyleIdx="0" presStyleCnt="1">
        <dgm:presLayoutVars>
          <dgm:chPref val="3"/>
        </dgm:presLayoutVars>
      </dgm:prSet>
      <dgm:spPr/>
    </dgm:pt>
    <dgm:pt modelId="{311E10C8-A832-4EBA-9E24-F91D197D284D}" type="pres">
      <dgm:prSet presAssocID="{9726EEAA-BD6B-43E9-94E9-9D5864A271FA}" presName="parTransOne" presStyleCnt="0"/>
      <dgm:spPr/>
    </dgm:pt>
    <dgm:pt modelId="{2CF3B7B7-AC12-434C-A239-5EBDD034612E}" type="pres">
      <dgm:prSet presAssocID="{9726EEAA-BD6B-43E9-94E9-9D5864A271FA}" presName="horzOne" presStyleCnt="0"/>
      <dgm:spPr/>
    </dgm:pt>
    <dgm:pt modelId="{165A4CC6-0CDD-4CD7-A49B-4B73A2C68247}" type="pres">
      <dgm:prSet presAssocID="{92985B51-CB11-402D-89DA-349EE6202E33}" presName="vertTwo" presStyleCnt="0"/>
      <dgm:spPr/>
    </dgm:pt>
    <dgm:pt modelId="{B6FF2E37-F520-43C8-AF4A-8ABEFAD1BE4B}" type="pres">
      <dgm:prSet presAssocID="{92985B51-CB11-402D-89DA-349EE6202E33}" presName="txTwo" presStyleLbl="node2" presStyleIdx="0" presStyleCnt="8">
        <dgm:presLayoutVars>
          <dgm:chPref val="3"/>
        </dgm:presLayoutVars>
      </dgm:prSet>
      <dgm:spPr/>
    </dgm:pt>
    <dgm:pt modelId="{8B2F6FD7-CB60-4C37-A31D-7B8CFAEEAC25}" type="pres">
      <dgm:prSet presAssocID="{92985B51-CB11-402D-89DA-349EE6202E33}" presName="horzTwo" presStyleCnt="0"/>
      <dgm:spPr/>
    </dgm:pt>
    <dgm:pt modelId="{297C9BC9-AA68-4752-AE24-41319D0A940B}" type="pres">
      <dgm:prSet presAssocID="{379D6DA7-9A0D-4E96-B158-2435025EF797}" presName="sibSpaceTwo" presStyleCnt="0"/>
      <dgm:spPr/>
    </dgm:pt>
    <dgm:pt modelId="{EF3EE22B-C203-4766-96E6-FAF526F73C3F}" type="pres">
      <dgm:prSet presAssocID="{AFE47D53-65E8-44C2-A594-E40AC1B60123}" presName="vertTwo" presStyleCnt="0"/>
      <dgm:spPr/>
    </dgm:pt>
    <dgm:pt modelId="{A15355FC-6243-4ED7-994B-93326A72A062}" type="pres">
      <dgm:prSet presAssocID="{AFE47D53-65E8-44C2-A594-E40AC1B60123}" presName="txTwo" presStyleLbl="node2" presStyleIdx="1" presStyleCnt="8">
        <dgm:presLayoutVars>
          <dgm:chPref val="3"/>
        </dgm:presLayoutVars>
      </dgm:prSet>
      <dgm:spPr/>
    </dgm:pt>
    <dgm:pt modelId="{85F3DC6C-3CCA-416D-9EA0-C694A921F217}" type="pres">
      <dgm:prSet presAssocID="{AFE47D53-65E8-44C2-A594-E40AC1B60123}" presName="horzTwo" presStyleCnt="0"/>
      <dgm:spPr/>
    </dgm:pt>
    <dgm:pt modelId="{44C051F3-F10D-4C1B-B09B-5F843FF14EDC}" type="pres">
      <dgm:prSet presAssocID="{C6EE4576-7AA5-4A4B-B864-BDAF5B7DE355}" presName="sibSpaceTwo" presStyleCnt="0"/>
      <dgm:spPr/>
    </dgm:pt>
    <dgm:pt modelId="{23E0F11A-1EDE-4DA6-AD7F-2FE8B2D369EC}" type="pres">
      <dgm:prSet presAssocID="{87B2D9E2-EF4D-4619-B66F-D9799805C5AE}" presName="vertTwo" presStyleCnt="0"/>
      <dgm:spPr/>
    </dgm:pt>
    <dgm:pt modelId="{257AE022-381F-4100-B0FB-1B5009BB6BB8}" type="pres">
      <dgm:prSet presAssocID="{87B2D9E2-EF4D-4619-B66F-D9799805C5AE}" presName="txTwo" presStyleLbl="node2" presStyleIdx="2" presStyleCnt="8">
        <dgm:presLayoutVars>
          <dgm:chPref val="3"/>
        </dgm:presLayoutVars>
      </dgm:prSet>
      <dgm:spPr/>
    </dgm:pt>
    <dgm:pt modelId="{882E2218-A441-4482-93BB-14EBBAF32202}" type="pres">
      <dgm:prSet presAssocID="{87B2D9E2-EF4D-4619-B66F-D9799805C5AE}" presName="horzTwo" presStyleCnt="0"/>
      <dgm:spPr/>
    </dgm:pt>
    <dgm:pt modelId="{B157A940-7480-457B-B608-45B88C92F204}" type="pres">
      <dgm:prSet presAssocID="{BA071D0C-C6DA-4D03-8BC0-52F2BEED955B}" presName="sibSpaceTwo" presStyleCnt="0"/>
      <dgm:spPr/>
    </dgm:pt>
    <dgm:pt modelId="{17EA6002-55F6-4190-87F7-E371235A5E6B}" type="pres">
      <dgm:prSet presAssocID="{D9301CE4-F015-496E-81A8-42E89F38A1FF}" presName="vertTwo" presStyleCnt="0"/>
      <dgm:spPr/>
    </dgm:pt>
    <dgm:pt modelId="{D90442BE-8367-409B-BC06-7848371CD114}" type="pres">
      <dgm:prSet presAssocID="{D9301CE4-F015-496E-81A8-42E89F38A1FF}" presName="txTwo" presStyleLbl="node2" presStyleIdx="3" presStyleCnt="8">
        <dgm:presLayoutVars>
          <dgm:chPref val="3"/>
        </dgm:presLayoutVars>
      </dgm:prSet>
      <dgm:spPr/>
    </dgm:pt>
    <dgm:pt modelId="{86AB9A33-F62D-4A48-8FC9-162962085423}" type="pres">
      <dgm:prSet presAssocID="{D9301CE4-F015-496E-81A8-42E89F38A1FF}" presName="horzTwo" presStyleCnt="0"/>
      <dgm:spPr/>
    </dgm:pt>
    <dgm:pt modelId="{A2029950-8330-4405-BDB8-22D80CCC1A4E}" type="pres">
      <dgm:prSet presAssocID="{509F1903-28C7-4CDB-AE84-3E46184AE0AF}" presName="sibSpaceTwo" presStyleCnt="0"/>
      <dgm:spPr/>
    </dgm:pt>
    <dgm:pt modelId="{EC113C12-B7A9-40CD-A778-98E6676DC4D1}" type="pres">
      <dgm:prSet presAssocID="{22FFFFC2-59B6-4FEC-9CE4-17DDDC44054C}" presName="vertTwo" presStyleCnt="0"/>
      <dgm:spPr/>
    </dgm:pt>
    <dgm:pt modelId="{6CC2352F-4DD9-4886-A0E0-A5D9F8A174C3}" type="pres">
      <dgm:prSet presAssocID="{22FFFFC2-59B6-4FEC-9CE4-17DDDC44054C}" presName="txTwo" presStyleLbl="node2" presStyleIdx="4" presStyleCnt="8">
        <dgm:presLayoutVars>
          <dgm:chPref val="3"/>
        </dgm:presLayoutVars>
      </dgm:prSet>
      <dgm:spPr/>
    </dgm:pt>
    <dgm:pt modelId="{6FD0079D-AA10-48ED-91FD-3E302088265F}" type="pres">
      <dgm:prSet presAssocID="{22FFFFC2-59B6-4FEC-9CE4-17DDDC44054C}" presName="horzTwo" presStyleCnt="0"/>
      <dgm:spPr/>
    </dgm:pt>
    <dgm:pt modelId="{EF3EF2A6-3530-4109-AB1D-612A04F81BDA}" type="pres">
      <dgm:prSet presAssocID="{C4E4A0A3-6ADE-4501-811C-9F7738C2CBDC}" presName="sibSpaceTwo" presStyleCnt="0"/>
      <dgm:spPr/>
    </dgm:pt>
    <dgm:pt modelId="{25FF0E86-D364-4485-BBD4-3B7C1710DC1D}" type="pres">
      <dgm:prSet presAssocID="{DCF3F765-BE6F-40F8-BB0E-D2E3C172F395}" presName="vertTwo" presStyleCnt="0"/>
      <dgm:spPr/>
    </dgm:pt>
    <dgm:pt modelId="{01412FBA-9699-496C-ADC9-A0021C6C6195}" type="pres">
      <dgm:prSet presAssocID="{DCF3F765-BE6F-40F8-BB0E-D2E3C172F395}" presName="txTwo" presStyleLbl="node2" presStyleIdx="5" presStyleCnt="8">
        <dgm:presLayoutVars>
          <dgm:chPref val="3"/>
        </dgm:presLayoutVars>
      </dgm:prSet>
      <dgm:spPr/>
    </dgm:pt>
    <dgm:pt modelId="{1742E0FD-02E2-4C89-AF0E-10228CF3FBEA}" type="pres">
      <dgm:prSet presAssocID="{DCF3F765-BE6F-40F8-BB0E-D2E3C172F395}" presName="parTransTwo" presStyleCnt="0"/>
      <dgm:spPr/>
    </dgm:pt>
    <dgm:pt modelId="{EEC8BD84-065B-49D9-A607-E4B340170EE3}" type="pres">
      <dgm:prSet presAssocID="{DCF3F765-BE6F-40F8-BB0E-D2E3C172F395}" presName="horzTwo" presStyleCnt="0"/>
      <dgm:spPr/>
    </dgm:pt>
    <dgm:pt modelId="{12818BA4-8679-4842-9F17-62447023283F}" type="pres">
      <dgm:prSet presAssocID="{B668B105-E17A-47A3-8E33-963DF5962809}" presName="vertThree" presStyleCnt="0"/>
      <dgm:spPr/>
    </dgm:pt>
    <dgm:pt modelId="{3666F045-E6AD-4A10-9DB8-C5D6D119D0CE}" type="pres">
      <dgm:prSet presAssocID="{B668B105-E17A-47A3-8E33-963DF5962809}" presName="txThree" presStyleLbl="node3" presStyleIdx="0" presStyleCnt="5">
        <dgm:presLayoutVars>
          <dgm:chPref val="3"/>
        </dgm:presLayoutVars>
      </dgm:prSet>
      <dgm:spPr/>
    </dgm:pt>
    <dgm:pt modelId="{9134C4A7-0063-4FAC-A9F7-734A36537448}" type="pres">
      <dgm:prSet presAssocID="{B668B105-E17A-47A3-8E33-963DF5962809}" presName="horzThree" presStyleCnt="0"/>
      <dgm:spPr/>
    </dgm:pt>
    <dgm:pt modelId="{5291445D-4382-41FF-8D20-FF3CA4D8957F}" type="pres">
      <dgm:prSet presAssocID="{22FE05D3-F4E2-43F5-A29E-A474A38643F2}" presName="sibSpaceTwo" presStyleCnt="0"/>
      <dgm:spPr/>
    </dgm:pt>
    <dgm:pt modelId="{2820A25D-7FCB-4F95-8D9C-B1BAE769BB6F}" type="pres">
      <dgm:prSet presAssocID="{005C4F9C-1C5E-4A49-A50B-CCFE914CF419}" presName="vertTwo" presStyleCnt="0"/>
      <dgm:spPr/>
    </dgm:pt>
    <dgm:pt modelId="{EDC8DF59-DB13-45E5-9CDE-396493CCD063}" type="pres">
      <dgm:prSet presAssocID="{005C4F9C-1C5E-4A49-A50B-CCFE914CF419}" presName="txTwo" presStyleLbl="node2" presStyleIdx="6" presStyleCnt="8">
        <dgm:presLayoutVars>
          <dgm:chPref val="3"/>
        </dgm:presLayoutVars>
      </dgm:prSet>
      <dgm:spPr/>
    </dgm:pt>
    <dgm:pt modelId="{71A681CB-ABF5-47CB-94D5-2D52C794886C}" type="pres">
      <dgm:prSet presAssocID="{005C4F9C-1C5E-4A49-A50B-CCFE914CF419}" presName="parTransTwo" presStyleCnt="0"/>
      <dgm:spPr/>
    </dgm:pt>
    <dgm:pt modelId="{6A275040-26BF-4B6F-8175-669D7452A1BC}" type="pres">
      <dgm:prSet presAssocID="{005C4F9C-1C5E-4A49-A50B-CCFE914CF419}" presName="horzTwo" presStyleCnt="0"/>
      <dgm:spPr/>
    </dgm:pt>
    <dgm:pt modelId="{94F77A8C-5CB2-4F37-9CF6-0BF9751E62B7}" type="pres">
      <dgm:prSet presAssocID="{0AA46B5A-FFF6-4732-A658-664F4B3017E1}" presName="vertThree" presStyleCnt="0"/>
      <dgm:spPr/>
    </dgm:pt>
    <dgm:pt modelId="{8F87660C-F10D-4E36-ABCD-899251D311E6}" type="pres">
      <dgm:prSet presAssocID="{0AA46B5A-FFF6-4732-A658-664F4B3017E1}" presName="txThree" presStyleLbl="node3" presStyleIdx="1" presStyleCnt="5">
        <dgm:presLayoutVars>
          <dgm:chPref val="3"/>
        </dgm:presLayoutVars>
      </dgm:prSet>
      <dgm:spPr/>
    </dgm:pt>
    <dgm:pt modelId="{D11957AA-F5DB-4059-A71E-3FA7AB35CFC8}" type="pres">
      <dgm:prSet presAssocID="{0AA46B5A-FFF6-4732-A658-664F4B3017E1}" presName="parTransThree" presStyleCnt="0"/>
      <dgm:spPr/>
    </dgm:pt>
    <dgm:pt modelId="{CA6CC62F-11DD-40D8-B87F-8369FB229BC0}" type="pres">
      <dgm:prSet presAssocID="{0AA46B5A-FFF6-4732-A658-664F4B3017E1}" presName="horzThree" presStyleCnt="0"/>
      <dgm:spPr/>
    </dgm:pt>
    <dgm:pt modelId="{6292B75C-BE4C-4B0D-A474-D32D580BA51F}" type="pres">
      <dgm:prSet presAssocID="{7E9D6712-DCE3-4686-A1FC-67818A4D72E5}" presName="vertFour" presStyleCnt="0">
        <dgm:presLayoutVars>
          <dgm:chPref val="3"/>
        </dgm:presLayoutVars>
      </dgm:prSet>
      <dgm:spPr/>
    </dgm:pt>
    <dgm:pt modelId="{0D1A3333-A5C3-4EB2-98DD-CD215ACA658D}" type="pres">
      <dgm:prSet presAssocID="{7E9D6712-DCE3-4686-A1FC-67818A4D72E5}" presName="txFour" presStyleLbl="node4" presStyleIdx="0" presStyleCnt="1">
        <dgm:presLayoutVars>
          <dgm:chPref val="3"/>
        </dgm:presLayoutVars>
      </dgm:prSet>
      <dgm:spPr/>
    </dgm:pt>
    <dgm:pt modelId="{E2A1F3DD-8242-402D-80D4-03CFFA56D766}" type="pres">
      <dgm:prSet presAssocID="{7E9D6712-DCE3-4686-A1FC-67818A4D72E5}" presName="horzFour" presStyleCnt="0"/>
      <dgm:spPr/>
    </dgm:pt>
    <dgm:pt modelId="{DD1579C5-A3AA-4111-A47B-E731895B61C8}" type="pres">
      <dgm:prSet presAssocID="{13D29EA3-608D-4E33-9539-62361F58D62A}" presName="sibSpaceThree" presStyleCnt="0"/>
      <dgm:spPr/>
    </dgm:pt>
    <dgm:pt modelId="{CA4E2CDB-CD4E-4926-AABC-72DFAB7715BD}" type="pres">
      <dgm:prSet presAssocID="{7781B1C3-8752-4830-B2BC-B055E41FDF02}" presName="vertThree" presStyleCnt="0"/>
      <dgm:spPr/>
    </dgm:pt>
    <dgm:pt modelId="{ACB9D34C-3001-462F-B8E4-ACB1EAF8C91B}" type="pres">
      <dgm:prSet presAssocID="{7781B1C3-8752-4830-B2BC-B055E41FDF02}" presName="txThree" presStyleLbl="node3" presStyleIdx="2" presStyleCnt="5">
        <dgm:presLayoutVars>
          <dgm:chPref val="3"/>
        </dgm:presLayoutVars>
      </dgm:prSet>
      <dgm:spPr/>
    </dgm:pt>
    <dgm:pt modelId="{0C60AA4A-AE3B-44D8-952D-1280F473D838}" type="pres">
      <dgm:prSet presAssocID="{7781B1C3-8752-4830-B2BC-B055E41FDF02}" presName="horzThree" presStyleCnt="0"/>
      <dgm:spPr/>
    </dgm:pt>
    <dgm:pt modelId="{4CD52CBA-A580-4683-BD03-36EFA2C9FF48}" type="pres">
      <dgm:prSet presAssocID="{485A1ECB-3282-4505-B3B3-A2AF7B475BF9}" presName="sibSpaceThree" presStyleCnt="0"/>
      <dgm:spPr/>
    </dgm:pt>
    <dgm:pt modelId="{A853FAE1-9B89-4E14-9C56-D35E548486AB}" type="pres">
      <dgm:prSet presAssocID="{4D0FE6BF-8716-4555-B58C-1A7596BE1539}" presName="vertThree" presStyleCnt="0"/>
      <dgm:spPr/>
    </dgm:pt>
    <dgm:pt modelId="{22062D2E-570F-406C-B7E2-F32C2518F518}" type="pres">
      <dgm:prSet presAssocID="{4D0FE6BF-8716-4555-B58C-1A7596BE1539}" presName="txThree" presStyleLbl="node3" presStyleIdx="3" presStyleCnt="5">
        <dgm:presLayoutVars>
          <dgm:chPref val="3"/>
        </dgm:presLayoutVars>
      </dgm:prSet>
      <dgm:spPr/>
    </dgm:pt>
    <dgm:pt modelId="{6128405D-8DEF-47B7-AFDA-AC2D419F26AB}" type="pres">
      <dgm:prSet presAssocID="{4D0FE6BF-8716-4555-B58C-1A7596BE1539}" presName="horzThree" presStyleCnt="0"/>
      <dgm:spPr/>
    </dgm:pt>
    <dgm:pt modelId="{932A259B-FE7B-4B7B-8474-D9146A80F818}" type="pres">
      <dgm:prSet presAssocID="{0AD21D9E-6FBE-41E0-902C-2C8C4C74362D}" presName="sibSpaceTwo" presStyleCnt="0"/>
      <dgm:spPr/>
    </dgm:pt>
    <dgm:pt modelId="{FB1AA6AE-6C97-479F-9D38-0566EADE5A98}" type="pres">
      <dgm:prSet presAssocID="{37A558C7-A142-4FFC-993C-CA32E9D58BAB}" presName="vertTwo" presStyleCnt="0"/>
      <dgm:spPr/>
    </dgm:pt>
    <dgm:pt modelId="{A7E42402-C657-496B-B60F-CC4D7BD6FD56}" type="pres">
      <dgm:prSet presAssocID="{37A558C7-A142-4FFC-993C-CA32E9D58BAB}" presName="txTwo" presStyleLbl="node2" presStyleIdx="7" presStyleCnt="8">
        <dgm:presLayoutVars>
          <dgm:chPref val="3"/>
        </dgm:presLayoutVars>
      </dgm:prSet>
      <dgm:spPr/>
    </dgm:pt>
    <dgm:pt modelId="{6CB714B0-ED50-41BD-875D-902B4F0E8F2A}" type="pres">
      <dgm:prSet presAssocID="{37A558C7-A142-4FFC-993C-CA32E9D58BAB}" presName="parTransTwo" presStyleCnt="0"/>
      <dgm:spPr/>
    </dgm:pt>
    <dgm:pt modelId="{FF3FCCB5-A3C7-4099-93F8-A6D433F6C496}" type="pres">
      <dgm:prSet presAssocID="{37A558C7-A142-4FFC-993C-CA32E9D58BAB}" presName="horzTwo" presStyleCnt="0"/>
      <dgm:spPr/>
    </dgm:pt>
    <dgm:pt modelId="{352777E0-498A-45FF-A375-F6539D284655}" type="pres">
      <dgm:prSet presAssocID="{E920F6A4-7E8F-43CB-832A-606D6F6B8E54}" presName="vertThree" presStyleCnt="0"/>
      <dgm:spPr/>
    </dgm:pt>
    <dgm:pt modelId="{C9A0E1CB-69D1-4F51-8F3A-4BC5FDB2FAC6}" type="pres">
      <dgm:prSet presAssocID="{E920F6A4-7E8F-43CB-832A-606D6F6B8E54}" presName="txThree" presStyleLbl="node3" presStyleIdx="4" presStyleCnt="5">
        <dgm:presLayoutVars>
          <dgm:chPref val="3"/>
        </dgm:presLayoutVars>
      </dgm:prSet>
      <dgm:spPr/>
    </dgm:pt>
    <dgm:pt modelId="{E9A03FEB-E9BE-47A2-B2F3-A7AA5DF107C8}" type="pres">
      <dgm:prSet presAssocID="{E920F6A4-7E8F-43CB-832A-606D6F6B8E54}" presName="horzThree" presStyleCnt="0"/>
      <dgm:spPr/>
    </dgm:pt>
  </dgm:ptLst>
  <dgm:cxnLst>
    <dgm:cxn modelId="{5BE63801-760A-4F71-ACA4-21DB233CEAB0}" srcId="{70581EB7-0D64-41FF-B9E1-224391835AC5}" destId="{9726EEAA-BD6B-43E9-94E9-9D5864A271FA}" srcOrd="0" destOrd="0" parTransId="{7ED50FBD-0840-4693-B59E-381E8A519E70}" sibTransId="{819E672F-AF93-4F6C-A518-69F4E4018D7E}"/>
    <dgm:cxn modelId="{6C87FD07-8C48-4F3B-8FD6-C9054D0659BA}" type="presOf" srcId="{7E9D6712-DCE3-4686-A1FC-67818A4D72E5}" destId="{0D1A3333-A5C3-4EB2-98DD-CD215ACA658D}" srcOrd="0" destOrd="0" presId="urn:microsoft.com/office/officeart/2005/8/layout/hierarchy4"/>
    <dgm:cxn modelId="{AD790C0A-8D4A-4FFC-8E7C-66FDEBC6BCF6}" type="presOf" srcId="{87B2D9E2-EF4D-4619-B66F-D9799805C5AE}" destId="{257AE022-381F-4100-B0FB-1B5009BB6BB8}" srcOrd="0" destOrd="0" presId="urn:microsoft.com/office/officeart/2005/8/layout/hierarchy4"/>
    <dgm:cxn modelId="{E0332414-FED2-4904-98D7-33F45494E3FF}" srcId="{005C4F9C-1C5E-4A49-A50B-CCFE914CF419}" destId="{4D0FE6BF-8716-4555-B58C-1A7596BE1539}" srcOrd="2" destOrd="0" parTransId="{0F4D2752-AD38-49A2-9032-8B8F78EB085F}" sibTransId="{20CE6D1A-0A70-468D-9433-7620040D628B}"/>
    <dgm:cxn modelId="{31438314-42B6-4A7A-A1D5-06EDA6FD2066}" type="presOf" srcId="{E920F6A4-7E8F-43CB-832A-606D6F6B8E54}" destId="{C9A0E1CB-69D1-4F51-8F3A-4BC5FDB2FAC6}" srcOrd="0" destOrd="0" presId="urn:microsoft.com/office/officeart/2005/8/layout/hierarchy4"/>
    <dgm:cxn modelId="{6619FD29-F5E3-48C3-AFEE-CAB79E55E8CF}" type="presOf" srcId="{B668B105-E17A-47A3-8E33-963DF5962809}" destId="{3666F045-E6AD-4A10-9DB8-C5D6D119D0CE}" srcOrd="0" destOrd="0" presId="urn:microsoft.com/office/officeart/2005/8/layout/hierarchy4"/>
    <dgm:cxn modelId="{874F3F3A-2F1F-4A38-8CF2-98FC606FBEA4}" srcId="{005C4F9C-1C5E-4A49-A50B-CCFE914CF419}" destId="{7781B1C3-8752-4830-B2BC-B055E41FDF02}" srcOrd="1" destOrd="0" parTransId="{0B3F9460-9101-4DFD-82F9-9E0418283B5E}" sibTransId="{485A1ECB-3282-4505-B3B3-A2AF7B475BF9}"/>
    <dgm:cxn modelId="{6BE4273C-6681-402D-AFA2-2B18427FFBFF}" type="presOf" srcId="{4D0FE6BF-8716-4555-B58C-1A7596BE1539}" destId="{22062D2E-570F-406C-B7E2-F32C2518F518}" srcOrd="0" destOrd="0" presId="urn:microsoft.com/office/officeart/2005/8/layout/hierarchy4"/>
    <dgm:cxn modelId="{1F717164-F8A4-4FE5-A0D2-1D8026430E87}" srcId="{9726EEAA-BD6B-43E9-94E9-9D5864A271FA}" destId="{87B2D9E2-EF4D-4619-B66F-D9799805C5AE}" srcOrd="2" destOrd="0" parTransId="{B045168A-55EB-4EC3-8D6A-5A305CD30DC5}" sibTransId="{BA071D0C-C6DA-4D03-8BC0-52F2BEED955B}"/>
    <dgm:cxn modelId="{6E27924A-31C7-4E53-8E00-2AF7FDE94E83}" type="presOf" srcId="{005C4F9C-1C5E-4A49-A50B-CCFE914CF419}" destId="{EDC8DF59-DB13-45E5-9CDE-396493CCD063}" srcOrd="0" destOrd="0" presId="urn:microsoft.com/office/officeart/2005/8/layout/hierarchy4"/>
    <dgm:cxn modelId="{7C794F6F-2825-4F93-8F2D-78EF122D30F1}" type="presOf" srcId="{92985B51-CB11-402D-89DA-349EE6202E33}" destId="{B6FF2E37-F520-43C8-AF4A-8ABEFAD1BE4B}" srcOrd="0" destOrd="0" presId="urn:microsoft.com/office/officeart/2005/8/layout/hierarchy4"/>
    <dgm:cxn modelId="{84747C50-7B33-48FF-A273-901F6AE82543}" srcId="{DCF3F765-BE6F-40F8-BB0E-D2E3C172F395}" destId="{B668B105-E17A-47A3-8E33-963DF5962809}" srcOrd="0" destOrd="0" parTransId="{01176405-0E73-467B-B621-E99C6D0314C2}" sibTransId="{155D26AC-A47F-465C-B6A6-0CBAF7FF7087}"/>
    <dgm:cxn modelId="{90D9F851-03BF-4AF5-9674-94D4FB327692}" type="presOf" srcId="{9726EEAA-BD6B-43E9-94E9-9D5864A271FA}" destId="{707BED38-1E72-4957-BEA5-FCE303C2A3F2}" srcOrd="0" destOrd="0" presId="urn:microsoft.com/office/officeart/2005/8/layout/hierarchy4"/>
    <dgm:cxn modelId="{D2F8E176-9260-4E1E-98E6-86D85C5D1654}" type="presOf" srcId="{22FFFFC2-59B6-4FEC-9CE4-17DDDC44054C}" destId="{6CC2352F-4DD9-4886-A0E0-A5D9F8A174C3}" srcOrd="0" destOrd="0" presId="urn:microsoft.com/office/officeart/2005/8/layout/hierarchy4"/>
    <dgm:cxn modelId="{0E1DAD7B-09BA-4295-B191-BB759B3F868F}" type="presOf" srcId="{AFE47D53-65E8-44C2-A594-E40AC1B60123}" destId="{A15355FC-6243-4ED7-994B-93326A72A062}" srcOrd="0" destOrd="0" presId="urn:microsoft.com/office/officeart/2005/8/layout/hierarchy4"/>
    <dgm:cxn modelId="{98B0807D-84EE-4E2A-8D75-84919E59F44C}" type="presOf" srcId="{DCF3F765-BE6F-40F8-BB0E-D2E3C172F395}" destId="{01412FBA-9699-496C-ADC9-A0021C6C6195}" srcOrd="0" destOrd="0" presId="urn:microsoft.com/office/officeart/2005/8/layout/hierarchy4"/>
    <dgm:cxn modelId="{B042698F-4EBC-481A-8851-59AEB5877242}" srcId="{9726EEAA-BD6B-43E9-94E9-9D5864A271FA}" destId="{22FFFFC2-59B6-4FEC-9CE4-17DDDC44054C}" srcOrd="4" destOrd="0" parTransId="{A1293A18-4057-4F3D-9D1C-D03B93C31FA5}" sibTransId="{C4E4A0A3-6ADE-4501-811C-9F7738C2CBDC}"/>
    <dgm:cxn modelId="{8FD4948F-AE3E-4218-AAA0-46033120FF4D}" srcId="{9726EEAA-BD6B-43E9-94E9-9D5864A271FA}" destId="{37A558C7-A142-4FFC-993C-CA32E9D58BAB}" srcOrd="7" destOrd="0" parTransId="{55D8C63F-E015-4FD6-91C8-97BC051A1691}" sibTransId="{381B625D-70DD-4605-93C7-7A37C1FCB13F}"/>
    <dgm:cxn modelId="{208B7795-ECCE-4B7E-A7C6-B4ACFEC13276}" type="presOf" srcId="{70581EB7-0D64-41FF-B9E1-224391835AC5}" destId="{0219574D-542A-455A-95ED-13B54A3F325A}" srcOrd="0" destOrd="0" presId="urn:microsoft.com/office/officeart/2005/8/layout/hierarchy4"/>
    <dgm:cxn modelId="{E0E7C39D-FD48-46F7-AFC1-902352E53D12}" srcId="{9726EEAA-BD6B-43E9-94E9-9D5864A271FA}" destId="{005C4F9C-1C5E-4A49-A50B-CCFE914CF419}" srcOrd="6" destOrd="0" parTransId="{0B65901B-3DE9-4621-AC7C-89AAA26A2694}" sibTransId="{0AD21D9E-6FBE-41E0-902C-2C8C4C74362D}"/>
    <dgm:cxn modelId="{B930399E-63DE-42C7-885B-CA7FFAB7372D}" srcId="{9726EEAA-BD6B-43E9-94E9-9D5864A271FA}" destId="{AFE47D53-65E8-44C2-A594-E40AC1B60123}" srcOrd="1" destOrd="0" parTransId="{92066315-C96D-45D8-856E-49D0D13EFE27}" sibTransId="{C6EE4576-7AA5-4A4B-B864-BDAF5B7DE355}"/>
    <dgm:cxn modelId="{0443E4A0-3DCB-4CD7-983F-20B461EBC51D}" type="presOf" srcId="{37A558C7-A142-4FFC-993C-CA32E9D58BAB}" destId="{A7E42402-C657-496B-B60F-CC4D7BD6FD56}" srcOrd="0" destOrd="0" presId="urn:microsoft.com/office/officeart/2005/8/layout/hierarchy4"/>
    <dgm:cxn modelId="{A4F2C4A1-1A51-4225-BF9F-95A616928B4C}" type="presOf" srcId="{7781B1C3-8752-4830-B2BC-B055E41FDF02}" destId="{ACB9D34C-3001-462F-B8E4-ACB1EAF8C91B}" srcOrd="0" destOrd="0" presId="urn:microsoft.com/office/officeart/2005/8/layout/hierarchy4"/>
    <dgm:cxn modelId="{089808B6-556B-45A3-A3BB-296CC400AA38}" type="presOf" srcId="{0AA46B5A-FFF6-4732-A658-664F4B3017E1}" destId="{8F87660C-F10D-4E36-ABCD-899251D311E6}" srcOrd="0" destOrd="0" presId="urn:microsoft.com/office/officeart/2005/8/layout/hierarchy4"/>
    <dgm:cxn modelId="{547A84B9-DEB9-471B-BFFF-5B64817C1558}" srcId="{005C4F9C-1C5E-4A49-A50B-CCFE914CF419}" destId="{0AA46B5A-FFF6-4732-A658-664F4B3017E1}" srcOrd="0" destOrd="0" parTransId="{9DA370F2-9CA3-4977-BD23-1226A45A4176}" sibTransId="{13D29EA3-608D-4E33-9539-62361F58D62A}"/>
    <dgm:cxn modelId="{F4064CC2-B33D-45AC-8F6C-8808C65CC282}" srcId="{9726EEAA-BD6B-43E9-94E9-9D5864A271FA}" destId="{D9301CE4-F015-496E-81A8-42E89F38A1FF}" srcOrd="3" destOrd="0" parTransId="{A8FF1D2E-397E-4406-8440-E5EBFE9B0185}" sibTransId="{509F1903-28C7-4CDB-AE84-3E46184AE0AF}"/>
    <dgm:cxn modelId="{FB7A85C2-1D03-4B6A-97DC-78857DB00482}" srcId="{37A558C7-A142-4FFC-993C-CA32E9D58BAB}" destId="{E920F6A4-7E8F-43CB-832A-606D6F6B8E54}" srcOrd="0" destOrd="0" parTransId="{C923CB4E-5156-4D9D-B5BA-BCE7C89D3B9C}" sibTransId="{5C9CA711-5870-48AE-B18F-8CD3AA2E67A5}"/>
    <dgm:cxn modelId="{037FFBC2-4E27-4D9F-9339-33B25E9E1EE1}" type="presOf" srcId="{D9301CE4-F015-496E-81A8-42E89F38A1FF}" destId="{D90442BE-8367-409B-BC06-7848371CD114}" srcOrd="0" destOrd="0" presId="urn:microsoft.com/office/officeart/2005/8/layout/hierarchy4"/>
    <dgm:cxn modelId="{1BC7A5D5-EC2B-43BB-8A8A-FE00F423AD34}" srcId="{0AA46B5A-FFF6-4732-A658-664F4B3017E1}" destId="{7E9D6712-DCE3-4686-A1FC-67818A4D72E5}" srcOrd="0" destOrd="0" parTransId="{28C0DD88-2667-405A-9A1A-F4594AE95580}" sibTransId="{CF00F2E5-21C8-477F-967C-575597DCF46C}"/>
    <dgm:cxn modelId="{4F2D0EF6-7B17-4F49-9207-582A81EB27BE}" srcId="{9726EEAA-BD6B-43E9-94E9-9D5864A271FA}" destId="{DCF3F765-BE6F-40F8-BB0E-D2E3C172F395}" srcOrd="5" destOrd="0" parTransId="{09114959-181E-4453-BF05-F551C9966602}" sibTransId="{22FE05D3-F4E2-43F5-A29E-A474A38643F2}"/>
    <dgm:cxn modelId="{B6BFCFFB-C098-4D33-8C3A-821CB6111BF3}" srcId="{9726EEAA-BD6B-43E9-94E9-9D5864A271FA}" destId="{92985B51-CB11-402D-89DA-349EE6202E33}" srcOrd="0" destOrd="0" parTransId="{1E271DD4-B325-4DE4-8ABB-91A9EF57B5ED}" sibTransId="{379D6DA7-9A0D-4E96-B158-2435025EF797}"/>
    <dgm:cxn modelId="{2FD4DD5B-2B7C-478F-AD8E-C7FC4947DC9E}" type="presParOf" srcId="{0219574D-542A-455A-95ED-13B54A3F325A}" destId="{95067383-26E3-484C-91D5-8480C6DAAF12}" srcOrd="0" destOrd="0" presId="urn:microsoft.com/office/officeart/2005/8/layout/hierarchy4"/>
    <dgm:cxn modelId="{576A225A-F1E9-4CE9-BF19-E8F57E039B0A}" type="presParOf" srcId="{95067383-26E3-484C-91D5-8480C6DAAF12}" destId="{707BED38-1E72-4957-BEA5-FCE303C2A3F2}" srcOrd="0" destOrd="0" presId="urn:microsoft.com/office/officeart/2005/8/layout/hierarchy4"/>
    <dgm:cxn modelId="{F59914ED-F2ED-4F6E-8707-D581C3B20B10}" type="presParOf" srcId="{95067383-26E3-484C-91D5-8480C6DAAF12}" destId="{311E10C8-A832-4EBA-9E24-F91D197D284D}" srcOrd="1" destOrd="0" presId="urn:microsoft.com/office/officeart/2005/8/layout/hierarchy4"/>
    <dgm:cxn modelId="{36A452BC-85EA-4DDA-A7F2-E292E3DBD3D9}" type="presParOf" srcId="{95067383-26E3-484C-91D5-8480C6DAAF12}" destId="{2CF3B7B7-AC12-434C-A239-5EBDD034612E}" srcOrd="2" destOrd="0" presId="urn:microsoft.com/office/officeart/2005/8/layout/hierarchy4"/>
    <dgm:cxn modelId="{B6FDF7B9-799F-42C9-AE60-8725A3DD4289}" type="presParOf" srcId="{2CF3B7B7-AC12-434C-A239-5EBDD034612E}" destId="{165A4CC6-0CDD-4CD7-A49B-4B73A2C68247}" srcOrd="0" destOrd="0" presId="urn:microsoft.com/office/officeart/2005/8/layout/hierarchy4"/>
    <dgm:cxn modelId="{FF8CF449-04D9-4B70-90B9-B5AC20258F00}" type="presParOf" srcId="{165A4CC6-0CDD-4CD7-A49B-4B73A2C68247}" destId="{B6FF2E37-F520-43C8-AF4A-8ABEFAD1BE4B}" srcOrd="0" destOrd="0" presId="urn:microsoft.com/office/officeart/2005/8/layout/hierarchy4"/>
    <dgm:cxn modelId="{381E86EA-817D-496D-9A3E-A4A080E5F930}" type="presParOf" srcId="{165A4CC6-0CDD-4CD7-A49B-4B73A2C68247}" destId="{8B2F6FD7-CB60-4C37-A31D-7B8CFAEEAC25}" srcOrd="1" destOrd="0" presId="urn:microsoft.com/office/officeart/2005/8/layout/hierarchy4"/>
    <dgm:cxn modelId="{DB2FB767-FF39-4CEE-A2A6-333D9CB2759B}" type="presParOf" srcId="{2CF3B7B7-AC12-434C-A239-5EBDD034612E}" destId="{297C9BC9-AA68-4752-AE24-41319D0A940B}" srcOrd="1" destOrd="0" presId="urn:microsoft.com/office/officeart/2005/8/layout/hierarchy4"/>
    <dgm:cxn modelId="{74B59484-0949-47E5-ABC6-74586D15ECB7}" type="presParOf" srcId="{2CF3B7B7-AC12-434C-A239-5EBDD034612E}" destId="{EF3EE22B-C203-4766-96E6-FAF526F73C3F}" srcOrd="2" destOrd="0" presId="urn:microsoft.com/office/officeart/2005/8/layout/hierarchy4"/>
    <dgm:cxn modelId="{A9262119-E7AB-490C-B6BC-8DC60E35A788}" type="presParOf" srcId="{EF3EE22B-C203-4766-96E6-FAF526F73C3F}" destId="{A15355FC-6243-4ED7-994B-93326A72A062}" srcOrd="0" destOrd="0" presId="urn:microsoft.com/office/officeart/2005/8/layout/hierarchy4"/>
    <dgm:cxn modelId="{6162F8CD-BD92-496D-95B8-65FF6A99EEBB}" type="presParOf" srcId="{EF3EE22B-C203-4766-96E6-FAF526F73C3F}" destId="{85F3DC6C-3CCA-416D-9EA0-C694A921F217}" srcOrd="1" destOrd="0" presId="urn:microsoft.com/office/officeart/2005/8/layout/hierarchy4"/>
    <dgm:cxn modelId="{C6A89FEC-5703-4CC4-A8BD-70511536C1B4}" type="presParOf" srcId="{2CF3B7B7-AC12-434C-A239-5EBDD034612E}" destId="{44C051F3-F10D-4C1B-B09B-5F843FF14EDC}" srcOrd="3" destOrd="0" presId="urn:microsoft.com/office/officeart/2005/8/layout/hierarchy4"/>
    <dgm:cxn modelId="{8E69FCFF-52D7-4D89-AFB5-DFB9EB493869}" type="presParOf" srcId="{2CF3B7B7-AC12-434C-A239-5EBDD034612E}" destId="{23E0F11A-1EDE-4DA6-AD7F-2FE8B2D369EC}" srcOrd="4" destOrd="0" presId="urn:microsoft.com/office/officeart/2005/8/layout/hierarchy4"/>
    <dgm:cxn modelId="{AA1793F1-6D97-49A2-A779-660E44FF9CB3}" type="presParOf" srcId="{23E0F11A-1EDE-4DA6-AD7F-2FE8B2D369EC}" destId="{257AE022-381F-4100-B0FB-1B5009BB6BB8}" srcOrd="0" destOrd="0" presId="urn:microsoft.com/office/officeart/2005/8/layout/hierarchy4"/>
    <dgm:cxn modelId="{861FF822-66CE-4E5E-B31E-0C2D3C91BA7B}" type="presParOf" srcId="{23E0F11A-1EDE-4DA6-AD7F-2FE8B2D369EC}" destId="{882E2218-A441-4482-93BB-14EBBAF32202}" srcOrd="1" destOrd="0" presId="urn:microsoft.com/office/officeart/2005/8/layout/hierarchy4"/>
    <dgm:cxn modelId="{8321392D-4C0B-458F-A9E5-264C7832607D}" type="presParOf" srcId="{2CF3B7B7-AC12-434C-A239-5EBDD034612E}" destId="{B157A940-7480-457B-B608-45B88C92F204}" srcOrd="5" destOrd="0" presId="urn:microsoft.com/office/officeart/2005/8/layout/hierarchy4"/>
    <dgm:cxn modelId="{0EE4669B-AF36-444F-A741-69966FB1966D}" type="presParOf" srcId="{2CF3B7B7-AC12-434C-A239-5EBDD034612E}" destId="{17EA6002-55F6-4190-87F7-E371235A5E6B}" srcOrd="6" destOrd="0" presId="urn:microsoft.com/office/officeart/2005/8/layout/hierarchy4"/>
    <dgm:cxn modelId="{3FEEE8BF-E3A8-42B9-AE44-AAF277E78BB4}" type="presParOf" srcId="{17EA6002-55F6-4190-87F7-E371235A5E6B}" destId="{D90442BE-8367-409B-BC06-7848371CD114}" srcOrd="0" destOrd="0" presId="urn:microsoft.com/office/officeart/2005/8/layout/hierarchy4"/>
    <dgm:cxn modelId="{C675F38F-DB43-44A2-AF23-D6F03F7486C8}" type="presParOf" srcId="{17EA6002-55F6-4190-87F7-E371235A5E6B}" destId="{86AB9A33-F62D-4A48-8FC9-162962085423}" srcOrd="1" destOrd="0" presId="urn:microsoft.com/office/officeart/2005/8/layout/hierarchy4"/>
    <dgm:cxn modelId="{7897B140-66A0-4F5E-A759-013F7931EBDF}" type="presParOf" srcId="{2CF3B7B7-AC12-434C-A239-5EBDD034612E}" destId="{A2029950-8330-4405-BDB8-22D80CCC1A4E}" srcOrd="7" destOrd="0" presId="urn:microsoft.com/office/officeart/2005/8/layout/hierarchy4"/>
    <dgm:cxn modelId="{69AE9CA0-A256-4403-A83A-46B3D9133F6D}" type="presParOf" srcId="{2CF3B7B7-AC12-434C-A239-5EBDD034612E}" destId="{EC113C12-B7A9-40CD-A778-98E6676DC4D1}" srcOrd="8" destOrd="0" presId="urn:microsoft.com/office/officeart/2005/8/layout/hierarchy4"/>
    <dgm:cxn modelId="{2AAB8C24-F1BA-4A5F-AD1C-112D9F998BD8}" type="presParOf" srcId="{EC113C12-B7A9-40CD-A778-98E6676DC4D1}" destId="{6CC2352F-4DD9-4886-A0E0-A5D9F8A174C3}" srcOrd="0" destOrd="0" presId="urn:microsoft.com/office/officeart/2005/8/layout/hierarchy4"/>
    <dgm:cxn modelId="{0F87F7AF-8BF0-45D5-BB2D-ED0EBD8FA468}" type="presParOf" srcId="{EC113C12-B7A9-40CD-A778-98E6676DC4D1}" destId="{6FD0079D-AA10-48ED-91FD-3E302088265F}" srcOrd="1" destOrd="0" presId="urn:microsoft.com/office/officeart/2005/8/layout/hierarchy4"/>
    <dgm:cxn modelId="{108360B7-71A3-49FC-86E8-DB2BF938AFDF}" type="presParOf" srcId="{2CF3B7B7-AC12-434C-A239-5EBDD034612E}" destId="{EF3EF2A6-3530-4109-AB1D-612A04F81BDA}" srcOrd="9" destOrd="0" presId="urn:microsoft.com/office/officeart/2005/8/layout/hierarchy4"/>
    <dgm:cxn modelId="{97A81D68-41E2-4E68-870A-C48A7F868F64}" type="presParOf" srcId="{2CF3B7B7-AC12-434C-A239-5EBDD034612E}" destId="{25FF0E86-D364-4485-BBD4-3B7C1710DC1D}" srcOrd="10" destOrd="0" presId="urn:microsoft.com/office/officeart/2005/8/layout/hierarchy4"/>
    <dgm:cxn modelId="{C233A7E6-0D83-4831-97F7-04790921A7F4}" type="presParOf" srcId="{25FF0E86-D364-4485-BBD4-3B7C1710DC1D}" destId="{01412FBA-9699-496C-ADC9-A0021C6C6195}" srcOrd="0" destOrd="0" presId="urn:microsoft.com/office/officeart/2005/8/layout/hierarchy4"/>
    <dgm:cxn modelId="{E10B9988-14BE-4CC4-9F89-5A4A1DA569C4}" type="presParOf" srcId="{25FF0E86-D364-4485-BBD4-3B7C1710DC1D}" destId="{1742E0FD-02E2-4C89-AF0E-10228CF3FBEA}" srcOrd="1" destOrd="0" presId="urn:microsoft.com/office/officeart/2005/8/layout/hierarchy4"/>
    <dgm:cxn modelId="{FC586473-7489-4CC2-A8CB-22CEA5E98F1B}" type="presParOf" srcId="{25FF0E86-D364-4485-BBD4-3B7C1710DC1D}" destId="{EEC8BD84-065B-49D9-A607-E4B340170EE3}" srcOrd="2" destOrd="0" presId="urn:microsoft.com/office/officeart/2005/8/layout/hierarchy4"/>
    <dgm:cxn modelId="{20B24B81-F5C0-496F-9522-C85DD8CAC563}" type="presParOf" srcId="{EEC8BD84-065B-49D9-A607-E4B340170EE3}" destId="{12818BA4-8679-4842-9F17-62447023283F}" srcOrd="0" destOrd="0" presId="urn:microsoft.com/office/officeart/2005/8/layout/hierarchy4"/>
    <dgm:cxn modelId="{0E97E3BC-F9A6-469D-BD6A-0895D8013BC8}" type="presParOf" srcId="{12818BA4-8679-4842-9F17-62447023283F}" destId="{3666F045-E6AD-4A10-9DB8-C5D6D119D0CE}" srcOrd="0" destOrd="0" presId="urn:microsoft.com/office/officeart/2005/8/layout/hierarchy4"/>
    <dgm:cxn modelId="{55ECE78C-E9F3-4F63-8DE0-FAF3480D5A05}" type="presParOf" srcId="{12818BA4-8679-4842-9F17-62447023283F}" destId="{9134C4A7-0063-4FAC-A9F7-734A36537448}" srcOrd="1" destOrd="0" presId="urn:microsoft.com/office/officeart/2005/8/layout/hierarchy4"/>
    <dgm:cxn modelId="{4563FE82-89C0-49BD-842E-9E1C4EC1BB56}" type="presParOf" srcId="{2CF3B7B7-AC12-434C-A239-5EBDD034612E}" destId="{5291445D-4382-41FF-8D20-FF3CA4D8957F}" srcOrd="11" destOrd="0" presId="urn:microsoft.com/office/officeart/2005/8/layout/hierarchy4"/>
    <dgm:cxn modelId="{6E1FCF2F-2A17-4730-AD9E-C93F3AF94DD7}" type="presParOf" srcId="{2CF3B7B7-AC12-434C-A239-5EBDD034612E}" destId="{2820A25D-7FCB-4F95-8D9C-B1BAE769BB6F}" srcOrd="12" destOrd="0" presId="urn:microsoft.com/office/officeart/2005/8/layout/hierarchy4"/>
    <dgm:cxn modelId="{D1970580-DF88-4E16-BAB9-5BD11DC78BBE}" type="presParOf" srcId="{2820A25D-7FCB-4F95-8D9C-B1BAE769BB6F}" destId="{EDC8DF59-DB13-45E5-9CDE-396493CCD063}" srcOrd="0" destOrd="0" presId="urn:microsoft.com/office/officeart/2005/8/layout/hierarchy4"/>
    <dgm:cxn modelId="{B045617E-0C5A-4FBE-BB48-6B077CBC2027}" type="presParOf" srcId="{2820A25D-7FCB-4F95-8D9C-B1BAE769BB6F}" destId="{71A681CB-ABF5-47CB-94D5-2D52C794886C}" srcOrd="1" destOrd="0" presId="urn:microsoft.com/office/officeart/2005/8/layout/hierarchy4"/>
    <dgm:cxn modelId="{19337781-745E-456F-8C80-4F44DB2185DB}" type="presParOf" srcId="{2820A25D-7FCB-4F95-8D9C-B1BAE769BB6F}" destId="{6A275040-26BF-4B6F-8175-669D7452A1BC}" srcOrd="2" destOrd="0" presId="urn:microsoft.com/office/officeart/2005/8/layout/hierarchy4"/>
    <dgm:cxn modelId="{434B5960-D79A-4BBC-9BB0-91E55320CAE5}" type="presParOf" srcId="{6A275040-26BF-4B6F-8175-669D7452A1BC}" destId="{94F77A8C-5CB2-4F37-9CF6-0BF9751E62B7}" srcOrd="0" destOrd="0" presId="urn:microsoft.com/office/officeart/2005/8/layout/hierarchy4"/>
    <dgm:cxn modelId="{43E4F2D7-CC8D-416C-B2D7-90A8A8E64A35}" type="presParOf" srcId="{94F77A8C-5CB2-4F37-9CF6-0BF9751E62B7}" destId="{8F87660C-F10D-4E36-ABCD-899251D311E6}" srcOrd="0" destOrd="0" presId="urn:microsoft.com/office/officeart/2005/8/layout/hierarchy4"/>
    <dgm:cxn modelId="{91D580B3-5C61-4DED-973D-8F268B7A3DC7}" type="presParOf" srcId="{94F77A8C-5CB2-4F37-9CF6-0BF9751E62B7}" destId="{D11957AA-F5DB-4059-A71E-3FA7AB35CFC8}" srcOrd="1" destOrd="0" presId="urn:microsoft.com/office/officeart/2005/8/layout/hierarchy4"/>
    <dgm:cxn modelId="{0A3B3089-D3D1-4A28-B05D-305315B04AAD}" type="presParOf" srcId="{94F77A8C-5CB2-4F37-9CF6-0BF9751E62B7}" destId="{CA6CC62F-11DD-40D8-B87F-8369FB229BC0}" srcOrd="2" destOrd="0" presId="urn:microsoft.com/office/officeart/2005/8/layout/hierarchy4"/>
    <dgm:cxn modelId="{183C3972-916E-4ADC-8E85-2521236204CC}" type="presParOf" srcId="{CA6CC62F-11DD-40D8-B87F-8369FB229BC0}" destId="{6292B75C-BE4C-4B0D-A474-D32D580BA51F}" srcOrd="0" destOrd="0" presId="urn:microsoft.com/office/officeart/2005/8/layout/hierarchy4"/>
    <dgm:cxn modelId="{59DCA7E3-A6CC-4A08-A195-585A3B974C97}" type="presParOf" srcId="{6292B75C-BE4C-4B0D-A474-D32D580BA51F}" destId="{0D1A3333-A5C3-4EB2-98DD-CD215ACA658D}" srcOrd="0" destOrd="0" presId="urn:microsoft.com/office/officeart/2005/8/layout/hierarchy4"/>
    <dgm:cxn modelId="{DBAA8A77-0E46-410D-984B-932FF0DF8C19}" type="presParOf" srcId="{6292B75C-BE4C-4B0D-A474-D32D580BA51F}" destId="{E2A1F3DD-8242-402D-80D4-03CFFA56D766}" srcOrd="1" destOrd="0" presId="urn:microsoft.com/office/officeart/2005/8/layout/hierarchy4"/>
    <dgm:cxn modelId="{6232B400-372D-4222-A7EC-386A2D9E14F2}" type="presParOf" srcId="{6A275040-26BF-4B6F-8175-669D7452A1BC}" destId="{DD1579C5-A3AA-4111-A47B-E731895B61C8}" srcOrd="1" destOrd="0" presId="urn:microsoft.com/office/officeart/2005/8/layout/hierarchy4"/>
    <dgm:cxn modelId="{1420CFA8-22A5-4157-B79D-1259660648F8}" type="presParOf" srcId="{6A275040-26BF-4B6F-8175-669D7452A1BC}" destId="{CA4E2CDB-CD4E-4926-AABC-72DFAB7715BD}" srcOrd="2" destOrd="0" presId="urn:microsoft.com/office/officeart/2005/8/layout/hierarchy4"/>
    <dgm:cxn modelId="{B8D6E76B-3E2E-4DA7-9219-02544C691EC3}" type="presParOf" srcId="{CA4E2CDB-CD4E-4926-AABC-72DFAB7715BD}" destId="{ACB9D34C-3001-462F-B8E4-ACB1EAF8C91B}" srcOrd="0" destOrd="0" presId="urn:microsoft.com/office/officeart/2005/8/layout/hierarchy4"/>
    <dgm:cxn modelId="{41B5AB3E-A458-4EDB-B20F-E90B7CFA28C6}" type="presParOf" srcId="{CA4E2CDB-CD4E-4926-AABC-72DFAB7715BD}" destId="{0C60AA4A-AE3B-44D8-952D-1280F473D838}" srcOrd="1" destOrd="0" presId="urn:microsoft.com/office/officeart/2005/8/layout/hierarchy4"/>
    <dgm:cxn modelId="{14EB3815-3A3D-418B-B249-5878A263645D}" type="presParOf" srcId="{6A275040-26BF-4B6F-8175-669D7452A1BC}" destId="{4CD52CBA-A580-4683-BD03-36EFA2C9FF48}" srcOrd="3" destOrd="0" presId="urn:microsoft.com/office/officeart/2005/8/layout/hierarchy4"/>
    <dgm:cxn modelId="{185C260C-F57E-4B0A-92E2-61013154035E}" type="presParOf" srcId="{6A275040-26BF-4B6F-8175-669D7452A1BC}" destId="{A853FAE1-9B89-4E14-9C56-D35E548486AB}" srcOrd="4" destOrd="0" presId="urn:microsoft.com/office/officeart/2005/8/layout/hierarchy4"/>
    <dgm:cxn modelId="{61BE88B9-7F97-4CA8-ADC9-2A692E1CF941}" type="presParOf" srcId="{A853FAE1-9B89-4E14-9C56-D35E548486AB}" destId="{22062D2E-570F-406C-B7E2-F32C2518F518}" srcOrd="0" destOrd="0" presId="urn:microsoft.com/office/officeart/2005/8/layout/hierarchy4"/>
    <dgm:cxn modelId="{2ED0E082-D4BA-4E85-B65B-247BD0D3EE6B}" type="presParOf" srcId="{A853FAE1-9B89-4E14-9C56-D35E548486AB}" destId="{6128405D-8DEF-47B7-AFDA-AC2D419F26AB}" srcOrd="1" destOrd="0" presId="urn:microsoft.com/office/officeart/2005/8/layout/hierarchy4"/>
    <dgm:cxn modelId="{C2479B1D-D31C-4640-92C4-1AF1A1575944}" type="presParOf" srcId="{2CF3B7B7-AC12-434C-A239-5EBDD034612E}" destId="{932A259B-FE7B-4B7B-8474-D9146A80F818}" srcOrd="13" destOrd="0" presId="urn:microsoft.com/office/officeart/2005/8/layout/hierarchy4"/>
    <dgm:cxn modelId="{F06C2176-6D82-456D-B74C-D52E17BB7004}" type="presParOf" srcId="{2CF3B7B7-AC12-434C-A239-5EBDD034612E}" destId="{FB1AA6AE-6C97-479F-9D38-0566EADE5A98}" srcOrd="14" destOrd="0" presId="urn:microsoft.com/office/officeart/2005/8/layout/hierarchy4"/>
    <dgm:cxn modelId="{847FAB31-8FA0-400F-B722-BA1ACD6898EF}" type="presParOf" srcId="{FB1AA6AE-6C97-479F-9D38-0566EADE5A98}" destId="{A7E42402-C657-496B-B60F-CC4D7BD6FD56}" srcOrd="0" destOrd="0" presId="urn:microsoft.com/office/officeart/2005/8/layout/hierarchy4"/>
    <dgm:cxn modelId="{51335D99-3208-433F-88C5-1DF4E88E0DC3}" type="presParOf" srcId="{FB1AA6AE-6C97-479F-9D38-0566EADE5A98}" destId="{6CB714B0-ED50-41BD-875D-902B4F0E8F2A}" srcOrd="1" destOrd="0" presId="urn:microsoft.com/office/officeart/2005/8/layout/hierarchy4"/>
    <dgm:cxn modelId="{1EE4A76F-5332-4BC4-A531-52C171C87131}" type="presParOf" srcId="{FB1AA6AE-6C97-479F-9D38-0566EADE5A98}" destId="{FF3FCCB5-A3C7-4099-93F8-A6D433F6C496}" srcOrd="2" destOrd="0" presId="urn:microsoft.com/office/officeart/2005/8/layout/hierarchy4"/>
    <dgm:cxn modelId="{58F68FB7-05BB-4B8D-9877-F79AA6C3986D}" type="presParOf" srcId="{FF3FCCB5-A3C7-4099-93F8-A6D433F6C496}" destId="{352777E0-498A-45FF-A375-F6539D284655}" srcOrd="0" destOrd="0" presId="urn:microsoft.com/office/officeart/2005/8/layout/hierarchy4"/>
    <dgm:cxn modelId="{11C005DF-8C05-41D5-BFAD-FE34ABAB8B06}" type="presParOf" srcId="{352777E0-498A-45FF-A375-F6539D284655}" destId="{C9A0E1CB-69D1-4F51-8F3A-4BC5FDB2FAC6}" srcOrd="0" destOrd="0" presId="urn:microsoft.com/office/officeart/2005/8/layout/hierarchy4"/>
    <dgm:cxn modelId="{B2506E10-0BB3-43B5-9B06-61B40BFD9647}" type="presParOf" srcId="{352777E0-498A-45FF-A375-F6539D284655}" destId="{E9A03FEB-E9BE-47A2-B2F3-A7AA5DF107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88D9B-4968-4BC6-8A5E-3AD7415F3493}" type="doc">
      <dgm:prSet loTypeId="urn:microsoft.com/office/officeart/2005/8/layout/hList7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08CC1BD-CA51-4310-85D5-4DA191EDBB13}">
      <dgm:prSet phldrT="[Texto]"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Obrigações tributárias</a:t>
          </a:r>
          <a:endParaRPr lang="pt-BR" sz="2000" dirty="0"/>
        </a:p>
      </dgm:t>
    </dgm:pt>
    <dgm:pt modelId="{A513D5A7-7A33-4730-8C79-02203EC17E46}" type="parTrans" cxnId="{3E267BB1-3432-4603-8E3E-8347215FE998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BB204B5A-EE1A-4AC5-BA0A-16F7B2FAE8B0}" type="sibTrans" cxnId="{3E267BB1-3432-4603-8E3E-8347215FE998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40314213-7547-4F9F-A0A1-3C8BE0CC0EAB}">
      <dgm:prSet phldrT="[Texto]" custT="1"/>
      <dgm:spPr/>
      <dgm:t>
        <a:bodyPr/>
        <a:lstStyle/>
        <a:p>
          <a:r>
            <a:rPr lang="pt-BR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Requisitos da ABNT NBR 17301 </a:t>
          </a:r>
          <a:endParaRPr lang="pt-BR" sz="2000" dirty="0"/>
        </a:p>
      </dgm:t>
    </dgm:pt>
    <dgm:pt modelId="{82BA7A84-4544-4A79-A56B-1FEEAA19D86E}" type="parTrans" cxnId="{6E0BF04F-22AE-41E9-BFD4-37BEEFB693C0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92A5AC8C-9744-41FC-9FF4-AA24C95A4A36}" type="sibTrans" cxnId="{6E0BF04F-22AE-41E9-BFD4-37BEEFB693C0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0978483D-CDA6-4E05-8DBF-790771AFE3F7}">
      <dgm:prSet phldrT="[Texto]"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Políticas e procedimentos da organização</a:t>
          </a:r>
          <a:r>
            <a:rPr lang="pt-BR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sz="2000" dirty="0"/>
        </a:p>
      </dgm:t>
    </dgm:pt>
    <dgm:pt modelId="{CE171964-D8D5-4E9A-8275-8B21B92FF55F}" type="parTrans" cxnId="{6FB245BD-B653-4967-AF27-C8D2981067B5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2B86AE36-84AF-400C-960F-BB463367BDC8}" type="sibTrans" cxnId="{6FB245BD-B653-4967-AF27-C8D2981067B5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47D461E8-C2C7-42FD-B0DA-846109DFE874}" type="pres">
      <dgm:prSet presAssocID="{D5288D9B-4968-4BC6-8A5E-3AD7415F3493}" presName="Name0" presStyleCnt="0">
        <dgm:presLayoutVars>
          <dgm:dir/>
          <dgm:resizeHandles val="exact"/>
        </dgm:presLayoutVars>
      </dgm:prSet>
      <dgm:spPr/>
    </dgm:pt>
    <dgm:pt modelId="{947EB94F-402C-4F85-9BE2-CE28894F664A}" type="pres">
      <dgm:prSet presAssocID="{D5288D9B-4968-4BC6-8A5E-3AD7415F3493}" presName="fgShape" presStyleLbl="fgShp" presStyleIdx="0" presStyleCnt="1"/>
      <dgm:spPr/>
    </dgm:pt>
    <dgm:pt modelId="{CE85AD3E-5572-43B2-B9DE-FA3989F95953}" type="pres">
      <dgm:prSet presAssocID="{D5288D9B-4968-4BC6-8A5E-3AD7415F3493}" presName="linComp" presStyleCnt="0"/>
      <dgm:spPr/>
    </dgm:pt>
    <dgm:pt modelId="{91E2E15C-39C4-45C8-B5B5-62E408312C96}" type="pres">
      <dgm:prSet presAssocID="{408CC1BD-CA51-4310-85D5-4DA191EDBB13}" presName="compNode" presStyleCnt="0"/>
      <dgm:spPr/>
    </dgm:pt>
    <dgm:pt modelId="{61AC8602-825B-427D-BF24-FAD2EADEBE39}" type="pres">
      <dgm:prSet presAssocID="{408CC1BD-CA51-4310-85D5-4DA191EDBB13}" presName="bkgdShape" presStyleLbl="node1" presStyleIdx="0" presStyleCnt="3"/>
      <dgm:spPr/>
    </dgm:pt>
    <dgm:pt modelId="{31D03D1C-CE37-41BC-B07E-33E849C94851}" type="pres">
      <dgm:prSet presAssocID="{408CC1BD-CA51-4310-85D5-4DA191EDBB13}" presName="nodeTx" presStyleLbl="node1" presStyleIdx="0" presStyleCnt="3">
        <dgm:presLayoutVars>
          <dgm:bulletEnabled val="1"/>
        </dgm:presLayoutVars>
      </dgm:prSet>
      <dgm:spPr/>
    </dgm:pt>
    <dgm:pt modelId="{B21D5BF6-F5B4-40D1-A71A-AF3DC67DF140}" type="pres">
      <dgm:prSet presAssocID="{408CC1BD-CA51-4310-85D5-4DA191EDBB13}" presName="invisiNode" presStyleLbl="node1" presStyleIdx="0" presStyleCnt="3"/>
      <dgm:spPr/>
    </dgm:pt>
    <dgm:pt modelId="{3469276E-1DB9-4B5A-8922-7B46E2DB37B9}" type="pres">
      <dgm:prSet presAssocID="{408CC1BD-CA51-4310-85D5-4DA191EDBB13}" presName="imagNode" presStyleLbl="fgImgPlace1" presStyleIdx="0" presStyleCnt="3" custLinFactNeighborY="17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F99BCFE-B9E7-41B0-9495-D8DF02B35A7B}" type="pres">
      <dgm:prSet presAssocID="{BB204B5A-EE1A-4AC5-BA0A-16F7B2FAE8B0}" presName="sibTrans" presStyleLbl="sibTrans2D1" presStyleIdx="0" presStyleCnt="0"/>
      <dgm:spPr/>
    </dgm:pt>
    <dgm:pt modelId="{A1D22EFA-04FA-493F-99A3-4CF349ED8BE8}" type="pres">
      <dgm:prSet presAssocID="{40314213-7547-4F9F-A0A1-3C8BE0CC0EAB}" presName="compNode" presStyleCnt="0"/>
      <dgm:spPr/>
    </dgm:pt>
    <dgm:pt modelId="{0F8A6DEE-7E10-4BAC-AD27-84808BA0D493}" type="pres">
      <dgm:prSet presAssocID="{40314213-7547-4F9F-A0A1-3C8BE0CC0EAB}" presName="bkgdShape" presStyleLbl="node1" presStyleIdx="1" presStyleCnt="3" custLinFactNeighborY="286"/>
      <dgm:spPr/>
    </dgm:pt>
    <dgm:pt modelId="{46634C5D-8BF5-4A81-84B5-5C9CFEE85F21}" type="pres">
      <dgm:prSet presAssocID="{40314213-7547-4F9F-A0A1-3C8BE0CC0EAB}" presName="nodeTx" presStyleLbl="node1" presStyleIdx="1" presStyleCnt="3">
        <dgm:presLayoutVars>
          <dgm:bulletEnabled val="1"/>
        </dgm:presLayoutVars>
      </dgm:prSet>
      <dgm:spPr/>
    </dgm:pt>
    <dgm:pt modelId="{325845F4-F128-4595-9C71-C077B08B5703}" type="pres">
      <dgm:prSet presAssocID="{40314213-7547-4F9F-A0A1-3C8BE0CC0EAB}" presName="invisiNode" presStyleLbl="node1" presStyleIdx="1" presStyleCnt="3"/>
      <dgm:spPr/>
    </dgm:pt>
    <dgm:pt modelId="{D5075C12-B1C8-4007-8D25-A26996B00B5F}" type="pres">
      <dgm:prSet presAssocID="{40314213-7547-4F9F-A0A1-3C8BE0CC0EAB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5BADC521-A12A-4FD1-A7BE-028DC58F1456}" type="pres">
      <dgm:prSet presAssocID="{92A5AC8C-9744-41FC-9FF4-AA24C95A4A36}" presName="sibTrans" presStyleLbl="sibTrans2D1" presStyleIdx="0" presStyleCnt="0"/>
      <dgm:spPr/>
    </dgm:pt>
    <dgm:pt modelId="{C9553BC7-9058-4648-86AE-866DE5CB91AD}" type="pres">
      <dgm:prSet presAssocID="{0978483D-CDA6-4E05-8DBF-790771AFE3F7}" presName="compNode" presStyleCnt="0"/>
      <dgm:spPr/>
    </dgm:pt>
    <dgm:pt modelId="{BF9DA645-A7F1-418B-B9A6-A3FA6B293DBD}" type="pres">
      <dgm:prSet presAssocID="{0978483D-CDA6-4E05-8DBF-790771AFE3F7}" presName="bkgdShape" presStyleLbl="node1" presStyleIdx="2" presStyleCnt="3"/>
      <dgm:spPr/>
    </dgm:pt>
    <dgm:pt modelId="{BA22AB09-1F60-49DB-8405-4D19B025AC32}" type="pres">
      <dgm:prSet presAssocID="{0978483D-CDA6-4E05-8DBF-790771AFE3F7}" presName="nodeTx" presStyleLbl="node1" presStyleIdx="2" presStyleCnt="3">
        <dgm:presLayoutVars>
          <dgm:bulletEnabled val="1"/>
        </dgm:presLayoutVars>
      </dgm:prSet>
      <dgm:spPr/>
    </dgm:pt>
    <dgm:pt modelId="{77321A6D-65F7-4A8E-B53A-42D7AC1AB2D2}" type="pres">
      <dgm:prSet presAssocID="{0978483D-CDA6-4E05-8DBF-790771AFE3F7}" presName="invisiNode" presStyleLbl="node1" presStyleIdx="2" presStyleCnt="3"/>
      <dgm:spPr/>
    </dgm:pt>
    <dgm:pt modelId="{1317AE99-B1B0-4719-886F-0C35A733A9A0}" type="pres">
      <dgm:prSet presAssocID="{0978483D-CDA6-4E05-8DBF-790771AFE3F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1B0B822-3D49-4237-B977-43A27A5961BB}" type="presOf" srcId="{BB204B5A-EE1A-4AC5-BA0A-16F7B2FAE8B0}" destId="{1F99BCFE-B9E7-41B0-9495-D8DF02B35A7B}" srcOrd="0" destOrd="0" presId="urn:microsoft.com/office/officeart/2005/8/layout/hList7"/>
    <dgm:cxn modelId="{41116B38-0855-4A64-8C3F-1573AC9FE09A}" type="presOf" srcId="{40314213-7547-4F9F-A0A1-3C8BE0CC0EAB}" destId="{46634C5D-8BF5-4A81-84B5-5C9CFEE85F21}" srcOrd="1" destOrd="0" presId="urn:microsoft.com/office/officeart/2005/8/layout/hList7"/>
    <dgm:cxn modelId="{7965F83F-4BDD-4A96-B9C0-B44721F183BA}" type="presOf" srcId="{0978483D-CDA6-4E05-8DBF-790771AFE3F7}" destId="{BA22AB09-1F60-49DB-8405-4D19B025AC32}" srcOrd="1" destOrd="0" presId="urn:microsoft.com/office/officeart/2005/8/layout/hList7"/>
    <dgm:cxn modelId="{8E87A464-B162-4E20-BF3B-5F13E14F7651}" type="presOf" srcId="{D5288D9B-4968-4BC6-8A5E-3AD7415F3493}" destId="{47D461E8-C2C7-42FD-B0DA-846109DFE874}" srcOrd="0" destOrd="0" presId="urn:microsoft.com/office/officeart/2005/8/layout/hList7"/>
    <dgm:cxn modelId="{54408E6A-3551-4BFF-AFB5-2CF4A8AA1CC3}" type="presOf" srcId="{0978483D-CDA6-4E05-8DBF-790771AFE3F7}" destId="{BF9DA645-A7F1-418B-B9A6-A3FA6B293DBD}" srcOrd="0" destOrd="0" presId="urn:microsoft.com/office/officeart/2005/8/layout/hList7"/>
    <dgm:cxn modelId="{6E0BF04F-22AE-41E9-BFD4-37BEEFB693C0}" srcId="{D5288D9B-4968-4BC6-8A5E-3AD7415F3493}" destId="{40314213-7547-4F9F-A0A1-3C8BE0CC0EAB}" srcOrd="1" destOrd="0" parTransId="{82BA7A84-4544-4A79-A56B-1FEEAA19D86E}" sibTransId="{92A5AC8C-9744-41FC-9FF4-AA24C95A4A36}"/>
    <dgm:cxn modelId="{24C1ED72-7FE4-4CDA-8B3B-75856811FF41}" type="presOf" srcId="{40314213-7547-4F9F-A0A1-3C8BE0CC0EAB}" destId="{0F8A6DEE-7E10-4BAC-AD27-84808BA0D493}" srcOrd="0" destOrd="0" presId="urn:microsoft.com/office/officeart/2005/8/layout/hList7"/>
    <dgm:cxn modelId="{62E05B74-CEF0-4971-B99C-705BF977935B}" type="presOf" srcId="{408CC1BD-CA51-4310-85D5-4DA191EDBB13}" destId="{31D03D1C-CE37-41BC-B07E-33E849C94851}" srcOrd="1" destOrd="0" presId="urn:microsoft.com/office/officeart/2005/8/layout/hList7"/>
    <dgm:cxn modelId="{3E267BB1-3432-4603-8E3E-8347215FE998}" srcId="{D5288D9B-4968-4BC6-8A5E-3AD7415F3493}" destId="{408CC1BD-CA51-4310-85D5-4DA191EDBB13}" srcOrd="0" destOrd="0" parTransId="{A513D5A7-7A33-4730-8C79-02203EC17E46}" sibTransId="{BB204B5A-EE1A-4AC5-BA0A-16F7B2FAE8B0}"/>
    <dgm:cxn modelId="{D6B14FB3-5CE8-4D42-8515-1C1C2B72F0FD}" type="presOf" srcId="{92A5AC8C-9744-41FC-9FF4-AA24C95A4A36}" destId="{5BADC521-A12A-4FD1-A7BE-028DC58F1456}" srcOrd="0" destOrd="0" presId="urn:microsoft.com/office/officeart/2005/8/layout/hList7"/>
    <dgm:cxn modelId="{6FB245BD-B653-4967-AF27-C8D2981067B5}" srcId="{D5288D9B-4968-4BC6-8A5E-3AD7415F3493}" destId="{0978483D-CDA6-4E05-8DBF-790771AFE3F7}" srcOrd="2" destOrd="0" parTransId="{CE171964-D8D5-4E9A-8275-8B21B92FF55F}" sibTransId="{2B86AE36-84AF-400C-960F-BB463367BDC8}"/>
    <dgm:cxn modelId="{784966DD-8048-42E2-A813-E90378D4018D}" type="presOf" srcId="{408CC1BD-CA51-4310-85D5-4DA191EDBB13}" destId="{61AC8602-825B-427D-BF24-FAD2EADEBE39}" srcOrd="0" destOrd="0" presId="urn:microsoft.com/office/officeart/2005/8/layout/hList7"/>
    <dgm:cxn modelId="{87FE187F-14B8-40D8-94B8-EE46C3EFBF0B}" type="presParOf" srcId="{47D461E8-C2C7-42FD-B0DA-846109DFE874}" destId="{947EB94F-402C-4F85-9BE2-CE28894F664A}" srcOrd="0" destOrd="0" presId="urn:microsoft.com/office/officeart/2005/8/layout/hList7"/>
    <dgm:cxn modelId="{56963E98-9BDE-4693-9C84-8B58609B7792}" type="presParOf" srcId="{47D461E8-C2C7-42FD-B0DA-846109DFE874}" destId="{CE85AD3E-5572-43B2-B9DE-FA3989F95953}" srcOrd="1" destOrd="0" presId="urn:microsoft.com/office/officeart/2005/8/layout/hList7"/>
    <dgm:cxn modelId="{EBA7A4A2-9E81-4D0F-856E-0B68383D28E6}" type="presParOf" srcId="{CE85AD3E-5572-43B2-B9DE-FA3989F95953}" destId="{91E2E15C-39C4-45C8-B5B5-62E408312C96}" srcOrd="0" destOrd="0" presId="urn:microsoft.com/office/officeart/2005/8/layout/hList7"/>
    <dgm:cxn modelId="{E4F869CC-FCF7-4A6B-99FC-48DD11C84887}" type="presParOf" srcId="{91E2E15C-39C4-45C8-B5B5-62E408312C96}" destId="{61AC8602-825B-427D-BF24-FAD2EADEBE39}" srcOrd="0" destOrd="0" presId="urn:microsoft.com/office/officeart/2005/8/layout/hList7"/>
    <dgm:cxn modelId="{4C583631-115B-4755-B6E7-DC36347EC56B}" type="presParOf" srcId="{91E2E15C-39C4-45C8-B5B5-62E408312C96}" destId="{31D03D1C-CE37-41BC-B07E-33E849C94851}" srcOrd="1" destOrd="0" presId="urn:microsoft.com/office/officeart/2005/8/layout/hList7"/>
    <dgm:cxn modelId="{955790CC-2B0C-4111-9BBE-74268173EDDA}" type="presParOf" srcId="{91E2E15C-39C4-45C8-B5B5-62E408312C96}" destId="{B21D5BF6-F5B4-40D1-A71A-AF3DC67DF140}" srcOrd="2" destOrd="0" presId="urn:microsoft.com/office/officeart/2005/8/layout/hList7"/>
    <dgm:cxn modelId="{7665E5DE-1ECF-4723-A808-7CC0F87E5C42}" type="presParOf" srcId="{91E2E15C-39C4-45C8-B5B5-62E408312C96}" destId="{3469276E-1DB9-4B5A-8922-7B46E2DB37B9}" srcOrd="3" destOrd="0" presId="urn:microsoft.com/office/officeart/2005/8/layout/hList7"/>
    <dgm:cxn modelId="{6A6EA9FF-B404-4657-B53E-776516A848FA}" type="presParOf" srcId="{CE85AD3E-5572-43B2-B9DE-FA3989F95953}" destId="{1F99BCFE-B9E7-41B0-9495-D8DF02B35A7B}" srcOrd="1" destOrd="0" presId="urn:microsoft.com/office/officeart/2005/8/layout/hList7"/>
    <dgm:cxn modelId="{2B1E991C-0A09-4AD3-85D4-C1E958119A23}" type="presParOf" srcId="{CE85AD3E-5572-43B2-B9DE-FA3989F95953}" destId="{A1D22EFA-04FA-493F-99A3-4CF349ED8BE8}" srcOrd="2" destOrd="0" presId="urn:microsoft.com/office/officeart/2005/8/layout/hList7"/>
    <dgm:cxn modelId="{E65523BD-7330-4855-B1A7-BDAC6347134A}" type="presParOf" srcId="{A1D22EFA-04FA-493F-99A3-4CF349ED8BE8}" destId="{0F8A6DEE-7E10-4BAC-AD27-84808BA0D493}" srcOrd="0" destOrd="0" presId="urn:microsoft.com/office/officeart/2005/8/layout/hList7"/>
    <dgm:cxn modelId="{5DF5C1BC-2959-4A7F-9621-D4248738F309}" type="presParOf" srcId="{A1D22EFA-04FA-493F-99A3-4CF349ED8BE8}" destId="{46634C5D-8BF5-4A81-84B5-5C9CFEE85F21}" srcOrd="1" destOrd="0" presId="urn:microsoft.com/office/officeart/2005/8/layout/hList7"/>
    <dgm:cxn modelId="{8EC56E46-4976-4CF0-8BF8-3C5EE7E0CD8C}" type="presParOf" srcId="{A1D22EFA-04FA-493F-99A3-4CF349ED8BE8}" destId="{325845F4-F128-4595-9C71-C077B08B5703}" srcOrd="2" destOrd="0" presId="urn:microsoft.com/office/officeart/2005/8/layout/hList7"/>
    <dgm:cxn modelId="{97F62E6C-45C3-4C53-A8F0-2683B656F033}" type="presParOf" srcId="{A1D22EFA-04FA-493F-99A3-4CF349ED8BE8}" destId="{D5075C12-B1C8-4007-8D25-A26996B00B5F}" srcOrd="3" destOrd="0" presId="urn:microsoft.com/office/officeart/2005/8/layout/hList7"/>
    <dgm:cxn modelId="{EF176CA3-09BA-432C-A594-1420356C1B4E}" type="presParOf" srcId="{CE85AD3E-5572-43B2-B9DE-FA3989F95953}" destId="{5BADC521-A12A-4FD1-A7BE-028DC58F1456}" srcOrd="3" destOrd="0" presId="urn:microsoft.com/office/officeart/2005/8/layout/hList7"/>
    <dgm:cxn modelId="{BCE26217-8ED8-48AB-BAC3-91A6FC1D5585}" type="presParOf" srcId="{CE85AD3E-5572-43B2-B9DE-FA3989F95953}" destId="{C9553BC7-9058-4648-86AE-866DE5CB91AD}" srcOrd="4" destOrd="0" presId="urn:microsoft.com/office/officeart/2005/8/layout/hList7"/>
    <dgm:cxn modelId="{BF9D1DB9-81FF-4DA2-86D9-F57872CD0242}" type="presParOf" srcId="{C9553BC7-9058-4648-86AE-866DE5CB91AD}" destId="{BF9DA645-A7F1-418B-B9A6-A3FA6B293DBD}" srcOrd="0" destOrd="0" presId="urn:microsoft.com/office/officeart/2005/8/layout/hList7"/>
    <dgm:cxn modelId="{7F4BB727-0863-4FBD-8842-EFC74B24D3FF}" type="presParOf" srcId="{C9553BC7-9058-4648-86AE-866DE5CB91AD}" destId="{BA22AB09-1F60-49DB-8405-4D19B025AC32}" srcOrd="1" destOrd="0" presId="urn:microsoft.com/office/officeart/2005/8/layout/hList7"/>
    <dgm:cxn modelId="{F556A611-44AA-4E17-979C-FC6A722A9660}" type="presParOf" srcId="{C9553BC7-9058-4648-86AE-866DE5CB91AD}" destId="{77321A6D-65F7-4A8E-B53A-42D7AC1AB2D2}" srcOrd="2" destOrd="0" presId="urn:microsoft.com/office/officeart/2005/8/layout/hList7"/>
    <dgm:cxn modelId="{98B36C41-130C-4B86-9E75-0B527449D048}" type="presParOf" srcId="{C9553BC7-9058-4648-86AE-866DE5CB91AD}" destId="{1317AE99-B1B0-4719-886F-0C35A733A9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1A07F-97BA-4AA3-B7F0-F9A8A3A67413}" type="doc">
      <dgm:prSet loTypeId="urn:microsoft.com/office/officeart/2008/layout/PictureStrips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0B7F3BEA-E481-49EE-9753-3E07DDBA167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Curso </a:t>
          </a:r>
          <a:r>
            <a:rPr lang="pt-BR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 </a:t>
          </a:r>
          <a:r>
            <a:rPr lang="pt-BR" sz="2000" b="1" i="1" dirty="0" err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Implementer</a:t>
          </a:r>
          <a:r>
            <a:rPr lang="pt-BR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Sistemas de Gestão de </a:t>
          </a:r>
          <a:r>
            <a:rPr lang="pt-BR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</a:t>
          </a:r>
          <a:r>
            <a:rPr lang="pt-B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Tributário baseado na ABNT NBR 17031</a:t>
          </a:r>
          <a:endParaRPr lang="pt-BR" sz="20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548F42-E5A8-456B-9455-EBE38660E640}" type="parTrans" cxnId="{5EC11C24-2A94-47BB-B764-D5054D35FE3A}">
      <dgm:prSet/>
      <dgm:spPr/>
      <dgm:t>
        <a:bodyPr/>
        <a:lstStyle/>
        <a:p>
          <a:endParaRPr lang="pt-BR" sz="20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77C1D36-8005-4534-ACE7-E6A930FAF3BE}" type="sibTrans" cxnId="{5EC11C24-2A94-47BB-B764-D5054D35FE3A}">
      <dgm:prSet/>
      <dgm:spPr/>
      <dgm:t>
        <a:bodyPr/>
        <a:lstStyle/>
        <a:p>
          <a:endParaRPr lang="pt-BR" sz="20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868469-84B4-455C-A3BE-AE04B7A042D6}">
      <dgm:prSet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pt-B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creditação de organismos certificadores de sistemas de gestão</a:t>
          </a:r>
        </a:p>
      </dgm:t>
    </dgm:pt>
    <dgm:pt modelId="{FFB2D2A3-800B-415C-9466-2315E4145066}" type="parTrans" cxnId="{91B7613D-9FBD-4169-B5CF-D8B1A8F9FAF0}">
      <dgm:prSet/>
      <dgm:spPr/>
      <dgm:t>
        <a:bodyPr/>
        <a:lstStyle/>
        <a:p>
          <a:endParaRPr lang="pt-BR" sz="20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C8694A-1F50-415A-BEBD-37831170EF9C}" type="sibTrans" cxnId="{91B7613D-9FBD-4169-B5CF-D8B1A8F9FAF0}">
      <dgm:prSet/>
      <dgm:spPr/>
      <dgm:t>
        <a:bodyPr/>
        <a:lstStyle/>
        <a:p>
          <a:endParaRPr lang="pt-BR" sz="200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7D06C2-1EFF-43BE-B342-CEA68CA67E0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ABNT 2026</a:t>
          </a:r>
        </a:p>
      </dgm:t>
    </dgm:pt>
    <dgm:pt modelId="{CD8FBC39-3C78-441F-8D5E-ABCE6B2D74E1}" type="parTrans" cxnId="{B1E90957-90DE-492B-B905-31A1577EC081}">
      <dgm:prSet/>
      <dgm:spPr/>
      <dgm:t>
        <a:bodyPr/>
        <a:lstStyle/>
        <a:p>
          <a:endParaRPr lang="pt-BR"/>
        </a:p>
      </dgm:t>
    </dgm:pt>
    <dgm:pt modelId="{64531A63-0A87-4B69-9603-A21AF5082220}" type="sibTrans" cxnId="{B1E90957-90DE-492B-B905-31A1577EC081}">
      <dgm:prSet/>
      <dgm:spPr/>
      <dgm:t>
        <a:bodyPr/>
        <a:lstStyle/>
        <a:p>
          <a:endParaRPr lang="pt-BR"/>
        </a:p>
      </dgm:t>
    </dgm:pt>
    <dgm:pt modelId="{8E628081-A130-41B0-8BEE-82D8F7E575B5}">
      <dgm:prSet custT="1"/>
      <dgm:spPr/>
      <dgm:t>
        <a:bodyPr/>
        <a:lstStyle/>
        <a:p>
          <a:r>
            <a:rPr lang="pt-BR" sz="2000" b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INMETRO</a:t>
          </a:r>
        </a:p>
      </dgm:t>
    </dgm:pt>
    <dgm:pt modelId="{C1A5B19E-B9E1-4257-BD78-5C15D2FB34F7}" type="parTrans" cxnId="{7AD678ED-6A15-4E21-8708-7C85B655D6BC}">
      <dgm:prSet/>
      <dgm:spPr/>
      <dgm:t>
        <a:bodyPr/>
        <a:lstStyle/>
        <a:p>
          <a:endParaRPr lang="pt-BR"/>
        </a:p>
      </dgm:t>
    </dgm:pt>
    <dgm:pt modelId="{FEC47B0D-8D44-49E8-BE80-F753D44868A2}" type="sibTrans" cxnId="{7AD678ED-6A15-4E21-8708-7C85B655D6BC}">
      <dgm:prSet/>
      <dgm:spPr/>
      <dgm:t>
        <a:bodyPr/>
        <a:lstStyle/>
        <a:p>
          <a:endParaRPr lang="pt-BR"/>
        </a:p>
      </dgm:t>
    </dgm:pt>
    <dgm:pt modelId="{621532EF-98AE-4583-AC7A-D672DE101F9C}" type="pres">
      <dgm:prSet presAssocID="{89E1A07F-97BA-4AA3-B7F0-F9A8A3A67413}" presName="Name0" presStyleCnt="0">
        <dgm:presLayoutVars>
          <dgm:dir/>
          <dgm:resizeHandles val="exact"/>
        </dgm:presLayoutVars>
      </dgm:prSet>
      <dgm:spPr/>
    </dgm:pt>
    <dgm:pt modelId="{865ABE7D-3F84-4F3E-8188-286751E3DC36}" type="pres">
      <dgm:prSet presAssocID="{0B7F3BEA-E481-49EE-9753-3E07DDBA1678}" presName="composite" presStyleCnt="0"/>
      <dgm:spPr/>
    </dgm:pt>
    <dgm:pt modelId="{8592CBEA-25FB-41C8-95B0-3E5BA4D389CC}" type="pres">
      <dgm:prSet presAssocID="{0B7F3BEA-E481-49EE-9753-3E07DDBA1678}" presName="rect1" presStyleLbl="trAlignAcc1" presStyleIdx="0" presStyleCnt="2">
        <dgm:presLayoutVars>
          <dgm:bulletEnabled val="1"/>
        </dgm:presLayoutVars>
      </dgm:prSet>
      <dgm:spPr/>
    </dgm:pt>
    <dgm:pt modelId="{52BC1ABE-DB35-4031-B38D-80B277E7F08F}" type="pres">
      <dgm:prSet presAssocID="{0B7F3BEA-E481-49EE-9753-3E07DDBA1678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50BB9B51-B8D0-4CFC-9467-6FD5BFB674BB}" type="pres">
      <dgm:prSet presAssocID="{B77C1D36-8005-4534-ACE7-E6A930FAF3BE}" presName="sibTrans" presStyleCnt="0"/>
      <dgm:spPr/>
    </dgm:pt>
    <dgm:pt modelId="{1F247A9B-558A-465F-965F-CB67BB8250A7}" type="pres">
      <dgm:prSet presAssocID="{43868469-84B4-455C-A3BE-AE04B7A042D6}" presName="composite" presStyleCnt="0"/>
      <dgm:spPr/>
    </dgm:pt>
    <dgm:pt modelId="{B4DA535D-A0F7-4BA7-8A88-DD22D87EE099}" type="pres">
      <dgm:prSet presAssocID="{43868469-84B4-455C-A3BE-AE04B7A042D6}" presName="rect1" presStyleLbl="trAlignAcc1" presStyleIdx="1" presStyleCnt="2">
        <dgm:presLayoutVars>
          <dgm:bulletEnabled val="1"/>
        </dgm:presLayoutVars>
      </dgm:prSet>
      <dgm:spPr/>
    </dgm:pt>
    <dgm:pt modelId="{C1471D84-0D79-45C7-B961-EBBC2C132FE6}" type="pres">
      <dgm:prSet presAssocID="{43868469-84B4-455C-A3BE-AE04B7A042D6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Faixa do orgulho azul"/>
        </a:ext>
      </dgm:extLst>
    </dgm:pt>
  </dgm:ptLst>
  <dgm:cxnLst>
    <dgm:cxn modelId="{5EC11C24-2A94-47BB-B764-D5054D35FE3A}" srcId="{89E1A07F-97BA-4AA3-B7F0-F9A8A3A67413}" destId="{0B7F3BEA-E481-49EE-9753-3E07DDBA1678}" srcOrd="0" destOrd="0" parTransId="{79548F42-E5A8-456B-9455-EBE38660E640}" sibTransId="{B77C1D36-8005-4534-ACE7-E6A930FAF3BE}"/>
    <dgm:cxn modelId="{8B07A930-EAB4-487C-8AB1-1FDBAAC5D284}" type="presOf" srcId="{0B7F3BEA-E481-49EE-9753-3E07DDBA1678}" destId="{8592CBEA-25FB-41C8-95B0-3E5BA4D389CC}" srcOrd="0" destOrd="0" presId="urn:microsoft.com/office/officeart/2008/layout/PictureStrips"/>
    <dgm:cxn modelId="{91B7613D-9FBD-4169-B5CF-D8B1A8F9FAF0}" srcId="{89E1A07F-97BA-4AA3-B7F0-F9A8A3A67413}" destId="{43868469-84B4-455C-A3BE-AE04B7A042D6}" srcOrd="1" destOrd="0" parTransId="{FFB2D2A3-800B-415C-9466-2315E4145066}" sibTransId="{B6C8694A-1F50-415A-BEBD-37831170EF9C}"/>
    <dgm:cxn modelId="{1ADF5D4B-A405-4F65-9BF4-A65136672051}" type="presOf" srcId="{8E628081-A130-41B0-8BEE-82D8F7E575B5}" destId="{B4DA535D-A0F7-4BA7-8A88-DD22D87EE099}" srcOrd="0" destOrd="1" presId="urn:microsoft.com/office/officeart/2008/layout/PictureStrips"/>
    <dgm:cxn modelId="{A55A4D54-F8C0-4370-BC29-93FF8B8C7C3D}" type="presOf" srcId="{307D06C2-1EFF-43BE-B342-CEA68CA67E08}" destId="{8592CBEA-25FB-41C8-95B0-3E5BA4D389CC}" srcOrd="0" destOrd="1" presId="urn:microsoft.com/office/officeart/2008/layout/PictureStrips"/>
    <dgm:cxn modelId="{B1E90957-90DE-492B-B905-31A1577EC081}" srcId="{0B7F3BEA-E481-49EE-9753-3E07DDBA1678}" destId="{307D06C2-1EFF-43BE-B342-CEA68CA67E08}" srcOrd="0" destOrd="0" parTransId="{CD8FBC39-3C78-441F-8D5E-ABCE6B2D74E1}" sibTransId="{64531A63-0A87-4B69-9603-A21AF5082220}"/>
    <dgm:cxn modelId="{D03F12AD-132D-470E-872A-E03EE2341089}" type="presOf" srcId="{89E1A07F-97BA-4AA3-B7F0-F9A8A3A67413}" destId="{621532EF-98AE-4583-AC7A-D672DE101F9C}" srcOrd="0" destOrd="0" presId="urn:microsoft.com/office/officeart/2008/layout/PictureStrips"/>
    <dgm:cxn modelId="{3EFED6D4-BB2B-4562-92A4-E0A563419B04}" type="presOf" srcId="{43868469-84B4-455C-A3BE-AE04B7A042D6}" destId="{B4DA535D-A0F7-4BA7-8A88-DD22D87EE099}" srcOrd="0" destOrd="0" presId="urn:microsoft.com/office/officeart/2008/layout/PictureStrips"/>
    <dgm:cxn modelId="{7AD678ED-6A15-4E21-8708-7C85B655D6BC}" srcId="{43868469-84B4-455C-A3BE-AE04B7A042D6}" destId="{8E628081-A130-41B0-8BEE-82D8F7E575B5}" srcOrd="0" destOrd="0" parTransId="{C1A5B19E-B9E1-4257-BD78-5C15D2FB34F7}" sibTransId="{FEC47B0D-8D44-49E8-BE80-F753D44868A2}"/>
    <dgm:cxn modelId="{E2BE0290-2011-4A16-A540-267E7E1B8C20}" type="presParOf" srcId="{621532EF-98AE-4583-AC7A-D672DE101F9C}" destId="{865ABE7D-3F84-4F3E-8188-286751E3DC36}" srcOrd="0" destOrd="0" presId="urn:microsoft.com/office/officeart/2008/layout/PictureStrips"/>
    <dgm:cxn modelId="{A074D12C-095A-422A-83D4-63D7693672CC}" type="presParOf" srcId="{865ABE7D-3F84-4F3E-8188-286751E3DC36}" destId="{8592CBEA-25FB-41C8-95B0-3E5BA4D389CC}" srcOrd="0" destOrd="0" presId="urn:microsoft.com/office/officeart/2008/layout/PictureStrips"/>
    <dgm:cxn modelId="{1C0ADD59-F6EC-4A18-BFC3-6503286F4E0F}" type="presParOf" srcId="{865ABE7D-3F84-4F3E-8188-286751E3DC36}" destId="{52BC1ABE-DB35-4031-B38D-80B277E7F08F}" srcOrd="1" destOrd="0" presId="urn:microsoft.com/office/officeart/2008/layout/PictureStrips"/>
    <dgm:cxn modelId="{AF4CE05B-8C7E-41CD-8699-F2501766F922}" type="presParOf" srcId="{621532EF-98AE-4583-AC7A-D672DE101F9C}" destId="{50BB9B51-B8D0-4CFC-9467-6FD5BFB674BB}" srcOrd="1" destOrd="0" presId="urn:microsoft.com/office/officeart/2008/layout/PictureStrips"/>
    <dgm:cxn modelId="{C0BF349E-D4DB-4107-A51B-8BE25D6A379D}" type="presParOf" srcId="{621532EF-98AE-4583-AC7A-D672DE101F9C}" destId="{1F247A9B-558A-465F-965F-CB67BB8250A7}" srcOrd="2" destOrd="0" presId="urn:microsoft.com/office/officeart/2008/layout/PictureStrips"/>
    <dgm:cxn modelId="{C1793C16-70B7-428C-947D-3CD2B07512A4}" type="presParOf" srcId="{1F247A9B-558A-465F-965F-CB67BB8250A7}" destId="{B4DA535D-A0F7-4BA7-8A88-DD22D87EE099}" srcOrd="0" destOrd="0" presId="urn:microsoft.com/office/officeart/2008/layout/PictureStrips"/>
    <dgm:cxn modelId="{5A988B08-6AEE-4DBB-8CA9-3EE4DF752161}" type="presParOf" srcId="{1F247A9B-558A-465F-965F-CB67BB8250A7}" destId="{C1471D84-0D79-45C7-B961-EBBC2C132F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99CE-870F-4FC8-808D-ED96790F94F6}">
      <dsp:nvSpPr>
        <dsp:cNvPr id="0" name=""/>
        <dsp:cNvSpPr/>
      </dsp:nvSpPr>
      <dsp:spPr>
        <a:xfrm rot="5400000">
          <a:off x="233089" y="3747843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9A95F-5EF8-4758-8261-D4D637E0E130}">
      <dsp:nvSpPr>
        <dsp:cNvPr id="0" name=""/>
        <dsp:cNvSpPr/>
      </dsp:nvSpPr>
      <dsp:spPr>
        <a:xfrm>
          <a:off x="118103" y="4090320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pt-B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1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International</a:t>
          </a:r>
          <a:r>
            <a:rPr lang="pt-B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Standard</a:t>
          </a:r>
        </a:p>
      </dsp:txBody>
      <dsp:txXfrm>
        <a:off x="118103" y="4090320"/>
        <a:ext cx="1034827" cy="907087"/>
      </dsp:txXfrm>
    </dsp:sp>
    <dsp:sp modelId="{90A93024-5770-49CF-8586-45D2D0C68010}">
      <dsp:nvSpPr>
        <dsp:cNvPr id="0" name=""/>
        <dsp:cNvSpPr/>
      </dsp:nvSpPr>
      <dsp:spPr>
        <a:xfrm>
          <a:off x="957680" y="3663455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257323"/>
            <a:satOff val="1544"/>
            <a:lumOff val="1177"/>
            <a:alphaOff val="0"/>
          </a:schemeClr>
        </a:solidFill>
        <a:ln w="19050" cap="flat" cmpd="sng" algn="ctr">
          <a:solidFill>
            <a:schemeClr val="accent3">
              <a:hueOff val="257323"/>
              <a:satOff val="1544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AC47F-96E8-4D34-A7DE-E6F1A06738EF}">
      <dsp:nvSpPr>
        <dsp:cNvPr id="0" name=""/>
        <dsp:cNvSpPr/>
      </dsp:nvSpPr>
      <dsp:spPr>
        <a:xfrm rot="5400000">
          <a:off x="1499920" y="3434364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14645"/>
            <a:satOff val="3089"/>
            <a:lumOff val="2353"/>
            <a:alphaOff val="0"/>
          </a:schemeClr>
        </a:solidFill>
        <a:ln w="19050" cap="flat" cmpd="sng" algn="ctr">
          <a:solidFill>
            <a:schemeClr val="accent3">
              <a:hueOff val="514645"/>
              <a:satOff val="308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DBF5-F250-4524-ADB7-6D5B3E2D41D4}">
      <dsp:nvSpPr>
        <dsp:cNvPr id="0" name=""/>
        <dsp:cNvSpPr/>
      </dsp:nvSpPr>
      <dsp:spPr>
        <a:xfrm>
          <a:off x="1384934" y="3776841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SR</a:t>
          </a:r>
          <a:r>
            <a:rPr lang="pt-B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1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Systematic</a:t>
          </a:r>
          <a:r>
            <a:rPr lang="pt-B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Review</a:t>
          </a:r>
        </a:p>
      </dsp:txBody>
      <dsp:txXfrm>
        <a:off x="1384934" y="3776841"/>
        <a:ext cx="1034827" cy="907087"/>
      </dsp:txXfrm>
    </dsp:sp>
    <dsp:sp modelId="{76D36ABA-EE7A-4B1B-9A45-F08D92B614B3}">
      <dsp:nvSpPr>
        <dsp:cNvPr id="0" name=""/>
        <dsp:cNvSpPr/>
      </dsp:nvSpPr>
      <dsp:spPr>
        <a:xfrm>
          <a:off x="2224511" y="3349977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771968"/>
            <a:satOff val="4633"/>
            <a:lumOff val="3530"/>
            <a:alphaOff val="0"/>
          </a:schemeClr>
        </a:solidFill>
        <a:ln w="19050" cap="flat" cmpd="sng" algn="ctr">
          <a:solidFill>
            <a:schemeClr val="accent3">
              <a:hueOff val="771968"/>
              <a:satOff val="4633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3B430-E07F-4822-9104-6CF12A50DDCA}">
      <dsp:nvSpPr>
        <dsp:cNvPr id="0" name=""/>
        <dsp:cNvSpPr/>
      </dsp:nvSpPr>
      <dsp:spPr>
        <a:xfrm rot="5400000">
          <a:off x="2766751" y="3120885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19050" cap="flat" cmpd="sng" algn="ctr">
          <a:solidFill>
            <a:schemeClr val="accent3">
              <a:hueOff val="1029291"/>
              <a:satOff val="6178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11DFB-6A5A-477E-8B42-32E1C6AD13ED}">
      <dsp:nvSpPr>
        <dsp:cNvPr id="0" name=""/>
        <dsp:cNvSpPr/>
      </dsp:nvSpPr>
      <dsp:spPr>
        <a:xfrm>
          <a:off x="2651765" y="3463363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WD1 </a:t>
          </a:r>
          <a:r>
            <a:rPr lang="en-US" sz="1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Draft 1</a:t>
          </a:r>
          <a:endParaRPr lang="pt-BR" sz="1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1765" y="3463363"/>
        <a:ext cx="1034827" cy="907087"/>
      </dsp:txXfrm>
    </dsp:sp>
    <dsp:sp modelId="{3C76648E-B985-4245-9C14-3E5487B0E477}">
      <dsp:nvSpPr>
        <dsp:cNvPr id="0" name=""/>
        <dsp:cNvSpPr/>
      </dsp:nvSpPr>
      <dsp:spPr>
        <a:xfrm>
          <a:off x="3491342" y="3036498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1286613"/>
            <a:satOff val="7722"/>
            <a:lumOff val="5883"/>
            <a:alphaOff val="0"/>
          </a:schemeClr>
        </a:solidFill>
        <a:ln w="19050" cap="flat" cmpd="sng" algn="ctr">
          <a:solidFill>
            <a:schemeClr val="accent3">
              <a:hueOff val="1286613"/>
              <a:satOff val="7722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EDCBB-E49C-42F0-8D84-D8DEAA142110}">
      <dsp:nvSpPr>
        <dsp:cNvPr id="0" name=""/>
        <dsp:cNvSpPr/>
      </dsp:nvSpPr>
      <dsp:spPr>
        <a:xfrm rot="5400000">
          <a:off x="4033583" y="2807407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543936"/>
            <a:satOff val="9267"/>
            <a:lumOff val="7059"/>
            <a:alphaOff val="0"/>
          </a:schemeClr>
        </a:solidFill>
        <a:ln w="19050" cap="flat" cmpd="sng" algn="ctr">
          <a:solidFill>
            <a:schemeClr val="accent3">
              <a:hueOff val="1543936"/>
              <a:satOff val="9267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AE5A7-A06C-41B0-B36F-A71FFEAE39CD}">
      <dsp:nvSpPr>
        <dsp:cNvPr id="0" name=""/>
        <dsp:cNvSpPr/>
      </dsp:nvSpPr>
      <dsp:spPr>
        <a:xfrm>
          <a:off x="3918596" y="3149884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WD2 </a:t>
          </a:r>
          <a:r>
            <a:rPr lang="en-US" sz="13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Working Draft 2</a:t>
          </a:r>
          <a:endParaRPr lang="pt-BR" sz="1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18596" y="3149884"/>
        <a:ext cx="1034827" cy="907087"/>
      </dsp:txXfrm>
    </dsp:sp>
    <dsp:sp modelId="{546F5932-E359-4BE6-850E-DFCF29BBEFCE}">
      <dsp:nvSpPr>
        <dsp:cNvPr id="0" name=""/>
        <dsp:cNvSpPr/>
      </dsp:nvSpPr>
      <dsp:spPr>
        <a:xfrm>
          <a:off x="4758173" y="2723020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1801259"/>
            <a:satOff val="10811"/>
            <a:lumOff val="8236"/>
            <a:alphaOff val="0"/>
          </a:schemeClr>
        </a:solidFill>
        <a:ln w="19050" cap="flat" cmpd="sng" algn="ctr">
          <a:solidFill>
            <a:schemeClr val="accent3">
              <a:hueOff val="1801259"/>
              <a:satOff val="10811"/>
              <a:lumOff val="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93C8C-445B-42F9-9639-39D5CD867620}">
      <dsp:nvSpPr>
        <dsp:cNvPr id="0" name=""/>
        <dsp:cNvSpPr/>
      </dsp:nvSpPr>
      <dsp:spPr>
        <a:xfrm rot="5400000">
          <a:off x="5300414" y="2493928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accent3">
              <a:hueOff val="2058582"/>
              <a:satOff val="12356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5F8BA-A15E-43ED-896C-B3E0B5660CB3}">
      <dsp:nvSpPr>
        <dsp:cNvPr id="0" name=""/>
        <dsp:cNvSpPr/>
      </dsp:nvSpPr>
      <dsp:spPr>
        <a:xfrm>
          <a:off x="5185427" y="2836406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CD1 </a:t>
          </a: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Committee Draft 1</a:t>
          </a:r>
          <a:endParaRPr lang="pt-BR" sz="1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85427" y="2836406"/>
        <a:ext cx="1034827" cy="907087"/>
      </dsp:txXfrm>
    </dsp:sp>
    <dsp:sp modelId="{729C2512-F8E2-437F-9963-B59CD8DE974E}">
      <dsp:nvSpPr>
        <dsp:cNvPr id="0" name=""/>
        <dsp:cNvSpPr/>
      </dsp:nvSpPr>
      <dsp:spPr>
        <a:xfrm>
          <a:off x="6025004" y="2409541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2315904"/>
            <a:satOff val="13900"/>
            <a:lumOff val="10589"/>
            <a:alphaOff val="0"/>
          </a:schemeClr>
        </a:solidFill>
        <a:ln w="19050" cap="flat" cmpd="sng" algn="ctr">
          <a:solidFill>
            <a:schemeClr val="accent3">
              <a:hueOff val="2315904"/>
              <a:satOff val="13900"/>
              <a:lumOff val="10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DA53-6F8E-4D93-A767-33A8C6F6EA40}">
      <dsp:nvSpPr>
        <dsp:cNvPr id="0" name=""/>
        <dsp:cNvSpPr/>
      </dsp:nvSpPr>
      <dsp:spPr>
        <a:xfrm rot="5400000">
          <a:off x="6567245" y="2180450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573227"/>
            <a:satOff val="15445"/>
            <a:lumOff val="11766"/>
            <a:alphaOff val="0"/>
          </a:schemeClr>
        </a:solidFill>
        <a:ln w="19050" cap="flat" cmpd="sng" algn="ctr">
          <a:solidFill>
            <a:schemeClr val="accent3">
              <a:hueOff val="2573227"/>
              <a:satOff val="15445"/>
              <a:lumOff val="11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2F196-A540-4ECD-8EDE-0F2F1E28DCFD}">
      <dsp:nvSpPr>
        <dsp:cNvPr id="0" name=""/>
        <dsp:cNvSpPr/>
      </dsp:nvSpPr>
      <dsp:spPr>
        <a:xfrm>
          <a:off x="6452258" y="2522927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CD2 </a:t>
          </a: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Committee Draft 2 </a:t>
          </a:r>
          <a:endParaRPr lang="pt-BR" sz="1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52258" y="2522927"/>
        <a:ext cx="1034827" cy="907087"/>
      </dsp:txXfrm>
    </dsp:sp>
    <dsp:sp modelId="{8ED55351-C4BC-4709-A0C8-C2F9B0A31618}">
      <dsp:nvSpPr>
        <dsp:cNvPr id="0" name=""/>
        <dsp:cNvSpPr/>
      </dsp:nvSpPr>
      <dsp:spPr>
        <a:xfrm>
          <a:off x="7291835" y="2096062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2830550"/>
            <a:satOff val="16989"/>
            <a:lumOff val="12942"/>
            <a:alphaOff val="0"/>
          </a:schemeClr>
        </a:solidFill>
        <a:ln w="19050" cap="flat" cmpd="sng" algn="ctr">
          <a:solidFill>
            <a:schemeClr val="accent3">
              <a:hueOff val="2830550"/>
              <a:satOff val="16989"/>
              <a:lumOff val="1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23A57-EE29-4090-991A-53991CB76A65}">
      <dsp:nvSpPr>
        <dsp:cNvPr id="0" name=""/>
        <dsp:cNvSpPr/>
      </dsp:nvSpPr>
      <dsp:spPr>
        <a:xfrm rot="5400000">
          <a:off x="7834076" y="1866971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19050" cap="flat" cmpd="sng" algn="ctr">
          <a:solidFill>
            <a:schemeClr val="accent3">
              <a:hueOff val="3087872"/>
              <a:satOff val="18534"/>
              <a:lumOff val="14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1D176-067C-4352-B804-53627276DAE4}">
      <dsp:nvSpPr>
        <dsp:cNvPr id="0" name=""/>
        <dsp:cNvSpPr/>
      </dsp:nvSpPr>
      <dsp:spPr>
        <a:xfrm>
          <a:off x="7719089" y="2209448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 </a:t>
          </a: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Draft International Standard</a:t>
          </a:r>
          <a:endParaRPr lang="pt-BR" sz="1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719089" y="2209448"/>
        <a:ext cx="1034827" cy="907087"/>
      </dsp:txXfrm>
    </dsp:sp>
    <dsp:sp modelId="{8D863860-4A71-4FA9-9E5B-C2058904A5C5}">
      <dsp:nvSpPr>
        <dsp:cNvPr id="0" name=""/>
        <dsp:cNvSpPr/>
      </dsp:nvSpPr>
      <dsp:spPr>
        <a:xfrm>
          <a:off x="8558666" y="1782584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3345195"/>
            <a:satOff val="20078"/>
            <a:lumOff val="15295"/>
            <a:alphaOff val="0"/>
          </a:schemeClr>
        </a:solidFill>
        <a:ln w="19050" cap="flat" cmpd="sng" algn="ctr">
          <a:solidFill>
            <a:schemeClr val="accent3">
              <a:hueOff val="3345195"/>
              <a:satOff val="20078"/>
              <a:lumOff val="1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4D092-BEE1-4191-B3FB-A76505A0A615}">
      <dsp:nvSpPr>
        <dsp:cNvPr id="0" name=""/>
        <dsp:cNvSpPr/>
      </dsp:nvSpPr>
      <dsp:spPr>
        <a:xfrm rot="5400000">
          <a:off x="9100907" y="1553492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602518"/>
            <a:satOff val="21623"/>
            <a:lumOff val="16472"/>
            <a:alphaOff val="0"/>
          </a:schemeClr>
        </a:solidFill>
        <a:ln w="19050" cap="flat" cmpd="sng" algn="ctr">
          <a:solidFill>
            <a:schemeClr val="accent3">
              <a:hueOff val="3602518"/>
              <a:satOff val="21623"/>
              <a:lumOff val="16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93CB4-D82D-4F35-A1B0-AD47E897A4D2}">
      <dsp:nvSpPr>
        <dsp:cNvPr id="0" name=""/>
        <dsp:cNvSpPr/>
      </dsp:nvSpPr>
      <dsp:spPr>
        <a:xfrm>
          <a:off x="8985920" y="1895970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FDIS </a:t>
          </a: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Final Draft International Standard</a:t>
          </a:r>
          <a:endParaRPr lang="pt-BR" sz="1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985920" y="1895970"/>
        <a:ext cx="1034827" cy="907087"/>
      </dsp:txXfrm>
    </dsp:sp>
    <dsp:sp modelId="{6DAC204B-C54F-4E21-BFD2-D61B4165755A}">
      <dsp:nvSpPr>
        <dsp:cNvPr id="0" name=""/>
        <dsp:cNvSpPr/>
      </dsp:nvSpPr>
      <dsp:spPr>
        <a:xfrm>
          <a:off x="9825497" y="1469105"/>
          <a:ext cx="195250" cy="195250"/>
        </a:xfrm>
        <a:prstGeom prst="triangle">
          <a:avLst>
            <a:gd name="adj" fmla="val 100000"/>
          </a:avLst>
        </a:prstGeom>
        <a:solidFill>
          <a:schemeClr val="accent3">
            <a:hueOff val="3859840"/>
            <a:satOff val="23167"/>
            <a:lumOff val="17648"/>
            <a:alphaOff val="0"/>
          </a:schemeClr>
        </a:solidFill>
        <a:ln w="19050" cap="flat" cmpd="sng" algn="ctr">
          <a:solidFill>
            <a:schemeClr val="accent3">
              <a:hueOff val="3859840"/>
              <a:satOff val="23167"/>
              <a:lumOff val="17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212D6-E188-44C2-A777-B2D2E734CF2D}">
      <dsp:nvSpPr>
        <dsp:cNvPr id="0" name=""/>
        <dsp:cNvSpPr/>
      </dsp:nvSpPr>
      <dsp:spPr>
        <a:xfrm rot="5400000">
          <a:off x="10367738" y="1240014"/>
          <a:ext cx="688852" cy="114623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38875-0486-4450-8E18-6869A3AF027A}">
      <dsp:nvSpPr>
        <dsp:cNvPr id="0" name=""/>
        <dsp:cNvSpPr/>
      </dsp:nvSpPr>
      <dsp:spPr>
        <a:xfrm>
          <a:off x="10252751" y="1582491"/>
          <a:ext cx="1034827" cy="9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pt-B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1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International</a:t>
          </a:r>
          <a:r>
            <a:rPr lang="pt-BR" sz="1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Standard</a:t>
          </a:r>
        </a:p>
      </dsp:txBody>
      <dsp:txXfrm>
        <a:off x="10252751" y="1582491"/>
        <a:ext cx="1034827" cy="907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BED38-1E72-4957-BEA5-FCE303C2A3F2}">
      <dsp:nvSpPr>
        <dsp:cNvPr id="0" name=""/>
        <dsp:cNvSpPr/>
      </dsp:nvSpPr>
      <dsp:spPr>
        <a:xfrm>
          <a:off x="4540" y="1756"/>
          <a:ext cx="11304144" cy="101079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Governance of Organizations</a:t>
          </a:r>
          <a:endParaRPr lang="pt-BR" sz="4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45" y="31361"/>
        <a:ext cx="11244934" cy="951588"/>
      </dsp:txXfrm>
    </dsp:sp>
    <dsp:sp modelId="{B6FF2E37-F520-43C8-AF4A-8ABEFAD1BE4B}">
      <dsp:nvSpPr>
        <dsp:cNvPr id="0" name=""/>
        <dsp:cNvSpPr/>
      </dsp:nvSpPr>
      <dsp:spPr>
        <a:xfrm>
          <a:off x="4540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37000:2021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Governance of organizations</a:t>
          </a:r>
        </a:p>
      </dsp:txBody>
      <dsp:txXfrm>
        <a:off x="34145" y="1185232"/>
        <a:ext cx="1000023" cy="951588"/>
      </dsp:txXfrm>
    </dsp:sp>
    <dsp:sp modelId="{A15355FC-6243-4ED7-994B-93326A72A062}">
      <dsp:nvSpPr>
        <dsp:cNvPr id="0" name=""/>
        <dsp:cNvSpPr/>
      </dsp:nvSpPr>
      <dsp:spPr>
        <a:xfrm>
          <a:off x="1152750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37004:2023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Governance maturity model</a:t>
          </a:r>
        </a:p>
      </dsp:txBody>
      <dsp:txXfrm>
        <a:off x="1182355" y="1185232"/>
        <a:ext cx="1000023" cy="951588"/>
      </dsp:txXfrm>
    </dsp:sp>
    <dsp:sp modelId="{257AE022-381F-4100-B0FB-1B5009BB6BB8}">
      <dsp:nvSpPr>
        <dsp:cNvPr id="0" name=""/>
        <dsp:cNvSpPr/>
      </dsp:nvSpPr>
      <dsp:spPr>
        <a:xfrm>
          <a:off x="2300959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37005:2024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Developing indicators for effective governance</a:t>
          </a:r>
        </a:p>
      </dsp:txBody>
      <dsp:txXfrm>
        <a:off x="2330564" y="1185232"/>
        <a:ext cx="1000023" cy="951588"/>
      </dsp:txXfrm>
    </dsp:sp>
    <dsp:sp modelId="{D90442BE-8367-409B-BC06-7848371CD114}">
      <dsp:nvSpPr>
        <dsp:cNvPr id="0" name=""/>
        <dsp:cNvSpPr/>
      </dsp:nvSpPr>
      <dsp:spPr>
        <a:xfrm>
          <a:off x="3449169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37008:2023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Internal investigations of organizations</a:t>
          </a:r>
        </a:p>
      </dsp:txBody>
      <dsp:txXfrm>
        <a:off x="3478774" y="1185232"/>
        <a:ext cx="1000023" cy="951588"/>
      </dsp:txXfrm>
    </dsp:sp>
    <dsp:sp modelId="{6CC2352F-4DD9-4886-A0E0-A5D9F8A174C3}">
      <dsp:nvSpPr>
        <dsp:cNvPr id="0" name=""/>
        <dsp:cNvSpPr/>
      </dsp:nvSpPr>
      <dsp:spPr>
        <a:xfrm>
          <a:off x="4597379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37009:2025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Conflict of interest in organizations</a:t>
          </a:r>
        </a:p>
      </dsp:txBody>
      <dsp:txXfrm>
        <a:off x="4626984" y="1185232"/>
        <a:ext cx="1000023" cy="951588"/>
      </dsp:txXfrm>
    </dsp:sp>
    <dsp:sp modelId="{01412FBA-9699-496C-ADC9-A0021C6C6195}">
      <dsp:nvSpPr>
        <dsp:cNvPr id="0" name=""/>
        <dsp:cNvSpPr/>
      </dsp:nvSpPr>
      <dsp:spPr>
        <a:xfrm>
          <a:off x="5745588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Anti-bribery</a:t>
          </a:r>
          <a:endParaRPr lang="en-US" sz="1800" b="0" i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775193" y="1185232"/>
        <a:ext cx="1000023" cy="951588"/>
      </dsp:txXfrm>
    </dsp:sp>
    <dsp:sp modelId="{3666F045-E6AD-4A10-9DB8-C5D6D119D0CE}">
      <dsp:nvSpPr>
        <dsp:cNvPr id="0" name=""/>
        <dsp:cNvSpPr/>
      </dsp:nvSpPr>
      <dsp:spPr>
        <a:xfrm>
          <a:off x="5745588" y="2309498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37001:2025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Anti-bribery management systems</a:t>
          </a:r>
        </a:p>
      </dsp:txBody>
      <dsp:txXfrm>
        <a:off x="5775193" y="2339103"/>
        <a:ext cx="1000023" cy="951588"/>
      </dsp:txXfrm>
    </dsp:sp>
    <dsp:sp modelId="{EDC8DF59-DB13-45E5-9CDE-396493CCD063}">
      <dsp:nvSpPr>
        <dsp:cNvPr id="0" name=""/>
        <dsp:cNvSpPr/>
      </dsp:nvSpPr>
      <dsp:spPr>
        <a:xfrm>
          <a:off x="6893798" y="1155627"/>
          <a:ext cx="3266677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 Management</a:t>
          </a:r>
          <a:endParaRPr lang="en-US" sz="1800" b="0" i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3403" y="1185232"/>
        <a:ext cx="3207467" cy="951588"/>
      </dsp:txXfrm>
    </dsp:sp>
    <dsp:sp modelId="{8F87660C-F10D-4E36-ABCD-899251D311E6}">
      <dsp:nvSpPr>
        <dsp:cNvPr id="0" name=""/>
        <dsp:cNvSpPr/>
      </dsp:nvSpPr>
      <dsp:spPr>
        <a:xfrm>
          <a:off x="6893798" y="2309498"/>
          <a:ext cx="1059233" cy="10107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37301:2021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Compliance management systems</a:t>
          </a:r>
        </a:p>
      </dsp:txBody>
      <dsp:txXfrm>
        <a:off x="6923403" y="2339103"/>
        <a:ext cx="1000023" cy="951588"/>
      </dsp:txXfrm>
    </dsp:sp>
    <dsp:sp modelId="{0D1A3333-A5C3-4EB2-98DD-CD215ACA658D}">
      <dsp:nvSpPr>
        <dsp:cNvPr id="0" name=""/>
        <dsp:cNvSpPr/>
      </dsp:nvSpPr>
      <dsp:spPr>
        <a:xfrm>
          <a:off x="6893798" y="3463369"/>
          <a:ext cx="1059233" cy="1010798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ABNT NBR 17301  - Sistemas de </a:t>
          </a:r>
          <a:r>
            <a:rPr lang="en-US" sz="1000" b="0" i="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Gestão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Compliance </a:t>
          </a:r>
          <a:r>
            <a:rPr lang="en-US" sz="1000" b="0" i="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Tributário</a:t>
          </a:r>
          <a:endParaRPr lang="en-US" sz="1000" b="0" i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3403" y="3492974"/>
        <a:ext cx="1000023" cy="951588"/>
      </dsp:txXfrm>
    </dsp:sp>
    <dsp:sp modelId="{ACB9D34C-3001-462F-B8E4-ACB1EAF8C91B}">
      <dsp:nvSpPr>
        <dsp:cNvPr id="0" name=""/>
        <dsp:cNvSpPr/>
      </dsp:nvSpPr>
      <dsp:spPr>
        <a:xfrm>
          <a:off x="7997519" y="2309498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37302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:2025- Evaluation of compliance effectiveness</a:t>
          </a:r>
        </a:p>
      </dsp:txBody>
      <dsp:txXfrm>
        <a:off x="8027124" y="2339103"/>
        <a:ext cx="1000023" cy="951588"/>
      </dsp:txXfrm>
    </dsp:sp>
    <dsp:sp modelId="{22062D2E-570F-406C-B7E2-F32C2518F518}">
      <dsp:nvSpPr>
        <dsp:cNvPr id="0" name=""/>
        <dsp:cNvSpPr/>
      </dsp:nvSpPr>
      <dsp:spPr>
        <a:xfrm>
          <a:off x="9101241" y="2309498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37303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:2025- Competence management in compliance</a:t>
          </a:r>
        </a:p>
      </dsp:txBody>
      <dsp:txXfrm>
        <a:off x="9130846" y="2339103"/>
        <a:ext cx="1000023" cy="951588"/>
      </dsp:txXfrm>
    </dsp:sp>
    <dsp:sp modelId="{A7E42402-C657-496B-B60F-CC4D7BD6FD56}">
      <dsp:nvSpPr>
        <dsp:cNvPr id="0" name=""/>
        <dsp:cNvSpPr/>
      </dsp:nvSpPr>
      <dsp:spPr>
        <a:xfrm>
          <a:off x="10249451" y="1155627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Whistle-blowing</a:t>
          </a:r>
          <a:endParaRPr lang="en-US" sz="1800" b="0" i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79056" y="1185232"/>
        <a:ext cx="1000023" cy="951588"/>
      </dsp:txXfrm>
    </dsp:sp>
    <dsp:sp modelId="{C9A0E1CB-69D1-4F51-8F3A-4BC5FDB2FAC6}">
      <dsp:nvSpPr>
        <dsp:cNvPr id="0" name=""/>
        <dsp:cNvSpPr/>
      </dsp:nvSpPr>
      <dsp:spPr>
        <a:xfrm>
          <a:off x="10249451" y="2309498"/>
          <a:ext cx="1059233" cy="101079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37002:2021</a:t>
          </a:r>
          <a:r>
            <a:rPr lang="en-US" sz="1000" b="0" i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– Whistleblowing management systems</a:t>
          </a:r>
          <a:endParaRPr lang="pt-B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79056" y="2339103"/>
        <a:ext cx="1000023" cy="951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C8602-825B-427D-BF24-FAD2EADEBE39}">
      <dsp:nvSpPr>
        <dsp:cNvPr id="0" name=""/>
        <dsp:cNvSpPr/>
      </dsp:nvSpPr>
      <dsp:spPr>
        <a:xfrm>
          <a:off x="1423" y="0"/>
          <a:ext cx="2214799" cy="3015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Obrigações tributárias</a:t>
          </a:r>
          <a:endParaRPr lang="pt-BR" sz="2000" kern="1200" dirty="0"/>
        </a:p>
      </dsp:txBody>
      <dsp:txXfrm>
        <a:off x="1423" y="1206181"/>
        <a:ext cx="2214799" cy="1206181"/>
      </dsp:txXfrm>
    </dsp:sp>
    <dsp:sp modelId="{3469276E-1DB9-4B5A-8922-7B46E2DB37B9}">
      <dsp:nvSpPr>
        <dsp:cNvPr id="0" name=""/>
        <dsp:cNvSpPr/>
      </dsp:nvSpPr>
      <dsp:spPr>
        <a:xfrm>
          <a:off x="606750" y="198178"/>
          <a:ext cx="1004145" cy="1004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8A6DEE-7E10-4BAC-AD27-84808BA0D493}">
      <dsp:nvSpPr>
        <dsp:cNvPr id="0" name=""/>
        <dsp:cNvSpPr/>
      </dsp:nvSpPr>
      <dsp:spPr>
        <a:xfrm>
          <a:off x="2282667" y="0"/>
          <a:ext cx="2214799" cy="3015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Requisitos da ABNT NBR 17301 </a:t>
          </a:r>
          <a:endParaRPr lang="pt-BR" sz="2000" kern="1200" dirty="0"/>
        </a:p>
      </dsp:txBody>
      <dsp:txXfrm>
        <a:off x="2282667" y="1206181"/>
        <a:ext cx="2214799" cy="1206181"/>
      </dsp:txXfrm>
    </dsp:sp>
    <dsp:sp modelId="{D5075C12-B1C8-4007-8D25-A26996B00B5F}">
      <dsp:nvSpPr>
        <dsp:cNvPr id="0" name=""/>
        <dsp:cNvSpPr/>
      </dsp:nvSpPr>
      <dsp:spPr>
        <a:xfrm>
          <a:off x="2887994" y="180927"/>
          <a:ext cx="1004145" cy="100414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9DA645-A7F1-418B-B9A6-A3FA6B293DBD}">
      <dsp:nvSpPr>
        <dsp:cNvPr id="0" name=""/>
        <dsp:cNvSpPr/>
      </dsp:nvSpPr>
      <dsp:spPr>
        <a:xfrm>
          <a:off x="4563910" y="0"/>
          <a:ext cx="2214799" cy="3015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Políticas e procedimentos da organização</a:t>
          </a:r>
          <a:r>
            <a:rPr lang="pt-BR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sz="2000" kern="1200" dirty="0"/>
        </a:p>
      </dsp:txBody>
      <dsp:txXfrm>
        <a:off x="4563910" y="1206181"/>
        <a:ext cx="2214799" cy="1206181"/>
      </dsp:txXfrm>
    </dsp:sp>
    <dsp:sp modelId="{1317AE99-B1B0-4719-886F-0C35A733A9A0}">
      <dsp:nvSpPr>
        <dsp:cNvPr id="0" name=""/>
        <dsp:cNvSpPr/>
      </dsp:nvSpPr>
      <dsp:spPr>
        <a:xfrm>
          <a:off x="5169237" y="180927"/>
          <a:ext cx="1004145" cy="1004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7EB94F-402C-4F85-9BE2-CE28894F664A}">
      <dsp:nvSpPr>
        <dsp:cNvPr id="0" name=""/>
        <dsp:cNvSpPr/>
      </dsp:nvSpPr>
      <dsp:spPr>
        <a:xfrm>
          <a:off x="271205" y="2412362"/>
          <a:ext cx="6237723" cy="452317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2CBEA-25FB-41C8-95B0-3E5BA4D389CC}">
      <dsp:nvSpPr>
        <dsp:cNvPr id="0" name=""/>
        <dsp:cNvSpPr/>
      </dsp:nvSpPr>
      <dsp:spPr>
        <a:xfrm>
          <a:off x="2354809" y="264092"/>
          <a:ext cx="5347298" cy="1671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845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Curso </a:t>
          </a:r>
          <a:r>
            <a:rPr lang="pt-BR" sz="2000" b="1" i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 </a:t>
          </a:r>
          <a:r>
            <a:rPr lang="pt-BR" sz="2000" b="1" i="1" kern="1200" dirty="0" err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Implementer</a:t>
          </a:r>
          <a:r>
            <a:rPr lang="pt-BR" sz="2000" b="1" i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2000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Sistemas de Gestão de </a:t>
          </a:r>
          <a:r>
            <a:rPr lang="pt-BR" sz="2000" b="1" i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</a:t>
          </a:r>
          <a:r>
            <a:rPr lang="pt-BR" sz="2000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Tributário baseado na ABNT NBR 17031</a:t>
          </a:r>
          <a:endParaRPr lang="pt-BR" sz="20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ABNT 2026</a:t>
          </a:r>
        </a:p>
      </dsp:txBody>
      <dsp:txXfrm>
        <a:off x="2354809" y="264092"/>
        <a:ext cx="5347298" cy="1671030"/>
      </dsp:txXfrm>
    </dsp:sp>
    <dsp:sp modelId="{52BC1ABE-DB35-4031-B38D-80B277E7F08F}">
      <dsp:nvSpPr>
        <dsp:cNvPr id="0" name=""/>
        <dsp:cNvSpPr/>
      </dsp:nvSpPr>
      <dsp:spPr>
        <a:xfrm>
          <a:off x="2132004" y="22721"/>
          <a:ext cx="1169721" cy="17545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A535D-A0F7-4BA7-8A88-DD22D87EE099}">
      <dsp:nvSpPr>
        <dsp:cNvPr id="0" name=""/>
        <dsp:cNvSpPr/>
      </dsp:nvSpPr>
      <dsp:spPr>
        <a:xfrm>
          <a:off x="2354809" y="2367734"/>
          <a:ext cx="5347298" cy="1671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845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pt-BR" sz="2000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creditação de organismos certificadores de sistemas de gestão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INMETRO</a:t>
          </a:r>
        </a:p>
      </dsp:txBody>
      <dsp:txXfrm>
        <a:off x="2354809" y="2367734"/>
        <a:ext cx="5347298" cy="1671030"/>
      </dsp:txXfrm>
    </dsp:sp>
    <dsp:sp modelId="{C1471D84-0D79-45C7-B961-EBBC2C132FE6}">
      <dsp:nvSpPr>
        <dsp:cNvPr id="0" name=""/>
        <dsp:cNvSpPr/>
      </dsp:nvSpPr>
      <dsp:spPr>
        <a:xfrm>
          <a:off x="2132004" y="2126363"/>
          <a:ext cx="1169721" cy="17545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886C-420B-00E2-C4A6-EDC2C8E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5EB15-D46E-2E9E-DEF1-29DAE82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71117-CC27-6A47-9D26-6B1F83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4B409-BB09-D30D-359C-95511F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6913-DDAE-1386-7725-75B950B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01B1-9CC6-91B3-0532-404C8388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00450-5E2F-8C1D-48C1-1975D6B9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E3AC-38CB-9AF6-3309-7DD331B3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7CD99-5D40-B74B-980B-F3C0D4EE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7401D-5101-A21D-CB1F-0E49611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806A-1CB5-6426-810E-BFCE6C31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6D323-4D06-B5BF-5C82-0043212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B2C0F-E9B3-6266-0B88-D8780BD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8EF48-1B14-B670-07F1-02614215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7B637-53B5-E25C-8A5B-900D72C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6A3D-FF0E-8278-7CBD-47B912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21F8-C92C-DB69-AC3E-A07D42785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9C299-C89E-D751-95A6-80E75F59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CB96A-06C4-3773-391C-2993571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6B3B0-5DBD-E5E5-2A62-C9ED5C90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2DBE2-C509-218F-8167-65841D8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1E72-5747-C886-C5B6-0A9278E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1484F-77E3-3213-1433-45B69E9B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6058B-83C9-DEF7-A747-AEA65AC9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F838E-AFDC-43D1-2A3D-B4CD6A1AE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FAAD4-B750-A7BA-4BC2-6BE76302C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518DFF-8EB2-8941-63A6-7C2BAE9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F2B7F5-2B20-4737-A25C-01BCC154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70EDB6-6187-662E-4B24-479E9DD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93AE-FBD3-0940-BCC4-0433F57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FF65C-4BA4-3659-A6A8-8B2DFF3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F07BB5-013D-5740-E30F-087D87C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7378-7472-C25F-2FEA-65E8FFB3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019DB-2537-8357-AB08-34A39D7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6AF0E9-7171-1EC4-CB54-73A7013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5BFC5B-3A3E-E33E-CE3B-88E7481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E013-408B-BCEF-2852-294D69A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C6BE2-1ACA-B5BC-5614-63F60D96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D052D1-5EE2-7641-C65F-5DDC298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711A9-EE54-BCA5-A3E2-5918521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70D93-76A7-50AD-E26B-DB33640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FAC13-2134-2785-D73D-E5E16CD6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CED4-A647-1F77-F174-B38DD1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44BFB-1750-2604-967D-05A89BA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CDD37-5175-9FDB-5EB7-7CF6461E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39A5C-6BBF-96B4-B187-17B2C8E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A5D2-42DB-FFD2-E72F-6B6BDFBC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6B914-BC56-00CE-C4CD-3AE0BF39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C5FC0A-769F-0543-164E-F457F9B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2D727-E0A0-ADED-4A23-1212B362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439DC-6566-B785-7C7E-2B4BAA83A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A1C0-25D8-A299-DB26-AA0829C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21409-AFA2-EEDC-7CF3-038ABD3C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riosto@cqsi.com.b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6096000" y="3176404"/>
            <a:ext cx="58951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Painel 5</a:t>
            </a:r>
          </a:p>
          <a:p>
            <a:pPr algn="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Norma ABNT </a:t>
            </a:r>
          </a:p>
          <a:p>
            <a:pPr algn="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NBR 17301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5544094" y="5155701"/>
            <a:ext cx="627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Ariosto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Farias Jr </a:t>
            </a:r>
          </a:p>
        </p:txBody>
      </p:sp>
    </p:spTree>
    <p:extLst>
      <p:ext uri="{BB962C8B-B14F-4D97-AF65-F5344CB8AC3E}">
        <p14:creationId xmlns:p14="http://schemas.microsoft.com/office/powerpoint/2010/main" val="356330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97320" y="2551837"/>
            <a:ext cx="5594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MUITO OBRIGADO </a:t>
            </a:r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Ariosto Farias Jr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ariosto@cqsi.com.br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DBEABBB-DC9A-53CC-994D-246A188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461EF8-433E-AB9C-C328-35B9AD578A41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B12AADA2-087B-867B-F825-FDA7D6A058D8}"/>
              </a:ext>
            </a:extLst>
          </p:cNvPr>
          <p:cNvSpPr/>
          <p:nvPr/>
        </p:nvSpPr>
        <p:spPr>
          <a:xfrm>
            <a:off x="302200" y="2050655"/>
            <a:ext cx="2349267" cy="1644411"/>
          </a:xfrm>
          <a:custGeom>
            <a:avLst/>
            <a:gdLst>
              <a:gd name="connsiteX0" fmla="*/ 0 w 2349267"/>
              <a:gd name="connsiteY0" fmla="*/ 274123 h 1644411"/>
              <a:gd name="connsiteX1" fmla="*/ 274123 w 2349267"/>
              <a:gd name="connsiteY1" fmla="*/ 0 h 1644411"/>
              <a:gd name="connsiteX2" fmla="*/ 2075144 w 2349267"/>
              <a:gd name="connsiteY2" fmla="*/ 0 h 1644411"/>
              <a:gd name="connsiteX3" fmla="*/ 2349267 w 2349267"/>
              <a:gd name="connsiteY3" fmla="*/ 274123 h 1644411"/>
              <a:gd name="connsiteX4" fmla="*/ 2349267 w 2349267"/>
              <a:gd name="connsiteY4" fmla="*/ 1370288 h 1644411"/>
              <a:gd name="connsiteX5" fmla="*/ 2075144 w 2349267"/>
              <a:gd name="connsiteY5" fmla="*/ 1644411 h 1644411"/>
              <a:gd name="connsiteX6" fmla="*/ 274123 w 2349267"/>
              <a:gd name="connsiteY6" fmla="*/ 1644411 h 1644411"/>
              <a:gd name="connsiteX7" fmla="*/ 0 w 2349267"/>
              <a:gd name="connsiteY7" fmla="*/ 1370288 h 1644411"/>
              <a:gd name="connsiteX8" fmla="*/ 0 w 2349267"/>
              <a:gd name="connsiteY8" fmla="*/ 274123 h 164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267" h="1644411">
                <a:moveTo>
                  <a:pt x="0" y="274123"/>
                </a:moveTo>
                <a:cubicBezTo>
                  <a:pt x="0" y="122729"/>
                  <a:pt x="122729" y="0"/>
                  <a:pt x="274123" y="0"/>
                </a:cubicBezTo>
                <a:lnTo>
                  <a:pt x="2075144" y="0"/>
                </a:lnTo>
                <a:cubicBezTo>
                  <a:pt x="2226538" y="0"/>
                  <a:pt x="2349267" y="122729"/>
                  <a:pt x="2349267" y="274123"/>
                </a:cubicBezTo>
                <a:lnTo>
                  <a:pt x="2349267" y="1370288"/>
                </a:lnTo>
                <a:cubicBezTo>
                  <a:pt x="2349267" y="1521682"/>
                  <a:pt x="2226538" y="1644411"/>
                  <a:pt x="2075144" y="1644411"/>
                </a:cubicBezTo>
                <a:lnTo>
                  <a:pt x="274123" y="1644411"/>
                </a:lnTo>
                <a:cubicBezTo>
                  <a:pt x="122729" y="1644411"/>
                  <a:pt x="0" y="1521682"/>
                  <a:pt x="0" y="1370288"/>
                </a:cubicBezTo>
                <a:lnTo>
                  <a:pt x="0" y="2741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828" tIns="209828" rIns="209828" bIns="20982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ISO/TC 309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38FB8F8-67BB-4431-921E-8D3951D79AE1}"/>
              </a:ext>
            </a:extLst>
          </p:cNvPr>
          <p:cNvSpPr/>
          <p:nvPr/>
        </p:nvSpPr>
        <p:spPr>
          <a:xfrm>
            <a:off x="2651468" y="2207487"/>
            <a:ext cx="1708633" cy="13290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A263C4B-DCF2-D1FE-4896-82E49D281742}"/>
              </a:ext>
            </a:extLst>
          </p:cNvPr>
          <p:cNvGrpSpPr/>
          <p:nvPr/>
        </p:nvGrpSpPr>
        <p:grpSpPr>
          <a:xfrm>
            <a:off x="575317" y="3694255"/>
            <a:ext cx="4023942" cy="1848027"/>
            <a:chOff x="575317" y="3694255"/>
            <a:chExt cx="4023942" cy="1848027"/>
          </a:xfrm>
        </p:grpSpPr>
        <p:sp>
          <p:nvSpPr>
            <p:cNvPr id="7" name="Seta: Dobrada para Cima 6">
              <a:extLst>
                <a:ext uri="{FF2B5EF4-FFF2-40B4-BE49-F238E27FC236}">
                  <a16:creationId xmlns:a16="http://schemas.microsoft.com/office/drawing/2014/main" id="{180E451F-C4CC-6B8C-4E64-195FE517ADCB}"/>
                </a:ext>
              </a:extLst>
            </p:cNvPr>
            <p:cNvSpPr/>
            <p:nvPr/>
          </p:nvSpPr>
          <p:spPr>
            <a:xfrm rot="5400000">
              <a:off x="671933" y="3597639"/>
              <a:ext cx="1395539" cy="158877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3763E1BA-302C-D5A9-045D-1C4AAA92D4C7}"/>
                </a:ext>
              </a:extLst>
            </p:cNvPr>
            <p:cNvSpPr/>
            <p:nvPr/>
          </p:nvSpPr>
          <p:spPr>
            <a:xfrm>
              <a:off x="2249992" y="3897871"/>
              <a:ext cx="2349267" cy="1644411"/>
            </a:xfrm>
            <a:custGeom>
              <a:avLst/>
              <a:gdLst>
                <a:gd name="connsiteX0" fmla="*/ 0 w 2349267"/>
                <a:gd name="connsiteY0" fmla="*/ 274123 h 1644411"/>
                <a:gd name="connsiteX1" fmla="*/ 274123 w 2349267"/>
                <a:gd name="connsiteY1" fmla="*/ 0 h 1644411"/>
                <a:gd name="connsiteX2" fmla="*/ 2075144 w 2349267"/>
                <a:gd name="connsiteY2" fmla="*/ 0 h 1644411"/>
                <a:gd name="connsiteX3" fmla="*/ 2349267 w 2349267"/>
                <a:gd name="connsiteY3" fmla="*/ 274123 h 1644411"/>
                <a:gd name="connsiteX4" fmla="*/ 2349267 w 2349267"/>
                <a:gd name="connsiteY4" fmla="*/ 1370288 h 1644411"/>
                <a:gd name="connsiteX5" fmla="*/ 2075144 w 2349267"/>
                <a:gd name="connsiteY5" fmla="*/ 1644411 h 1644411"/>
                <a:gd name="connsiteX6" fmla="*/ 274123 w 2349267"/>
                <a:gd name="connsiteY6" fmla="*/ 1644411 h 1644411"/>
                <a:gd name="connsiteX7" fmla="*/ 0 w 2349267"/>
                <a:gd name="connsiteY7" fmla="*/ 1370288 h 1644411"/>
                <a:gd name="connsiteX8" fmla="*/ 0 w 2349267"/>
                <a:gd name="connsiteY8" fmla="*/ 274123 h 16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267" h="1644411">
                  <a:moveTo>
                    <a:pt x="0" y="274123"/>
                  </a:moveTo>
                  <a:cubicBezTo>
                    <a:pt x="0" y="122729"/>
                    <a:pt x="122729" y="0"/>
                    <a:pt x="274123" y="0"/>
                  </a:cubicBezTo>
                  <a:lnTo>
                    <a:pt x="2075144" y="0"/>
                  </a:lnTo>
                  <a:cubicBezTo>
                    <a:pt x="2226538" y="0"/>
                    <a:pt x="2349267" y="122729"/>
                    <a:pt x="2349267" y="274123"/>
                  </a:cubicBezTo>
                  <a:lnTo>
                    <a:pt x="2349267" y="1370288"/>
                  </a:lnTo>
                  <a:cubicBezTo>
                    <a:pt x="2349267" y="1521682"/>
                    <a:pt x="2226538" y="1644411"/>
                    <a:pt x="2075144" y="1644411"/>
                  </a:cubicBezTo>
                  <a:lnTo>
                    <a:pt x="274123" y="1644411"/>
                  </a:lnTo>
                  <a:cubicBezTo>
                    <a:pt x="122729" y="1644411"/>
                    <a:pt x="0" y="1521682"/>
                    <a:pt x="0" y="1370288"/>
                  </a:cubicBezTo>
                  <a:lnTo>
                    <a:pt x="0" y="27412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828" tIns="209828" rIns="209828" bIns="20982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ABNT/CEE-309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628539-AD5A-4302-8BCC-4718383C8FCA}"/>
              </a:ext>
            </a:extLst>
          </p:cNvPr>
          <p:cNvSpPr txBox="1"/>
          <p:nvPr/>
        </p:nvSpPr>
        <p:spPr>
          <a:xfrm>
            <a:off x="2654782" y="1903700"/>
            <a:ext cx="167084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Governança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6D6501D-5920-9ACE-3562-1D46B175025C}"/>
              </a:ext>
            </a:extLst>
          </p:cNvPr>
          <p:cNvSpPr txBox="1"/>
          <p:nvPr/>
        </p:nvSpPr>
        <p:spPr>
          <a:xfrm>
            <a:off x="4971472" y="1880592"/>
            <a:ext cx="6278252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direção, supervisão e responsabilização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operações e controle do dia a dia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98648F2-0201-B5BD-E1B7-37FF4FCED2A4}"/>
              </a:ext>
            </a:extLst>
          </p:cNvPr>
          <p:cNvCxnSpPr/>
          <p:nvPr/>
        </p:nvCxnSpPr>
        <p:spPr>
          <a:xfrm>
            <a:off x="4372506" y="2298751"/>
            <a:ext cx="5520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4ED157C-59BF-DC29-C501-41753280368F}"/>
              </a:ext>
            </a:extLst>
          </p:cNvPr>
          <p:cNvCxnSpPr/>
          <p:nvPr/>
        </p:nvCxnSpPr>
        <p:spPr>
          <a:xfrm>
            <a:off x="4325630" y="3361238"/>
            <a:ext cx="5520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02FBA0-CC16-6DC5-3367-5DB93C5929BE}"/>
              </a:ext>
            </a:extLst>
          </p:cNvPr>
          <p:cNvSpPr txBox="1"/>
          <p:nvPr/>
        </p:nvSpPr>
        <p:spPr>
          <a:xfrm>
            <a:off x="4372506" y="3839228"/>
            <a:ext cx="2977142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Versões brasileiras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Normas autorais</a:t>
            </a:r>
          </a:p>
        </p:txBody>
      </p:sp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CA7A1F59-366D-6260-74AD-892C144F00D8}"/>
              </a:ext>
            </a:extLst>
          </p:cNvPr>
          <p:cNvSpPr/>
          <p:nvPr/>
        </p:nvSpPr>
        <p:spPr>
          <a:xfrm>
            <a:off x="7037208" y="4584664"/>
            <a:ext cx="250167" cy="15314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BB56247-D87F-C51A-BA6A-B007F574650B}"/>
              </a:ext>
            </a:extLst>
          </p:cNvPr>
          <p:cNvSpPr txBox="1"/>
          <p:nvPr/>
        </p:nvSpPr>
        <p:spPr>
          <a:xfrm>
            <a:off x="7287374" y="4584664"/>
            <a:ext cx="48076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CD 37201 </a:t>
            </a:r>
            <a:r>
              <a:rPr lang="en-US" sz="2000" i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systems to prevent and combat violence against women in organizations</a:t>
            </a:r>
            <a:endParaRPr lang="pt-BR" sz="2000" i="1" dirty="0">
              <a:solidFill>
                <a:srgbClr val="2527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ABNT NBR 17301 Sistemas de Gestão de Compliance Tributário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018795-439A-6B67-6AB9-D7F3E609F625}"/>
              </a:ext>
            </a:extLst>
          </p:cNvPr>
          <p:cNvSpPr txBox="1"/>
          <p:nvPr/>
        </p:nvSpPr>
        <p:spPr>
          <a:xfrm>
            <a:off x="700644" y="1238501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NORMAS TÉCNICAS DE GOVERNANÇA DAS ORGANIZAÇÕES</a:t>
            </a:r>
          </a:p>
        </p:txBody>
      </p:sp>
    </p:spTree>
    <p:extLst>
      <p:ext uri="{BB962C8B-B14F-4D97-AF65-F5344CB8AC3E}">
        <p14:creationId xmlns:p14="http://schemas.microsoft.com/office/powerpoint/2010/main" val="7881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/>
      <p:bldP spid="13" grpId="0" uiExpand="1"/>
      <p:bldP spid="17" grpId="0"/>
      <p:bldP spid="19" grpId="0" animBg="1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165F8-1D2A-FA1E-0EDC-E06AFC3E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DD53F3C-853D-3991-512D-E51D32E1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7E21ED0-E95D-C30B-97BC-629A767E2ED9}"/>
              </a:ext>
            </a:extLst>
          </p:cNvPr>
          <p:cNvSpPr txBox="1"/>
          <p:nvPr/>
        </p:nvSpPr>
        <p:spPr>
          <a:xfrm>
            <a:off x="1081434" y="2029166"/>
            <a:ext cx="111105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normas internacionais publicadas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normas em desenvolvimento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88 países membros da ISO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pt-BR" sz="24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liaison</a:t>
            </a:r>
            <a:r>
              <a:rPr lang="pt-BR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endParaRPr lang="pt-BR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consenso mundial sobre boa governança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9D5597-EE41-1580-846F-F8B5071A18D1}"/>
              </a:ext>
            </a:extLst>
          </p:cNvPr>
          <p:cNvSpPr txBox="1"/>
          <p:nvPr/>
        </p:nvSpPr>
        <p:spPr>
          <a:xfrm>
            <a:off x="431443" y="1314115"/>
            <a:ext cx="10010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ISO/TC 309</a:t>
            </a:r>
            <a:r>
              <a:rPr lang="pt-BR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NÚMEROS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9EACD2-6F53-B741-0259-611E499137B7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</p:spTree>
    <p:extLst>
      <p:ext uri="{BB962C8B-B14F-4D97-AF65-F5344CB8AC3E}">
        <p14:creationId xmlns:p14="http://schemas.microsoft.com/office/powerpoint/2010/main" val="263516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C5BA-0896-B463-821E-5B5D06C7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0600835-25CA-B2C3-1144-7C27C8115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22D90C-FD8E-FD4E-A1EE-49D4DCAEBA05}"/>
              </a:ext>
            </a:extLst>
          </p:cNvPr>
          <p:cNvSpPr txBox="1"/>
          <p:nvPr/>
        </p:nvSpPr>
        <p:spPr>
          <a:xfrm>
            <a:off x="868664" y="1139233"/>
            <a:ext cx="958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ETAPAS DE DESENVOLVIMENTO E REVISÃO DE NORMAS ISO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56B6C7-4840-1195-201B-86D0EC3971A3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26CAB59-AF00-BA2F-462C-207BB602C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900928"/>
              </p:ext>
            </p:extLst>
          </p:nvPr>
        </p:nvGraphicFramePr>
        <p:xfrm>
          <a:off x="450011" y="863580"/>
          <a:ext cx="11291978" cy="646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99FC0F-03DD-7B86-9EDD-C1A72F373112}"/>
              </a:ext>
            </a:extLst>
          </p:cNvPr>
          <p:cNvSpPr txBox="1"/>
          <p:nvPr/>
        </p:nvSpPr>
        <p:spPr>
          <a:xfrm>
            <a:off x="1799627" y="4224978"/>
            <a:ext cx="8413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err="1">
                <a:solidFill>
                  <a:srgbClr val="1977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pt-BR" sz="1300" b="1" dirty="0">
                <a:solidFill>
                  <a:srgbClr val="1977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DFF432-7218-8FCE-E7BE-EFAB0045E033}"/>
              </a:ext>
            </a:extLst>
          </p:cNvPr>
          <p:cNvSpPr txBox="1"/>
          <p:nvPr/>
        </p:nvSpPr>
        <p:spPr>
          <a:xfrm>
            <a:off x="3009898" y="3899478"/>
            <a:ext cx="8413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err="1">
                <a:solidFill>
                  <a:srgbClr val="1983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pt-BR" sz="1300" b="1" dirty="0">
                <a:solidFill>
                  <a:srgbClr val="1983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4F4D1C-4B7B-EE11-B9F5-F9E42024A885}"/>
              </a:ext>
            </a:extLst>
          </p:cNvPr>
          <p:cNvSpPr txBox="1"/>
          <p:nvPr/>
        </p:nvSpPr>
        <p:spPr>
          <a:xfrm>
            <a:off x="4251631" y="3580563"/>
            <a:ext cx="7985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err="1">
                <a:solidFill>
                  <a:srgbClr val="1987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</a:t>
            </a:r>
            <a:r>
              <a:rPr lang="pt-BR" sz="1300" b="1" dirty="0">
                <a:solidFill>
                  <a:srgbClr val="1987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36703B-D07A-AC24-7BAE-8EAEFF0D07EF}"/>
              </a:ext>
            </a:extLst>
          </p:cNvPr>
          <p:cNvSpPr txBox="1"/>
          <p:nvPr/>
        </p:nvSpPr>
        <p:spPr>
          <a:xfrm>
            <a:off x="5564666" y="3288175"/>
            <a:ext cx="7970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err="1">
                <a:solidFill>
                  <a:srgbClr val="179D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</a:t>
            </a:r>
            <a:r>
              <a:rPr lang="pt-BR" sz="1300" b="1" dirty="0">
                <a:solidFill>
                  <a:srgbClr val="179D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88B628-87D5-1114-22F4-4AFF2667A768}"/>
              </a:ext>
            </a:extLst>
          </p:cNvPr>
          <p:cNvSpPr txBox="1"/>
          <p:nvPr/>
        </p:nvSpPr>
        <p:spPr>
          <a:xfrm>
            <a:off x="6833907" y="2969130"/>
            <a:ext cx="8413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err="1">
                <a:solidFill>
                  <a:srgbClr val="16AA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pt-BR" sz="1300" b="1" dirty="0">
                <a:solidFill>
                  <a:srgbClr val="16AA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A3AEE96-AA4C-16A3-5D8D-18C08CD66E98}"/>
              </a:ext>
            </a:extLst>
          </p:cNvPr>
          <p:cNvSpPr txBox="1"/>
          <p:nvPr/>
        </p:nvSpPr>
        <p:spPr>
          <a:xfrm>
            <a:off x="8075324" y="2676742"/>
            <a:ext cx="8322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14B8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 2020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1439AC7-48C4-2B9F-4288-DE4418BEAEEF}"/>
              </a:ext>
            </a:extLst>
          </p:cNvPr>
          <p:cNvSpPr txBox="1"/>
          <p:nvPr/>
        </p:nvSpPr>
        <p:spPr>
          <a:xfrm>
            <a:off x="9325261" y="2343384"/>
            <a:ext cx="7814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12AE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2020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2A3F5D-7DDA-4CE0-BC72-C93949222EB5}"/>
              </a:ext>
            </a:extLst>
          </p:cNvPr>
          <p:cNvSpPr txBox="1"/>
          <p:nvPr/>
        </p:nvSpPr>
        <p:spPr>
          <a:xfrm>
            <a:off x="10610692" y="2043870"/>
            <a:ext cx="8130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err="1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</a:t>
            </a:r>
            <a:r>
              <a:rPr lang="pt-BR" sz="1300" b="1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F1F729-2407-0B87-A69B-EF760354658E}"/>
              </a:ext>
            </a:extLst>
          </p:cNvPr>
          <p:cNvSpPr txBox="1"/>
          <p:nvPr/>
        </p:nvSpPr>
        <p:spPr>
          <a:xfrm>
            <a:off x="450011" y="4531743"/>
            <a:ext cx="8162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196B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 2014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43C41B-52DA-FDE1-7EB6-945D9C3C65EE}"/>
              </a:ext>
            </a:extLst>
          </p:cNvPr>
          <p:cNvSpPr txBox="1"/>
          <p:nvPr/>
        </p:nvSpPr>
        <p:spPr>
          <a:xfrm>
            <a:off x="450011" y="5762445"/>
            <a:ext cx="10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196B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19600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D873047-7BB2-2A8B-500E-D90A50D705D2}"/>
              </a:ext>
            </a:extLst>
          </p:cNvPr>
          <p:cNvSpPr txBox="1"/>
          <p:nvPr/>
        </p:nvSpPr>
        <p:spPr>
          <a:xfrm>
            <a:off x="10741325" y="3281720"/>
            <a:ext cx="10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37301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FFFFF0D6-14B9-7073-10F6-F2341277BA6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450675" y="3604886"/>
            <a:ext cx="9290650" cy="2480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7A9BFB4-9CE6-F8DD-E09E-C14F1849B868}"/>
              </a:ext>
            </a:extLst>
          </p:cNvPr>
          <p:cNvSpPr txBox="1"/>
          <p:nvPr/>
        </p:nvSpPr>
        <p:spPr>
          <a:xfrm>
            <a:off x="5625051" y="4936462"/>
            <a:ext cx="3794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etapas</a:t>
            </a:r>
          </a:p>
          <a:p>
            <a:r>
              <a:rPr lang="pt-BR" sz="20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+ 3 anos</a:t>
            </a:r>
          </a:p>
          <a:p>
            <a:r>
              <a:rPr lang="pt-BR" sz="20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Contribuição de + 12 países</a:t>
            </a:r>
          </a:p>
        </p:txBody>
      </p:sp>
    </p:spTree>
    <p:extLst>
      <p:ext uri="{BB962C8B-B14F-4D97-AF65-F5344CB8AC3E}">
        <p14:creationId xmlns:p14="http://schemas.microsoft.com/office/powerpoint/2010/main" val="29066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A84DB-18F3-BE1D-270C-EDE8D192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8C8D8FB-AA45-D2C5-6C13-B6748B145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39F0C6-AA5C-3792-A91F-EF152194ADAC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A94362-4BEA-DE02-2519-EB4BCA28F471}"/>
              </a:ext>
            </a:extLst>
          </p:cNvPr>
          <p:cNvSpPr txBox="1"/>
          <p:nvPr/>
        </p:nvSpPr>
        <p:spPr>
          <a:xfrm>
            <a:off x="700644" y="1106937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NORMAS PUBLICADAS PELO ISO/TC 309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A07D124-D94D-EDF1-7FA9-335FC2E6E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888997"/>
              </p:ext>
            </p:extLst>
          </p:nvPr>
        </p:nvGraphicFramePr>
        <p:xfrm>
          <a:off x="439387" y="1796664"/>
          <a:ext cx="11313226" cy="447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4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7BED38-1E72-4957-BEA5-FCE303C2A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FF2E37-F520-43C8-AF4A-8ABEFAD1B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5355FC-6243-4ED7-994B-93326A72A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7AE022-381F-4100-B0FB-1B5009BB6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0442BE-8367-409B-BC06-7848371CD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C2352F-4DD9-4886-A0E0-A5D9F8A1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412FBA-9699-496C-ADC9-A0021C6C6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C8DF59-DB13-45E5-9CDE-396493CC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E42402-C657-496B-B60F-CC4D7BD6F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66F045-E6AD-4A10-9DB8-C5D6D119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87660C-F10D-4E36-ABCD-899251D31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B9D34C-3001-462F-B8E4-ACB1EAF8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062D2E-570F-406C-B7E2-F32C2518F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A0E1CB-69D1-4F51-8F3A-4BC5FDB2F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1A3333-A5C3-4EB2-98DD-CD215ACA6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27C-0FF1-9F0F-79D1-3378F709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71AA95C-451F-6550-77BF-5BB13DC4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D90E88-2E64-53A9-4975-684223395F45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01F84F-9293-D777-F9B3-2BCEDAA8AD35}"/>
              </a:ext>
            </a:extLst>
          </p:cNvPr>
          <p:cNvSpPr txBox="1"/>
          <p:nvPr/>
        </p:nvSpPr>
        <p:spPr>
          <a:xfrm>
            <a:off x="700644" y="1106937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37000 GOVERNANÇA DE ORGANIZAÇÕES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AF2F95-750B-07E3-EE69-20D36EFEC5CD}"/>
              </a:ext>
            </a:extLst>
          </p:cNvPr>
          <p:cNvSpPr txBox="1"/>
          <p:nvPr/>
        </p:nvSpPr>
        <p:spPr>
          <a:xfrm>
            <a:off x="433730" y="2417210"/>
            <a:ext cx="52275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Referencial global para a boa governança organizacional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 de orientações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Bússola clara em áreas-chave da boa governança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 transparência, reduz a complexidade e constrói confiança dentro e entre organizações e a sociedade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8BA7A7-D00F-9A90-6CC6-0821B22E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75" y="1821988"/>
            <a:ext cx="5407935" cy="39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75281-7C30-C5B8-01A3-CADDEDFA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B740494-5DE7-FFFE-1F7A-F131B408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F17839-9308-1A0C-5C34-F50257FD891D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AE2549-877A-8A4F-09ED-00C10F219C82}"/>
              </a:ext>
            </a:extLst>
          </p:cNvPr>
          <p:cNvSpPr txBox="1"/>
          <p:nvPr/>
        </p:nvSpPr>
        <p:spPr>
          <a:xfrm>
            <a:off x="700644" y="1106937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37301 SISTEMAS DE GESTÃO DE </a:t>
            </a:r>
            <a:r>
              <a:rPr lang="pt-BR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F8FA68-D5FD-FE9A-3FB4-4D64C0969FB9}"/>
              </a:ext>
            </a:extLst>
          </p:cNvPr>
          <p:cNvSpPr txBox="1"/>
          <p:nvPr/>
        </p:nvSpPr>
        <p:spPr>
          <a:xfrm>
            <a:off x="764053" y="1991266"/>
            <a:ext cx="114279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Estabelecer, desenvolver, implementar, avaliar, manter e melhorar um sistema de gestão de </a:t>
            </a:r>
            <a:r>
              <a:rPr lang="pt-BR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eficaz dentro de uma organização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 A – contém </a:t>
            </a:r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requisitos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base nos quais uma organização pode declarar conformidade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Evidências de que atende aos requisitos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Coletadas por auditoria: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Primeira parte (interna)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Segunda parte (externa – clientes ou partes interessadas)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Terceira parte (externa – entidade independente - </a:t>
            </a:r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certificação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Princípios: </a:t>
            </a:r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 governança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proporcionalidade, transparência e sustentabilidade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Normas de sistemas de gestão: abordagem harmonizada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Anexo SL: cláusulas comuns e texto-base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D4775-D6D1-5C95-7DCD-845B6F3E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779125A-FD77-D9D7-7DC6-474ABF8E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94B0CAF-F042-2120-B603-67593F8FEA00}"/>
              </a:ext>
            </a:extLst>
          </p:cNvPr>
          <p:cNvSpPr txBox="1"/>
          <p:nvPr/>
        </p:nvSpPr>
        <p:spPr>
          <a:xfrm>
            <a:off x="875098" y="1694467"/>
            <a:ext cx="10632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Especificar requisitos e fornecer diretrizes para estabelecer, desenvolver, implementar, avaliar, manter, e melhorar um sistema de gestão de </a:t>
            </a:r>
            <a:r>
              <a:rPr lang="pt-BR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tributário </a:t>
            </a:r>
            <a:r>
              <a:rPr lang="pt-B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eficaz dentro de uma organização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ACDD69-F20D-619B-093A-B20C7E987CE9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4742E-D1E4-56C0-E069-E15D2730FF82}"/>
              </a:ext>
            </a:extLst>
          </p:cNvPr>
          <p:cNvSpPr txBox="1"/>
          <p:nvPr/>
        </p:nvSpPr>
        <p:spPr>
          <a:xfrm>
            <a:off x="875098" y="1079763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OBJETIVO DA ABNT NBR 17301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7BAF90-B06B-564C-E778-7A3CE894E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261820"/>
              </p:ext>
            </p:extLst>
          </p:nvPr>
        </p:nvGraphicFramePr>
        <p:xfrm>
          <a:off x="2705933" y="2651969"/>
          <a:ext cx="6780134" cy="301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2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2519-27B2-FFC1-B4FB-DF051A12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2F0CA17-BAAF-93F3-98FA-CEEA23C6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"/>
            <a:ext cx="12192000" cy="6858000"/>
          </a:xfrm>
          <a:prstGeom prst="rect">
            <a:avLst/>
          </a:prstGeom>
        </p:spPr>
      </p:pic>
      <p:sp>
        <p:nvSpPr>
          <p:cNvPr id="3" name="AutoShape 2" descr="Bandeira Brasil – Bandeiras Online – Sua Bandeira é Aqui.">
            <a:extLst>
              <a:ext uri="{FF2B5EF4-FFF2-40B4-BE49-F238E27FC236}">
                <a16:creationId xmlns:a16="http://schemas.microsoft.com/office/drawing/2014/main" id="{5F5F16C6-24F2-B260-BE61-F6DCA71ADF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8170" y="28265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B873B0-660D-9B80-A597-7700ECA3AE2B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457C7B-4E7F-026D-AF4E-6F96DE382CA0}"/>
              </a:ext>
            </a:extLst>
          </p:cNvPr>
          <p:cNvSpPr txBox="1"/>
          <p:nvPr/>
        </p:nvSpPr>
        <p:spPr>
          <a:xfrm>
            <a:off x="868664" y="1165116"/>
            <a:ext cx="111824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PRÓXIMOS PASSOS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BFD16E3-9112-8581-9578-4CA771911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272036"/>
              </p:ext>
            </p:extLst>
          </p:nvPr>
        </p:nvGraphicFramePr>
        <p:xfrm>
          <a:off x="1175913" y="1877467"/>
          <a:ext cx="9834113" cy="406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3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BC1ABE-DB35-4031-B38D-80B277E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92CBEA-25FB-41C8-95B0-3E5BA4D3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471D84-0D79-45C7-B961-EBBC2C132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DA535D-A0F7-4BA7-8A88-DD22D87E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Props1.xml><?xml version="1.0" encoding="utf-8"?>
<ds:datastoreItem xmlns:ds="http://schemas.openxmlformats.org/officeDocument/2006/customXml" ds:itemID="{7C1CD296-AFF7-48F4-96FA-3B105BE69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F6502-3290-4A5C-80D6-EFF85E514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C0E3D-E4F8-4EEF-9B03-7C18CC198D4B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628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Zaiden Rezende</dc:creator>
  <cp:lastModifiedBy>Virginia Valladares Rodrigues</cp:lastModifiedBy>
  <cp:revision>12</cp:revision>
  <dcterms:created xsi:type="dcterms:W3CDTF">2025-10-30T20:18:02Z</dcterms:created>
  <dcterms:modified xsi:type="dcterms:W3CDTF">2025-12-08T13:17:20Z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