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3006" r:id="rId7"/>
    <p:sldId id="3008" r:id="rId8"/>
    <p:sldId id="3007" r:id="rId9"/>
    <p:sldId id="3009" r:id="rId10"/>
    <p:sldId id="3010" r:id="rId11"/>
    <p:sldId id="3011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BCE"/>
    <a:srgbClr val="FF6600"/>
    <a:srgbClr val="ED8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5027" autoAdjust="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Valladares Rodrigues" userId="5e36a631-4490-4ec0-b841-976a6c6d8867" providerId="ADAL" clId="{F9227B43-0C27-4C06-B272-80495C057A59}"/>
    <pc:docChg chg="modSld">
      <pc:chgData name="Virginia Valladares Rodrigues" userId="5e36a631-4490-4ec0-b841-976a6c6d8867" providerId="ADAL" clId="{F9227B43-0C27-4C06-B272-80495C057A59}" dt="2025-12-08T12:51:51.585" v="20" actId="1076"/>
      <pc:docMkLst>
        <pc:docMk/>
      </pc:docMkLst>
      <pc:sldChg chg="modSp mod">
        <pc:chgData name="Virginia Valladares Rodrigues" userId="5e36a631-4490-4ec0-b841-976a6c6d8867" providerId="ADAL" clId="{F9227B43-0C27-4C06-B272-80495C057A59}" dt="2025-12-08T12:51:51.585" v="20" actId="1076"/>
        <pc:sldMkLst>
          <pc:docMk/>
          <pc:sldMk cId="3055965939" sldId="256"/>
        </pc:sldMkLst>
        <pc:spChg chg="mod">
          <ac:chgData name="Virginia Valladares Rodrigues" userId="5e36a631-4490-4ec0-b841-976a6c6d8867" providerId="ADAL" clId="{F9227B43-0C27-4C06-B272-80495C057A59}" dt="2025-12-08T12:51:42.740" v="18" actId="1076"/>
          <ac:spMkLst>
            <pc:docMk/>
            <pc:sldMk cId="3055965939" sldId="256"/>
            <ac:spMk id="6" creationId="{A6DEFB67-CBCC-1860-9BF5-54A09000CBCA}"/>
          </ac:spMkLst>
        </pc:spChg>
        <pc:spChg chg="mod">
          <ac:chgData name="Virginia Valladares Rodrigues" userId="5e36a631-4490-4ec0-b841-976a6c6d8867" providerId="ADAL" clId="{F9227B43-0C27-4C06-B272-80495C057A59}" dt="2025-12-08T12:51:51.585" v="20" actId="1076"/>
          <ac:spMkLst>
            <pc:docMk/>
            <pc:sldMk cId="3055965939" sldId="256"/>
            <ac:spMk id="7" creationId="{AEF1B8EA-B650-A66F-9B79-659CF988330B}"/>
          </ac:spMkLst>
        </pc:spChg>
      </pc:sldChg>
    </pc:docChg>
  </pc:docChgLst>
  <pc:docChgLst>
    <pc:chgData name="Claudio Guerreiro - Gerência de Normalização Nacional - ABNT" userId="b7e0012f-3b04-46c0-bf25-d876105f3e50" providerId="ADAL" clId="{0923E091-5C4A-44DB-9369-D9855701F712}"/>
    <pc:docChg chg="modSld">
      <pc:chgData name="Claudio Guerreiro - Gerência de Normalização Nacional - ABNT" userId="b7e0012f-3b04-46c0-bf25-d876105f3e50" providerId="ADAL" clId="{0923E091-5C4A-44DB-9369-D9855701F712}" dt="2025-12-04T17:15:50.036" v="3" actId="20577"/>
      <pc:docMkLst>
        <pc:docMk/>
      </pc:docMkLst>
      <pc:sldChg chg="modSp mod">
        <pc:chgData name="Claudio Guerreiro - Gerência de Normalização Nacional - ABNT" userId="b7e0012f-3b04-46c0-bf25-d876105f3e50" providerId="ADAL" clId="{0923E091-5C4A-44DB-9369-D9855701F712}" dt="2025-12-04T17:15:50.036" v="3" actId="20577"/>
        <pc:sldMkLst>
          <pc:docMk/>
          <pc:sldMk cId="3834615928" sldId="3011"/>
        </pc:sldMkLst>
        <pc:spChg chg="mod">
          <ac:chgData name="Claudio Guerreiro - Gerência de Normalização Nacional - ABNT" userId="b7e0012f-3b04-46c0-bf25-d876105f3e50" providerId="ADAL" clId="{0923E091-5C4A-44DB-9369-D9855701F712}" dt="2025-12-04T17:15:50.036" v="3" actId="20577"/>
          <ac:spMkLst>
            <pc:docMk/>
            <pc:sldMk cId="3834615928" sldId="3011"/>
            <ac:spMk id="3" creationId="{ABEFF38B-8BDD-7DD5-1114-4185F58FAF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17169-43A6-4A56-8C44-CE4A5FBE6719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85DB2-C516-4029-8668-3CBAD8F14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6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B40-C34E-4E1B-8A74-314A4ACBF9CE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642E-8988-4604-8448-73170CACD9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9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B40-C34E-4E1B-8A74-314A4ACBF9CE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642E-8988-4604-8448-73170CACD9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11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B40-C34E-4E1B-8A74-314A4ACBF9CE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642E-8988-4604-8448-73170CACD9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87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B40-C34E-4E1B-8A74-314A4ACBF9CE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642E-8988-4604-8448-73170CACD9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33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B40-C34E-4E1B-8A74-314A4ACBF9CE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642E-8988-4604-8448-73170CACD9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15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B40-C34E-4E1B-8A74-314A4ACBF9CE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642E-8988-4604-8448-73170CACD9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38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B40-C34E-4E1B-8A74-314A4ACBF9CE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642E-8988-4604-8448-73170CACD9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01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B40-C34E-4E1B-8A74-314A4ACBF9CE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642E-8988-4604-8448-73170CACD9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70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B40-C34E-4E1B-8A74-314A4ACBF9CE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642E-8988-4604-8448-73170CACD9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55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B40-C34E-4E1B-8A74-314A4ACBF9CE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642E-8988-4604-8448-73170CACD9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82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B40-C34E-4E1B-8A74-314A4ACBF9CE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642E-8988-4604-8448-73170CACD9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08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CB40-C34E-4E1B-8A74-314A4ACBF9CE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B642E-8988-4604-8448-73170CACD9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97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2.jp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D232BFE6-D761-93B9-8508-0598D880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DEFB67-CBCC-1860-9BF5-54A09000CBCA}"/>
              </a:ext>
            </a:extLst>
          </p:cNvPr>
          <p:cNvSpPr txBox="1"/>
          <p:nvPr/>
        </p:nvSpPr>
        <p:spPr>
          <a:xfrm>
            <a:off x="5462654" y="2884918"/>
            <a:ext cx="66739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</a:t>
            </a:r>
          </a:p>
          <a:p>
            <a:pPr algn="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ABNT e normalização:</a:t>
            </a:r>
          </a:p>
          <a:p>
            <a:pPr algn="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Conceitos e princípios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F1B8EA-B650-A66F-9B79-659CF988330B}"/>
              </a:ext>
            </a:extLst>
          </p:cNvPr>
          <p:cNvSpPr txBox="1"/>
          <p:nvPr/>
        </p:nvSpPr>
        <p:spPr>
          <a:xfrm>
            <a:off x="5862456" y="5031987"/>
            <a:ext cx="6274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Cláudio Guerreiro - ABNT</a:t>
            </a:r>
          </a:p>
        </p:txBody>
      </p:sp>
    </p:spTree>
    <p:extLst>
      <p:ext uri="{BB962C8B-B14F-4D97-AF65-F5344CB8AC3E}">
        <p14:creationId xmlns:p14="http://schemas.microsoft.com/office/powerpoint/2010/main" val="305596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DBEABBB-DC9A-53CC-994D-246A18863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9388FF01-C10C-A033-E795-C63C1047E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" y="2803923"/>
            <a:ext cx="5127312" cy="301888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1ABB1D-DFF0-3B8A-09FB-B06B18F12875}"/>
              </a:ext>
            </a:extLst>
          </p:cNvPr>
          <p:cNvSpPr/>
          <p:nvPr/>
        </p:nvSpPr>
        <p:spPr>
          <a:xfrm>
            <a:off x="1283264" y="744432"/>
            <a:ext cx="10675851" cy="849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2" name="Picture 2" descr="Casa, Pictograma, ícones Do Computador png transparente grátis">
            <a:extLst>
              <a:ext uri="{FF2B5EF4-FFF2-40B4-BE49-F238E27FC236}">
                <a16:creationId xmlns:a16="http://schemas.microsoft.com/office/drawing/2014/main" id="{AE3F97F4-381C-855D-E4E0-213921195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222" y1="33462" x2="56222" y2="33462"/>
                        <a14:foregroundMark x1="65556" y1="20769" x2="65556" y2="2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22" y="1054988"/>
            <a:ext cx="1283264" cy="74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9C74AE81-9BA1-35B9-4F7A-74B406F2671D}"/>
              </a:ext>
            </a:extLst>
          </p:cNvPr>
          <p:cNvSpPr/>
          <p:nvPr/>
        </p:nvSpPr>
        <p:spPr>
          <a:xfrm>
            <a:off x="805977" y="999241"/>
            <a:ext cx="248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</a:rPr>
              <a:t>FUNDAÇÃO 1940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3672DE7-BB89-A025-42CC-97156F1E8313}"/>
              </a:ext>
            </a:extLst>
          </p:cNvPr>
          <p:cNvSpPr/>
          <p:nvPr/>
        </p:nvSpPr>
        <p:spPr>
          <a:xfrm>
            <a:off x="805977" y="1279108"/>
            <a:ext cx="3391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</a:rPr>
              <a:t>Instituição privada</a:t>
            </a:r>
          </a:p>
          <a:p>
            <a:r>
              <a:rPr lang="pt-BR" sz="1400" dirty="0">
                <a:latin typeface="Century Gothic" panose="020B0502020202020204" pitchFamily="34" charset="0"/>
              </a:rPr>
              <a:t>sem fins lucrativos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625AE32-60CC-3DE6-D535-C83A03CF83F2}"/>
              </a:ext>
            </a:extLst>
          </p:cNvPr>
          <p:cNvSpPr/>
          <p:nvPr/>
        </p:nvSpPr>
        <p:spPr>
          <a:xfrm>
            <a:off x="802789" y="2231925"/>
            <a:ext cx="2215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</a:rPr>
              <a:t>Foro Nacional de normalização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05B2716-9105-AE94-71FE-28AA0921BE9A}"/>
              </a:ext>
            </a:extLst>
          </p:cNvPr>
          <p:cNvSpPr/>
          <p:nvPr/>
        </p:nvSpPr>
        <p:spPr>
          <a:xfrm>
            <a:off x="9655374" y="1888441"/>
            <a:ext cx="3275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</a:rPr>
              <a:t>ISO | IEC | COPANT</a:t>
            </a:r>
          </a:p>
          <a:p>
            <a:r>
              <a:rPr lang="pt-BR" sz="1400" dirty="0">
                <a:latin typeface="Century Gothic" panose="020B0502020202020204" pitchFamily="34" charset="0"/>
              </a:rPr>
              <a:t>AMN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3172C0D-80A9-B09B-9251-B6D0BA55345C}"/>
              </a:ext>
            </a:extLst>
          </p:cNvPr>
          <p:cNvSpPr/>
          <p:nvPr/>
        </p:nvSpPr>
        <p:spPr>
          <a:xfrm>
            <a:off x="4953183" y="1274779"/>
            <a:ext cx="3198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</a:rPr>
              <a:t>Gestão e publicação de Normas  (ABNT NBR)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12EE041-C212-8F2A-D884-C85BBC662ACB}"/>
              </a:ext>
            </a:extLst>
          </p:cNvPr>
          <p:cNvSpPr/>
          <p:nvPr/>
        </p:nvSpPr>
        <p:spPr>
          <a:xfrm>
            <a:off x="4935009" y="2234720"/>
            <a:ext cx="3228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</a:rPr>
              <a:t>Signatária do Código de Boas Práticas de Normalização - </a:t>
            </a:r>
            <a:r>
              <a:rPr lang="pt-BR" sz="1400" i="1" dirty="0">
                <a:latin typeface="Century Gothic" panose="020B0502020202020204" pitchFamily="34" charset="0"/>
              </a:rPr>
              <a:t>World Trade </a:t>
            </a:r>
            <a:r>
              <a:rPr lang="en-US" sz="1400" i="1" dirty="0">
                <a:latin typeface="Century Gothic" panose="020B0502020202020204" pitchFamily="34" charset="0"/>
              </a:rPr>
              <a:t>Organization</a:t>
            </a:r>
            <a:r>
              <a:rPr lang="pt-BR" sz="1400" i="1" dirty="0">
                <a:latin typeface="Century Gothic" panose="020B0502020202020204" pitchFamily="34" charset="0"/>
              </a:rPr>
              <a:t> </a:t>
            </a:r>
            <a:r>
              <a:rPr lang="pt-BR" sz="1400" dirty="0">
                <a:latin typeface="Century Gothic" panose="020B0502020202020204" pitchFamily="34" charset="0"/>
              </a:rPr>
              <a:t>(WTO)</a:t>
            </a:r>
          </a:p>
        </p:txBody>
      </p:sp>
      <p:pic>
        <p:nvPicPr>
          <p:cNvPr id="22" name="Picture 4" descr="Mapa, conceito, illustration., negócio, apartamento, globo, pictograma,  isolado, redondo, planeta, experiência., vetorial, | CanStock">
            <a:extLst>
              <a:ext uri="{FF2B5EF4-FFF2-40B4-BE49-F238E27FC236}">
                <a16:creationId xmlns:a16="http://schemas.microsoft.com/office/drawing/2014/main" id="{68F45C0B-4CF0-43BE-7D4D-3902C99E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0600" y1="35000" x2="30600" y2="35000"/>
                        <a14:foregroundMark x1="45800" y1="28462" x2="45800" y2="28462"/>
                        <a14:foregroundMark x1="55400" y1="44231" x2="55400" y2="44231"/>
                        <a14:foregroundMark x1="39400" y1="54615" x2="39400" y2="54615"/>
                        <a14:foregroundMark x1="59400" y1="30769" x2="59400" y2="30769"/>
                        <a14:foregroundMark x1="50200" y1="28846" x2="50200" y2="28846"/>
                        <a14:foregroundMark x1="51400" y1="29231" x2="51400" y2="29231"/>
                        <a14:foregroundMark x1="40200" y1="35385" x2="40200" y2="3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255" y="1565855"/>
            <a:ext cx="875119" cy="9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6B08B796-39A7-8A3C-EEAA-55AB80F9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" y="2022012"/>
            <a:ext cx="662591" cy="65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documento com o ícone de caneta. símbolo do bloco de notas. pictograma de  lápis de vetor. ícone de linha de contrato. lista, arquivo, caderno,  relatório 5004109 Vetor no Vecteezy">
            <a:extLst>
              <a:ext uri="{FF2B5EF4-FFF2-40B4-BE49-F238E27FC236}">
                <a16:creationId xmlns:a16="http://schemas.microsoft.com/office/drawing/2014/main" id="{7C4C91CE-D4B2-F3C7-91B1-EA810D07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4388">
                        <a14:foregroundMark x1="53061" y1="38571" x2="53061" y2="38571"/>
                        <a14:foregroundMark x1="53061" y1="47143" x2="53061" y2="47143"/>
                        <a14:foregroundMark x1="51327" y1="56122" x2="51327" y2="56122"/>
                        <a14:foregroundMark x1="50000" y1="65102" x2="50000" y2="65102"/>
                        <a14:foregroundMark x1="46122" y1="75000" x2="46122" y2="75000"/>
                        <a14:foregroundMark x1="71837" y1="71939" x2="71837" y2="71939"/>
                        <a14:foregroundMark x1="94388" y1="45102" x2="94388" y2="45102"/>
                        <a14:foregroundMark x1="42959" y1="74184" x2="42959" y2="74184"/>
                        <a14:backgroundMark x1="68980" y1="72143" x2="68980" y2="72143"/>
                        <a14:backgroundMark x1="92347" y1="42551" x2="92347" y2="42551"/>
                        <a14:backgroundMark x1="66122" y1="75306" x2="66122" y2="7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07" y="1000890"/>
            <a:ext cx="887054" cy="8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7" descr="Aperto Mão Vetores, Ícones e Planos de Fundo para Baixar Grátis">
            <a:extLst>
              <a:ext uri="{FF2B5EF4-FFF2-40B4-BE49-F238E27FC236}">
                <a16:creationId xmlns:a16="http://schemas.microsoft.com/office/drawing/2014/main" id="{83CA5CE5-4524-753B-ECD5-4BED96140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 t="22873" r="9194" b="27439"/>
          <a:stretch/>
        </p:blipFill>
        <p:spPr bwMode="auto">
          <a:xfrm>
            <a:off x="3995849" y="2140892"/>
            <a:ext cx="782852" cy="4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927C4925-A6AA-6558-F9CB-F03B4DB55DE7}"/>
              </a:ext>
            </a:extLst>
          </p:cNvPr>
          <p:cNvSpPr/>
          <p:nvPr/>
        </p:nvSpPr>
        <p:spPr>
          <a:xfrm>
            <a:off x="805976" y="1900811"/>
            <a:ext cx="206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</a:rPr>
              <a:t>ABRANGÊNCIA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36BED05-9C3E-2D38-D6AC-E134503D3A6B}"/>
              </a:ext>
            </a:extLst>
          </p:cNvPr>
          <p:cNvSpPr/>
          <p:nvPr/>
        </p:nvSpPr>
        <p:spPr>
          <a:xfrm>
            <a:off x="9655374" y="1536057"/>
            <a:ext cx="206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REPRESENTAÇÃO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C87589D-6FBA-BC0C-9A14-6B806E5C8ACF}"/>
              </a:ext>
            </a:extLst>
          </p:cNvPr>
          <p:cNvSpPr/>
          <p:nvPr/>
        </p:nvSpPr>
        <p:spPr>
          <a:xfrm>
            <a:off x="4955996" y="994912"/>
            <a:ext cx="2952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NORMAS TÉCNICAS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47846BE-237F-7EE6-810D-E92B9AED11D3}"/>
              </a:ext>
            </a:extLst>
          </p:cNvPr>
          <p:cNvSpPr/>
          <p:nvPr/>
        </p:nvSpPr>
        <p:spPr>
          <a:xfrm>
            <a:off x="4935009" y="1916899"/>
            <a:ext cx="705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</a:rPr>
              <a:t>WTO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583DFADD-B4E2-738D-4BAE-2BC003446B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5995" y="3631169"/>
            <a:ext cx="3079233" cy="3043324"/>
          </a:xfrm>
          <a:prstGeom prst="rect">
            <a:avLst/>
          </a:prstGeom>
        </p:spPr>
      </p:pic>
      <p:pic>
        <p:nvPicPr>
          <p:cNvPr id="36" name="Gráfico 35" descr="Marcador com preenchimento sólido">
            <a:extLst>
              <a:ext uri="{FF2B5EF4-FFF2-40B4-BE49-F238E27FC236}">
                <a16:creationId xmlns:a16="http://schemas.microsoft.com/office/drawing/2014/main" id="{6A8FAA14-D8DF-DD62-6593-16303F6898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50870" y="5341628"/>
            <a:ext cx="241343" cy="241343"/>
          </a:xfrm>
          <a:prstGeom prst="rect">
            <a:avLst/>
          </a:prstGeom>
        </p:spPr>
      </p:pic>
      <p:pic>
        <p:nvPicPr>
          <p:cNvPr id="37" name="Gráfico 36" descr="Cidade com preenchimento sólido">
            <a:extLst>
              <a:ext uri="{FF2B5EF4-FFF2-40B4-BE49-F238E27FC236}">
                <a16:creationId xmlns:a16="http://schemas.microsoft.com/office/drawing/2014/main" id="{65806AD9-7C47-B21F-FFA8-AE3E26F2DBB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859975" y="3596783"/>
            <a:ext cx="581828" cy="581828"/>
          </a:xfrm>
          <a:prstGeom prst="rect">
            <a:avLst/>
          </a:prstGeom>
        </p:spPr>
      </p:pic>
      <p:pic>
        <p:nvPicPr>
          <p:cNvPr id="38" name="Gráfico 37" descr="Marcador com preenchimento sólido">
            <a:extLst>
              <a:ext uri="{FF2B5EF4-FFF2-40B4-BE49-F238E27FC236}">
                <a16:creationId xmlns:a16="http://schemas.microsoft.com/office/drawing/2014/main" id="{EE38C14C-5FD5-35BE-B355-49E69FB0FE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55596" y="5683680"/>
            <a:ext cx="241343" cy="241343"/>
          </a:xfrm>
          <a:prstGeom prst="rect">
            <a:avLst/>
          </a:prstGeom>
        </p:spPr>
      </p:pic>
      <p:pic>
        <p:nvPicPr>
          <p:cNvPr id="41" name="Gráfico 40" descr="Marcador com preenchimento sólido">
            <a:extLst>
              <a:ext uri="{FF2B5EF4-FFF2-40B4-BE49-F238E27FC236}">
                <a16:creationId xmlns:a16="http://schemas.microsoft.com/office/drawing/2014/main" id="{6C8B3D68-9447-895D-465A-70089CBDD7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46119" y="5596982"/>
            <a:ext cx="241343" cy="241343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538B7930-5BAA-4078-F32E-2A2FBF11FCE1}"/>
              </a:ext>
            </a:extLst>
          </p:cNvPr>
          <p:cNvSpPr txBox="1"/>
          <p:nvPr/>
        </p:nvSpPr>
        <p:spPr>
          <a:xfrm>
            <a:off x="10151609" y="5425694"/>
            <a:ext cx="1862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Belo Horizonte/MG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5F23EEE-7060-0ECB-8B16-FBEB241CE33F}"/>
              </a:ext>
            </a:extLst>
          </p:cNvPr>
          <p:cNvSpPr txBox="1"/>
          <p:nvPr/>
        </p:nvSpPr>
        <p:spPr>
          <a:xfrm>
            <a:off x="10006569" y="5683133"/>
            <a:ext cx="1862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Rio de Janeiro/RJ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569B607-02FF-E1FE-CEBC-AEE6181D51D9}"/>
              </a:ext>
            </a:extLst>
          </p:cNvPr>
          <p:cNvSpPr txBox="1"/>
          <p:nvPr/>
        </p:nvSpPr>
        <p:spPr>
          <a:xfrm>
            <a:off x="9576267" y="5877398"/>
            <a:ext cx="1184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São Paulo/SP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7F91E3F7-C3FA-602D-D86D-CE471B609A12}"/>
              </a:ext>
            </a:extLst>
          </p:cNvPr>
          <p:cNvSpPr txBox="1"/>
          <p:nvPr/>
        </p:nvSpPr>
        <p:spPr>
          <a:xfrm>
            <a:off x="10370077" y="3617434"/>
            <a:ext cx="18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b="1" i="0" dirty="0">
                <a:effectLst/>
                <a:latin typeface="Century Gothic" panose="020B0502020202020204" pitchFamily="34" charset="0"/>
              </a:rPr>
              <a:t>3 REGIONAIS</a:t>
            </a:r>
          </a:p>
          <a:p>
            <a:pPr algn="just"/>
            <a:r>
              <a:rPr lang="pt-BR" sz="1400" b="1" dirty="0">
                <a:latin typeface="Century Gothic" panose="020B0502020202020204" pitchFamily="34" charset="0"/>
              </a:rPr>
              <a:t>175 FUNCIONÁRIOS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EBDD56C-C7BD-50D0-B48F-5E40299769E3}"/>
              </a:ext>
            </a:extLst>
          </p:cNvPr>
          <p:cNvSpPr txBox="1"/>
          <p:nvPr/>
        </p:nvSpPr>
        <p:spPr>
          <a:xfrm>
            <a:off x="29980" y="4793485"/>
            <a:ext cx="1302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ACERVO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A346DD6-4935-FCDE-FEA9-61B59B30F451}"/>
              </a:ext>
            </a:extLst>
          </p:cNvPr>
          <p:cNvSpPr txBox="1"/>
          <p:nvPr/>
        </p:nvSpPr>
        <p:spPr>
          <a:xfrm>
            <a:off x="-46095" y="5861233"/>
            <a:ext cx="88086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MISSÃO</a:t>
            </a:r>
          </a:p>
          <a:p>
            <a:pPr algn="just"/>
            <a:r>
              <a:rPr lang="pt-BR" sz="1400" b="0" i="1" dirty="0">
                <a:effectLst/>
                <a:latin typeface="Century Gothic" panose="020B0502020202020204" pitchFamily="34" charset="0"/>
              </a:rPr>
              <a:t>Prover a sociedade brasileira de conhecimento sistematizado, por meio de documentos normativos,</a:t>
            </a:r>
            <a:r>
              <a:rPr lang="pt-BR" sz="1400" i="1" dirty="0">
                <a:latin typeface="Century Gothic" panose="020B0502020202020204" pitchFamily="34" charset="0"/>
              </a:rPr>
              <a:t> </a:t>
            </a:r>
            <a:r>
              <a:rPr lang="pt-BR" sz="1400" b="0" i="1" dirty="0">
                <a:effectLst/>
                <a:latin typeface="Century Gothic" panose="020B0502020202020204" pitchFamily="34" charset="0"/>
              </a:rPr>
              <a:t>contribuindo para o desenvolvimento científico e tecnológico, proteção do meio ambiente, defesa do consumidor e para inovação.</a:t>
            </a:r>
            <a:endParaRPr lang="pt-BR" sz="1400" i="1" dirty="0"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CD298F-46AD-2191-AE01-F63D5492C70D}"/>
              </a:ext>
            </a:extLst>
          </p:cNvPr>
          <p:cNvSpPr txBox="1"/>
          <p:nvPr/>
        </p:nvSpPr>
        <p:spPr>
          <a:xfrm>
            <a:off x="1650956" y="164131"/>
            <a:ext cx="4078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| Institucional</a:t>
            </a:r>
          </a:p>
        </p:txBody>
      </p:sp>
    </p:spTree>
    <p:extLst>
      <p:ext uri="{BB962C8B-B14F-4D97-AF65-F5344CB8AC3E}">
        <p14:creationId xmlns:p14="http://schemas.microsoft.com/office/powerpoint/2010/main" val="78819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F9E09-6A5F-94E1-A543-B1771288C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F868243-1289-E04B-5EEF-73AA38D0F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42E61EEA-8C07-1360-B87A-78CE2E464EB3}"/>
              </a:ext>
            </a:extLst>
          </p:cNvPr>
          <p:cNvSpPr/>
          <p:nvPr/>
        </p:nvSpPr>
        <p:spPr>
          <a:xfrm>
            <a:off x="6946776" y="1411694"/>
            <a:ext cx="2386467" cy="2386463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6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B9C5F0C-68F3-FEA6-C9E9-08721CACEB40}"/>
              </a:ext>
            </a:extLst>
          </p:cNvPr>
          <p:cNvSpPr/>
          <p:nvPr/>
        </p:nvSpPr>
        <p:spPr>
          <a:xfrm>
            <a:off x="4379511" y="2012250"/>
            <a:ext cx="1598380" cy="1598375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6" dirty="0">
              <a:solidFill>
                <a:schemeClr val="tx1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435B5F6-560F-E77C-022D-6D15440CD08B}"/>
              </a:ext>
            </a:extLst>
          </p:cNvPr>
          <p:cNvSpPr/>
          <p:nvPr/>
        </p:nvSpPr>
        <p:spPr>
          <a:xfrm>
            <a:off x="4164269" y="4016740"/>
            <a:ext cx="1758594" cy="1758592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6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E855A12-E9A6-C1F9-574F-DB42CB8CD474}"/>
              </a:ext>
            </a:extLst>
          </p:cNvPr>
          <p:cNvSpPr/>
          <p:nvPr/>
        </p:nvSpPr>
        <p:spPr>
          <a:xfrm>
            <a:off x="6350404" y="4120168"/>
            <a:ext cx="1758598" cy="1758592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6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FD242B9-6152-BF93-9280-81DFB7E8F004}"/>
              </a:ext>
            </a:extLst>
          </p:cNvPr>
          <p:cNvSpPr/>
          <p:nvPr/>
        </p:nvSpPr>
        <p:spPr>
          <a:xfrm>
            <a:off x="10130231" y="3798154"/>
            <a:ext cx="2040253" cy="2040251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6" dirty="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5644560C-9263-9A51-6616-A375BE137564}"/>
              </a:ext>
            </a:extLst>
          </p:cNvPr>
          <p:cNvSpPr/>
          <p:nvPr/>
        </p:nvSpPr>
        <p:spPr>
          <a:xfrm>
            <a:off x="8489147" y="4873231"/>
            <a:ext cx="1504920" cy="1504918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6" dirty="0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6E4F7B1A-B4C1-138D-86FC-3D6BB6159591}"/>
              </a:ext>
            </a:extLst>
          </p:cNvPr>
          <p:cNvSpPr/>
          <p:nvPr/>
        </p:nvSpPr>
        <p:spPr>
          <a:xfrm>
            <a:off x="10325038" y="1781206"/>
            <a:ext cx="1845446" cy="1845441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6" dirty="0"/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A4664854-8D6D-A6D3-AC8F-0072CA820BCC}"/>
              </a:ext>
            </a:extLst>
          </p:cNvPr>
          <p:cNvCxnSpPr>
            <a:stCxn id="4" idx="15"/>
            <a:endCxn id="3" idx="49"/>
          </p:cNvCxnSpPr>
          <p:nvPr/>
        </p:nvCxnSpPr>
        <p:spPr>
          <a:xfrm flipV="1">
            <a:off x="5974039" y="2487965"/>
            <a:ext cx="978489" cy="2451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7CB99A03-AA09-485F-8CBF-A1ABF10BA0BF}"/>
              </a:ext>
            </a:extLst>
          </p:cNvPr>
          <p:cNvCxnSpPr>
            <a:stCxn id="7" idx="9"/>
            <a:endCxn id="3" idx="42"/>
          </p:cNvCxnSpPr>
          <p:nvPr/>
        </p:nvCxnSpPr>
        <p:spPr>
          <a:xfrm flipV="1">
            <a:off x="5723271" y="3267849"/>
            <a:ext cx="1424601" cy="10703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2">
            <a:extLst>
              <a:ext uri="{FF2B5EF4-FFF2-40B4-BE49-F238E27FC236}">
                <a16:creationId xmlns:a16="http://schemas.microsoft.com/office/drawing/2014/main" id="{70842F0B-86CB-23EE-2B3D-3E93EB18E533}"/>
              </a:ext>
            </a:extLst>
          </p:cNvPr>
          <p:cNvCxnSpPr>
            <a:cxnSpLocks/>
            <a:stCxn id="8" idx="2"/>
            <a:endCxn id="3" idx="37"/>
          </p:cNvCxnSpPr>
          <p:nvPr/>
        </p:nvCxnSpPr>
        <p:spPr>
          <a:xfrm flipV="1">
            <a:off x="7401245" y="3657260"/>
            <a:ext cx="176275" cy="4797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3">
            <a:extLst>
              <a:ext uri="{FF2B5EF4-FFF2-40B4-BE49-F238E27FC236}">
                <a16:creationId xmlns:a16="http://schemas.microsoft.com/office/drawing/2014/main" id="{6386E017-CD23-505B-9E93-622C0997AFED}"/>
              </a:ext>
            </a:extLst>
          </p:cNvPr>
          <p:cNvCxnSpPr>
            <a:stCxn id="10" idx="60"/>
            <a:endCxn id="3" idx="28"/>
          </p:cNvCxnSpPr>
          <p:nvPr/>
        </p:nvCxnSpPr>
        <p:spPr>
          <a:xfrm flipH="1" flipV="1">
            <a:off x="8596637" y="3707329"/>
            <a:ext cx="357019" cy="12231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3812E516-2A03-49D3-0844-DB2DEBBB2D4B}"/>
              </a:ext>
            </a:extLst>
          </p:cNvPr>
          <p:cNvCxnSpPr>
            <a:cxnSpLocks/>
            <a:stCxn id="9" idx="53"/>
            <a:endCxn id="3" idx="23"/>
          </p:cNvCxnSpPr>
          <p:nvPr/>
        </p:nvCxnSpPr>
        <p:spPr>
          <a:xfrm flipH="1" flipV="1">
            <a:off x="9062391" y="3361900"/>
            <a:ext cx="1188297" cy="97549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5">
            <a:extLst>
              <a:ext uri="{FF2B5EF4-FFF2-40B4-BE49-F238E27FC236}">
                <a16:creationId xmlns:a16="http://schemas.microsoft.com/office/drawing/2014/main" id="{8A010106-A180-18E5-1773-1F7B4CCBDBAF}"/>
              </a:ext>
            </a:extLst>
          </p:cNvPr>
          <p:cNvCxnSpPr>
            <a:stCxn id="11" idx="49"/>
            <a:endCxn id="3" idx="15"/>
          </p:cNvCxnSpPr>
          <p:nvPr/>
        </p:nvCxnSpPr>
        <p:spPr>
          <a:xfrm flipH="1" flipV="1">
            <a:off x="9327491" y="2487965"/>
            <a:ext cx="1001994" cy="12551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9">
            <a:extLst>
              <a:ext uri="{FF2B5EF4-FFF2-40B4-BE49-F238E27FC236}">
                <a16:creationId xmlns:a16="http://schemas.microsoft.com/office/drawing/2014/main" id="{79D426C1-C160-1490-2BCC-029B55473407}"/>
              </a:ext>
            </a:extLst>
          </p:cNvPr>
          <p:cNvSpPr txBox="1"/>
          <p:nvPr/>
        </p:nvSpPr>
        <p:spPr>
          <a:xfrm>
            <a:off x="4473874" y="2989615"/>
            <a:ext cx="14117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200" b="1" cap="all" spc="20" dirty="0">
                <a:latin typeface="Century Gothic" panose="020B0502020202020204" pitchFamily="34" charset="0"/>
              </a:rPr>
              <a:t>atualização</a:t>
            </a:r>
          </a:p>
        </p:txBody>
      </p:sp>
      <p:sp>
        <p:nvSpPr>
          <p:cNvPr id="38" name="TextBox 40">
            <a:extLst>
              <a:ext uri="{FF2B5EF4-FFF2-40B4-BE49-F238E27FC236}">
                <a16:creationId xmlns:a16="http://schemas.microsoft.com/office/drawing/2014/main" id="{9D5C44EA-79F0-4496-23C0-42BA7B5C6991}"/>
              </a:ext>
            </a:extLst>
          </p:cNvPr>
          <p:cNvSpPr txBox="1"/>
          <p:nvPr/>
        </p:nvSpPr>
        <p:spPr>
          <a:xfrm>
            <a:off x="7087335" y="2908696"/>
            <a:ext cx="21053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cap="all" spc="20" dirty="0">
                <a:solidFill>
                  <a:schemeClr val="bg1"/>
                </a:solidFill>
                <a:latin typeface="Century Gothic" panose="020B0502020202020204" pitchFamily="34" charset="0"/>
              </a:rPr>
              <a:t>CONSENSO</a:t>
            </a:r>
          </a:p>
        </p:txBody>
      </p:sp>
      <p:sp>
        <p:nvSpPr>
          <p:cNvPr id="39" name="TextBox 41">
            <a:extLst>
              <a:ext uri="{FF2B5EF4-FFF2-40B4-BE49-F238E27FC236}">
                <a16:creationId xmlns:a16="http://schemas.microsoft.com/office/drawing/2014/main" id="{259EA04B-C186-0D45-044B-EAAF9A94936F}"/>
              </a:ext>
            </a:extLst>
          </p:cNvPr>
          <p:cNvSpPr txBox="1"/>
          <p:nvPr/>
        </p:nvSpPr>
        <p:spPr>
          <a:xfrm>
            <a:off x="4337711" y="5125632"/>
            <a:ext cx="14117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 algn="ctr">
              <a:defRPr sz="1200" b="1" cap="all" spc="20">
                <a:latin typeface="Arial" panose="020B0604020202020204" pitchFamily="34" charset="0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SIMPLIFICAÇÃO</a:t>
            </a:r>
          </a:p>
        </p:txBody>
      </p:sp>
      <p:sp>
        <p:nvSpPr>
          <p:cNvPr id="40" name="TextBox 42">
            <a:extLst>
              <a:ext uri="{FF2B5EF4-FFF2-40B4-BE49-F238E27FC236}">
                <a16:creationId xmlns:a16="http://schemas.microsoft.com/office/drawing/2014/main" id="{E1644068-2864-8F96-87DA-E17DFDEA26BF}"/>
              </a:ext>
            </a:extLst>
          </p:cNvPr>
          <p:cNvSpPr txBox="1"/>
          <p:nvPr/>
        </p:nvSpPr>
        <p:spPr>
          <a:xfrm>
            <a:off x="6512453" y="5153056"/>
            <a:ext cx="14117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 algn="ctr">
              <a:defRPr sz="1200" b="1" cap="all" spc="20"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VOLUNTARIEDADE</a:t>
            </a:r>
          </a:p>
        </p:txBody>
      </p:sp>
      <p:sp>
        <p:nvSpPr>
          <p:cNvPr id="41" name="TextBox 43">
            <a:extLst>
              <a:ext uri="{FF2B5EF4-FFF2-40B4-BE49-F238E27FC236}">
                <a16:creationId xmlns:a16="http://schemas.microsoft.com/office/drawing/2014/main" id="{A94D9FC7-2AB9-8745-0CF0-E38E7F89BB4A}"/>
              </a:ext>
            </a:extLst>
          </p:cNvPr>
          <p:cNvSpPr txBox="1"/>
          <p:nvPr/>
        </p:nvSpPr>
        <p:spPr>
          <a:xfrm>
            <a:off x="8542650" y="5787989"/>
            <a:ext cx="14117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 algn="ctr">
              <a:defRPr sz="1200" b="1" cap="all" spc="2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PARIDADE</a:t>
            </a:r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E1820FD1-C696-4E18-5A8B-9A2D78851EE4}"/>
              </a:ext>
            </a:extLst>
          </p:cNvPr>
          <p:cNvSpPr txBox="1"/>
          <p:nvPr/>
        </p:nvSpPr>
        <p:spPr>
          <a:xfrm>
            <a:off x="10309143" y="4999464"/>
            <a:ext cx="16443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 algn="ctr">
              <a:defRPr sz="1200" b="1" cap="all" spc="20"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REPRESENTATIVIDADE</a:t>
            </a:r>
          </a:p>
        </p:txBody>
      </p:sp>
      <p:sp>
        <p:nvSpPr>
          <p:cNvPr id="43" name="TextBox 45">
            <a:extLst>
              <a:ext uri="{FF2B5EF4-FFF2-40B4-BE49-F238E27FC236}">
                <a16:creationId xmlns:a16="http://schemas.microsoft.com/office/drawing/2014/main" id="{6EFD26DC-B664-A3AB-9374-0A3FC8CE68D5}"/>
              </a:ext>
            </a:extLst>
          </p:cNvPr>
          <p:cNvSpPr txBox="1"/>
          <p:nvPr/>
        </p:nvSpPr>
        <p:spPr>
          <a:xfrm>
            <a:off x="10541738" y="2950758"/>
            <a:ext cx="14117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 algn="ctr">
              <a:defRPr sz="1200" b="1" cap="all" spc="2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TRANSPARÊNCIA</a:t>
            </a:r>
          </a:p>
        </p:txBody>
      </p:sp>
      <p:sp>
        <p:nvSpPr>
          <p:cNvPr id="44" name="Freeform 10">
            <a:extLst>
              <a:ext uri="{FF2B5EF4-FFF2-40B4-BE49-F238E27FC236}">
                <a16:creationId xmlns:a16="http://schemas.microsoft.com/office/drawing/2014/main" id="{C2A9D7CD-9AE6-E828-A60F-70AB0A6191DE}"/>
              </a:ext>
            </a:extLst>
          </p:cNvPr>
          <p:cNvSpPr>
            <a:spLocks noEditPoints="1"/>
          </p:cNvSpPr>
          <p:nvPr/>
        </p:nvSpPr>
        <p:spPr bwMode="auto">
          <a:xfrm>
            <a:off x="4650214" y="4451241"/>
            <a:ext cx="683047" cy="533932"/>
          </a:xfrm>
          <a:custGeom>
            <a:avLst/>
            <a:gdLst>
              <a:gd name="T0" fmla="*/ 900 w 1024"/>
              <a:gd name="T1" fmla="*/ 643 h 800"/>
              <a:gd name="T2" fmla="*/ 900 w 1024"/>
              <a:gd name="T3" fmla="*/ 617 h 800"/>
              <a:gd name="T4" fmla="*/ 190 w 1024"/>
              <a:gd name="T5" fmla="*/ 113 h 800"/>
              <a:gd name="T6" fmla="*/ 13 w 1024"/>
              <a:gd name="T7" fmla="*/ 106 h 800"/>
              <a:gd name="T8" fmla="*/ 0 w 1024"/>
              <a:gd name="T9" fmla="*/ 177 h 800"/>
              <a:gd name="T10" fmla="*/ 194 w 1024"/>
              <a:gd name="T11" fmla="*/ 190 h 800"/>
              <a:gd name="T12" fmla="*/ 400 w 1024"/>
              <a:gd name="T13" fmla="*/ 643 h 800"/>
              <a:gd name="T14" fmla="*/ 26 w 1024"/>
              <a:gd name="T15" fmla="*/ 132 h 800"/>
              <a:gd name="T16" fmla="*/ 183 w 1024"/>
              <a:gd name="T17" fmla="*/ 164 h 800"/>
              <a:gd name="T18" fmla="*/ 1024 w 1024"/>
              <a:gd name="T19" fmla="*/ 193 h 800"/>
              <a:gd name="T20" fmla="*/ 1011 w 1024"/>
              <a:gd name="T21" fmla="*/ 282 h 800"/>
              <a:gd name="T22" fmla="*/ 868 w 1024"/>
              <a:gd name="T23" fmla="*/ 578 h 800"/>
              <a:gd name="T24" fmla="*/ 454 w 1024"/>
              <a:gd name="T25" fmla="*/ 586 h 800"/>
              <a:gd name="T26" fmla="*/ 327 w 1024"/>
              <a:gd name="T27" fmla="*/ 282 h 800"/>
              <a:gd name="T28" fmla="*/ 286 w 1024"/>
              <a:gd name="T29" fmla="*/ 269 h 800"/>
              <a:gd name="T30" fmla="*/ 299 w 1024"/>
              <a:gd name="T31" fmla="*/ 180 h 800"/>
              <a:gd name="T32" fmla="*/ 546 w 1024"/>
              <a:gd name="T33" fmla="*/ 193 h 800"/>
              <a:gd name="T34" fmla="*/ 312 w 1024"/>
              <a:gd name="T35" fmla="*/ 206 h 800"/>
              <a:gd name="T36" fmla="*/ 336 w 1024"/>
              <a:gd name="T37" fmla="*/ 256 h 800"/>
              <a:gd name="T38" fmla="*/ 463 w 1024"/>
              <a:gd name="T39" fmla="*/ 560 h 800"/>
              <a:gd name="T40" fmla="*/ 961 w 1024"/>
              <a:gd name="T41" fmla="*/ 264 h 800"/>
              <a:gd name="T42" fmla="*/ 998 w 1024"/>
              <a:gd name="T43" fmla="*/ 256 h 800"/>
              <a:gd name="T44" fmla="*/ 782 w 1024"/>
              <a:gd name="T45" fmla="*/ 206 h 800"/>
              <a:gd name="T46" fmla="*/ 782 w 1024"/>
              <a:gd name="T47" fmla="*/ 180 h 800"/>
              <a:gd name="T48" fmla="*/ 1024 w 1024"/>
              <a:gd name="T49" fmla="*/ 193 h 800"/>
              <a:gd name="T50" fmla="*/ 781 w 1024"/>
              <a:gd name="T51" fmla="*/ 726 h 800"/>
              <a:gd name="T52" fmla="*/ 927 w 1024"/>
              <a:gd name="T53" fmla="*/ 726 h 800"/>
              <a:gd name="T54" fmla="*/ 854 w 1024"/>
              <a:gd name="T55" fmla="*/ 773 h 800"/>
              <a:gd name="T56" fmla="*/ 854 w 1024"/>
              <a:gd name="T57" fmla="*/ 680 h 800"/>
              <a:gd name="T58" fmla="*/ 854 w 1024"/>
              <a:gd name="T59" fmla="*/ 773 h 800"/>
              <a:gd name="T60" fmla="*/ 329 w 1024"/>
              <a:gd name="T61" fmla="*/ 726 h 800"/>
              <a:gd name="T62" fmla="*/ 475 w 1024"/>
              <a:gd name="T63" fmla="*/ 726 h 800"/>
              <a:gd name="T64" fmla="*/ 402 w 1024"/>
              <a:gd name="T65" fmla="*/ 773 h 800"/>
              <a:gd name="T66" fmla="*/ 402 w 1024"/>
              <a:gd name="T67" fmla="*/ 680 h 800"/>
              <a:gd name="T68" fmla="*/ 402 w 1024"/>
              <a:gd name="T69" fmla="*/ 773 h 800"/>
              <a:gd name="T70" fmla="*/ 488 w 1024"/>
              <a:gd name="T71" fmla="*/ 293 h 800"/>
              <a:gd name="T72" fmla="*/ 655 w 1024"/>
              <a:gd name="T73" fmla="*/ 482 h 800"/>
              <a:gd name="T74" fmla="*/ 822 w 1024"/>
              <a:gd name="T75" fmla="*/ 293 h 800"/>
              <a:gd name="T76" fmla="*/ 812 w 1024"/>
              <a:gd name="T77" fmla="*/ 272 h 800"/>
              <a:gd name="T78" fmla="*/ 750 w 1024"/>
              <a:gd name="T79" fmla="*/ 14 h 800"/>
              <a:gd name="T80" fmla="*/ 573 w 1024"/>
              <a:gd name="T81" fmla="*/ 0 h 800"/>
              <a:gd name="T82" fmla="*/ 560 w 1024"/>
              <a:gd name="T83" fmla="*/ 272 h 800"/>
              <a:gd name="T84" fmla="*/ 486 w 1024"/>
              <a:gd name="T85" fmla="*/ 279 h 800"/>
              <a:gd name="T86" fmla="*/ 586 w 1024"/>
              <a:gd name="T87" fmla="*/ 285 h 800"/>
              <a:gd name="T88" fmla="*/ 724 w 1024"/>
              <a:gd name="T89" fmla="*/ 27 h 800"/>
              <a:gd name="T90" fmla="*/ 737 w 1024"/>
              <a:gd name="T91" fmla="*/ 298 h 800"/>
              <a:gd name="T92" fmla="*/ 655 w 1024"/>
              <a:gd name="T93" fmla="*/ 449 h 800"/>
              <a:gd name="T94" fmla="*/ 573 w 1024"/>
              <a:gd name="T95" fmla="*/ 298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24" h="800">
                <a:moveTo>
                  <a:pt x="400" y="643"/>
                </a:moveTo>
                <a:cubicBezTo>
                  <a:pt x="900" y="643"/>
                  <a:pt x="900" y="643"/>
                  <a:pt x="900" y="643"/>
                </a:cubicBezTo>
                <a:cubicBezTo>
                  <a:pt x="908" y="643"/>
                  <a:pt x="914" y="638"/>
                  <a:pt x="914" y="630"/>
                </a:cubicBezTo>
                <a:cubicBezTo>
                  <a:pt x="914" y="623"/>
                  <a:pt x="908" y="617"/>
                  <a:pt x="900" y="617"/>
                </a:cubicBezTo>
                <a:cubicBezTo>
                  <a:pt x="408" y="617"/>
                  <a:pt x="408" y="617"/>
                  <a:pt x="408" y="617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88" y="109"/>
                  <a:pt x="183" y="106"/>
                  <a:pt x="178" y="106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6" y="106"/>
                  <a:pt x="0" y="111"/>
                  <a:pt x="0" y="119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184"/>
                  <a:pt x="6" y="190"/>
                  <a:pt x="13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388" y="636"/>
                  <a:pt x="388" y="636"/>
                  <a:pt x="388" y="636"/>
                </a:cubicBezTo>
                <a:cubicBezTo>
                  <a:pt x="390" y="640"/>
                  <a:pt x="394" y="643"/>
                  <a:pt x="400" y="643"/>
                </a:cubicBezTo>
                <a:close/>
                <a:moveTo>
                  <a:pt x="26" y="164"/>
                </a:moveTo>
                <a:cubicBezTo>
                  <a:pt x="26" y="132"/>
                  <a:pt x="26" y="132"/>
                  <a:pt x="26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83" y="164"/>
                  <a:pt x="183" y="164"/>
                  <a:pt x="183" y="164"/>
                </a:cubicBezTo>
                <a:lnTo>
                  <a:pt x="26" y="164"/>
                </a:lnTo>
                <a:close/>
                <a:moveTo>
                  <a:pt x="1024" y="193"/>
                </a:moveTo>
                <a:cubicBezTo>
                  <a:pt x="1024" y="269"/>
                  <a:pt x="1024" y="269"/>
                  <a:pt x="1024" y="269"/>
                </a:cubicBezTo>
                <a:cubicBezTo>
                  <a:pt x="1024" y="276"/>
                  <a:pt x="1018" y="282"/>
                  <a:pt x="1011" y="282"/>
                </a:cubicBezTo>
                <a:cubicBezTo>
                  <a:pt x="983" y="282"/>
                  <a:pt x="983" y="282"/>
                  <a:pt x="983" y="282"/>
                </a:cubicBezTo>
                <a:cubicBezTo>
                  <a:pt x="868" y="578"/>
                  <a:pt x="868" y="578"/>
                  <a:pt x="868" y="578"/>
                </a:cubicBezTo>
                <a:cubicBezTo>
                  <a:pt x="866" y="583"/>
                  <a:pt x="861" y="586"/>
                  <a:pt x="855" y="586"/>
                </a:cubicBezTo>
                <a:cubicBezTo>
                  <a:pt x="454" y="586"/>
                  <a:pt x="454" y="586"/>
                  <a:pt x="454" y="586"/>
                </a:cubicBezTo>
                <a:cubicBezTo>
                  <a:pt x="449" y="586"/>
                  <a:pt x="444" y="583"/>
                  <a:pt x="442" y="578"/>
                </a:cubicBezTo>
                <a:cubicBezTo>
                  <a:pt x="327" y="282"/>
                  <a:pt x="327" y="282"/>
                  <a:pt x="327" y="282"/>
                </a:cubicBezTo>
                <a:cubicBezTo>
                  <a:pt x="299" y="282"/>
                  <a:pt x="299" y="282"/>
                  <a:pt x="299" y="282"/>
                </a:cubicBezTo>
                <a:cubicBezTo>
                  <a:pt x="292" y="282"/>
                  <a:pt x="286" y="276"/>
                  <a:pt x="286" y="269"/>
                </a:cubicBezTo>
                <a:cubicBezTo>
                  <a:pt x="286" y="193"/>
                  <a:pt x="286" y="193"/>
                  <a:pt x="286" y="193"/>
                </a:cubicBezTo>
                <a:cubicBezTo>
                  <a:pt x="286" y="186"/>
                  <a:pt x="292" y="180"/>
                  <a:pt x="299" y="180"/>
                </a:cubicBezTo>
                <a:cubicBezTo>
                  <a:pt x="533" y="180"/>
                  <a:pt x="533" y="180"/>
                  <a:pt x="533" y="180"/>
                </a:cubicBezTo>
                <a:cubicBezTo>
                  <a:pt x="540" y="180"/>
                  <a:pt x="546" y="186"/>
                  <a:pt x="546" y="193"/>
                </a:cubicBezTo>
                <a:cubicBezTo>
                  <a:pt x="546" y="200"/>
                  <a:pt x="540" y="206"/>
                  <a:pt x="533" y="206"/>
                </a:cubicBezTo>
                <a:cubicBezTo>
                  <a:pt x="312" y="206"/>
                  <a:pt x="312" y="206"/>
                  <a:pt x="312" y="206"/>
                </a:cubicBezTo>
                <a:cubicBezTo>
                  <a:pt x="312" y="256"/>
                  <a:pt x="312" y="256"/>
                  <a:pt x="312" y="256"/>
                </a:cubicBezTo>
                <a:cubicBezTo>
                  <a:pt x="336" y="256"/>
                  <a:pt x="336" y="256"/>
                  <a:pt x="336" y="256"/>
                </a:cubicBezTo>
                <a:cubicBezTo>
                  <a:pt x="341" y="256"/>
                  <a:pt x="346" y="259"/>
                  <a:pt x="348" y="264"/>
                </a:cubicBezTo>
                <a:cubicBezTo>
                  <a:pt x="463" y="560"/>
                  <a:pt x="463" y="560"/>
                  <a:pt x="463" y="560"/>
                </a:cubicBezTo>
                <a:cubicBezTo>
                  <a:pt x="846" y="560"/>
                  <a:pt x="846" y="560"/>
                  <a:pt x="846" y="560"/>
                </a:cubicBezTo>
                <a:cubicBezTo>
                  <a:pt x="961" y="264"/>
                  <a:pt x="961" y="264"/>
                  <a:pt x="961" y="264"/>
                </a:cubicBezTo>
                <a:cubicBezTo>
                  <a:pt x="963" y="259"/>
                  <a:pt x="968" y="256"/>
                  <a:pt x="974" y="256"/>
                </a:cubicBezTo>
                <a:cubicBezTo>
                  <a:pt x="998" y="256"/>
                  <a:pt x="998" y="256"/>
                  <a:pt x="998" y="256"/>
                </a:cubicBezTo>
                <a:cubicBezTo>
                  <a:pt x="998" y="206"/>
                  <a:pt x="998" y="206"/>
                  <a:pt x="998" y="206"/>
                </a:cubicBezTo>
                <a:cubicBezTo>
                  <a:pt x="782" y="206"/>
                  <a:pt x="782" y="206"/>
                  <a:pt x="782" y="206"/>
                </a:cubicBezTo>
                <a:cubicBezTo>
                  <a:pt x="775" y="206"/>
                  <a:pt x="769" y="200"/>
                  <a:pt x="769" y="193"/>
                </a:cubicBezTo>
                <a:cubicBezTo>
                  <a:pt x="769" y="186"/>
                  <a:pt x="775" y="180"/>
                  <a:pt x="782" y="180"/>
                </a:cubicBezTo>
                <a:cubicBezTo>
                  <a:pt x="1011" y="180"/>
                  <a:pt x="1011" y="180"/>
                  <a:pt x="1011" y="180"/>
                </a:cubicBezTo>
                <a:cubicBezTo>
                  <a:pt x="1018" y="180"/>
                  <a:pt x="1024" y="186"/>
                  <a:pt x="1024" y="193"/>
                </a:cubicBezTo>
                <a:close/>
                <a:moveTo>
                  <a:pt x="854" y="653"/>
                </a:moveTo>
                <a:cubicBezTo>
                  <a:pt x="813" y="653"/>
                  <a:pt x="781" y="686"/>
                  <a:pt x="781" y="726"/>
                </a:cubicBezTo>
                <a:cubicBezTo>
                  <a:pt x="781" y="767"/>
                  <a:pt x="813" y="800"/>
                  <a:pt x="854" y="800"/>
                </a:cubicBezTo>
                <a:cubicBezTo>
                  <a:pt x="894" y="800"/>
                  <a:pt x="927" y="767"/>
                  <a:pt x="927" y="726"/>
                </a:cubicBezTo>
                <a:cubicBezTo>
                  <a:pt x="927" y="686"/>
                  <a:pt x="894" y="653"/>
                  <a:pt x="854" y="653"/>
                </a:cubicBezTo>
                <a:close/>
                <a:moveTo>
                  <a:pt x="854" y="773"/>
                </a:moveTo>
                <a:cubicBezTo>
                  <a:pt x="828" y="773"/>
                  <a:pt x="807" y="752"/>
                  <a:pt x="807" y="726"/>
                </a:cubicBezTo>
                <a:cubicBezTo>
                  <a:pt x="807" y="701"/>
                  <a:pt x="828" y="680"/>
                  <a:pt x="854" y="680"/>
                </a:cubicBezTo>
                <a:cubicBezTo>
                  <a:pt x="880" y="680"/>
                  <a:pt x="901" y="701"/>
                  <a:pt x="901" y="726"/>
                </a:cubicBezTo>
                <a:cubicBezTo>
                  <a:pt x="901" y="752"/>
                  <a:pt x="880" y="773"/>
                  <a:pt x="854" y="773"/>
                </a:cubicBezTo>
                <a:close/>
                <a:moveTo>
                  <a:pt x="402" y="653"/>
                </a:moveTo>
                <a:cubicBezTo>
                  <a:pt x="361" y="653"/>
                  <a:pt x="329" y="686"/>
                  <a:pt x="329" y="726"/>
                </a:cubicBezTo>
                <a:cubicBezTo>
                  <a:pt x="329" y="767"/>
                  <a:pt x="361" y="800"/>
                  <a:pt x="402" y="800"/>
                </a:cubicBezTo>
                <a:cubicBezTo>
                  <a:pt x="442" y="800"/>
                  <a:pt x="475" y="767"/>
                  <a:pt x="475" y="726"/>
                </a:cubicBezTo>
                <a:cubicBezTo>
                  <a:pt x="475" y="686"/>
                  <a:pt x="442" y="653"/>
                  <a:pt x="402" y="653"/>
                </a:cubicBezTo>
                <a:close/>
                <a:moveTo>
                  <a:pt x="402" y="773"/>
                </a:moveTo>
                <a:cubicBezTo>
                  <a:pt x="376" y="773"/>
                  <a:pt x="355" y="752"/>
                  <a:pt x="355" y="726"/>
                </a:cubicBezTo>
                <a:cubicBezTo>
                  <a:pt x="355" y="701"/>
                  <a:pt x="376" y="680"/>
                  <a:pt x="402" y="680"/>
                </a:cubicBezTo>
                <a:cubicBezTo>
                  <a:pt x="427" y="680"/>
                  <a:pt x="448" y="701"/>
                  <a:pt x="448" y="726"/>
                </a:cubicBezTo>
                <a:cubicBezTo>
                  <a:pt x="448" y="752"/>
                  <a:pt x="427" y="773"/>
                  <a:pt x="402" y="773"/>
                </a:cubicBezTo>
                <a:close/>
                <a:moveTo>
                  <a:pt x="486" y="279"/>
                </a:moveTo>
                <a:cubicBezTo>
                  <a:pt x="483" y="284"/>
                  <a:pt x="484" y="289"/>
                  <a:pt x="488" y="293"/>
                </a:cubicBezTo>
                <a:cubicBezTo>
                  <a:pt x="645" y="478"/>
                  <a:pt x="645" y="478"/>
                  <a:pt x="645" y="478"/>
                </a:cubicBezTo>
                <a:cubicBezTo>
                  <a:pt x="647" y="481"/>
                  <a:pt x="651" y="482"/>
                  <a:pt x="655" y="482"/>
                </a:cubicBezTo>
                <a:cubicBezTo>
                  <a:pt x="659" y="482"/>
                  <a:pt x="662" y="481"/>
                  <a:pt x="665" y="478"/>
                </a:cubicBezTo>
                <a:cubicBezTo>
                  <a:pt x="822" y="293"/>
                  <a:pt x="822" y="293"/>
                  <a:pt x="822" y="293"/>
                </a:cubicBezTo>
                <a:cubicBezTo>
                  <a:pt x="825" y="289"/>
                  <a:pt x="826" y="284"/>
                  <a:pt x="824" y="279"/>
                </a:cubicBezTo>
                <a:cubicBezTo>
                  <a:pt x="822" y="274"/>
                  <a:pt x="817" y="272"/>
                  <a:pt x="812" y="272"/>
                </a:cubicBezTo>
                <a:cubicBezTo>
                  <a:pt x="750" y="272"/>
                  <a:pt x="750" y="272"/>
                  <a:pt x="750" y="272"/>
                </a:cubicBezTo>
                <a:cubicBezTo>
                  <a:pt x="750" y="14"/>
                  <a:pt x="750" y="14"/>
                  <a:pt x="750" y="14"/>
                </a:cubicBezTo>
                <a:cubicBezTo>
                  <a:pt x="750" y="6"/>
                  <a:pt x="744" y="0"/>
                  <a:pt x="73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66" y="0"/>
                  <a:pt x="560" y="6"/>
                  <a:pt x="560" y="14"/>
                </a:cubicBezTo>
                <a:cubicBezTo>
                  <a:pt x="560" y="272"/>
                  <a:pt x="560" y="272"/>
                  <a:pt x="560" y="272"/>
                </a:cubicBezTo>
                <a:cubicBezTo>
                  <a:pt x="498" y="272"/>
                  <a:pt x="498" y="272"/>
                  <a:pt x="498" y="272"/>
                </a:cubicBezTo>
                <a:cubicBezTo>
                  <a:pt x="492" y="272"/>
                  <a:pt x="488" y="274"/>
                  <a:pt x="486" y="279"/>
                </a:cubicBezTo>
                <a:close/>
                <a:moveTo>
                  <a:pt x="573" y="298"/>
                </a:moveTo>
                <a:cubicBezTo>
                  <a:pt x="580" y="298"/>
                  <a:pt x="586" y="292"/>
                  <a:pt x="586" y="285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724" y="27"/>
                  <a:pt x="724" y="27"/>
                  <a:pt x="724" y="27"/>
                </a:cubicBezTo>
                <a:cubicBezTo>
                  <a:pt x="724" y="285"/>
                  <a:pt x="724" y="285"/>
                  <a:pt x="724" y="285"/>
                </a:cubicBezTo>
                <a:cubicBezTo>
                  <a:pt x="724" y="292"/>
                  <a:pt x="730" y="298"/>
                  <a:pt x="737" y="298"/>
                </a:cubicBezTo>
                <a:cubicBezTo>
                  <a:pt x="784" y="298"/>
                  <a:pt x="784" y="298"/>
                  <a:pt x="784" y="298"/>
                </a:cubicBezTo>
                <a:cubicBezTo>
                  <a:pt x="655" y="449"/>
                  <a:pt x="655" y="449"/>
                  <a:pt x="655" y="449"/>
                </a:cubicBezTo>
                <a:cubicBezTo>
                  <a:pt x="526" y="298"/>
                  <a:pt x="526" y="298"/>
                  <a:pt x="526" y="298"/>
                </a:cubicBezTo>
                <a:lnTo>
                  <a:pt x="573" y="2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C2466621-49DC-E874-9CE4-DC0CD93769CB}"/>
              </a:ext>
            </a:extLst>
          </p:cNvPr>
          <p:cNvSpPr>
            <a:spLocks noEditPoints="1"/>
          </p:cNvSpPr>
          <p:nvPr/>
        </p:nvSpPr>
        <p:spPr bwMode="auto">
          <a:xfrm>
            <a:off x="6990704" y="4427239"/>
            <a:ext cx="501360" cy="549047"/>
          </a:xfrm>
          <a:custGeom>
            <a:avLst/>
            <a:gdLst>
              <a:gd name="T0" fmla="*/ 60 w 938"/>
              <a:gd name="T1" fmla="*/ 885 h 1024"/>
              <a:gd name="T2" fmla="*/ 47 w 938"/>
              <a:gd name="T3" fmla="*/ 1011 h 1024"/>
              <a:gd name="T4" fmla="*/ 878 w 938"/>
              <a:gd name="T5" fmla="*/ 1024 h 1024"/>
              <a:gd name="T6" fmla="*/ 891 w 938"/>
              <a:gd name="T7" fmla="*/ 898 h 1024"/>
              <a:gd name="T8" fmla="*/ 865 w 938"/>
              <a:gd name="T9" fmla="*/ 998 h 1024"/>
              <a:gd name="T10" fmla="*/ 72 w 938"/>
              <a:gd name="T11" fmla="*/ 911 h 1024"/>
              <a:gd name="T12" fmla="*/ 865 w 938"/>
              <a:gd name="T13" fmla="*/ 998 h 1024"/>
              <a:gd name="T14" fmla="*/ 302 w 938"/>
              <a:gd name="T15" fmla="*/ 842 h 1024"/>
              <a:gd name="T16" fmla="*/ 289 w 938"/>
              <a:gd name="T17" fmla="*/ 390 h 1024"/>
              <a:gd name="T18" fmla="*/ 156 w 938"/>
              <a:gd name="T19" fmla="*/ 402 h 1024"/>
              <a:gd name="T20" fmla="*/ 169 w 938"/>
              <a:gd name="T21" fmla="*/ 854 h 1024"/>
              <a:gd name="T22" fmla="*/ 182 w 938"/>
              <a:gd name="T23" fmla="*/ 415 h 1024"/>
              <a:gd name="T24" fmla="*/ 276 w 938"/>
              <a:gd name="T25" fmla="*/ 829 h 1024"/>
              <a:gd name="T26" fmla="*/ 182 w 938"/>
              <a:gd name="T27" fmla="*/ 415 h 1024"/>
              <a:gd name="T28" fmla="*/ 542 w 938"/>
              <a:gd name="T29" fmla="*/ 842 h 1024"/>
              <a:gd name="T30" fmla="*/ 529 w 938"/>
              <a:gd name="T31" fmla="*/ 390 h 1024"/>
              <a:gd name="T32" fmla="*/ 396 w 938"/>
              <a:gd name="T33" fmla="*/ 402 h 1024"/>
              <a:gd name="T34" fmla="*/ 409 w 938"/>
              <a:gd name="T35" fmla="*/ 854 h 1024"/>
              <a:gd name="T36" fmla="*/ 422 w 938"/>
              <a:gd name="T37" fmla="*/ 415 h 1024"/>
              <a:gd name="T38" fmla="*/ 516 w 938"/>
              <a:gd name="T39" fmla="*/ 829 h 1024"/>
              <a:gd name="T40" fmla="*/ 422 w 938"/>
              <a:gd name="T41" fmla="*/ 415 h 1024"/>
              <a:gd name="T42" fmla="*/ 781 w 938"/>
              <a:gd name="T43" fmla="*/ 842 h 1024"/>
              <a:gd name="T44" fmla="*/ 768 w 938"/>
              <a:gd name="T45" fmla="*/ 390 h 1024"/>
              <a:gd name="T46" fmla="*/ 636 w 938"/>
              <a:gd name="T47" fmla="*/ 402 h 1024"/>
              <a:gd name="T48" fmla="*/ 648 w 938"/>
              <a:gd name="T49" fmla="*/ 854 h 1024"/>
              <a:gd name="T50" fmla="*/ 661 w 938"/>
              <a:gd name="T51" fmla="*/ 415 h 1024"/>
              <a:gd name="T52" fmla="*/ 755 w 938"/>
              <a:gd name="T53" fmla="*/ 829 h 1024"/>
              <a:gd name="T54" fmla="*/ 661 w 938"/>
              <a:gd name="T55" fmla="*/ 415 h 1024"/>
              <a:gd name="T56" fmla="*/ 475 w 938"/>
              <a:gd name="T57" fmla="*/ 2 h 1024"/>
              <a:gd name="T58" fmla="*/ 6 w 938"/>
              <a:gd name="T59" fmla="*/ 257 h 1024"/>
              <a:gd name="T60" fmla="*/ 0 w 938"/>
              <a:gd name="T61" fmla="*/ 341 h 1024"/>
              <a:gd name="T62" fmla="*/ 925 w 938"/>
              <a:gd name="T63" fmla="*/ 354 h 1024"/>
              <a:gd name="T64" fmla="*/ 938 w 938"/>
              <a:gd name="T65" fmla="*/ 268 h 1024"/>
              <a:gd name="T66" fmla="*/ 912 w 938"/>
              <a:gd name="T67" fmla="*/ 328 h 1024"/>
              <a:gd name="T68" fmla="*/ 26 w 938"/>
              <a:gd name="T69" fmla="*/ 276 h 1024"/>
              <a:gd name="T70" fmla="*/ 912 w 938"/>
              <a:gd name="T71" fmla="*/ 276 h 1024"/>
              <a:gd name="T72" fmla="*/ 462 w 938"/>
              <a:gd name="T73" fmla="*/ 59 h 1024"/>
              <a:gd name="T74" fmla="*/ 62 w 938"/>
              <a:gd name="T75" fmla="*/ 294 h 1024"/>
              <a:gd name="T76" fmla="*/ 863 w 938"/>
              <a:gd name="T77" fmla="*/ 304 h 1024"/>
              <a:gd name="T78" fmla="*/ 869 w 938"/>
              <a:gd name="T79" fmla="*/ 280 h 1024"/>
              <a:gd name="T80" fmla="*/ 462 w 938"/>
              <a:gd name="T81" fmla="*/ 59 h 1024"/>
              <a:gd name="T82" fmla="*/ 124 w 938"/>
              <a:gd name="T83" fmla="*/ 278 h 1024"/>
              <a:gd name="T84" fmla="*/ 813 w 938"/>
              <a:gd name="T85" fmla="*/ 278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38" h="1024">
                <a:moveTo>
                  <a:pt x="878" y="885"/>
                </a:moveTo>
                <a:cubicBezTo>
                  <a:pt x="60" y="885"/>
                  <a:pt x="60" y="885"/>
                  <a:pt x="60" y="885"/>
                </a:cubicBezTo>
                <a:cubicBezTo>
                  <a:pt x="52" y="885"/>
                  <a:pt x="47" y="891"/>
                  <a:pt x="47" y="898"/>
                </a:cubicBezTo>
                <a:cubicBezTo>
                  <a:pt x="47" y="1011"/>
                  <a:pt x="47" y="1011"/>
                  <a:pt x="47" y="1011"/>
                </a:cubicBezTo>
                <a:cubicBezTo>
                  <a:pt x="47" y="1018"/>
                  <a:pt x="52" y="1024"/>
                  <a:pt x="60" y="1024"/>
                </a:cubicBezTo>
                <a:cubicBezTo>
                  <a:pt x="878" y="1024"/>
                  <a:pt x="878" y="1024"/>
                  <a:pt x="878" y="1024"/>
                </a:cubicBezTo>
                <a:cubicBezTo>
                  <a:pt x="885" y="1024"/>
                  <a:pt x="891" y="1018"/>
                  <a:pt x="891" y="1011"/>
                </a:cubicBezTo>
                <a:cubicBezTo>
                  <a:pt x="891" y="898"/>
                  <a:pt x="891" y="898"/>
                  <a:pt x="891" y="898"/>
                </a:cubicBezTo>
                <a:cubicBezTo>
                  <a:pt x="891" y="891"/>
                  <a:pt x="885" y="885"/>
                  <a:pt x="878" y="885"/>
                </a:cubicBezTo>
                <a:close/>
                <a:moveTo>
                  <a:pt x="865" y="998"/>
                </a:moveTo>
                <a:cubicBezTo>
                  <a:pt x="72" y="998"/>
                  <a:pt x="72" y="998"/>
                  <a:pt x="72" y="998"/>
                </a:cubicBezTo>
                <a:cubicBezTo>
                  <a:pt x="72" y="911"/>
                  <a:pt x="72" y="911"/>
                  <a:pt x="72" y="911"/>
                </a:cubicBezTo>
                <a:cubicBezTo>
                  <a:pt x="865" y="911"/>
                  <a:pt x="865" y="911"/>
                  <a:pt x="865" y="911"/>
                </a:cubicBezTo>
                <a:lnTo>
                  <a:pt x="865" y="998"/>
                </a:lnTo>
                <a:close/>
                <a:moveTo>
                  <a:pt x="289" y="854"/>
                </a:moveTo>
                <a:cubicBezTo>
                  <a:pt x="296" y="854"/>
                  <a:pt x="302" y="849"/>
                  <a:pt x="302" y="842"/>
                </a:cubicBezTo>
                <a:cubicBezTo>
                  <a:pt x="302" y="402"/>
                  <a:pt x="302" y="402"/>
                  <a:pt x="302" y="402"/>
                </a:cubicBezTo>
                <a:cubicBezTo>
                  <a:pt x="302" y="395"/>
                  <a:pt x="296" y="390"/>
                  <a:pt x="289" y="390"/>
                </a:cubicBezTo>
                <a:cubicBezTo>
                  <a:pt x="169" y="390"/>
                  <a:pt x="169" y="390"/>
                  <a:pt x="169" y="390"/>
                </a:cubicBezTo>
                <a:cubicBezTo>
                  <a:pt x="162" y="390"/>
                  <a:pt x="156" y="395"/>
                  <a:pt x="156" y="402"/>
                </a:cubicBezTo>
                <a:cubicBezTo>
                  <a:pt x="156" y="842"/>
                  <a:pt x="156" y="842"/>
                  <a:pt x="156" y="842"/>
                </a:cubicBezTo>
                <a:cubicBezTo>
                  <a:pt x="156" y="849"/>
                  <a:pt x="162" y="854"/>
                  <a:pt x="169" y="854"/>
                </a:cubicBezTo>
                <a:lnTo>
                  <a:pt x="289" y="854"/>
                </a:lnTo>
                <a:close/>
                <a:moveTo>
                  <a:pt x="182" y="415"/>
                </a:moveTo>
                <a:cubicBezTo>
                  <a:pt x="276" y="415"/>
                  <a:pt x="276" y="415"/>
                  <a:pt x="276" y="415"/>
                </a:cubicBezTo>
                <a:cubicBezTo>
                  <a:pt x="276" y="829"/>
                  <a:pt x="276" y="829"/>
                  <a:pt x="276" y="829"/>
                </a:cubicBezTo>
                <a:cubicBezTo>
                  <a:pt x="182" y="829"/>
                  <a:pt x="182" y="829"/>
                  <a:pt x="182" y="829"/>
                </a:cubicBezTo>
                <a:lnTo>
                  <a:pt x="182" y="415"/>
                </a:lnTo>
                <a:close/>
                <a:moveTo>
                  <a:pt x="529" y="854"/>
                </a:moveTo>
                <a:cubicBezTo>
                  <a:pt x="536" y="854"/>
                  <a:pt x="542" y="849"/>
                  <a:pt x="542" y="842"/>
                </a:cubicBezTo>
                <a:cubicBezTo>
                  <a:pt x="542" y="402"/>
                  <a:pt x="542" y="402"/>
                  <a:pt x="542" y="402"/>
                </a:cubicBezTo>
                <a:cubicBezTo>
                  <a:pt x="542" y="395"/>
                  <a:pt x="536" y="390"/>
                  <a:pt x="529" y="390"/>
                </a:cubicBezTo>
                <a:cubicBezTo>
                  <a:pt x="409" y="390"/>
                  <a:pt x="409" y="390"/>
                  <a:pt x="409" y="390"/>
                </a:cubicBezTo>
                <a:cubicBezTo>
                  <a:pt x="402" y="390"/>
                  <a:pt x="396" y="395"/>
                  <a:pt x="396" y="402"/>
                </a:cubicBezTo>
                <a:cubicBezTo>
                  <a:pt x="396" y="842"/>
                  <a:pt x="396" y="842"/>
                  <a:pt x="396" y="842"/>
                </a:cubicBezTo>
                <a:cubicBezTo>
                  <a:pt x="396" y="849"/>
                  <a:pt x="402" y="854"/>
                  <a:pt x="409" y="854"/>
                </a:cubicBezTo>
                <a:lnTo>
                  <a:pt x="529" y="854"/>
                </a:lnTo>
                <a:close/>
                <a:moveTo>
                  <a:pt x="422" y="415"/>
                </a:moveTo>
                <a:cubicBezTo>
                  <a:pt x="516" y="415"/>
                  <a:pt x="516" y="415"/>
                  <a:pt x="516" y="415"/>
                </a:cubicBezTo>
                <a:cubicBezTo>
                  <a:pt x="516" y="829"/>
                  <a:pt x="516" y="829"/>
                  <a:pt x="516" y="829"/>
                </a:cubicBezTo>
                <a:cubicBezTo>
                  <a:pt x="422" y="829"/>
                  <a:pt x="422" y="829"/>
                  <a:pt x="422" y="829"/>
                </a:cubicBezTo>
                <a:lnTo>
                  <a:pt x="422" y="415"/>
                </a:lnTo>
                <a:close/>
                <a:moveTo>
                  <a:pt x="768" y="854"/>
                </a:moveTo>
                <a:cubicBezTo>
                  <a:pt x="775" y="854"/>
                  <a:pt x="781" y="849"/>
                  <a:pt x="781" y="842"/>
                </a:cubicBezTo>
                <a:cubicBezTo>
                  <a:pt x="781" y="402"/>
                  <a:pt x="781" y="402"/>
                  <a:pt x="781" y="402"/>
                </a:cubicBezTo>
                <a:cubicBezTo>
                  <a:pt x="781" y="395"/>
                  <a:pt x="775" y="390"/>
                  <a:pt x="768" y="390"/>
                </a:cubicBezTo>
                <a:cubicBezTo>
                  <a:pt x="648" y="390"/>
                  <a:pt x="648" y="390"/>
                  <a:pt x="648" y="390"/>
                </a:cubicBezTo>
                <a:cubicBezTo>
                  <a:pt x="641" y="390"/>
                  <a:pt x="636" y="395"/>
                  <a:pt x="636" y="402"/>
                </a:cubicBezTo>
                <a:cubicBezTo>
                  <a:pt x="636" y="842"/>
                  <a:pt x="636" y="842"/>
                  <a:pt x="636" y="842"/>
                </a:cubicBezTo>
                <a:cubicBezTo>
                  <a:pt x="636" y="849"/>
                  <a:pt x="641" y="854"/>
                  <a:pt x="648" y="854"/>
                </a:cubicBezTo>
                <a:lnTo>
                  <a:pt x="768" y="854"/>
                </a:lnTo>
                <a:close/>
                <a:moveTo>
                  <a:pt x="661" y="415"/>
                </a:moveTo>
                <a:cubicBezTo>
                  <a:pt x="755" y="415"/>
                  <a:pt x="755" y="415"/>
                  <a:pt x="755" y="415"/>
                </a:cubicBezTo>
                <a:cubicBezTo>
                  <a:pt x="755" y="829"/>
                  <a:pt x="755" y="829"/>
                  <a:pt x="755" y="829"/>
                </a:cubicBezTo>
                <a:cubicBezTo>
                  <a:pt x="661" y="829"/>
                  <a:pt x="661" y="829"/>
                  <a:pt x="661" y="829"/>
                </a:cubicBezTo>
                <a:lnTo>
                  <a:pt x="661" y="415"/>
                </a:lnTo>
                <a:close/>
                <a:moveTo>
                  <a:pt x="931" y="257"/>
                </a:moveTo>
                <a:cubicBezTo>
                  <a:pt x="475" y="2"/>
                  <a:pt x="475" y="2"/>
                  <a:pt x="475" y="2"/>
                </a:cubicBezTo>
                <a:cubicBezTo>
                  <a:pt x="471" y="0"/>
                  <a:pt x="466" y="0"/>
                  <a:pt x="462" y="2"/>
                </a:cubicBezTo>
                <a:cubicBezTo>
                  <a:pt x="6" y="257"/>
                  <a:pt x="6" y="257"/>
                  <a:pt x="6" y="257"/>
                </a:cubicBezTo>
                <a:cubicBezTo>
                  <a:pt x="2" y="260"/>
                  <a:pt x="0" y="264"/>
                  <a:pt x="0" y="268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48"/>
                  <a:pt x="6" y="354"/>
                  <a:pt x="13" y="354"/>
                </a:cubicBezTo>
                <a:cubicBezTo>
                  <a:pt x="925" y="354"/>
                  <a:pt x="925" y="354"/>
                  <a:pt x="925" y="354"/>
                </a:cubicBezTo>
                <a:cubicBezTo>
                  <a:pt x="932" y="354"/>
                  <a:pt x="938" y="348"/>
                  <a:pt x="938" y="341"/>
                </a:cubicBezTo>
                <a:cubicBezTo>
                  <a:pt x="938" y="268"/>
                  <a:pt x="938" y="268"/>
                  <a:pt x="938" y="268"/>
                </a:cubicBezTo>
                <a:cubicBezTo>
                  <a:pt x="938" y="264"/>
                  <a:pt x="935" y="260"/>
                  <a:pt x="931" y="257"/>
                </a:cubicBezTo>
                <a:close/>
                <a:moveTo>
                  <a:pt x="912" y="328"/>
                </a:moveTo>
                <a:cubicBezTo>
                  <a:pt x="26" y="328"/>
                  <a:pt x="26" y="328"/>
                  <a:pt x="26" y="328"/>
                </a:cubicBezTo>
                <a:cubicBezTo>
                  <a:pt x="26" y="276"/>
                  <a:pt x="26" y="276"/>
                  <a:pt x="26" y="276"/>
                </a:cubicBezTo>
                <a:cubicBezTo>
                  <a:pt x="469" y="28"/>
                  <a:pt x="469" y="28"/>
                  <a:pt x="469" y="28"/>
                </a:cubicBezTo>
                <a:cubicBezTo>
                  <a:pt x="912" y="276"/>
                  <a:pt x="912" y="276"/>
                  <a:pt x="912" y="276"/>
                </a:cubicBezTo>
                <a:lnTo>
                  <a:pt x="912" y="328"/>
                </a:lnTo>
                <a:close/>
                <a:moveTo>
                  <a:pt x="462" y="59"/>
                </a:moveTo>
                <a:cubicBezTo>
                  <a:pt x="69" y="280"/>
                  <a:pt x="69" y="280"/>
                  <a:pt x="69" y="280"/>
                </a:cubicBezTo>
                <a:cubicBezTo>
                  <a:pt x="63" y="283"/>
                  <a:pt x="61" y="289"/>
                  <a:pt x="62" y="294"/>
                </a:cubicBezTo>
                <a:cubicBezTo>
                  <a:pt x="64" y="300"/>
                  <a:pt x="69" y="304"/>
                  <a:pt x="75" y="304"/>
                </a:cubicBezTo>
                <a:cubicBezTo>
                  <a:pt x="863" y="304"/>
                  <a:pt x="863" y="304"/>
                  <a:pt x="863" y="304"/>
                </a:cubicBezTo>
                <a:cubicBezTo>
                  <a:pt x="869" y="304"/>
                  <a:pt x="874" y="300"/>
                  <a:pt x="875" y="294"/>
                </a:cubicBezTo>
                <a:cubicBezTo>
                  <a:pt x="877" y="289"/>
                  <a:pt x="874" y="283"/>
                  <a:pt x="869" y="280"/>
                </a:cubicBezTo>
                <a:cubicBezTo>
                  <a:pt x="475" y="59"/>
                  <a:pt x="475" y="59"/>
                  <a:pt x="475" y="59"/>
                </a:cubicBezTo>
                <a:cubicBezTo>
                  <a:pt x="471" y="57"/>
                  <a:pt x="466" y="57"/>
                  <a:pt x="462" y="59"/>
                </a:cubicBezTo>
                <a:close/>
                <a:moveTo>
                  <a:pt x="813" y="278"/>
                </a:moveTo>
                <a:cubicBezTo>
                  <a:pt x="124" y="278"/>
                  <a:pt x="124" y="278"/>
                  <a:pt x="124" y="278"/>
                </a:cubicBezTo>
                <a:cubicBezTo>
                  <a:pt x="469" y="85"/>
                  <a:pt x="469" y="85"/>
                  <a:pt x="469" y="85"/>
                </a:cubicBezTo>
                <a:lnTo>
                  <a:pt x="813" y="2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0F00FFE8-693F-F842-7A9F-78E49E8E25E9}"/>
              </a:ext>
            </a:extLst>
          </p:cNvPr>
          <p:cNvSpPr>
            <a:spLocks noEditPoints="1"/>
          </p:cNvSpPr>
          <p:nvPr/>
        </p:nvSpPr>
        <p:spPr bwMode="auto">
          <a:xfrm>
            <a:off x="9028510" y="5245389"/>
            <a:ext cx="449398" cy="419813"/>
          </a:xfrm>
          <a:custGeom>
            <a:avLst/>
            <a:gdLst>
              <a:gd name="T0" fmla="*/ 460 w 766"/>
              <a:gd name="T1" fmla="*/ 0 h 715"/>
              <a:gd name="T2" fmla="*/ 12 w 766"/>
              <a:gd name="T3" fmla="*/ 0 h 715"/>
              <a:gd name="T4" fmla="*/ 0 w 766"/>
              <a:gd name="T5" fmla="*/ 702 h 715"/>
              <a:gd name="T6" fmla="*/ 754 w 766"/>
              <a:gd name="T7" fmla="*/ 715 h 715"/>
              <a:gd name="T8" fmla="*/ 766 w 766"/>
              <a:gd name="T9" fmla="*/ 13 h 715"/>
              <a:gd name="T10" fmla="*/ 447 w 766"/>
              <a:gd name="T11" fmla="*/ 25 h 715"/>
              <a:gd name="T12" fmla="*/ 390 w 766"/>
              <a:gd name="T13" fmla="*/ 79 h 715"/>
              <a:gd name="T14" fmla="*/ 381 w 766"/>
              <a:gd name="T15" fmla="*/ 76 h 715"/>
              <a:gd name="T16" fmla="*/ 319 w 766"/>
              <a:gd name="T17" fmla="*/ 135 h 715"/>
              <a:gd name="T18" fmla="*/ 447 w 766"/>
              <a:gd name="T19" fmla="*/ 25 h 715"/>
              <a:gd name="T20" fmla="*/ 25 w 766"/>
              <a:gd name="T21" fmla="*/ 690 h 715"/>
              <a:gd name="T22" fmla="*/ 294 w 766"/>
              <a:gd name="T23" fmla="*/ 25 h 715"/>
              <a:gd name="T24" fmla="*/ 302 w 766"/>
              <a:gd name="T25" fmla="*/ 178 h 715"/>
              <a:gd name="T26" fmla="*/ 315 w 766"/>
              <a:gd name="T27" fmla="*/ 175 h 715"/>
              <a:gd name="T28" fmla="*/ 451 w 766"/>
              <a:gd name="T29" fmla="*/ 175 h 715"/>
              <a:gd name="T30" fmla="*/ 472 w 766"/>
              <a:gd name="T31" fmla="*/ 166 h 715"/>
              <a:gd name="T32" fmla="*/ 741 w 766"/>
              <a:gd name="T33" fmla="*/ 25 h 715"/>
              <a:gd name="T34" fmla="*/ 249 w 766"/>
              <a:gd name="T35" fmla="*/ 253 h 715"/>
              <a:gd name="T36" fmla="*/ 130 w 766"/>
              <a:gd name="T37" fmla="*/ 354 h 715"/>
              <a:gd name="T38" fmla="*/ 139 w 766"/>
              <a:gd name="T39" fmla="*/ 375 h 715"/>
              <a:gd name="T40" fmla="*/ 179 w 766"/>
              <a:gd name="T41" fmla="*/ 603 h 715"/>
              <a:gd name="T42" fmla="*/ 289 w 766"/>
              <a:gd name="T43" fmla="*/ 616 h 715"/>
              <a:gd name="T44" fmla="*/ 302 w 766"/>
              <a:gd name="T45" fmla="*/ 375 h 715"/>
              <a:gd name="T46" fmla="*/ 353 w 766"/>
              <a:gd name="T47" fmla="*/ 368 h 715"/>
              <a:gd name="T48" fmla="*/ 249 w 766"/>
              <a:gd name="T49" fmla="*/ 253 h 715"/>
              <a:gd name="T50" fmla="*/ 277 w 766"/>
              <a:gd name="T51" fmla="*/ 363 h 715"/>
              <a:gd name="T52" fmla="*/ 203 w 766"/>
              <a:gd name="T53" fmla="*/ 591 h 715"/>
              <a:gd name="T54" fmla="*/ 191 w 766"/>
              <a:gd name="T55" fmla="*/ 351 h 715"/>
              <a:gd name="T56" fmla="*/ 240 w 766"/>
              <a:gd name="T57" fmla="*/ 279 h 715"/>
              <a:gd name="T58" fmla="*/ 289 w 766"/>
              <a:gd name="T59" fmla="*/ 351 h 715"/>
              <a:gd name="T60" fmla="*/ 413 w 766"/>
              <a:gd name="T61" fmla="*/ 368 h 715"/>
              <a:gd name="T62" fmla="*/ 464 w 766"/>
              <a:gd name="T63" fmla="*/ 375 h 715"/>
              <a:gd name="T64" fmla="*/ 477 w 766"/>
              <a:gd name="T65" fmla="*/ 616 h 715"/>
              <a:gd name="T66" fmla="*/ 587 w 766"/>
              <a:gd name="T67" fmla="*/ 603 h 715"/>
              <a:gd name="T68" fmla="*/ 627 w 766"/>
              <a:gd name="T69" fmla="*/ 375 h 715"/>
              <a:gd name="T70" fmla="*/ 636 w 766"/>
              <a:gd name="T71" fmla="*/ 354 h 715"/>
              <a:gd name="T72" fmla="*/ 517 w 766"/>
              <a:gd name="T73" fmla="*/ 253 h 715"/>
              <a:gd name="T74" fmla="*/ 597 w 766"/>
              <a:gd name="T75" fmla="*/ 351 h 715"/>
              <a:gd name="T76" fmla="*/ 562 w 766"/>
              <a:gd name="T77" fmla="*/ 363 h 715"/>
              <a:gd name="T78" fmla="*/ 489 w 766"/>
              <a:gd name="T79" fmla="*/ 591 h 715"/>
              <a:gd name="T80" fmla="*/ 477 w 766"/>
              <a:gd name="T81" fmla="*/ 351 h 715"/>
              <a:gd name="T82" fmla="*/ 526 w 766"/>
              <a:gd name="T83" fmla="*/ 279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6" h="715">
                <a:moveTo>
                  <a:pt x="754" y="0"/>
                </a:moveTo>
                <a:cubicBezTo>
                  <a:pt x="460" y="0"/>
                  <a:pt x="460" y="0"/>
                  <a:pt x="460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3"/>
                </a:cubicBezTo>
                <a:cubicBezTo>
                  <a:pt x="0" y="702"/>
                  <a:pt x="0" y="702"/>
                  <a:pt x="0" y="702"/>
                </a:cubicBezTo>
                <a:cubicBezTo>
                  <a:pt x="0" y="709"/>
                  <a:pt x="5" y="715"/>
                  <a:pt x="12" y="715"/>
                </a:cubicBezTo>
                <a:cubicBezTo>
                  <a:pt x="754" y="715"/>
                  <a:pt x="754" y="715"/>
                  <a:pt x="754" y="715"/>
                </a:cubicBezTo>
                <a:cubicBezTo>
                  <a:pt x="760" y="715"/>
                  <a:pt x="766" y="709"/>
                  <a:pt x="766" y="702"/>
                </a:cubicBezTo>
                <a:cubicBezTo>
                  <a:pt x="766" y="13"/>
                  <a:pt x="766" y="13"/>
                  <a:pt x="766" y="13"/>
                </a:cubicBezTo>
                <a:cubicBezTo>
                  <a:pt x="766" y="6"/>
                  <a:pt x="760" y="0"/>
                  <a:pt x="754" y="0"/>
                </a:cubicBezTo>
                <a:close/>
                <a:moveTo>
                  <a:pt x="447" y="25"/>
                </a:moveTo>
                <a:cubicBezTo>
                  <a:pt x="447" y="136"/>
                  <a:pt x="447" y="136"/>
                  <a:pt x="447" y="136"/>
                </a:cubicBezTo>
                <a:cubicBezTo>
                  <a:pt x="390" y="79"/>
                  <a:pt x="390" y="79"/>
                  <a:pt x="390" y="79"/>
                </a:cubicBezTo>
                <a:cubicBezTo>
                  <a:pt x="388" y="77"/>
                  <a:pt x="384" y="76"/>
                  <a:pt x="381" y="76"/>
                </a:cubicBezTo>
                <a:cubicBezTo>
                  <a:pt x="381" y="76"/>
                  <a:pt x="381" y="76"/>
                  <a:pt x="381" y="76"/>
                </a:cubicBezTo>
                <a:cubicBezTo>
                  <a:pt x="378" y="76"/>
                  <a:pt x="374" y="77"/>
                  <a:pt x="372" y="80"/>
                </a:cubicBezTo>
                <a:cubicBezTo>
                  <a:pt x="319" y="135"/>
                  <a:pt x="319" y="135"/>
                  <a:pt x="319" y="135"/>
                </a:cubicBezTo>
                <a:cubicBezTo>
                  <a:pt x="319" y="25"/>
                  <a:pt x="319" y="25"/>
                  <a:pt x="319" y="25"/>
                </a:cubicBezTo>
                <a:lnTo>
                  <a:pt x="447" y="25"/>
                </a:lnTo>
                <a:close/>
                <a:moveTo>
                  <a:pt x="741" y="690"/>
                </a:moveTo>
                <a:cubicBezTo>
                  <a:pt x="25" y="690"/>
                  <a:pt x="25" y="690"/>
                  <a:pt x="25" y="690"/>
                </a:cubicBezTo>
                <a:cubicBezTo>
                  <a:pt x="25" y="25"/>
                  <a:pt x="25" y="25"/>
                  <a:pt x="25" y="25"/>
                </a:cubicBezTo>
                <a:cubicBezTo>
                  <a:pt x="294" y="25"/>
                  <a:pt x="294" y="25"/>
                  <a:pt x="294" y="25"/>
                </a:cubicBezTo>
                <a:cubicBezTo>
                  <a:pt x="294" y="166"/>
                  <a:pt x="294" y="166"/>
                  <a:pt x="294" y="166"/>
                </a:cubicBezTo>
                <a:cubicBezTo>
                  <a:pt x="294" y="171"/>
                  <a:pt x="297" y="176"/>
                  <a:pt x="302" y="178"/>
                </a:cubicBezTo>
                <a:cubicBezTo>
                  <a:pt x="303" y="178"/>
                  <a:pt x="305" y="179"/>
                  <a:pt x="306" y="179"/>
                </a:cubicBezTo>
                <a:cubicBezTo>
                  <a:pt x="310" y="179"/>
                  <a:pt x="313" y="177"/>
                  <a:pt x="315" y="17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451" y="175"/>
                  <a:pt x="451" y="175"/>
                  <a:pt x="451" y="175"/>
                </a:cubicBezTo>
                <a:cubicBezTo>
                  <a:pt x="454" y="179"/>
                  <a:pt x="460" y="180"/>
                  <a:pt x="464" y="178"/>
                </a:cubicBezTo>
                <a:cubicBezTo>
                  <a:pt x="469" y="176"/>
                  <a:pt x="472" y="171"/>
                  <a:pt x="472" y="166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741" y="25"/>
                  <a:pt x="741" y="25"/>
                  <a:pt x="741" y="25"/>
                </a:cubicBezTo>
                <a:lnTo>
                  <a:pt x="741" y="690"/>
                </a:lnTo>
                <a:close/>
                <a:moveTo>
                  <a:pt x="249" y="253"/>
                </a:moveTo>
                <a:cubicBezTo>
                  <a:pt x="244" y="248"/>
                  <a:pt x="236" y="248"/>
                  <a:pt x="231" y="253"/>
                </a:cubicBezTo>
                <a:cubicBezTo>
                  <a:pt x="130" y="354"/>
                  <a:pt x="130" y="354"/>
                  <a:pt x="130" y="354"/>
                </a:cubicBezTo>
                <a:cubicBezTo>
                  <a:pt x="127" y="358"/>
                  <a:pt x="125" y="363"/>
                  <a:pt x="127" y="368"/>
                </a:cubicBezTo>
                <a:cubicBezTo>
                  <a:pt x="129" y="372"/>
                  <a:pt x="134" y="375"/>
                  <a:pt x="139" y="375"/>
                </a:cubicBezTo>
                <a:cubicBezTo>
                  <a:pt x="179" y="375"/>
                  <a:pt x="179" y="375"/>
                  <a:pt x="179" y="375"/>
                </a:cubicBezTo>
                <a:cubicBezTo>
                  <a:pt x="179" y="603"/>
                  <a:pt x="179" y="603"/>
                  <a:pt x="179" y="603"/>
                </a:cubicBezTo>
                <a:cubicBezTo>
                  <a:pt x="179" y="610"/>
                  <a:pt x="184" y="616"/>
                  <a:pt x="191" y="616"/>
                </a:cubicBezTo>
                <a:cubicBezTo>
                  <a:pt x="289" y="616"/>
                  <a:pt x="289" y="616"/>
                  <a:pt x="289" y="616"/>
                </a:cubicBezTo>
                <a:cubicBezTo>
                  <a:pt x="296" y="616"/>
                  <a:pt x="302" y="610"/>
                  <a:pt x="302" y="603"/>
                </a:cubicBezTo>
                <a:cubicBezTo>
                  <a:pt x="302" y="375"/>
                  <a:pt x="302" y="375"/>
                  <a:pt x="302" y="375"/>
                </a:cubicBezTo>
                <a:cubicBezTo>
                  <a:pt x="341" y="375"/>
                  <a:pt x="341" y="375"/>
                  <a:pt x="341" y="375"/>
                </a:cubicBezTo>
                <a:cubicBezTo>
                  <a:pt x="346" y="375"/>
                  <a:pt x="351" y="372"/>
                  <a:pt x="353" y="368"/>
                </a:cubicBezTo>
                <a:cubicBezTo>
                  <a:pt x="355" y="363"/>
                  <a:pt x="354" y="358"/>
                  <a:pt x="350" y="354"/>
                </a:cubicBezTo>
                <a:lnTo>
                  <a:pt x="249" y="253"/>
                </a:lnTo>
                <a:close/>
                <a:moveTo>
                  <a:pt x="289" y="351"/>
                </a:moveTo>
                <a:cubicBezTo>
                  <a:pt x="282" y="351"/>
                  <a:pt x="277" y="356"/>
                  <a:pt x="277" y="363"/>
                </a:cubicBezTo>
                <a:cubicBezTo>
                  <a:pt x="277" y="591"/>
                  <a:pt x="277" y="591"/>
                  <a:pt x="277" y="591"/>
                </a:cubicBezTo>
                <a:cubicBezTo>
                  <a:pt x="203" y="591"/>
                  <a:pt x="203" y="591"/>
                  <a:pt x="203" y="591"/>
                </a:cubicBezTo>
                <a:cubicBezTo>
                  <a:pt x="203" y="363"/>
                  <a:pt x="203" y="363"/>
                  <a:pt x="203" y="363"/>
                </a:cubicBezTo>
                <a:cubicBezTo>
                  <a:pt x="203" y="356"/>
                  <a:pt x="198" y="351"/>
                  <a:pt x="191" y="351"/>
                </a:cubicBezTo>
                <a:cubicBezTo>
                  <a:pt x="169" y="351"/>
                  <a:pt x="169" y="351"/>
                  <a:pt x="169" y="351"/>
                </a:cubicBezTo>
                <a:cubicBezTo>
                  <a:pt x="240" y="279"/>
                  <a:pt x="240" y="279"/>
                  <a:pt x="240" y="279"/>
                </a:cubicBezTo>
                <a:cubicBezTo>
                  <a:pt x="312" y="351"/>
                  <a:pt x="312" y="351"/>
                  <a:pt x="312" y="351"/>
                </a:cubicBezTo>
                <a:lnTo>
                  <a:pt x="289" y="351"/>
                </a:lnTo>
                <a:close/>
                <a:moveTo>
                  <a:pt x="416" y="354"/>
                </a:moveTo>
                <a:cubicBezTo>
                  <a:pt x="412" y="358"/>
                  <a:pt x="411" y="363"/>
                  <a:pt x="413" y="368"/>
                </a:cubicBezTo>
                <a:cubicBezTo>
                  <a:pt x="415" y="372"/>
                  <a:pt x="419" y="375"/>
                  <a:pt x="424" y="375"/>
                </a:cubicBezTo>
                <a:cubicBezTo>
                  <a:pt x="464" y="375"/>
                  <a:pt x="464" y="375"/>
                  <a:pt x="464" y="375"/>
                </a:cubicBezTo>
                <a:cubicBezTo>
                  <a:pt x="464" y="603"/>
                  <a:pt x="464" y="603"/>
                  <a:pt x="464" y="603"/>
                </a:cubicBezTo>
                <a:cubicBezTo>
                  <a:pt x="464" y="610"/>
                  <a:pt x="470" y="616"/>
                  <a:pt x="477" y="616"/>
                </a:cubicBezTo>
                <a:cubicBezTo>
                  <a:pt x="575" y="616"/>
                  <a:pt x="575" y="616"/>
                  <a:pt x="575" y="616"/>
                </a:cubicBezTo>
                <a:cubicBezTo>
                  <a:pt x="582" y="616"/>
                  <a:pt x="587" y="610"/>
                  <a:pt x="587" y="603"/>
                </a:cubicBezTo>
                <a:cubicBezTo>
                  <a:pt x="587" y="375"/>
                  <a:pt x="587" y="375"/>
                  <a:pt x="587" y="375"/>
                </a:cubicBezTo>
                <a:cubicBezTo>
                  <a:pt x="627" y="375"/>
                  <a:pt x="627" y="375"/>
                  <a:pt x="627" y="375"/>
                </a:cubicBezTo>
                <a:cubicBezTo>
                  <a:pt x="632" y="375"/>
                  <a:pt x="637" y="372"/>
                  <a:pt x="638" y="368"/>
                </a:cubicBezTo>
                <a:cubicBezTo>
                  <a:pt x="640" y="363"/>
                  <a:pt x="639" y="358"/>
                  <a:pt x="636" y="354"/>
                </a:cubicBezTo>
                <a:cubicBezTo>
                  <a:pt x="534" y="253"/>
                  <a:pt x="534" y="253"/>
                  <a:pt x="534" y="253"/>
                </a:cubicBezTo>
                <a:cubicBezTo>
                  <a:pt x="530" y="248"/>
                  <a:pt x="522" y="248"/>
                  <a:pt x="517" y="253"/>
                </a:cubicBezTo>
                <a:lnTo>
                  <a:pt x="416" y="354"/>
                </a:lnTo>
                <a:close/>
                <a:moveTo>
                  <a:pt x="597" y="351"/>
                </a:moveTo>
                <a:cubicBezTo>
                  <a:pt x="575" y="351"/>
                  <a:pt x="575" y="351"/>
                  <a:pt x="575" y="351"/>
                </a:cubicBezTo>
                <a:cubicBezTo>
                  <a:pt x="568" y="351"/>
                  <a:pt x="562" y="356"/>
                  <a:pt x="562" y="363"/>
                </a:cubicBezTo>
                <a:cubicBezTo>
                  <a:pt x="562" y="591"/>
                  <a:pt x="562" y="591"/>
                  <a:pt x="562" y="591"/>
                </a:cubicBezTo>
                <a:cubicBezTo>
                  <a:pt x="489" y="591"/>
                  <a:pt x="489" y="591"/>
                  <a:pt x="489" y="591"/>
                </a:cubicBezTo>
                <a:cubicBezTo>
                  <a:pt x="489" y="363"/>
                  <a:pt x="489" y="363"/>
                  <a:pt x="489" y="363"/>
                </a:cubicBezTo>
                <a:cubicBezTo>
                  <a:pt x="489" y="356"/>
                  <a:pt x="483" y="351"/>
                  <a:pt x="477" y="351"/>
                </a:cubicBezTo>
                <a:cubicBezTo>
                  <a:pt x="454" y="351"/>
                  <a:pt x="454" y="351"/>
                  <a:pt x="454" y="351"/>
                </a:cubicBezTo>
                <a:cubicBezTo>
                  <a:pt x="526" y="279"/>
                  <a:pt x="526" y="279"/>
                  <a:pt x="526" y="279"/>
                </a:cubicBezTo>
                <a:lnTo>
                  <a:pt x="597" y="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89C1C977-3073-8525-92C5-559890BB5404}"/>
              </a:ext>
            </a:extLst>
          </p:cNvPr>
          <p:cNvSpPr>
            <a:spLocks noEditPoints="1"/>
          </p:cNvSpPr>
          <p:nvPr/>
        </p:nvSpPr>
        <p:spPr bwMode="auto">
          <a:xfrm>
            <a:off x="10891362" y="4209899"/>
            <a:ext cx="504508" cy="666520"/>
          </a:xfrm>
          <a:custGeom>
            <a:avLst/>
            <a:gdLst>
              <a:gd name="T0" fmla="*/ 84 w 593"/>
              <a:gd name="T1" fmla="*/ 240 h 782"/>
              <a:gd name="T2" fmla="*/ 24 w 593"/>
              <a:gd name="T3" fmla="*/ 163 h 782"/>
              <a:gd name="T4" fmla="*/ 102 w 593"/>
              <a:gd name="T5" fmla="*/ 223 h 782"/>
              <a:gd name="T6" fmla="*/ 179 w 593"/>
              <a:gd name="T7" fmla="*/ 163 h 782"/>
              <a:gd name="T8" fmla="*/ 119 w 593"/>
              <a:gd name="T9" fmla="*/ 240 h 782"/>
              <a:gd name="T10" fmla="*/ 179 w 593"/>
              <a:gd name="T11" fmla="*/ 318 h 782"/>
              <a:gd name="T12" fmla="*/ 162 w 593"/>
              <a:gd name="T13" fmla="*/ 318 h 782"/>
              <a:gd name="T14" fmla="*/ 42 w 593"/>
              <a:gd name="T15" fmla="*/ 318 h 782"/>
              <a:gd name="T16" fmla="*/ 24 w 593"/>
              <a:gd name="T17" fmla="*/ 318 h 782"/>
              <a:gd name="T18" fmla="*/ 550 w 593"/>
              <a:gd name="T19" fmla="*/ 507 h 782"/>
              <a:gd name="T20" fmla="*/ 473 w 593"/>
              <a:gd name="T21" fmla="*/ 567 h 782"/>
              <a:gd name="T22" fmla="*/ 395 w 593"/>
              <a:gd name="T23" fmla="*/ 507 h 782"/>
              <a:gd name="T24" fmla="*/ 455 w 593"/>
              <a:gd name="T25" fmla="*/ 584 h 782"/>
              <a:gd name="T26" fmla="*/ 395 w 593"/>
              <a:gd name="T27" fmla="*/ 662 h 782"/>
              <a:gd name="T28" fmla="*/ 413 w 593"/>
              <a:gd name="T29" fmla="*/ 662 h 782"/>
              <a:gd name="T30" fmla="*/ 533 w 593"/>
              <a:gd name="T31" fmla="*/ 662 h 782"/>
              <a:gd name="T32" fmla="*/ 550 w 593"/>
              <a:gd name="T33" fmla="*/ 662 h 782"/>
              <a:gd name="T34" fmla="*/ 490 w 593"/>
              <a:gd name="T35" fmla="*/ 584 h 782"/>
              <a:gd name="T36" fmla="*/ 550 w 593"/>
              <a:gd name="T37" fmla="*/ 507 h 782"/>
              <a:gd name="T38" fmla="*/ 81 w 593"/>
              <a:gd name="T39" fmla="*/ 782 h 782"/>
              <a:gd name="T40" fmla="*/ 81 w 593"/>
              <a:gd name="T41" fmla="*/ 620 h 782"/>
              <a:gd name="T42" fmla="*/ 137 w 593"/>
              <a:gd name="T43" fmla="*/ 701 h 782"/>
              <a:gd name="T44" fmla="*/ 25 w 593"/>
              <a:gd name="T45" fmla="*/ 701 h 782"/>
              <a:gd name="T46" fmla="*/ 137 w 593"/>
              <a:gd name="T47" fmla="*/ 701 h 782"/>
              <a:gd name="T48" fmla="*/ 494 w 593"/>
              <a:gd name="T49" fmla="*/ 0 h 782"/>
              <a:gd name="T50" fmla="*/ 494 w 593"/>
              <a:gd name="T51" fmla="*/ 163 h 782"/>
              <a:gd name="T52" fmla="*/ 437 w 593"/>
              <a:gd name="T53" fmla="*/ 82 h 782"/>
              <a:gd name="T54" fmla="*/ 550 w 593"/>
              <a:gd name="T55" fmla="*/ 82 h 782"/>
              <a:gd name="T56" fmla="*/ 437 w 593"/>
              <a:gd name="T57" fmla="*/ 82 h 782"/>
              <a:gd name="T58" fmla="*/ 391 w 593"/>
              <a:gd name="T59" fmla="*/ 306 h 782"/>
              <a:gd name="T60" fmla="*/ 481 w 593"/>
              <a:gd name="T61" fmla="*/ 247 h 782"/>
              <a:gd name="T62" fmla="*/ 387 w 593"/>
              <a:gd name="T63" fmla="*/ 383 h 782"/>
              <a:gd name="T64" fmla="*/ 68 w 593"/>
              <a:gd name="T65" fmla="*/ 584 h 782"/>
              <a:gd name="T66" fmla="*/ 93 w 593"/>
              <a:gd name="T67" fmla="*/ 584 h 782"/>
              <a:gd name="T68" fmla="*/ 392 w 593"/>
              <a:gd name="T69" fmla="*/ 407 h 782"/>
              <a:gd name="T70" fmla="*/ 506 w 593"/>
              <a:gd name="T71" fmla="*/ 249 h 782"/>
              <a:gd name="T72" fmla="*/ 593 w 593"/>
              <a:gd name="T73" fmla="*/ 309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3" h="782">
                <a:moveTo>
                  <a:pt x="24" y="300"/>
                </a:moveTo>
                <a:cubicBezTo>
                  <a:pt x="84" y="240"/>
                  <a:pt x="84" y="240"/>
                  <a:pt x="84" y="24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20" y="175"/>
                  <a:pt x="20" y="168"/>
                  <a:pt x="24" y="163"/>
                </a:cubicBezTo>
                <a:cubicBezTo>
                  <a:pt x="29" y="158"/>
                  <a:pt x="37" y="158"/>
                  <a:pt x="42" y="163"/>
                </a:cubicBezTo>
                <a:cubicBezTo>
                  <a:pt x="102" y="223"/>
                  <a:pt x="102" y="223"/>
                  <a:pt x="102" y="223"/>
                </a:cubicBezTo>
                <a:cubicBezTo>
                  <a:pt x="162" y="163"/>
                  <a:pt x="162" y="163"/>
                  <a:pt x="162" y="163"/>
                </a:cubicBezTo>
                <a:cubicBezTo>
                  <a:pt x="167" y="158"/>
                  <a:pt x="175" y="158"/>
                  <a:pt x="179" y="163"/>
                </a:cubicBezTo>
                <a:cubicBezTo>
                  <a:pt x="184" y="168"/>
                  <a:pt x="184" y="175"/>
                  <a:pt x="179" y="180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79" y="300"/>
                  <a:pt x="179" y="300"/>
                  <a:pt x="179" y="300"/>
                </a:cubicBezTo>
                <a:cubicBezTo>
                  <a:pt x="184" y="305"/>
                  <a:pt x="184" y="313"/>
                  <a:pt x="179" y="318"/>
                </a:cubicBezTo>
                <a:cubicBezTo>
                  <a:pt x="177" y="320"/>
                  <a:pt x="174" y="321"/>
                  <a:pt x="171" y="321"/>
                </a:cubicBezTo>
                <a:cubicBezTo>
                  <a:pt x="168" y="321"/>
                  <a:pt x="164" y="320"/>
                  <a:pt x="162" y="318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42" y="318"/>
                  <a:pt x="42" y="318"/>
                  <a:pt x="42" y="318"/>
                </a:cubicBezTo>
                <a:cubicBezTo>
                  <a:pt x="39" y="320"/>
                  <a:pt x="36" y="321"/>
                  <a:pt x="33" y="321"/>
                </a:cubicBezTo>
                <a:cubicBezTo>
                  <a:pt x="30" y="321"/>
                  <a:pt x="27" y="320"/>
                  <a:pt x="24" y="318"/>
                </a:cubicBezTo>
                <a:cubicBezTo>
                  <a:pt x="20" y="313"/>
                  <a:pt x="20" y="305"/>
                  <a:pt x="24" y="300"/>
                </a:cubicBezTo>
                <a:close/>
                <a:moveTo>
                  <a:pt x="550" y="507"/>
                </a:moveTo>
                <a:cubicBezTo>
                  <a:pt x="545" y="502"/>
                  <a:pt x="538" y="502"/>
                  <a:pt x="533" y="507"/>
                </a:cubicBezTo>
                <a:cubicBezTo>
                  <a:pt x="473" y="567"/>
                  <a:pt x="473" y="567"/>
                  <a:pt x="473" y="567"/>
                </a:cubicBezTo>
                <a:cubicBezTo>
                  <a:pt x="413" y="507"/>
                  <a:pt x="413" y="507"/>
                  <a:pt x="413" y="507"/>
                </a:cubicBezTo>
                <a:cubicBezTo>
                  <a:pt x="408" y="502"/>
                  <a:pt x="400" y="502"/>
                  <a:pt x="395" y="507"/>
                </a:cubicBezTo>
                <a:cubicBezTo>
                  <a:pt x="390" y="512"/>
                  <a:pt x="390" y="519"/>
                  <a:pt x="395" y="524"/>
                </a:cubicBezTo>
                <a:cubicBezTo>
                  <a:pt x="455" y="584"/>
                  <a:pt x="455" y="584"/>
                  <a:pt x="455" y="584"/>
                </a:cubicBezTo>
                <a:cubicBezTo>
                  <a:pt x="395" y="644"/>
                  <a:pt x="395" y="644"/>
                  <a:pt x="395" y="644"/>
                </a:cubicBezTo>
                <a:cubicBezTo>
                  <a:pt x="390" y="649"/>
                  <a:pt x="390" y="657"/>
                  <a:pt x="395" y="662"/>
                </a:cubicBezTo>
                <a:cubicBezTo>
                  <a:pt x="397" y="664"/>
                  <a:pt x="401" y="665"/>
                  <a:pt x="404" y="665"/>
                </a:cubicBezTo>
                <a:cubicBezTo>
                  <a:pt x="407" y="665"/>
                  <a:pt x="410" y="664"/>
                  <a:pt x="413" y="662"/>
                </a:cubicBezTo>
                <a:cubicBezTo>
                  <a:pt x="473" y="602"/>
                  <a:pt x="473" y="602"/>
                  <a:pt x="473" y="602"/>
                </a:cubicBezTo>
                <a:cubicBezTo>
                  <a:pt x="533" y="662"/>
                  <a:pt x="533" y="662"/>
                  <a:pt x="533" y="662"/>
                </a:cubicBezTo>
                <a:cubicBezTo>
                  <a:pt x="535" y="664"/>
                  <a:pt x="538" y="665"/>
                  <a:pt x="541" y="665"/>
                </a:cubicBezTo>
                <a:cubicBezTo>
                  <a:pt x="545" y="665"/>
                  <a:pt x="548" y="664"/>
                  <a:pt x="550" y="662"/>
                </a:cubicBezTo>
                <a:cubicBezTo>
                  <a:pt x="555" y="657"/>
                  <a:pt x="555" y="649"/>
                  <a:pt x="550" y="644"/>
                </a:cubicBezTo>
                <a:cubicBezTo>
                  <a:pt x="490" y="584"/>
                  <a:pt x="490" y="584"/>
                  <a:pt x="490" y="584"/>
                </a:cubicBezTo>
                <a:cubicBezTo>
                  <a:pt x="550" y="524"/>
                  <a:pt x="550" y="524"/>
                  <a:pt x="550" y="524"/>
                </a:cubicBezTo>
                <a:cubicBezTo>
                  <a:pt x="555" y="519"/>
                  <a:pt x="555" y="512"/>
                  <a:pt x="550" y="507"/>
                </a:cubicBezTo>
                <a:close/>
                <a:moveTo>
                  <a:pt x="162" y="701"/>
                </a:moveTo>
                <a:cubicBezTo>
                  <a:pt x="162" y="746"/>
                  <a:pt x="126" y="782"/>
                  <a:pt x="81" y="782"/>
                </a:cubicBezTo>
                <a:cubicBezTo>
                  <a:pt x="36" y="782"/>
                  <a:pt x="0" y="746"/>
                  <a:pt x="0" y="701"/>
                </a:cubicBezTo>
                <a:cubicBezTo>
                  <a:pt x="0" y="656"/>
                  <a:pt x="36" y="620"/>
                  <a:pt x="81" y="620"/>
                </a:cubicBezTo>
                <a:cubicBezTo>
                  <a:pt x="126" y="620"/>
                  <a:pt x="162" y="656"/>
                  <a:pt x="162" y="701"/>
                </a:cubicBezTo>
                <a:close/>
                <a:moveTo>
                  <a:pt x="137" y="701"/>
                </a:moveTo>
                <a:cubicBezTo>
                  <a:pt x="137" y="670"/>
                  <a:pt x="112" y="644"/>
                  <a:pt x="81" y="644"/>
                </a:cubicBezTo>
                <a:cubicBezTo>
                  <a:pt x="50" y="644"/>
                  <a:pt x="25" y="670"/>
                  <a:pt x="25" y="701"/>
                </a:cubicBezTo>
                <a:cubicBezTo>
                  <a:pt x="25" y="732"/>
                  <a:pt x="50" y="757"/>
                  <a:pt x="81" y="757"/>
                </a:cubicBezTo>
                <a:cubicBezTo>
                  <a:pt x="112" y="757"/>
                  <a:pt x="137" y="732"/>
                  <a:pt x="137" y="701"/>
                </a:cubicBezTo>
                <a:close/>
                <a:moveTo>
                  <a:pt x="412" y="82"/>
                </a:moveTo>
                <a:cubicBezTo>
                  <a:pt x="412" y="37"/>
                  <a:pt x="449" y="0"/>
                  <a:pt x="494" y="0"/>
                </a:cubicBezTo>
                <a:cubicBezTo>
                  <a:pt x="538" y="0"/>
                  <a:pt x="575" y="37"/>
                  <a:pt x="575" y="82"/>
                </a:cubicBezTo>
                <a:cubicBezTo>
                  <a:pt x="575" y="126"/>
                  <a:pt x="538" y="163"/>
                  <a:pt x="494" y="163"/>
                </a:cubicBezTo>
                <a:cubicBezTo>
                  <a:pt x="449" y="163"/>
                  <a:pt x="412" y="126"/>
                  <a:pt x="412" y="82"/>
                </a:cubicBezTo>
                <a:close/>
                <a:moveTo>
                  <a:pt x="437" y="82"/>
                </a:moveTo>
                <a:cubicBezTo>
                  <a:pt x="437" y="113"/>
                  <a:pt x="463" y="138"/>
                  <a:pt x="494" y="138"/>
                </a:cubicBezTo>
                <a:cubicBezTo>
                  <a:pt x="525" y="138"/>
                  <a:pt x="550" y="113"/>
                  <a:pt x="550" y="82"/>
                </a:cubicBezTo>
                <a:cubicBezTo>
                  <a:pt x="550" y="51"/>
                  <a:pt x="525" y="25"/>
                  <a:pt x="494" y="25"/>
                </a:cubicBezTo>
                <a:cubicBezTo>
                  <a:pt x="463" y="25"/>
                  <a:pt x="437" y="51"/>
                  <a:pt x="437" y="82"/>
                </a:cubicBezTo>
                <a:close/>
                <a:moveTo>
                  <a:pt x="494" y="198"/>
                </a:moveTo>
                <a:cubicBezTo>
                  <a:pt x="391" y="306"/>
                  <a:pt x="391" y="306"/>
                  <a:pt x="391" y="306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481" y="247"/>
                  <a:pt x="481" y="247"/>
                  <a:pt x="481" y="247"/>
                </a:cubicBezTo>
                <a:cubicBezTo>
                  <a:pt x="481" y="272"/>
                  <a:pt x="481" y="272"/>
                  <a:pt x="481" y="272"/>
                </a:cubicBezTo>
                <a:cubicBezTo>
                  <a:pt x="481" y="325"/>
                  <a:pt x="439" y="374"/>
                  <a:pt x="387" y="383"/>
                </a:cubicBezTo>
                <a:cubicBezTo>
                  <a:pt x="215" y="412"/>
                  <a:pt x="215" y="412"/>
                  <a:pt x="215" y="412"/>
                </a:cubicBezTo>
                <a:cubicBezTo>
                  <a:pt x="130" y="426"/>
                  <a:pt x="68" y="498"/>
                  <a:pt x="68" y="584"/>
                </a:cubicBezTo>
                <a:cubicBezTo>
                  <a:pt x="68" y="591"/>
                  <a:pt x="74" y="597"/>
                  <a:pt x="81" y="597"/>
                </a:cubicBezTo>
                <a:cubicBezTo>
                  <a:pt x="88" y="597"/>
                  <a:pt x="93" y="591"/>
                  <a:pt x="93" y="584"/>
                </a:cubicBezTo>
                <a:cubicBezTo>
                  <a:pt x="93" y="511"/>
                  <a:pt x="146" y="448"/>
                  <a:pt x="219" y="436"/>
                </a:cubicBezTo>
                <a:cubicBezTo>
                  <a:pt x="392" y="407"/>
                  <a:pt x="392" y="407"/>
                  <a:pt x="392" y="407"/>
                </a:cubicBezTo>
                <a:cubicBezTo>
                  <a:pt x="455" y="397"/>
                  <a:pt x="506" y="336"/>
                  <a:pt x="506" y="272"/>
                </a:cubicBezTo>
                <a:cubicBezTo>
                  <a:pt x="506" y="249"/>
                  <a:pt x="506" y="249"/>
                  <a:pt x="506" y="249"/>
                </a:cubicBezTo>
                <a:cubicBezTo>
                  <a:pt x="575" y="326"/>
                  <a:pt x="575" y="326"/>
                  <a:pt x="575" y="326"/>
                </a:cubicBezTo>
                <a:cubicBezTo>
                  <a:pt x="593" y="309"/>
                  <a:pt x="593" y="309"/>
                  <a:pt x="593" y="309"/>
                </a:cubicBezTo>
                <a:lnTo>
                  <a:pt x="494" y="1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1FC8B410-FB2F-FAB6-A9BE-80C5B93A7392}"/>
              </a:ext>
            </a:extLst>
          </p:cNvPr>
          <p:cNvSpPr>
            <a:spLocks noEditPoints="1"/>
          </p:cNvSpPr>
          <p:nvPr/>
        </p:nvSpPr>
        <p:spPr bwMode="auto">
          <a:xfrm>
            <a:off x="10891362" y="2070528"/>
            <a:ext cx="712463" cy="708722"/>
          </a:xfrm>
          <a:custGeom>
            <a:avLst/>
            <a:gdLst>
              <a:gd name="T0" fmla="*/ 252 w 916"/>
              <a:gd name="T1" fmla="*/ 749 h 910"/>
              <a:gd name="T2" fmla="*/ 187 w 916"/>
              <a:gd name="T3" fmla="*/ 493 h 910"/>
              <a:gd name="T4" fmla="*/ 124 w 916"/>
              <a:gd name="T5" fmla="*/ 748 h 910"/>
              <a:gd name="T6" fmla="*/ 3 w 916"/>
              <a:gd name="T7" fmla="*/ 859 h 910"/>
              <a:gd name="T8" fmla="*/ 8 w 916"/>
              <a:gd name="T9" fmla="*/ 877 h 910"/>
              <a:gd name="T10" fmla="*/ 365 w 916"/>
              <a:gd name="T11" fmla="*/ 877 h 910"/>
              <a:gd name="T12" fmla="*/ 371 w 916"/>
              <a:gd name="T13" fmla="*/ 859 h 910"/>
              <a:gd name="T14" fmla="*/ 95 w 916"/>
              <a:gd name="T15" fmla="*/ 624 h 910"/>
              <a:gd name="T16" fmla="*/ 279 w 916"/>
              <a:gd name="T17" fmla="*/ 624 h 910"/>
              <a:gd name="T18" fmla="*/ 95 w 916"/>
              <a:gd name="T19" fmla="*/ 624 h 910"/>
              <a:gd name="T20" fmla="*/ 224 w 916"/>
              <a:gd name="T21" fmla="*/ 769 h 910"/>
              <a:gd name="T22" fmla="*/ 149 w 916"/>
              <a:gd name="T23" fmla="*/ 767 h 910"/>
              <a:gd name="T24" fmla="*/ 187 w 916"/>
              <a:gd name="T25" fmla="*/ 885 h 910"/>
              <a:gd name="T26" fmla="*/ 124 w 916"/>
              <a:gd name="T27" fmla="*/ 776 h 910"/>
              <a:gd name="T28" fmla="*/ 194 w 916"/>
              <a:gd name="T29" fmla="*/ 831 h 910"/>
              <a:gd name="T30" fmla="*/ 341 w 916"/>
              <a:gd name="T31" fmla="*/ 860 h 910"/>
              <a:gd name="T32" fmla="*/ 913 w 916"/>
              <a:gd name="T33" fmla="*/ 859 h 910"/>
              <a:gd name="T34" fmla="*/ 793 w 916"/>
              <a:gd name="T35" fmla="*/ 749 h 910"/>
              <a:gd name="T36" fmla="*/ 729 w 916"/>
              <a:gd name="T37" fmla="*/ 493 h 910"/>
              <a:gd name="T38" fmla="*/ 666 w 916"/>
              <a:gd name="T39" fmla="*/ 748 h 910"/>
              <a:gd name="T40" fmla="*/ 544 w 916"/>
              <a:gd name="T41" fmla="*/ 859 h 910"/>
              <a:gd name="T42" fmla="*/ 550 w 916"/>
              <a:gd name="T43" fmla="*/ 877 h 910"/>
              <a:gd name="T44" fmla="*/ 907 w 916"/>
              <a:gd name="T45" fmla="*/ 877 h 910"/>
              <a:gd name="T46" fmla="*/ 913 w 916"/>
              <a:gd name="T47" fmla="*/ 859 h 910"/>
              <a:gd name="T48" fmla="*/ 729 w 916"/>
              <a:gd name="T49" fmla="*/ 518 h 910"/>
              <a:gd name="T50" fmla="*/ 729 w 916"/>
              <a:gd name="T51" fmla="*/ 754 h 910"/>
              <a:gd name="T52" fmla="*/ 729 w 916"/>
              <a:gd name="T53" fmla="*/ 779 h 910"/>
              <a:gd name="T54" fmla="*/ 729 w 916"/>
              <a:gd name="T55" fmla="*/ 805 h 910"/>
              <a:gd name="T56" fmla="*/ 729 w 916"/>
              <a:gd name="T57" fmla="*/ 779 h 910"/>
              <a:gd name="T58" fmla="*/ 574 w 916"/>
              <a:gd name="T59" fmla="*/ 860 h 910"/>
              <a:gd name="T60" fmla="*/ 721 w 916"/>
              <a:gd name="T61" fmla="*/ 831 h 910"/>
              <a:gd name="T62" fmla="*/ 792 w 916"/>
              <a:gd name="T63" fmla="*/ 776 h 910"/>
              <a:gd name="T64" fmla="*/ 729 w 916"/>
              <a:gd name="T65" fmla="*/ 885 h 910"/>
              <a:gd name="T66" fmla="*/ 597 w 916"/>
              <a:gd name="T67" fmla="*/ 655 h 910"/>
              <a:gd name="T68" fmla="*/ 604 w 916"/>
              <a:gd name="T69" fmla="*/ 632 h 910"/>
              <a:gd name="T70" fmla="*/ 540 w 916"/>
              <a:gd name="T71" fmla="*/ 571 h 910"/>
              <a:gd name="T72" fmla="*/ 471 w 916"/>
              <a:gd name="T73" fmla="*/ 427 h 910"/>
              <a:gd name="T74" fmla="*/ 637 w 916"/>
              <a:gd name="T75" fmla="*/ 384 h 910"/>
              <a:gd name="T76" fmla="*/ 643 w 916"/>
              <a:gd name="T77" fmla="*/ 365 h 910"/>
              <a:gd name="T78" fmla="*/ 523 w 916"/>
              <a:gd name="T79" fmla="*/ 255 h 910"/>
              <a:gd name="T80" fmla="*/ 459 w 916"/>
              <a:gd name="T81" fmla="*/ 0 h 910"/>
              <a:gd name="T82" fmla="*/ 396 w 916"/>
              <a:gd name="T83" fmla="*/ 255 h 910"/>
              <a:gd name="T84" fmla="*/ 274 w 916"/>
              <a:gd name="T85" fmla="*/ 365 h 910"/>
              <a:gd name="T86" fmla="*/ 280 w 916"/>
              <a:gd name="T87" fmla="*/ 384 h 910"/>
              <a:gd name="T88" fmla="*/ 446 w 916"/>
              <a:gd name="T89" fmla="*/ 427 h 910"/>
              <a:gd name="T90" fmla="*/ 378 w 916"/>
              <a:gd name="T91" fmla="*/ 571 h 910"/>
              <a:gd name="T92" fmla="*/ 320 w 916"/>
              <a:gd name="T93" fmla="*/ 629 h 910"/>
              <a:gd name="T94" fmla="*/ 327 w 916"/>
              <a:gd name="T95" fmla="*/ 652 h 910"/>
              <a:gd name="T96" fmla="*/ 390 w 916"/>
              <a:gd name="T97" fmla="*/ 612 h 910"/>
              <a:gd name="T98" fmla="*/ 528 w 916"/>
              <a:gd name="T99" fmla="*/ 612 h 910"/>
              <a:gd name="T100" fmla="*/ 367 w 916"/>
              <a:gd name="T101" fmla="*/ 130 h 910"/>
              <a:gd name="T102" fmla="*/ 550 w 916"/>
              <a:gd name="T103" fmla="*/ 130 h 910"/>
              <a:gd name="T104" fmla="*/ 367 w 916"/>
              <a:gd name="T105" fmla="*/ 130 h 910"/>
              <a:gd name="T106" fmla="*/ 495 w 916"/>
              <a:gd name="T107" fmla="*/ 275 h 910"/>
              <a:gd name="T108" fmla="*/ 420 w 916"/>
              <a:gd name="T109" fmla="*/ 273 h 910"/>
              <a:gd name="T110" fmla="*/ 396 w 916"/>
              <a:gd name="T111" fmla="*/ 282 h 910"/>
              <a:gd name="T112" fmla="*/ 466 w 916"/>
              <a:gd name="T113" fmla="*/ 337 h 910"/>
              <a:gd name="T114" fmla="*/ 613 w 916"/>
              <a:gd name="T115" fmla="*/ 366 h 910"/>
              <a:gd name="T116" fmla="*/ 305 w 916"/>
              <a:gd name="T117" fmla="*/ 366 h 910"/>
              <a:gd name="T118" fmla="*/ 459 w 916"/>
              <a:gd name="T119" fmla="*/ 627 h 910"/>
              <a:gd name="T120" fmla="*/ 405 w 916"/>
              <a:gd name="T121" fmla="*/ 587 h 910"/>
              <a:gd name="T122" fmla="*/ 403 w 916"/>
              <a:gd name="T123" fmla="*/ 571 h 910"/>
              <a:gd name="T124" fmla="*/ 515 w 916"/>
              <a:gd name="T125" fmla="*/ 571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6" h="910">
                <a:moveTo>
                  <a:pt x="252" y="749"/>
                </a:moveTo>
                <a:cubicBezTo>
                  <a:pt x="252" y="749"/>
                  <a:pt x="252" y="749"/>
                  <a:pt x="252" y="749"/>
                </a:cubicBezTo>
                <a:cubicBezTo>
                  <a:pt x="281" y="721"/>
                  <a:pt x="303" y="676"/>
                  <a:pt x="303" y="624"/>
                </a:cubicBezTo>
                <a:cubicBezTo>
                  <a:pt x="303" y="545"/>
                  <a:pt x="258" y="493"/>
                  <a:pt x="187" y="493"/>
                </a:cubicBezTo>
                <a:cubicBezTo>
                  <a:pt x="116" y="493"/>
                  <a:pt x="71" y="545"/>
                  <a:pt x="71" y="624"/>
                </a:cubicBezTo>
                <a:cubicBezTo>
                  <a:pt x="71" y="673"/>
                  <a:pt x="94" y="720"/>
                  <a:pt x="124" y="748"/>
                </a:cubicBezTo>
                <a:cubicBezTo>
                  <a:pt x="123" y="749"/>
                  <a:pt x="123" y="749"/>
                  <a:pt x="122" y="749"/>
                </a:cubicBezTo>
                <a:cubicBezTo>
                  <a:pt x="53" y="782"/>
                  <a:pt x="5" y="856"/>
                  <a:pt x="3" y="859"/>
                </a:cubicBezTo>
                <a:cubicBezTo>
                  <a:pt x="1" y="862"/>
                  <a:pt x="0" y="866"/>
                  <a:pt x="1" y="870"/>
                </a:cubicBezTo>
                <a:cubicBezTo>
                  <a:pt x="2" y="873"/>
                  <a:pt x="5" y="876"/>
                  <a:pt x="8" y="877"/>
                </a:cubicBezTo>
                <a:cubicBezTo>
                  <a:pt x="12" y="879"/>
                  <a:pt x="90" y="910"/>
                  <a:pt x="187" y="910"/>
                </a:cubicBezTo>
                <a:cubicBezTo>
                  <a:pt x="284" y="910"/>
                  <a:pt x="362" y="879"/>
                  <a:pt x="365" y="877"/>
                </a:cubicBezTo>
                <a:cubicBezTo>
                  <a:pt x="369" y="876"/>
                  <a:pt x="372" y="873"/>
                  <a:pt x="373" y="870"/>
                </a:cubicBezTo>
                <a:cubicBezTo>
                  <a:pt x="374" y="866"/>
                  <a:pt x="373" y="862"/>
                  <a:pt x="371" y="859"/>
                </a:cubicBezTo>
                <a:cubicBezTo>
                  <a:pt x="369" y="856"/>
                  <a:pt x="321" y="782"/>
                  <a:pt x="252" y="749"/>
                </a:cubicBezTo>
                <a:close/>
                <a:moveTo>
                  <a:pt x="95" y="624"/>
                </a:moveTo>
                <a:cubicBezTo>
                  <a:pt x="95" y="559"/>
                  <a:pt x="130" y="518"/>
                  <a:pt x="187" y="518"/>
                </a:cubicBezTo>
                <a:cubicBezTo>
                  <a:pt x="243" y="518"/>
                  <a:pt x="279" y="559"/>
                  <a:pt x="279" y="624"/>
                </a:cubicBezTo>
                <a:cubicBezTo>
                  <a:pt x="279" y="694"/>
                  <a:pt x="228" y="754"/>
                  <a:pt x="187" y="754"/>
                </a:cubicBezTo>
                <a:cubicBezTo>
                  <a:pt x="156" y="754"/>
                  <a:pt x="95" y="699"/>
                  <a:pt x="95" y="624"/>
                </a:cubicBezTo>
                <a:close/>
                <a:moveTo>
                  <a:pt x="187" y="779"/>
                </a:moveTo>
                <a:cubicBezTo>
                  <a:pt x="199" y="779"/>
                  <a:pt x="211" y="776"/>
                  <a:pt x="224" y="769"/>
                </a:cubicBezTo>
                <a:cubicBezTo>
                  <a:pt x="209" y="786"/>
                  <a:pt x="195" y="799"/>
                  <a:pt x="187" y="805"/>
                </a:cubicBezTo>
                <a:cubicBezTo>
                  <a:pt x="178" y="798"/>
                  <a:pt x="164" y="785"/>
                  <a:pt x="149" y="767"/>
                </a:cubicBezTo>
                <a:cubicBezTo>
                  <a:pt x="161" y="775"/>
                  <a:pt x="175" y="779"/>
                  <a:pt x="187" y="779"/>
                </a:cubicBezTo>
                <a:close/>
                <a:moveTo>
                  <a:pt x="187" y="885"/>
                </a:moveTo>
                <a:cubicBezTo>
                  <a:pt x="119" y="885"/>
                  <a:pt x="59" y="868"/>
                  <a:pt x="33" y="860"/>
                </a:cubicBezTo>
                <a:cubicBezTo>
                  <a:pt x="48" y="839"/>
                  <a:pt x="82" y="799"/>
                  <a:pt x="124" y="776"/>
                </a:cubicBezTo>
                <a:cubicBezTo>
                  <a:pt x="151" y="810"/>
                  <a:pt x="178" y="830"/>
                  <a:pt x="180" y="831"/>
                </a:cubicBezTo>
                <a:cubicBezTo>
                  <a:pt x="184" y="835"/>
                  <a:pt x="190" y="835"/>
                  <a:pt x="194" y="831"/>
                </a:cubicBezTo>
                <a:cubicBezTo>
                  <a:pt x="196" y="830"/>
                  <a:pt x="223" y="810"/>
                  <a:pt x="250" y="776"/>
                </a:cubicBezTo>
                <a:cubicBezTo>
                  <a:pt x="292" y="799"/>
                  <a:pt x="326" y="839"/>
                  <a:pt x="341" y="860"/>
                </a:cubicBezTo>
                <a:cubicBezTo>
                  <a:pt x="314" y="868"/>
                  <a:pt x="255" y="885"/>
                  <a:pt x="187" y="885"/>
                </a:cubicBezTo>
                <a:close/>
                <a:moveTo>
                  <a:pt x="913" y="859"/>
                </a:moveTo>
                <a:cubicBezTo>
                  <a:pt x="911" y="856"/>
                  <a:pt x="863" y="782"/>
                  <a:pt x="794" y="749"/>
                </a:cubicBezTo>
                <a:cubicBezTo>
                  <a:pt x="794" y="749"/>
                  <a:pt x="794" y="749"/>
                  <a:pt x="793" y="749"/>
                </a:cubicBezTo>
                <a:cubicBezTo>
                  <a:pt x="823" y="721"/>
                  <a:pt x="845" y="676"/>
                  <a:pt x="845" y="624"/>
                </a:cubicBezTo>
                <a:cubicBezTo>
                  <a:pt x="845" y="545"/>
                  <a:pt x="799" y="493"/>
                  <a:pt x="729" y="493"/>
                </a:cubicBezTo>
                <a:cubicBezTo>
                  <a:pt x="658" y="493"/>
                  <a:pt x="612" y="545"/>
                  <a:pt x="612" y="624"/>
                </a:cubicBezTo>
                <a:cubicBezTo>
                  <a:pt x="612" y="673"/>
                  <a:pt x="636" y="720"/>
                  <a:pt x="666" y="748"/>
                </a:cubicBezTo>
                <a:cubicBezTo>
                  <a:pt x="665" y="749"/>
                  <a:pt x="664" y="749"/>
                  <a:pt x="663" y="749"/>
                </a:cubicBezTo>
                <a:cubicBezTo>
                  <a:pt x="595" y="782"/>
                  <a:pt x="546" y="856"/>
                  <a:pt x="544" y="859"/>
                </a:cubicBezTo>
                <a:cubicBezTo>
                  <a:pt x="542" y="862"/>
                  <a:pt x="542" y="866"/>
                  <a:pt x="543" y="870"/>
                </a:cubicBezTo>
                <a:cubicBezTo>
                  <a:pt x="544" y="873"/>
                  <a:pt x="547" y="876"/>
                  <a:pt x="550" y="877"/>
                </a:cubicBezTo>
                <a:cubicBezTo>
                  <a:pt x="553" y="879"/>
                  <a:pt x="631" y="910"/>
                  <a:pt x="729" y="910"/>
                </a:cubicBezTo>
                <a:cubicBezTo>
                  <a:pt x="826" y="910"/>
                  <a:pt x="904" y="879"/>
                  <a:pt x="907" y="877"/>
                </a:cubicBezTo>
                <a:cubicBezTo>
                  <a:pt x="911" y="876"/>
                  <a:pt x="913" y="873"/>
                  <a:pt x="914" y="870"/>
                </a:cubicBezTo>
                <a:cubicBezTo>
                  <a:pt x="916" y="866"/>
                  <a:pt x="915" y="862"/>
                  <a:pt x="913" y="859"/>
                </a:cubicBezTo>
                <a:close/>
                <a:moveTo>
                  <a:pt x="637" y="624"/>
                </a:moveTo>
                <a:cubicBezTo>
                  <a:pt x="637" y="559"/>
                  <a:pt x="672" y="518"/>
                  <a:pt x="729" y="518"/>
                </a:cubicBezTo>
                <a:cubicBezTo>
                  <a:pt x="785" y="518"/>
                  <a:pt x="820" y="559"/>
                  <a:pt x="820" y="624"/>
                </a:cubicBezTo>
                <a:cubicBezTo>
                  <a:pt x="820" y="694"/>
                  <a:pt x="770" y="754"/>
                  <a:pt x="729" y="754"/>
                </a:cubicBezTo>
                <a:cubicBezTo>
                  <a:pt x="697" y="754"/>
                  <a:pt x="637" y="699"/>
                  <a:pt x="637" y="624"/>
                </a:cubicBezTo>
                <a:close/>
                <a:moveTo>
                  <a:pt x="729" y="779"/>
                </a:moveTo>
                <a:cubicBezTo>
                  <a:pt x="741" y="779"/>
                  <a:pt x="753" y="776"/>
                  <a:pt x="765" y="769"/>
                </a:cubicBezTo>
                <a:cubicBezTo>
                  <a:pt x="751" y="786"/>
                  <a:pt x="737" y="799"/>
                  <a:pt x="729" y="805"/>
                </a:cubicBezTo>
                <a:cubicBezTo>
                  <a:pt x="720" y="798"/>
                  <a:pt x="705" y="785"/>
                  <a:pt x="690" y="767"/>
                </a:cubicBezTo>
                <a:cubicBezTo>
                  <a:pt x="703" y="775"/>
                  <a:pt x="716" y="779"/>
                  <a:pt x="729" y="779"/>
                </a:cubicBezTo>
                <a:close/>
                <a:moveTo>
                  <a:pt x="729" y="885"/>
                </a:moveTo>
                <a:cubicBezTo>
                  <a:pt x="661" y="885"/>
                  <a:pt x="601" y="868"/>
                  <a:pt x="574" y="860"/>
                </a:cubicBezTo>
                <a:cubicBezTo>
                  <a:pt x="590" y="839"/>
                  <a:pt x="623" y="799"/>
                  <a:pt x="665" y="776"/>
                </a:cubicBezTo>
                <a:cubicBezTo>
                  <a:pt x="692" y="810"/>
                  <a:pt x="720" y="830"/>
                  <a:pt x="721" y="831"/>
                </a:cubicBezTo>
                <a:cubicBezTo>
                  <a:pt x="726" y="835"/>
                  <a:pt x="732" y="835"/>
                  <a:pt x="736" y="831"/>
                </a:cubicBezTo>
                <a:cubicBezTo>
                  <a:pt x="737" y="830"/>
                  <a:pt x="765" y="810"/>
                  <a:pt x="792" y="776"/>
                </a:cubicBezTo>
                <a:cubicBezTo>
                  <a:pt x="834" y="799"/>
                  <a:pt x="867" y="839"/>
                  <a:pt x="883" y="860"/>
                </a:cubicBezTo>
                <a:cubicBezTo>
                  <a:pt x="856" y="868"/>
                  <a:pt x="797" y="885"/>
                  <a:pt x="729" y="885"/>
                </a:cubicBezTo>
                <a:close/>
                <a:moveTo>
                  <a:pt x="590" y="653"/>
                </a:moveTo>
                <a:cubicBezTo>
                  <a:pt x="592" y="654"/>
                  <a:pt x="595" y="655"/>
                  <a:pt x="597" y="655"/>
                </a:cubicBezTo>
                <a:cubicBezTo>
                  <a:pt x="601" y="655"/>
                  <a:pt x="605" y="653"/>
                  <a:pt x="607" y="650"/>
                </a:cubicBezTo>
                <a:cubicBezTo>
                  <a:pt x="611" y="644"/>
                  <a:pt x="610" y="636"/>
                  <a:pt x="604" y="632"/>
                </a:cubicBezTo>
                <a:cubicBezTo>
                  <a:pt x="538" y="588"/>
                  <a:pt x="538" y="588"/>
                  <a:pt x="538" y="588"/>
                </a:cubicBezTo>
                <a:cubicBezTo>
                  <a:pt x="539" y="583"/>
                  <a:pt x="540" y="577"/>
                  <a:pt x="540" y="571"/>
                </a:cubicBezTo>
                <a:cubicBezTo>
                  <a:pt x="540" y="531"/>
                  <a:pt x="510" y="497"/>
                  <a:pt x="471" y="491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71" y="422"/>
                  <a:pt x="468" y="417"/>
                  <a:pt x="464" y="416"/>
                </a:cubicBezTo>
                <a:cubicBezTo>
                  <a:pt x="559" y="415"/>
                  <a:pt x="634" y="385"/>
                  <a:pt x="637" y="384"/>
                </a:cubicBezTo>
                <a:cubicBezTo>
                  <a:pt x="641" y="382"/>
                  <a:pt x="643" y="379"/>
                  <a:pt x="644" y="376"/>
                </a:cubicBezTo>
                <a:cubicBezTo>
                  <a:pt x="646" y="372"/>
                  <a:pt x="645" y="368"/>
                  <a:pt x="643" y="365"/>
                </a:cubicBezTo>
                <a:cubicBezTo>
                  <a:pt x="641" y="362"/>
                  <a:pt x="593" y="289"/>
                  <a:pt x="524" y="255"/>
                </a:cubicBezTo>
                <a:cubicBezTo>
                  <a:pt x="524" y="255"/>
                  <a:pt x="524" y="255"/>
                  <a:pt x="523" y="255"/>
                </a:cubicBezTo>
                <a:cubicBezTo>
                  <a:pt x="553" y="227"/>
                  <a:pt x="575" y="182"/>
                  <a:pt x="575" y="130"/>
                </a:cubicBezTo>
                <a:cubicBezTo>
                  <a:pt x="575" y="51"/>
                  <a:pt x="530" y="0"/>
                  <a:pt x="459" y="0"/>
                </a:cubicBezTo>
                <a:cubicBezTo>
                  <a:pt x="388" y="0"/>
                  <a:pt x="342" y="51"/>
                  <a:pt x="342" y="130"/>
                </a:cubicBezTo>
                <a:cubicBezTo>
                  <a:pt x="342" y="180"/>
                  <a:pt x="366" y="226"/>
                  <a:pt x="396" y="255"/>
                </a:cubicBezTo>
                <a:cubicBezTo>
                  <a:pt x="395" y="255"/>
                  <a:pt x="394" y="255"/>
                  <a:pt x="394" y="255"/>
                </a:cubicBezTo>
                <a:cubicBezTo>
                  <a:pt x="325" y="289"/>
                  <a:pt x="276" y="362"/>
                  <a:pt x="274" y="365"/>
                </a:cubicBezTo>
                <a:cubicBezTo>
                  <a:pt x="272" y="368"/>
                  <a:pt x="272" y="372"/>
                  <a:pt x="273" y="376"/>
                </a:cubicBezTo>
                <a:cubicBezTo>
                  <a:pt x="274" y="379"/>
                  <a:pt x="277" y="382"/>
                  <a:pt x="280" y="384"/>
                </a:cubicBezTo>
                <a:cubicBezTo>
                  <a:pt x="283" y="385"/>
                  <a:pt x="359" y="415"/>
                  <a:pt x="454" y="416"/>
                </a:cubicBezTo>
                <a:cubicBezTo>
                  <a:pt x="449" y="417"/>
                  <a:pt x="446" y="422"/>
                  <a:pt x="446" y="427"/>
                </a:cubicBezTo>
                <a:cubicBezTo>
                  <a:pt x="446" y="491"/>
                  <a:pt x="446" y="491"/>
                  <a:pt x="446" y="491"/>
                </a:cubicBezTo>
                <a:cubicBezTo>
                  <a:pt x="408" y="497"/>
                  <a:pt x="378" y="531"/>
                  <a:pt x="378" y="571"/>
                </a:cubicBezTo>
                <a:cubicBezTo>
                  <a:pt x="378" y="577"/>
                  <a:pt x="379" y="583"/>
                  <a:pt x="380" y="589"/>
                </a:cubicBezTo>
                <a:cubicBezTo>
                  <a:pt x="320" y="629"/>
                  <a:pt x="320" y="629"/>
                  <a:pt x="320" y="629"/>
                </a:cubicBezTo>
                <a:cubicBezTo>
                  <a:pt x="314" y="633"/>
                  <a:pt x="313" y="640"/>
                  <a:pt x="316" y="646"/>
                </a:cubicBezTo>
                <a:cubicBezTo>
                  <a:pt x="319" y="650"/>
                  <a:pt x="323" y="652"/>
                  <a:pt x="327" y="652"/>
                </a:cubicBezTo>
                <a:cubicBezTo>
                  <a:pt x="329" y="652"/>
                  <a:pt x="331" y="651"/>
                  <a:pt x="334" y="649"/>
                </a:cubicBezTo>
                <a:cubicBezTo>
                  <a:pt x="390" y="612"/>
                  <a:pt x="390" y="612"/>
                  <a:pt x="390" y="612"/>
                </a:cubicBezTo>
                <a:cubicBezTo>
                  <a:pt x="404" y="636"/>
                  <a:pt x="429" y="652"/>
                  <a:pt x="459" y="652"/>
                </a:cubicBezTo>
                <a:cubicBezTo>
                  <a:pt x="488" y="652"/>
                  <a:pt x="514" y="636"/>
                  <a:pt x="528" y="612"/>
                </a:cubicBezTo>
                <a:lnTo>
                  <a:pt x="590" y="653"/>
                </a:lnTo>
                <a:close/>
                <a:moveTo>
                  <a:pt x="367" y="130"/>
                </a:moveTo>
                <a:cubicBezTo>
                  <a:pt x="367" y="65"/>
                  <a:pt x="402" y="24"/>
                  <a:pt x="459" y="24"/>
                </a:cubicBezTo>
                <a:cubicBezTo>
                  <a:pt x="515" y="24"/>
                  <a:pt x="550" y="65"/>
                  <a:pt x="550" y="130"/>
                </a:cubicBezTo>
                <a:cubicBezTo>
                  <a:pt x="550" y="200"/>
                  <a:pt x="500" y="260"/>
                  <a:pt x="459" y="260"/>
                </a:cubicBezTo>
                <a:cubicBezTo>
                  <a:pt x="427" y="260"/>
                  <a:pt x="367" y="205"/>
                  <a:pt x="367" y="130"/>
                </a:cubicBezTo>
                <a:close/>
                <a:moveTo>
                  <a:pt x="459" y="285"/>
                </a:moveTo>
                <a:cubicBezTo>
                  <a:pt x="471" y="285"/>
                  <a:pt x="483" y="282"/>
                  <a:pt x="495" y="275"/>
                </a:cubicBezTo>
                <a:cubicBezTo>
                  <a:pt x="481" y="292"/>
                  <a:pt x="467" y="305"/>
                  <a:pt x="459" y="312"/>
                </a:cubicBezTo>
                <a:cubicBezTo>
                  <a:pt x="450" y="304"/>
                  <a:pt x="435" y="291"/>
                  <a:pt x="420" y="273"/>
                </a:cubicBezTo>
                <a:cubicBezTo>
                  <a:pt x="433" y="281"/>
                  <a:pt x="446" y="285"/>
                  <a:pt x="459" y="285"/>
                </a:cubicBezTo>
                <a:close/>
                <a:moveTo>
                  <a:pt x="396" y="282"/>
                </a:moveTo>
                <a:cubicBezTo>
                  <a:pt x="422" y="316"/>
                  <a:pt x="450" y="336"/>
                  <a:pt x="451" y="337"/>
                </a:cubicBezTo>
                <a:cubicBezTo>
                  <a:pt x="456" y="341"/>
                  <a:pt x="462" y="341"/>
                  <a:pt x="466" y="337"/>
                </a:cubicBezTo>
                <a:cubicBezTo>
                  <a:pt x="467" y="336"/>
                  <a:pt x="495" y="316"/>
                  <a:pt x="522" y="282"/>
                </a:cubicBezTo>
                <a:cubicBezTo>
                  <a:pt x="564" y="305"/>
                  <a:pt x="598" y="345"/>
                  <a:pt x="613" y="366"/>
                </a:cubicBezTo>
                <a:cubicBezTo>
                  <a:pt x="586" y="375"/>
                  <a:pt x="527" y="391"/>
                  <a:pt x="459" y="391"/>
                </a:cubicBezTo>
                <a:cubicBezTo>
                  <a:pt x="391" y="391"/>
                  <a:pt x="331" y="374"/>
                  <a:pt x="305" y="366"/>
                </a:cubicBezTo>
                <a:cubicBezTo>
                  <a:pt x="320" y="345"/>
                  <a:pt x="354" y="305"/>
                  <a:pt x="396" y="282"/>
                </a:cubicBezTo>
                <a:close/>
                <a:moveTo>
                  <a:pt x="459" y="627"/>
                </a:moveTo>
                <a:cubicBezTo>
                  <a:pt x="436" y="627"/>
                  <a:pt x="416" y="613"/>
                  <a:pt x="407" y="593"/>
                </a:cubicBezTo>
                <a:cubicBezTo>
                  <a:pt x="407" y="591"/>
                  <a:pt x="407" y="589"/>
                  <a:pt x="405" y="587"/>
                </a:cubicBezTo>
                <a:cubicBezTo>
                  <a:pt x="405" y="587"/>
                  <a:pt x="405" y="587"/>
                  <a:pt x="405" y="586"/>
                </a:cubicBezTo>
                <a:cubicBezTo>
                  <a:pt x="404" y="582"/>
                  <a:pt x="403" y="576"/>
                  <a:pt x="403" y="571"/>
                </a:cubicBezTo>
                <a:cubicBezTo>
                  <a:pt x="403" y="540"/>
                  <a:pt x="428" y="515"/>
                  <a:pt x="459" y="515"/>
                </a:cubicBezTo>
                <a:cubicBezTo>
                  <a:pt x="490" y="515"/>
                  <a:pt x="515" y="540"/>
                  <a:pt x="515" y="571"/>
                </a:cubicBezTo>
                <a:cubicBezTo>
                  <a:pt x="515" y="602"/>
                  <a:pt x="490" y="627"/>
                  <a:pt x="459" y="6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6FFDBE8D-62B4-EBC8-F753-FF6022E9F78A}"/>
              </a:ext>
            </a:extLst>
          </p:cNvPr>
          <p:cNvSpPr>
            <a:spLocks noEditPoints="1"/>
          </p:cNvSpPr>
          <p:nvPr/>
        </p:nvSpPr>
        <p:spPr bwMode="auto">
          <a:xfrm>
            <a:off x="4917634" y="2360693"/>
            <a:ext cx="560506" cy="488463"/>
          </a:xfrm>
          <a:custGeom>
            <a:avLst/>
            <a:gdLst>
              <a:gd name="T0" fmla="*/ 692 w 935"/>
              <a:gd name="T1" fmla="*/ 2 h 816"/>
              <a:gd name="T2" fmla="*/ 343 w 935"/>
              <a:gd name="T3" fmla="*/ 200 h 816"/>
              <a:gd name="T4" fmla="*/ 350 w 935"/>
              <a:gd name="T5" fmla="*/ 508 h 816"/>
              <a:gd name="T6" fmla="*/ 698 w 935"/>
              <a:gd name="T7" fmla="*/ 697 h 816"/>
              <a:gd name="T8" fmla="*/ 710 w 935"/>
              <a:gd name="T9" fmla="*/ 684 h 816"/>
              <a:gd name="T10" fmla="*/ 704 w 935"/>
              <a:gd name="T11" fmla="*/ 2 h 816"/>
              <a:gd name="T12" fmla="*/ 368 w 935"/>
              <a:gd name="T13" fmla="*/ 489 h 816"/>
              <a:gd name="T14" fmla="*/ 686 w 935"/>
              <a:gd name="T15" fmla="*/ 34 h 816"/>
              <a:gd name="T16" fmla="*/ 116 w 935"/>
              <a:gd name="T17" fmla="*/ 253 h 816"/>
              <a:gd name="T18" fmla="*/ 320 w 935"/>
              <a:gd name="T19" fmla="*/ 221 h 816"/>
              <a:gd name="T20" fmla="*/ 320 w 935"/>
              <a:gd name="T21" fmla="*/ 196 h 816"/>
              <a:gd name="T22" fmla="*/ 99 w 935"/>
              <a:gd name="T23" fmla="*/ 235 h 816"/>
              <a:gd name="T24" fmla="*/ 49 w 935"/>
              <a:gd name="T25" fmla="*/ 288 h 816"/>
              <a:gd name="T26" fmla="*/ 0 w 935"/>
              <a:gd name="T27" fmla="*/ 360 h 816"/>
              <a:gd name="T28" fmla="*/ 66 w 935"/>
              <a:gd name="T29" fmla="*/ 409 h 816"/>
              <a:gd name="T30" fmla="*/ 194 w 935"/>
              <a:gd name="T31" fmla="*/ 501 h 816"/>
              <a:gd name="T32" fmla="*/ 332 w 935"/>
              <a:gd name="T33" fmla="*/ 489 h 816"/>
              <a:gd name="T34" fmla="*/ 194 w 935"/>
              <a:gd name="T35" fmla="*/ 476 h 816"/>
              <a:gd name="T36" fmla="*/ 84 w 935"/>
              <a:gd name="T37" fmla="*/ 367 h 816"/>
              <a:gd name="T38" fmla="*/ 116 w 935"/>
              <a:gd name="T39" fmla="*/ 253 h 816"/>
              <a:gd name="T40" fmla="*/ 25 w 935"/>
              <a:gd name="T41" fmla="*/ 360 h 816"/>
              <a:gd name="T42" fmla="*/ 49 w 935"/>
              <a:gd name="T43" fmla="*/ 313 h 816"/>
              <a:gd name="T44" fmla="*/ 59 w 935"/>
              <a:gd name="T45" fmla="*/ 330 h 816"/>
              <a:gd name="T46" fmla="*/ 60 w 935"/>
              <a:gd name="T47" fmla="*/ 384 h 816"/>
              <a:gd name="T48" fmla="*/ 935 w 935"/>
              <a:gd name="T49" fmla="*/ 348 h 816"/>
              <a:gd name="T50" fmla="*/ 878 w 935"/>
              <a:gd name="T51" fmla="*/ 551 h 816"/>
              <a:gd name="T52" fmla="*/ 867 w 935"/>
              <a:gd name="T53" fmla="*/ 533 h 816"/>
              <a:gd name="T54" fmla="*/ 867 w 935"/>
              <a:gd name="T55" fmla="*/ 164 h 816"/>
              <a:gd name="T56" fmla="*/ 890 w 935"/>
              <a:gd name="T57" fmla="*/ 153 h 816"/>
              <a:gd name="T58" fmla="*/ 826 w 935"/>
              <a:gd name="T59" fmla="*/ 218 h 816"/>
              <a:gd name="T60" fmla="*/ 826 w 935"/>
              <a:gd name="T61" fmla="*/ 479 h 816"/>
              <a:gd name="T62" fmla="*/ 810 w 935"/>
              <a:gd name="T63" fmla="*/ 486 h 816"/>
              <a:gd name="T64" fmla="*/ 826 w 935"/>
              <a:gd name="T65" fmla="*/ 348 h 816"/>
              <a:gd name="T66" fmla="*/ 810 w 935"/>
              <a:gd name="T67" fmla="*/ 211 h 816"/>
              <a:gd name="T68" fmla="*/ 759 w 935"/>
              <a:gd name="T69" fmla="*/ 287 h 816"/>
              <a:gd name="T70" fmla="*/ 759 w 935"/>
              <a:gd name="T71" fmla="*/ 410 h 816"/>
              <a:gd name="T72" fmla="*/ 744 w 935"/>
              <a:gd name="T73" fmla="*/ 419 h 816"/>
              <a:gd name="T74" fmla="*/ 741 w 935"/>
              <a:gd name="T75" fmla="*/ 348 h 816"/>
              <a:gd name="T76" fmla="*/ 744 w 935"/>
              <a:gd name="T77" fmla="*/ 278 h 816"/>
              <a:gd name="T78" fmla="*/ 295 w 935"/>
              <a:gd name="T79" fmla="*/ 522 h 816"/>
              <a:gd name="T80" fmla="*/ 246 w 935"/>
              <a:gd name="T81" fmla="*/ 816 h 816"/>
              <a:gd name="T82" fmla="*/ 174 w 935"/>
              <a:gd name="T83" fmla="*/ 767 h 816"/>
              <a:gd name="T84" fmla="*/ 186 w 935"/>
              <a:gd name="T85" fmla="*/ 510 h 816"/>
              <a:gd name="T86" fmla="*/ 199 w 935"/>
              <a:gd name="T87" fmla="*/ 767 h 816"/>
              <a:gd name="T88" fmla="*/ 246 w 935"/>
              <a:gd name="T89" fmla="*/ 792 h 816"/>
              <a:gd name="T90" fmla="*/ 270 w 935"/>
              <a:gd name="T91" fmla="*/ 522 h 816"/>
              <a:gd name="T92" fmla="*/ 295 w 935"/>
              <a:gd name="T93" fmla="*/ 522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35" h="816">
                <a:moveTo>
                  <a:pt x="704" y="2"/>
                </a:moveTo>
                <a:cubicBezTo>
                  <a:pt x="701" y="0"/>
                  <a:pt x="696" y="0"/>
                  <a:pt x="692" y="2"/>
                </a:cubicBezTo>
                <a:cubicBezTo>
                  <a:pt x="350" y="189"/>
                  <a:pt x="350" y="189"/>
                  <a:pt x="350" y="189"/>
                </a:cubicBezTo>
                <a:cubicBezTo>
                  <a:pt x="346" y="191"/>
                  <a:pt x="343" y="196"/>
                  <a:pt x="343" y="200"/>
                </a:cubicBezTo>
                <a:cubicBezTo>
                  <a:pt x="343" y="497"/>
                  <a:pt x="343" y="497"/>
                  <a:pt x="343" y="497"/>
                </a:cubicBezTo>
                <a:cubicBezTo>
                  <a:pt x="343" y="501"/>
                  <a:pt x="346" y="505"/>
                  <a:pt x="350" y="508"/>
                </a:cubicBezTo>
                <a:cubicBezTo>
                  <a:pt x="692" y="695"/>
                  <a:pt x="692" y="695"/>
                  <a:pt x="692" y="695"/>
                </a:cubicBezTo>
                <a:cubicBezTo>
                  <a:pt x="694" y="696"/>
                  <a:pt x="696" y="697"/>
                  <a:pt x="698" y="697"/>
                </a:cubicBezTo>
                <a:cubicBezTo>
                  <a:pt x="700" y="697"/>
                  <a:pt x="702" y="696"/>
                  <a:pt x="704" y="695"/>
                </a:cubicBezTo>
                <a:cubicBezTo>
                  <a:pt x="708" y="693"/>
                  <a:pt x="710" y="689"/>
                  <a:pt x="710" y="684"/>
                </a:cubicBezTo>
                <a:cubicBezTo>
                  <a:pt x="710" y="13"/>
                  <a:pt x="710" y="13"/>
                  <a:pt x="710" y="13"/>
                </a:cubicBezTo>
                <a:cubicBezTo>
                  <a:pt x="710" y="8"/>
                  <a:pt x="708" y="4"/>
                  <a:pt x="704" y="2"/>
                </a:cubicBezTo>
                <a:close/>
                <a:moveTo>
                  <a:pt x="686" y="663"/>
                </a:moveTo>
                <a:cubicBezTo>
                  <a:pt x="368" y="489"/>
                  <a:pt x="368" y="489"/>
                  <a:pt x="368" y="489"/>
                </a:cubicBezTo>
                <a:cubicBezTo>
                  <a:pt x="368" y="207"/>
                  <a:pt x="368" y="207"/>
                  <a:pt x="368" y="207"/>
                </a:cubicBezTo>
                <a:cubicBezTo>
                  <a:pt x="686" y="34"/>
                  <a:pt x="686" y="34"/>
                  <a:pt x="686" y="34"/>
                </a:cubicBezTo>
                <a:lnTo>
                  <a:pt x="686" y="663"/>
                </a:lnTo>
                <a:close/>
                <a:moveTo>
                  <a:pt x="116" y="253"/>
                </a:moveTo>
                <a:cubicBezTo>
                  <a:pt x="137" y="232"/>
                  <a:pt x="164" y="221"/>
                  <a:pt x="194" y="221"/>
                </a:cubicBezTo>
                <a:cubicBezTo>
                  <a:pt x="320" y="221"/>
                  <a:pt x="320" y="221"/>
                  <a:pt x="320" y="221"/>
                </a:cubicBezTo>
                <a:cubicBezTo>
                  <a:pt x="327" y="221"/>
                  <a:pt x="332" y="215"/>
                  <a:pt x="332" y="208"/>
                </a:cubicBezTo>
                <a:cubicBezTo>
                  <a:pt x="332" y="201"/>
                  <a:pt x="327" y="196"/>
                  <a:pt x="320" y="196"/>
                </a:cubicBezTo>
                <a:cubicBezTo>
                  <a:pt x="194" y="196"/>
                  <a:pt x="194" y="196"/>
                  <a:pt x="194" y="196"/>
                </a:cubicBezTo>
                <a:cubicBezTo>
                  <a:pt x="158" y="196"/>
                  <a:pt x="124" y="210"/>
                  <a:pt x="99" y="235"/>
                </a:cubicBezTo>
                <a:cubicBezTo>
                  <a:pt x="84" y="250"/>
                  <a:pt x="73" y="268"/>
                  <a:pt x="66" y="288"/>
                </a:cubicBezTo>
                <a:cubicBezTo>
                  <a:pt x="49" y="288"/>
                  <a:pt x="49" y="288"/>
                  <a:pt x="49" y="288"/>
                </a:cubicBezTo>
                <a:cubicBezTo>
                  <a:pt x="22" y="288"/>
                  <a:pt x="0" y="310"/>
                  <a:pt x="0" y="337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87"/>
                  <a:pt x="22" y="409"/>
                  <a:pt x="49" y="409"/>
                </a:cubicBezTo>
                <a:cubicBezTo>
                  <a:pt x="66" y="409"/>
                  <a:pt x="66" y="409"/>
                  <a:pt x="66" y="409"/>
                </a:cubicBezTo>
                <a:cubicBezTo>
                  <a:pt x="73" y="429"/>
                  <a:pt x="84" y="447"/>
                  <a:pt x="99" y="462"/>
                </a:cubicBezTo>
                <a:cubicBezTo>
                  <a:pt x="124" y="487"/>
                  <a:pt x="158" y="501"/>
                  <a:pt x="194" y="501"/>
                </a:cubicBezTo>
                <a:cubicBezTo>
                  <a:pt x="320" y="501"/>
                  <a:pt x="320" y="501"/>
                  <a:pt x="320" y="501"/>
                </a:cubicBezTo>
                <a:cubicBezTo>
                  <a:pt x="327" y="501"/>
                  <a:pt x="332" y="496"/>
                  <a:pt x="332" y="489"/>
                </a:cubicBezTo>
                <a:cubicBezTo>
                  <a:pt x="332" y="482"/>
                  <a:pt x="327" y="476"/>
                  <a:pt x="320" y="476"/>
                </a:cubicBezTo>
                <a:cubicBezTo>
                  <a:pt x="194" y="476"/>
                  <a:pt x="194" y="476"/>
                  <a:pt x="194" y="476"/>
                </a:cubicBezTo>
                <a:cubicBezTo>
                  <a:pt x="164" y="476"/>
                  <a:pt x="137" y="465"/>
                  <a:pt x="116" y="444"/>
                </a:cubicBezTo>
                <a:cubicBezTo>
                  <a:pt x="95" y="423"/>
                  <a:pt x="84" y="396"/>
                  <a:pt x="84" y="367"/>
                </a:cubicBezTo>
                <a:cubicBezTo>
                  <a:pt x="84" y="330"/>
                  <a:pt x="84" y="330"/>
                  <a:pt x="84" y="330"/>
                </a:cubicBezTo>
                <a:cubicBezTo>
                  <a:pt x="84" y="301"/>
                  <a:pt x="95" y="273"/>
                  <a:pt x="116" y="253"/>
                </a:cubicBezTo>
                <a:close/>
                <a:moveTo>
                  <a:pt x="49" y="384"/>
                </a:moveTo>
                <a:cubicBezTo>
                  <a:pt x="36" y="384"/>
                  <a:pt x="25" y="373"/>
                  <a:pt x="25" y="360"/>
                </a:cubicBezTo>
                <a:cubicBezTo>
                  <a:pt x="25" y="337"/>
                  <a:pt x="25" y="337"/>
                  <a:pt x="25" y="337"/>
                </a:cubicBezTo>
                <a:cubicBezTo>
                  <a:pt x="25" y="324"/>
                  <a:pt x="36" y="313"/>
                  <a:pt x="49" y="313"/>
                </a:cubicBezTo>
                <a:cubicBezTo>
                  <a:pt x="60" y="313"/>
                  <a:pt x="60" y="313"/>
                  <a:pt x="60" y="313"/>
                </a:cubicBezTo>
                <a:cubicBezTo>
                  <a:pt x="60" y="318"/>
                  <a:pt x="59" y="324"/>
                  <a:pt x="59" y="330"/>
                </a:cubicBezTo>
                <a:cubicBezTo>
                  <a:pt x="59" y="367"/>
                  <a:pt x="59" y="367"/>
                  <a:pt x="59" y="367"/>
                </a:cubicBezTo>
                <a:cubicBezTo>
                  <a:pt x="59" y="373"/>
                  <a:pt x="60" y="378"/>
                  <a:pt x="60" y="384"/>
                </a:cubicBezTo>
                <a:lnTo>
                  <a:pt x="49" y="384"/>
                </a:lnTo>
                <a:close/>
                <a:moveTo>
                  <a:pt x="935" y="348"/>
                </a:moveTo>
                <a:cubicBezTo>
                  <a:pt x="935" y="417"/>
                  <a:pt x="919" y="483"/>
                  <a:pt x="890" y="544"/>
                </a:cubicBezTo>
                <a:cubicBezTo>
                  <a:pt x="887" y="548"/>
                  <a:pt x="883" y="551"/>
                  <a:pt x="878" y="551"/>
                </a:cubicBezTo>
                <a:cubicBezTo>
                  <a:pt x="877" y="551"/>
                  <a:pt x="875" y="550"/>
                  <a:pt x="873" y="549"/>
                </a:cubicBezTo>
                <a:cubicBezTo>
                  <a:pt x="867" y="546"/>
                  <a:pt x="864" y="539"/>
                  <a:pt x="867" y="533"/>
                </a:cubicBezTo>
                <a:cubicBezTo>
                  <a:pt x="895" y="475"/>
                  <a:pt x="910" y="413"/>
                  <a:pt x="910" y="348"/>
                </a:cubicBezTo>
                <a:cubicBezTo>
                  <a:pt x="910" y="284"/>
                  <a:pt x="895" y="222"/>
                  <a:pt x="867" y="164"/>
                </a:cubicBezTo>
                <a:cubicBezTo>
                  <a:pt x="864" y="158"/>
                  <a:pt x="867" y="150"/>
                  <a:pt x="873" y="147"/>
                </a:cubicBezTo>
                <a:cubicBezTo>
                  <a:pt x="879" y="144"/>
                  <a:pt x="887" y="147"/>
                  <a:pt x="890" y="153"/>
                </a:cubicBezTo>
                <a:cubicBezTo>
                  <a:pt x="919" y="214"/>
                  <a:pt x="935" y="280"/>
                  <a:pt x="935" y="348"/>
                </a:cubicBezTo>
                <a:close/>
                <a:moveTo>
                  <a:pt x="826" y="218"/>
                </a:moveTo>
                <a:cubicBezTo>
                  <a:pt x="842" y="260"/>
                  <a:pt x="850" y="303"/>
                  <a:pt x="850" y="348"/>
                </a:cubicBezTo>
                <a:cubicBezTo>
                  <a:pt x="850" y="393"/>
                  <a:pt x="842" y="437"/>
                  <a:pt x="826" y="479"/>
                </a:cubicBezTo>
                <a:cubicBezTo>
                  <a:pt x="824" y="484"/>
                  <a:pt x="819" y="487"/>
                  <a:pt x="814" y="487"/>
                </a:cubicBezTo>
                <a:cubicBezTo>
                  <a:pt x="813" y="487"/>
                  <a:pt x="811" y="486"/>
                  <a:pt x="810" y="486"/>
                </a:cubicBezTo>
                <a:cubicBezTo>
                  <a:pt x="804" y="483"/>
                  <a:pt x="800" y="476"/>
                  <a:pt x="803" y="470"/>
                </a:cubicBezTo>
                <a:cubicBezTo>
                  <a:pt x="818" y="431"/>
                  <a:pt x="826" y="390"/>
                  <a:pt x="826" y="348"/>
                </a:cubicBezTo>
                <a:cubicBezTo>
                  <a:pt x="826" y="307"/>
                  <a:pt x="818" y="266"/>
                  <a:pt x="803" y="227"/>
                </a:cubicBezTo>
                <a:cubicBezTo>
                  <a:pt x="800" y="221"/>
                  <a:pt x="804" y="213"/>
                  <a:pt x="810" y="211"/>
                </a:cubicBezTo>
                <a:cubicBezTo>
                  <a:pt x="816" y="208"/>
                  <a:pt x="824" y="212"/>
                  <a:pt x="826" y="218"/>
                </a:cubicBezTo>
                <a:close/>
                <a:moveTo>
                  <a:pt x="759" y="287"/>
                </a:moveTo>
                <a:cubicBezTo>
                  <a:pt x="764" y="307"/>
                  <a:pt x="766" y="328"/>
                  <a:pt x="766" y="348"/>
                </a:cubicBezTo>
                <a:cubicBezTo>
                  <a:pt x="766" y="369"/>
                  <a:pt x="764" y="390"/>
                  <a:pt x="759" y="410"/>
                </a:cubicBezTo>
                <a:cubicBezTo>
                  <a:pt x="758" y="416"/>
                  <a:pt x="753" y="419"/>
                  <a:pt x="747" y="419"/>
                </a:cubicBezTo>
                <a:cubicBezTo>
                  <a:pt x="746" y="419"/>
                  <a:pt x="745" y="419"/>
                  <a:pt x="744" y="419"/>
                </a:cubicBezTo>
                <a:cubicBezTo>
                  <a:pt x="738" y="418"/>
                  <a:pt x="734" y="411"/>
                  <a:pt x="735" y="404"/>
                </a:cubicBezTo>
                <a:cubicBezTo>
                  <a:pt x="739" y="386"/>
                  <a:pt x="741" y="367"/>
                  <a:pt x="741" y="348"/>
                </a:cubicBezTo>
                <a:cubicBezTo>
                  <a:pt x="741" y="330"/>
                  <a:pt x="739" y="311"/>
                  <a:pt x="735" y="293"/>
                </a:cubicBezTo>
                <a:cubicBezTo>
                  <a:pt x="734" y="286"/>
                  <a:pt x="738" y="279"/>
                  <a:pt x="744" y="278"/>
                </a:cubicBezTo>
                <a:cubicBezTo>
                  <a:pt x="751" y="276"/>
                  <a:pt x="758" y="280"/>
                  <a:pt x="759" y="287"/>
                </a:cubicBezTo>
                <a:close/>
                <a:moveTo>
                  <a:pt x="295" y="522"/>
                </a:moveTo>
                <a:cubicBezTo>
                  <a:pt x="295" y="767"/>
                  <a:pt x="295" y="767"/>
                  <a:pt x="295" y="767"/>
                </a:cubicBezTo>
                <a:cubicBezTo>
                  <a:pt x="295" y="794"/>
                  <a:pt x="273" y="816"/>
                  <a:pt x="246" y="816"/>
                </a:cubicBezTo>
                <a:cubicBezTo>
                  <a:pt x="223" y="816"/>
                  <a:pt x="223" y="816"/>
                  <a:pt x="223" y="816"/>
                </a:cubicBezTo>
                <a:cubicBezTo>
                  <a:pt x="196" y="816"/>
                  <a:pt x="174" y="794"/>
                  <a:pt x="174" y="767"/>
                </a:cubicBezTo>
                <a:cubicBezTo>
                  <a:pt x="174" y="522"/>
                  <a:pt x="174" y="522"/>
                  <a:pt x="174" y="522"/>
                </a:cubicBezTo>
                <a:cubicBezTo>
                  <a:pt x="174" y="516"/>
                  <a:pt x="180" y="510"/>
                  <a:pt x="186" y="510"/>
                </a:cubicBezTo>
                <a:cubicBezTo>
                  <a:pt x="193" y="510"/>
                  <a:pt x="199" y="516"/>
                  <a:pt x="199" y="522"/>
                </a:cubicBezTo>
                <a:cubicBezTo>
                  <a:pt x="199" y="767"/>
                  <a:pt x="199" y="767"/>
                  <a:pt x="199" y="767"/>
                </a:cubicBezTo>
                <a:cubicBezTo>
                  <a:pt x="199" y="780"/>
                  <a:pt x="210" y="792"/>
                  <a:pt x="223" y="792"/>
                </a:cubicBezTo>
                <a:cubicBezTo>
                  <a:pt x="246" y="792"/>
                  <a:pt x="246" y="792"/>
                  <a:pt x="246" y="792"/>
                </a:cubicBezTo>
                <a:cubicBezTo>
                  <a:pt x="259" y="792"/>
                  <a:pt x="270" y="780"/>
                  <a:pt x="270" y="767"/>
                </a:cubicBezTo>
                <a:cubicBezTo>
                  <a:pt x="270" y="522"/>
                  <a:pt x="270" y="522"/>
                  <a:pt x="270" y="522"/>
                </a:cubicBezTo>
                <a:cubicBezTo>
                  <a:pt x="270" y="516"/>
                  <a:pt x="276" y="510"/>
                  <a:pt x="283" y="510"/>
                </a:cubicBezTo>
                <a:cubicBezTo>
                  <a:pt x="290" y="510"/>
                  <a:pt x="295" y="516"/>
                  <a:pt x="295" y="5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A8FA0CD5-0AE6-A10E-4E2C-C353AA6E6447}"/>
              </a:ext>
            </a:extLst>
          </p:cNvPr>
          <p:cNvSpPr>
            <a:spLocks noEditPoints="1"/>
          </p:cNvSpPr>
          <p:nvPr/>
        </p:nvSpPr>
        <p:spPr bwMode="auto">
          <a:xfrm>
            <a:off x="7753392" y="1908572"/>
            <a:ext cx="785448" cy="781323"/>
          </a:xfrm>
          <a:custGeom>
            <a:avLst/>
            <a:gdLst>
              <a:gd name="T0" fmla="*/ 252 w 916"/>
              <a:gd name="T1" fmla="*/ 749 h 910"/>
              <a:gd name="T2" fmla="*/ 187 w 916"/>
              <a:gd name="T3" fmla="*/ 493 h 910"/>
              <a:gd name="T4" fmla="*/ 124 w 916"/>
              <a:gd name="T5" fmla="*/ 748 h 910"/>
              <a:gd name="T6" fmla="*/ 3 w 916"/>
              <a:gd name="T7" fmla="*/ 859 h 910"/>
              <a:gd name="T8" fmla="*/ 8 w 916"/>
              <a:gd name="T9" fmla="*/ 877 h 910"/>
              <a:gd name="T10" fmla="*/ 365 w 916"/>
              <a:gd name="T11" fmla="*/ 877 h 910"/>
              <a:gd name="T12" fmla="*/ 371 w 916"/>
              <a:gd name="T13" fmla="*/ 859 h 910"/>
              <a:gd name="T14" fmla="*/ 95 w 916"/>
              <a:gd name="T15" fmla="*/ 624 h 910"/>
              <a:gd name="T16" fmla="*/ 279 w 916"/>
              <a:gd name="T17" fmla="*/ 624 h 910"/>
              <a:gd name="T18" fmla="*/ 95 w 916"/>
              <a:gd name="T19" fmla="*/ 624 h 910"/>
              <a:gd name="T20" fmla="*/ 224 w 916"/>
              <a:gd name="T21" fmla="*/ 769 h 910"/>
              <a:gd name="T22" fmla="*/ 149 w 916"/>
              <a:gd name="T23" fmla="*/ 767 h 910"/>
              <a:gd name="T24" fmla="*/ 187 w 916"/>
              <a:gd name="T25" fmla="*/ 885 h 910"/>
              <a:gd name="T26" fmla="*/ 124 w 916"/>
              <a:gd name="T27" fmla="*/ 776 h 910"/>
              <a:gd name="T28" fmla="*/ 194 w 916"/>
              <a:gd name="T29" fmla="*/ 831 h 910"/>
              <a:gd name="T30" fmla="*/ 341 w 916"/>
              <a:gd name="T31" fmla="*/ 860 h 910"/>
              <a:gd name="T32" fmla="*/ 913 w 916"/>
              <a:gd name="T33" fmla="*/ 859 h 910"/>
              <a:gd name="T34" fmla="*/ 793 w 916"/>
              <a:gd name="T35" fmla="*/ 749 h 910"/>
              <a:gd name="T36" fmla="*/ 729 w 916"/>
              <a:gd name="T37" fmla="*/ 493 h 910"/>
              <a:gd name="T38" fmla="*/ 666 w 916"/>
              <a:gd name="T39" fmla="*/ 748 h 910"/>
              <a:gd name="T40" fmla="*/ 544 w 916"/>
              <a:gd name="T41" fmla="*/ 859 h 910"/>
              <a:gd name="T42" fmla="*/ 550 w 916"/>
              <a:gd name="T43" fmla="*/ 877 h 910"/>
              <a:gd name="T44" fmla="*/ 907 w 916"/>
              <a:gd name="T45" fmla="*/ 877 h 910"/>
              <a:gd name="T46" fmla="*/ 913 w 916"/>
              <a:gd name="T47" fmla="*/ 859 h 910"/>
              <a:gd name="T48" fmla="*/ 729 w 916"/>
              <a:gd name="T49" fmla="*/ 518 h 910"/>
              <a:gd name="T50" fmla="*/ 729 w 916"/>
              <a:gd name="T51" fmla="*/ 754 h 910"/>
              <a:gd name="T52" fmla="*/ 729 w 916"/>
              <a:gd name="T53" fmla="*/ 779 h 910"/>
              <a:gd name="T54" fmla="*/ 729 w 916"/>
              <a:gd name="T55" fmla="*/ 805 h 910"/>
              <a:gd name="T56" fmla="*/ 729 w 916"/>
              <a:gd name="T57" fmla="*/ 779 h 910"/>
              <a:gd name="T58" fmla="*/ 574 w 916"/>
              <a:gd name="T59" fmla="*/ 860 h 910"/>
              <a:gd name="T60" fmla="*/ 721 w 916"/>
              <a:gd name="T61" fmla="*/ 831 h 910"/>
              <a:gd name="T62" fmla="*/ 792 w 916"/>
              <a:gd name="T63" fmla="*/ 776 h 910"/>
              <a:gd name="T64" fmla="*/ 729 w 916"/>
              <a:gd name="T65" fmla="*/ 885 h 910"/>
              <a:gd name="T66" fmla="*/ 597 w 916"/>
              <a:gd name="T67" fmla="*/ 655 h 910"/>
              <a:gd name="T68" fmla="*/ 604 w 916"/>
              <a:gd name="T69" fmla="*/ 632 h 910"/>
              <a:gd name="T70" fmla="*/ 540 w 916"/>
              <a:gd name="T71" fmla="*/ 571 h 910"/>
              <a:gd name="T72" fmla="*/ 471 w 916"/>
              <a:gd name="T73" fmla="*/ 427 h 910"/>
              <a:gd name="T74" fmla="*/ 637 w 916"/>
              <a:gd name="T75" fmla="*/ 384 h 910"/>
              <a:gd name="T76" fmla="*/ 643 w 916"/>
              <a:gd name="T77" fmla="*/ 365 h 910"/>
              <a:gd name="T78" fmla="*/ 523 w 916"/>
              <a:gd name="T79" fmla="*/ 255 h 910"/>
              <a:gd name="T80" fmla="*/ 459 w 916"/>
              <a:gd name="T81" fmla="*/ 0 h 910"/>
              <a:gd name="T82" fmla="*/ 396 w 916"/>
              <a:gd name="T83" fmla="*/ 255 h 910"/>
              <a:gd name="T84" fmla="*/ 274 w 916"/>
              <a:gd name="T85" fmla="*/ 365 h 910"/>
              <a:gd name="T86" fmla="*/ 280 w 916"/>
              <a:gd name="T87" fmla="*/ 384 h 910"/>
              <a:gd name="T88" fmla="*/ 446 w 916"/>
              <a:gd name="T89" fmla="*/ 427 h 910"/>
              <a:gd name="T90" fmla="*/ 378 w 916"/>
              <a:gd name="T91" fmla="*/ 571 h 910"/>
              <a:gd name="T92" fmla="*/ 320 w 916"/>
              <a:gd name="T93" fmla="*/ 629 h 910"/>
              <a:gd name="T94" fmla="*/ 327 w 916"/>
              <a:gd name="T95" fmla="*/ 652 h 910"/>
              <a:gd name="T96" fmla="*/ 390 w 916"/>
              <a:gd name="T97" fmla="*/ 612 h 910"/>
              <a:gd name="T98" fmla="*/ 528 w 916"/>
              <a:gd name="T99" fmla="*/ 612 h 910"/>
              <a:gd name="T100" fmla="*/ 367 w 916"/>
              <a:gd name="T101" fmla="*/ 130 h 910"/>
              <a:gd name="T102" fmla="*/ 550 w 916"/>
              <a:gd name="T103" fmla="*/ 130 h 910"/>
              <a:gd name="T104" fmla="*/ 367 w 916"/>
              <a:gd name="T105" fmla="*/ 130 h 910"/>
              <a:gd name="T106" fmla="*/ 495 w 916"/>
              <a:gd name="T107" fmla="*/ 275 h 910"/>
              <a:gd name="T108" fmla="*/ 420 w 916"/>
              <a:gd name="T109" fmla="*/ 273 h 910"/>
              <a:gd name="T110" fmla="*/ 396 w 916"/>
              <a:gd name="T111" fmla="*/ 282 h 910"/>
              <a:gd name="T112" fmla="*/ 466 w 916"/>
              <a:gd name="T113" fmla="*/ 337 h 910"/>
              <a:gd name="T114" fmla="*/ 613 w 916"/>
              <a:gd name="T115" fmla="*/ 366 h 910"/>
              <a:gd name="T116" fmla="*/ 305 w 916"/>
              <a:gd name="T117" fmla="*/ 366 h 910"/>
              <a:gd name="T118" fmla="*/ 459 w 916"/>
              <a:gd name="T119" fmla="*/ 627 h 910"/>
              <a:gd name="T120" fmla="*/ 405 w 916"/>
              <a:gd name="T121" fmla="*/ 587 h 910"/>
              <a:gd name="T122" fmla="*/ 403 w 916"/>
              <a:gd name="T123" fmla="*/ 571 h 910"/>
              <a:gd name="T124" fmla="*/ 515 w 916"/>
              <a:gd name="T125" fmla="*/ 571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6" h="910">
                <a:moveTo>
                  <a:pt x="252" y="749"/>
                </a:moveTo>
                <a:cubicBezTo>
                  <a:pt x="252" y="749"/>
                  <a:pt x="252" y="749"/>
                  <a:pt x="252" y="749"/>
                </a:cubicBezTo>
                <a:cubicBezTo>
                  <a:pt x="281" y="721"/>
                  <a:pt x="303" y="676"/>
                  <a:pt x="303" y="624"/>
                </a:cubicBezTo>
                <a:cubicBezTo>
                  <a:pt x="303" y="545"/>
                  <a:pt x="258" y="493"/>
                  <a:pt x="187" y="493"/>
                </a:cubicBezTo>
                <a:cubicBezTo>
                  <a:pt x="116" y="493"/>
                  <a:pt x="71" y="545"/>
                  <a:pt x="71" y="624"/>
                </a:cubicBezTo>
                <a:cubicBezTo>
                  <a:pt x="71" y="673"/>
                  <a:pt x="94" y="720"/>
                  <a:pt x="124" y="748"/>
                </a:cubicBezTo>
                <a:cubicBezTo>
                  <a:pt x="123" y="749"/>
                  <a:pt x="123" y="749"/>
                  <a:pt x="122" y="749"/>
                </a:cubicBezTo>
                <a:cubicBezTo>
                  <a:pt x="53" y="782"/>
                  <a:pt x="5" y="856"/>
                  <a:pt x="3" y="859"/>
                </a:cubicBezTo>
                <a:cubicBezTo>
                  <a:pt x="1" y="862"/>
                  <a:pt x="0" y="866"/>
                  <a:pt x="1" y="870"/>
                </a:cubicBezTo>
                <a:cubicBezTo>
                  <a:pt x="2" y="873"/>
                  <a:pt x="5" y="876"/>
                  <a:pt x="8" y="877"/>
                </a:cubicBezTo>
                <a:cubicBezTo>
                  <a:pt x="12" y="879"/>
                  <a:pt x="90" y="910"/>
                  <a:pt x="187" y="910"/>
                </a:cubicBezTo>
                <a:cubicBezTo>
                  <a:pt x="284" y="910"/>
                  <a:pt x="362" y="879"/>
                  <a:pt x="365" y="877"/>
                </a:cubicBezTo>
                <a:cubicBezTo>
                  <a:pt x="369" y="876"/>
                  <a:pt x="372" y="873"/>
                  <a:pt x="373" y="870"/>
                </a:cubicBezTo>
                <a:cubicBezTo>
                  <a:pt x="374" y="866"/>
                  <a:pt x="373" y="862"/>
                  <a:pt x="371" y="859"/>
                </a:cubicBezTo>
                <a:cubicBezTo>
                  <a:pt x="369" y="856"/>
                  <a:pt x="321" y="782"/>
                  <a:pt x="252" y="749"/>
                </a:cubicBezTo>
                <a:close/>
                <a:moveTo>
                  <a:pt x="95" y="624"/>
                </a:moveTo>
                <a:cubicBezTo>
                  <a:pt x="95" y="559"/>
                  <a:pt x="130" y="518"/>
                  <a:pt x="187" y="518"/>
                </a:cubicBezTo>
                <a:cubicBezTo>
                  <a:pt x="243" y="518"/>
                  <a:pt x="279" y="559"/>
                  <a:pt x="279" y="624"/>
                </a:cubicBezTo>
                <a:cubicBezTo>
                  <a:pt x="279" y="694"/>
                  <a:pt x="228" y="754"/>
                  <a:pt x="187" y="754"/>
                </a:cubicBezTo>
                <a:cubicBezTo>
                  <a:pt x="156" y="754"/>
                  <a:pt x="95" y="699"/>
                  <a:pt x="95" y="624"/>
                </a:cubicBezTo>
                <a:close/>
                <a:moveTo>
                  <a:pt x="187" y="779"/>
                </a:moveTo>
                <a:cubicBezTo>
                  <a:pt x="199" y="779"/>
                  <a:pt x="211" y="776"/>
                  <a:pt x="224" y="769"/>
                </a:cubicBezTo>
                <a:cubicBezTo>
                  <a:pt x="209" y="786"/>
                  <a:pt x="195" y="799"/>
                  <a:pt x="187" y="805"/>
                </a:cubicBezTo>
                <a:cubicBezTo>
                  <a:pt x="178" y="798"/>
                  <a:pt x="164" y="785"/>
                  <a:pt x="149" y="767"/>
                </a:cubicBezTo>
                <a:cubicBezTo>
                  <a:pt x="161" y="775"/>
                  <a:pt x="175" y="779"/>
                  <a:pt x="187" y="779"/>
                </a:cubicBezTo>
                <a:close/>
                <a:moveTo>
                  <a:pt x="187" y="885"/>
                </a:moveTo>
                <a:cubicBezTo>
                  <a:pt x="119" y="885"/>
                  <a:pt x="59" y="868"/>
                  <a:pt x="33" y="860"/>
                </a:cubicBezTo>
                <a:cubicBezTo>
                  <a:pt x="48" y="839"/>
                  <a:pt x="82" y="799"/>
                  <a:pt x="124" y="776"/>
                </a:cubicBezTo>
                <a:cubicBezTo>
                  <a:pt x="151" y="810"/>
                  <a:pt x="178" y="830"/>
                  <a:pt x="180" y="831"/>
                </a:cubicBezTo>
                <a:cubicBezTo>
                  <a:pt x="184" y="835"/>
                  <a:pt x="190" y="835"/>
                  <a:pt x="194" y="831"/>
                </a:cubicBezTo>
                <a:cubicBezTo>
                  <a:pt x="196" y="830"/>
                  <a:pt x="223" y="810"/>
                  <a:pt x="250" y="776"/>
                </a:cubicBezTo>
                <a:cubicBezTo>
                  <a:pt x="292" y="799"/>
                  <a:pt x="326" y="839"/>
                  <a:pt x="341" y="860"/>
                </a:cubicBezTo>
                <a:cubicBezTo>
                  <a:pt x="314" y="868"/>
                  <a:pt x="255" y="885"/>
                  <a:pt x="187" y="885"/>
                </a:cubicBezTo>
                <a:close/>
                <a:moveTo>
                  <a:pt x="913" y="859"/>
                </a:moveTo>
                <a:cubicBezTo>
                  <a:pt x="911" y="856"/>
                  <a:pt x="863" y="782"/>
                  <a:pt x="794" y="749"/>
                </a:cubicBezTo>
                <a:cubicBezTo>
                  <a:pt x="794" y="749"/>
                  <a:pt x="794" y="749"/>
                  <a:pt x="793" y="749"/>
                </a:cubicBezTo>
                <a:cubicBezTo>
                  <a:pt x="823" y="721"/>
                  <a:pt x="845" y="676"/>
                  <a:pt x="845" y="624"/>
                </a:cubicBezTo>
                <a:cubicBezTo>
                  <a:pt x="845" y="545"/>
                  <a:pt x="799" y="493"/>
                  <a:pt x="729" y="493"/>
                </a:cubicBezTo>
                <a:cubicBezTo>
                  <a:pt x="658" y="493"/>
                  <a:pt x="612" y="545"/>
                  <a:pt x="612" y="624"/>
                </a:cubicBezTo>
                <a:cubicBezTo>
                  <a:pt x="612" y="673"/>
                  <a:pt x="636" y="720"/>
                  <a:pt x="666" y="748"/>
                </a:cubicBezTo>
                <a:cubicBezTo>
                  <a:pt x="665" y="749"/>
                  <a:pt x="664" y="749"/>
                  <a:pt x="663" y="749"/>
                </a:cubicBezTo>
                <a:cubicBezTo>
                  <a:pt x="595" y="782"/>
                  <a:pt x="546" y="856"/>
                  <a:pt x="544" y="859"/>
                </a:cubicBezTo>
                <a:cubicBezTo>
                  <a:pt x="542" y="862"/>
                  <a:pt x="542" y="866"/>
                  <a:pt x="543" y="870"/>
                </a:cubicBezTo>
                <a:cubicBezTo>
                  <a:pt x="544" y="873"/>
                  <a:pt x="547" y="876"/>
                  <a:pt x="550" y="877"/>
                </a:cubicBezTo>
                <a:cubicBezTo>
                  <a:pt x="553" y="879"/>
                  <a:pt x="631" y="910"/>
                  <a:pt x="729" y="910"/>
                </a:cubicBezTo>
                <a:cubicBezTo>
                  <a:pt x="826" y="910"/>
                  <a:pt x="904" y="879"/>
                  <a:pt x="907" y="877"/>
                </a:cubicBezTo>
                <a:cubicBezTo>
                  <a:pt x="911" y="876"/>
                  <a:pt x="913" y="873"/>
                  <a:pt x="914" y="870"/>
                </a:cubicBezTo>
                <a:cubicBezTo>
                  <a:pt x="916" y="866"/>
                  <a:pt x="915" y="862"/>
                  <a:pt x="913" y="859"/>
                </a:cubicBezTo>
                <a:close/>
                <a:moveTo>
                  <a:pt x="637" y="624"/>
                </a:moveTo>
                <a:cubicBezTo>
                  <a:pt x="637" y="559"/>
                  <a:pt x="672" y="518"/>
                  <a:pt x="729" y="518"/>
                </a:cubicBezTo>
                <a:cubicBezTo>
                  <a:pt x="785" y="518"/>
                  <a:pt x="820" y="559"/>
                  <a:pt x="820" y="624"/>
                </a:cubicBezTo>
                <a:cubicBezTo>
                  <a:pt x="820" y="694"/>
                  <a:pt x="770" y="754"/>
                  <a:pt x="729" y="754"/>
                </a:cubicBezTo>
                <a:cubicBezTo>
                  <a:pt x="697" y="754"/>
                  <a:pt x="637" y="699"/>
                  <a:pt x="637" y="624"/>
                </a:cubicBezTo>
                <a:close/>
                <a:moveTo>
                  <a:pt x="729" y="779"/>
                </a:moveTo>
                <a:cubicBezTo>
                  <a:pt x="741" y="779"/>
                  <a:pt x="753" y="776"/>
                  <a:pt x="765" y="769"/>
                </a:cubicBezTo>
                <a:cubicBezTo>
                  <a:pt x="751" y="786"/>
                  <a:pt x="737" y="799"/>
                  <a:pt x="729" y="805"/>
                </a:cubicBezTo>
                <a:cubicBezTo>
                  <a:pt x="720" y="798"/>
                  <a:pt x="705" y="785"/>
                  <a:pt x="690" y="767"/>
                </a:cubicBezTo>
                <a:cubicBezTo>
                  <a:pt x="703" y="775"/>
                  <a:pt x="716" y="779"/>
                  <a:pt x="729" y="779"/>
                </a:cubicBezTo>
                <a:close/>
                <a:moveTo>
                  <a:pt x="729" y="885"/>
                </a:moveTo>
                <a:cubicBezTo>
                  <a:pt x="661" y="885"/>
                  <a:pt x="601" y="868"/>
                  <a:pt x="574" y="860"/>
                </a:cubicBezTo>
                <a:cubicBezTo>
                  <a:pt x="590" y="839"/>
                  <a:pt x="623" y="799"/>
                  <a:pt x="665" y="776"/>
                </a:cubicBezTo>
                <a:cubicBezTo>
                  <a:pt x="692" y="810"/>
                  <a:pt x="720" y="830"/>
                  <a:pt x="721" y="831"/>
                </a:cubicBezTo>
                <a:cubicBezTo>
                  <a:pt x="726" y="835"/>
                  <a:pt x="732" y="835"/>
                  <a:pt x="736" y="831"/>
                </a:cubicBezTo>
                <a:cubicBezTo>
                  <a:pt x="737" y="830"/>
                  <a:pt x="765" y="810"/>
                  <a:pt x="792" y="776"/>
                </a:cubicBezTo>
                <a:cubicBezTo>
                  <a:pt x="834" y="799"/>
                  <a:pt x="867" y="839"/>
                  <a:pt x="883" y="860"/>
                </a:cubicBezTo>
                <a:cubicBezTo>
                  <a:pt x="856" y="868"/>
                  <a:pt x="797" y="885"/>
                  <a:pt x="729" y="885"/>
                </a:cubicBezTo>
                <a:close/>
                <a:moveTo>
                  <a:pt x="590" y="653"/>
                </a:moveTo>
                <a:cubicBezTo>
                  <a:pt x="592" y="654"/>
                  <a:pt x="595" y="655"/>
                  <a:pt x="597" y="655"/>
                </a:cubicBezTo>
                <a:cubicBezTo>
                  <a:pt x="601" y="655"/>
                  <a:pt x="605" y="653"/>
                  <a:pt x="607" y="650"/>
                </a:cubicBezTo>
                <a:cubicBezTo>
                  <a:pt x="611" y="644"/>
                  <a:pt x="610" y="636"/>
                  <a:pt x="604" y="632"/>
                </a:cubicBezTo>
                <a:cubicBezTo>
                  <a:pt x="538" y="588"/>
                  <a:pt x="538" y="588"/>
                  <a:pt x="538" y="588"/>
                </a:cubicBezTo>
                <a:cubicBezTo>
                  <a:pt x="539" y="583"/>
                  <a:pt x="540" y="577"/>
                  <a:pt x="540" y="571"/>
                </a:cubicBezTo>
                <a:cubicBezTo>
                  <a:pt x="540" y="531"/>
                  <a:pt x="510" y="497"/>
                  <a:pt x="471" y="491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71" y="422"/>
                  <a:pt x="468" y="417"/>
                  <a:pt x="464" y="416"/>
                </a:cubicBezTo>
                <a:cubicBezTo>
                  <a:pt x="559" y="415"/>
                  <a:pt x="634" y="385"/>
                  <a:pt x="637" y="384"/>
                </a:cubicBezTo>
                <a:cubicBezTo>
                  <a:pt x="641" y="382"/>
                  <a:pt x="643" y="379"/>
                  <a:pt x="644" y="376"/>
                </a:cubicBezTo>
                <a:cubicBezTo>
                  <a:pt x="646" y="372"/>
                  <a:pt x="645" y="368"/>
                  <a:pt x="643" y="365"/>
                </a:cubicBezTo>
                <a:cubicBezTo>
                  <a:pt x="641" y="362"/>
                  <a:pt x="593" y="289"/>
                  <a:pt x="524" y="255"/>
                </a:cubicBezTo>
                <a:cubicBezTo>
                  <a:pt x="524" y="255"/>
                  <a:pt x="524" y="255"/>
                  <a:pt x="523" y="255"/>
                </a:cubicBezTo>
                <a:cubicBezTo>
                  <a:pt x="553" y="227"/>
                  <a:pt x="575" y="182"/>
                  <a:pt x="575" y="130"/>
                </a:cubicBezTo>
                <a:cubicBezTo>
                  <a:pt x="575" y="51"/>
                  <a:pt x="530" y="0"/>
                  <a:pt x="459" y="0"/>
                </a:cubicBezTo>
                <a:cubicBezTo>
                  <a:pt x="388" y="0"/>
                  <a:pt x="342" y="51"/>
                  <a:pt x="342" y="130"/>
                </a:cubicBezTo>
                <a:cubicBezTo>
                  <a:pt x="342" y="180"/>
                  <a:pt x="366" y="226"/>
                  <a:pt x="396" y="255"/>
                </a:cubicBezTo>
                <a:cubicBezTo>
                  <a:pt x="395" y="255"/>
                  <a:pt x="394" y="255"/>
                  <a:pt x="394" y="255"/>
                </a:cubicBezTo>
                <a:cubicBezTo>
                  <a:pt x="325" y="289"/>
                  <a:pt x="276" y="362"/>
                  <a:pt x="274" y="365"/>
                </a:cubicBezTo>
                <a:cubicBezTo>
                  <a:pt x="272" y="368"/>
                  <a:pt x="272" y="372"/>
                  <a:pt x="273" y="376"/>
                </a:cubicBezTo>
                <a:cubicBezTo>
                  <a:pt x="274" y="379"/>
                  <a:pt x="277" y="382"/>
                  <a:pt x="280" y="384"/>
                </a:cubicBezTo>
                <a:cubicBezTo>
                  <a:pt x="283" y="385"/>
                  <a:pt x="359" y="415"/>
                  <a:pt x="454" y="416"/>
                </a:cubicBezTo>
                <a:cubicBezTo>
                  <a:pt x="449" y="417"/>
                  <a:pt x="446" y="422"/>
                  <a:pt x="446" y="427"/>
                </a:cubicBezTo>
                <a:cubicBezTo>
                  <a:pt x="446" y="491"/>
                  <a:pt x="446" y="491"/>
                  <a:pt x="446" y="491"/>
                </a:cubicBezTo>
                <a:cubicBezTo>
                  <a:pt x="408" y="497"/>
                  <a:pt x="378" y="531"/>
                  <a:pt x="378" y="571"/>
                </a:cubicBezTo>
                <a:cubicBezTo>
                  <a:pt x="378" y="577"/>
                  <a:pt x="379" y="583"/>
                  <a:pt x="380" y="589"/>
                </a:cubicBezTo>
                <a:cubicBezTo>
                  <a:pt x="320" y="629"/>
                  <a:pt x="320" y="629"/>
                  <a:pt x="320" y="629"/>
                </a:cubicBezTo>
                <a:cubicBezTo>
                  <a:pt x="314" y="633"/>
                  <a:pt x="313" y="640"/>
                  <a:pt x="316" y="646"/>
                </a:cubicBezTo>
                <a:cubicBezTo>
                  <a:pt x="319" y="650"/>
                  <a:pt x="323" y="652"/>
                  <a:pt x="327" y="652"/>
                </a:cubicBezTo>
                <a:cubicBezTo>
                  <a:pt x="329" y="652"/>
                  <a:pt x="331" y="651"/>
                  <a:pt x="334" y="649"/>
                </a:cubicBezTo>
                <a:cubicBezTo>
                  <a:pt x="390" y="612"/>
                  <a:pt x="390" y="612"/>
                  <a:pt x="390" y="612"/>
                </a:cubicBezTo>
                <a:cubicBezTo>
                  <a:pt x="404" y="636"/>
                  <a:pt x="429" y="652"/>
                  <a:pt x="459" y="652"/>
                </a:cubicBezTo>
                <a:cubicBezTo>
                  <a:pt x="488" y="652"/>
                  <a:pt x="514" y="636"/>
                  <a:pt x="528" y="612"/>
                </a:cubicBezTo>
                <a:lnTo>
                  <a:pt x="590" y="653"/>
                </a:lnTo>
                <a:close/>
                <a:moveTo>
                  <a:pt x="367" y="130"/>
                </a:moveTo>
                <a:cubicBezTo>
                  <a:pt x="367" y="65"/>
                  <a:pt x="402" y="24"/>
                  <a:pt x="459" y="24"/>
                </a:cubicBezTo>
                <a:cubicBezTo>
                  <a:pt x="515" y="24"/>
                  <a:pt x="550" y="65"/>
                  <a:pt x="550" y="130"/>
                </a:cubicBezTo>
                <a:cubicBezTo>
                  <a:pt x="550" y="200"/>
                  <a:pt x="500" y="260"/>
                  <a:pt x="459" y="260"/>
                </a:cubicBezTo>
                <a:cubicBezTo>
                  <a:pt x="427" y="260"/>
                  <a:pt x="367" y="205"/>
                  <a:pt x="367" y="130"/>
                </a:cubicBezTo>
                <a:close/>
                <a:moveTo>
                  <a:pt x="459" y="285"/>
                </a:moveTo>
                <a:cubicBezTo>
                  <a:pt x="471" y="285"/>
                  <a:pt x="483" y="282"/>
                  <a:pt x="495" y="275"/>
                </a:cubicBezTo>
                <a:cubicBezTo>
                  <a:pt x="481" y="292"/>
                  <a:pt x="467" y="305"/>
                  <a:pt x="459" y="312"/>
                </a:cubicBezTo>
                <a:cubicBezTo>
                  <a:pt x="450" y="304"/>
                  <a:pt x="435" y="291"/>
                  <a:pt x="420" y="273"/>
                </a:cubicBezTo>
                <a:cubicBezTo>
                  <a:pt x="433" y="281"/>
                  <a:pt x="446" y="285"/>
                  <a:pt x="459" y="285"/>
                </a:cubicBezTo>
                <a:close/>
                <a:moveTo>
                  <a:pt x="396" y="282"/>
                </a:moveTo>
                <a:cubicBezTo>
                  <a:pt x="422" y="316"/>
                  <a:pt x="450" y="336"/>
                  <a:pt x="451" y="337"/>
                </a:cubicBezTo>
                <a:cubicBezTo>
                  <a:pt x="456" y="341"/>
                  <a:pt x="462" y="341"/>
                  <a:pt x="466" y="337"/>
                </a:cubicBezTo>
                <a:cubicBezTo>
                  <a:pt x="467" y="336"/>
                  <a:pt x="495" y="316"/>
                  <a:pt x="522" y="282"/>
                </a:cubicBezTo>
                <a:cubicBezTo>
                  <a:pt x="564" y="305"/>
                  <a:pt x="598" y="345"/>
                  <a:pt x="613" y="366"/>
                </a:cubicBezTo>
                <a:cubicBezTo>
                  <a:pt x="586" y="375"/>
                  <a:pt x="527" y="391"/>
                  <a:pt x="459" y="391"/>
                </a:cubicBezTo>
                <a:cubicBezTo>
                  <a:pt x="391" y="391"/>
                  <a:pt x="331" y="374"/>
                  <a:pt x="305" y="366"/>
                </a:cubicBezTo>
                <a:cubicBezTo>
                  <a:pt x="320" y="345"/>
                  <a:pt x="354" y="305"/>
                  <a:pt x="396" y="282"/>
                </a:cubicBezTo>
                <a:close/>
                <a:moveTo>
                  <a:pt x="459" y="627"/>
                </a:moveTo>
                <a:cubicBezTo>
                  <a:pt x="436" y="627"/>
                  <a:pt x="416" y="613"/>
                  <a:pt x="407" y="593"/>
                </a:cubicBezTo>
                <a:cubicBezTo>
                  <a:pt x="407" y="591"/>
                  <a:pt x="407" y="589"/>
                  <a:pt x="405" y="587"/>
                </a:cubicBezTo>
                <a:cubicBezTo>
                  <a:pt x="405" y="587"/>
                  <a:pt x="405" y="587"/>
                  <a:pt x="405" y="586"/>
                </a:cubicBezTo>
                <a:cubicBezTo>
                  <a:pt x="404" y="582"/>
                  <a:pt x="403" y="576"/>
                  <a:pt x="403" y="571"/>
                </a:cubicBezTo>
                <a:cubicBezTo>
                  <a:pt x="403" y="540"/>
                  <a:pt x="428" y="515"/>
                  <a:pt x="459" y="515"/>
                </a:cubicBezTo>
                <a:cubicBezTo>
                  <a:pt x="490" y="515"/>
                  <a:pt x="515" y="540"/>
                  <a:pt x="515" y="571"/>
                </a:cubicBezTo>
                <a:cubicBezTo>
                  <a:pt x="515" y="602"/>
                  <a:pt x="490" y="627"/>
                  <a:pt x="459" y="6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D685D8-35C1-57D0-C40C-FA2F7446D391}"/>
              </a:ext>
            </a:extLst>
          </p:cNvPr>
          <p:cNvSpPr txBox="1"/>
          <p:nvPr/>
        </p:nvSpPr>
        <p:spPr>
          <a:xfrm>
            <a:off x="76936" y="2474095"/>
            <a:ext cx="381168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effectLst/>
                <a:latin typeface="Century Gothic" panose="020B0502020202020204" pitchFamily="34" charset="0"/>
              </a:rPr>
              <a:t>É a atividade que estabelece, em relação a problemas existentes ou potenciais, prescrições destinadas à utilização comum e repetitiva com vistas à obtenção do grau ótimo de ordem em um dado contexto. Consiste, em particular, na elaboração, difusão e implementação das Normas.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AB3440C-D147-0FD7-69EC-822532840BC0}"/>
              </a:ext>
            </a:extLst>
          </p:cNvPr>
          <p:cNvSpPr txBox="1"/>
          <p:nvPr/>
        </p:nvSpPr>
        <p:spPr>
          <a:xfrm>
            <a:off x="6096000" y="1032027"/>
            <a:ext cx="4053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0" dirty="0">
                <a:effectLst/>
                <a:latin typeface="Century Gothic" panose="020B0502020202020204" pitchFamily="34" charset="0"/>
              </a:rPr>
              <a:t>PRINCÍPIOS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581679" y="164131"/>
            <a:ext cx="781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| Normalização e seus princípios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5CF9D5-B5F3-9128-5592-49D8FC8D8909}"/>
              </a:ext>
            </a:extLst>
          </p:cNvPr>
          <p:cNvSpPr/>
          <p:nvPr/>
        </p:nvSpPr>
        <p:spPr>
          <a:xfrm>
            <a:off x="1283264" y="744432"/>
            <a:ext cx="10675851" cy="849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09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E06A2-6103-1B6A-1F64-455F230F0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3E145B9-8838-7228-21B8-423113808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3376E29-87F2-7E6D-B27F-A475740C32C8}"/>
              </a:ext>
            </a:extLst>
          </p:cNvPr>
          <p:cNvSpPr txBox="1">
            <a:spLocks/>
          </p:cNvSpPr>
          <p:nvPr/>
        </p:nvSpPr>
        <p:spPr>
          <a:xfrm>
            <a:off x="349492" y="1231265"/>
            <a:ext cx="6286835" cy="1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O desenvolvimento de Normas no Brasil é voluntário.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A3AFEC-07EC-46D8-A8A9-96786D22C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2772">
            <a:off x="7689786" y="1760566"/>
            <a:ext cx="2558213" cy="366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Arrow Connector 18">
            <a:extLst>
              <a:ext uri="{FF2B5EF4-FFF2-40B4-BE49-F238E27FC236}">
                <a16:creationId xmlns:a16="http://schemas.microsoft.com/office/drawing/2014/main" id="{700345BF-9D50-7698-A687-4BF9A64E2FB9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6059412" y="4869065"/>
            <a:ext cx="920075" cy="662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8">
            <a:extLst>
              <a:ext uri="{FF2B5EF4-FFF2-40B4-BE49-F238E27FC236}">
                <a16:creationId xmlns:a16="http://schemas.microsoft.com/office/drawing/2014/main" id="{2602DD86-365D-220D-E9D3-40F3DF75BA9C}"/>
              </a:ext>
            </a:extLst>
          </p:cNvPr>
          <p:cNvCxnSpPr>
            <a:cxnSpLocks/>
            <a:endCxn id="53" idx="2"/>
          </p:cNvCxnSpPr>
          <p:nvPr/>
        </p:nvCxnSpPr>
        <p:spPr>
          <a:xfrm flipH="1" flipV="1">
            <a:off x="5145480" y="5317202"/>
            <a:ext cx="10549" cy="53139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16">
            <a:extLst>
              <a:ext uri="{FF2B5EF4-FFF2-40B4-BE49-F238E27FC236}">
                <a16:creationId xmlns:a16="http://schemas.microsoft.com/office/drawing/2014/main" id="{F677919A-8756-8889-1679-2FD50D83208F}"/>
              </a:ext>
            </a:extLst>
          </p:cNvPr>
          <p:cNvCxnSpPr>
            <a:cxnSpLocks/>
          </p:cNvCxnSpPr>
          <p:nvPr/>
        </p:nvCxnSpPr>
        <p:spPr>
          <a:xfrm rot="10800000">
            <a:off x="3201394" y="4117050"/>
            <a:ext cx="1925036" cy="897563"/>
          </a:xfrm>
          <a:prstGeom prst="bentConnector3">
            <a:avLst>
              <a:gd name="adj1" fmla="val -964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6">
            <a:extLst>
              <a:ext uri="{FF2B5EF4-FFF2-40B4-BE49-F238E27FC236}">
                <a16:creationId xmlns:a16="http://schemas.microsoft.com/office/drawing/2014/main" id="{A2B08911-E662-4550-2611-96470FAC0A5D}"/>
              </a:ext>
            </a:extLst>
          </p:cNvPr>
          <p:cNvCxnSpPr>
            <a:cxnSpLocks/>
          </p:cNvCxnSpPr>
          <p:nvPr/>
        </p:nvCxnSpPr>
        <p:spPr>
          <a:xfrm>
            <a:off x="2613071" y="5569108"/>
            <a:ext cx="2007489" cy="509148"/>
          </a:xfrm>
          <a:prstGeom prst="bentConnector3">
            <a:avLst>
              <a:gd name="adj1" fmla="val 1129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8">
            <a:extLst>
              <a:ext uri="{FF2B5EF4-FFF2-40B4-BE49-F238E27FC236}">
                <a16:creationId xmlns:a16="http://schemas.microsoft.com/office/drawing/2014/main" id="{60C782EC-141A-59F0-6575-EB00B76BB75E}"/>
              </a:ext>
            </a:extLst>
          </p:cNvPr>
          <p:cNvCxnSpPr>
            <a:cxnSpLocks/>
          </p:cNvCxnSpPr>
          <p:nvPr/>
        </p:nvCxnSpPr>
        <p:spPr>
          <a:xfrm>
            <a:off x="2613071" y="4103169"/>
            <a:ext cx="1" cy="80088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6">
            <a:extLst>
              <a:ext uri="{FF2B5EF4-FFF2-40B4-BE49-F238E27FC236}">
                <a16:creationId xmlns:a16="http://schemas.microsoft.com/office/drawing/2014/main" id="{649C0C66-6035-2A5B-3CED-E26DFA78A26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14683" y="1883821"/>
            <a:ext cx="2422949" cy="405717"/>
          </a:xfrm>
          <a:prstGeom prst="bentConnector3">
            <a:avLst>
              <a:gd name="adj1" fmla="val 99926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8">
            <a:extLst>
              <a:ext uri="{FF2B5EF4-FFF2-40B4-BE49-F238E27FC236}">
                <a16:creationId xmlns:a16="http://schemas.microsoft.com/office/drawing/2014/main" id="{86752D0F-87B8-86DB-C621-E66EACBC0D5D}"/>
              </a:ext>
            </a:extLst>
          </p:cNvPr>
          <p:cNvCxnSpPr>
            <a:cxnSpLocks/>
          </p:cNvCxnSpPr>
          <p:nvPr/>
        </p:nvCxnSpPr>
        <p:spPr>
          <a:xfrm>
            <a:off x="2626466" y="2810791"/>
            <a:ext cx="1" cy="80088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5">
            <a:extLst>
              <a:ext uri="{FF2B5EF4-FFF2-40B4-BE49-F238E27FC236}">
                <a16:creationId xmlns:a16="http://schemas.microsoft.com/office/drawing/2014/main" id="{FD310B2D-9EBF-7042-536B-F9B98887B315}"/>
              </a:ext>
            </a:extLst>
          </p:cNvPr>
          <p:cNvSpPr/>
          <p:nvPr/>
        </p:nvSpPr>
        <p:spPr>
          <a:xfrm>
            <a:off x="4632115" y="1507585"/>
            <a:ext cx="800900" cy="800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6" dirty="0"/>
          </a:p>
        </p:txBody>
      </p:sp>
      <p:sp>
        <p:nvSpPr>
          <p:cNvPr id="36" name="TextBox 49">
            <a:extLst>
              <a:ext uri="{FF2B5EF4-FFF2-40B4-BE49-F238E27FC236}">
                <a16:creationId xmlns:a16="http://schemas.microsoft.com/office/drawing/2014/main" id="{2BEC894E-29CF-B3CF-9735-506066A50EB4}"/>
              </a:ext>
            </a:extLst>
          </p:cNvPr>
          <p:cNvSpPr txBox="1"/>
          <p:nvPr/>
        </p:nvSpPr>
        <p:spPr>
          <a:xfrm>
            <a:off x="4363936" y="2399174"/>
            <a:ext cx="14455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200" b="1" cap="all" spc="20" dirty="0">
                <a:latin typeface="Century Gothic" panose="020B0502020202020204" pitchFamily="34" charset="0"/>
              </a:rPr>
              <a:t>DEMANDA</a:t>
            </a:r>
          </a:p>
        </p:txBody>
      </p:sp>
      <p:sp>
        <p:nvSpPr>
          <p:cNvPr id="37" name="TextBox 50">
            <a:extLst>
              <a:ext uri="{FF2B5EF4-FFF2-40B4-BE49-F238E27FC236}">
                <a16:creationId xmlns:a16="http://schemas.microsoft.com/office/drawing/2014/main" id="{7176F32F-8705-31FB-9F06-6CE1AC1F9FDD}"/>
              </a:ext>
            </a:extLst>
          </p:cNvPr>
          <p:cNvSpPr txBox="1"/>
          <p:nvPr/>
        </p:nvSpPr>
        <p:spPr>
          <a:xfrm>
            <a:off x="4363936" y="2622491"/>
            <a:ext cx="1445558" cy="187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050" dirty="0">
                <a:solidFill>
                  <a:srgbClr val="8994A5"/>
                </a:solidFill>
                <a:latin typeface="Century Gothic" panose="020B0502020202020204" pitchFamily="34" charset="0"/>
              </a:rPr>
              <a:t>Governo/Sociedade</a:t>
            </a:r>
          </a:p>
        </p:txBody>
      </p:sp>
      <p:sp>
        <p:nvSpPr>
          <p:cNvPr id="38" name="Oval 5">
            <a:extLst>
              <a:ext uri="{FF2B5EF4-FFF2-40B4-BE49-F238E27FC236}">
                <a16:creationId xmlns:a16="http://schemas.microsoft.com/office/drawing/2014/main" id="{15DDC61B-7296-B1B4-CFAF-F4506A413878}"/>
              </a:ext>
            </a:extLst>
          </p:cNvPr>
          <p:cNvSpPr/>
          <p:nvPr/>
        </p:nvSpPr>
        <p:spPr>
          <a:xfrm>
            <a:off x="2226017" y="2391279"/>
            <a:ext cx="800900" cy="800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6" dirty="0"/>
          </a:p>
        </p:txBody>
      </p:sp>
      <p:sp>
        <p:nvSpPr>
          <p:cNvPr id="39" name="Freeform 51">
            <a:extLst>
              <a:ext uri="{FF2B5EF4-FFF2-40B4-BE49-F238E27FC236}">
                <a16:creationId xmlns:a16="http://schemas.microsoft.com/office/drawing/2014/main" id="{4E7ABA5E-0CA9-DC40-A3F1-286CB6F19B25}"/>
              </a:ext>
            </a:extLst>
          </p:cNvPr>
          <p:cNvSpPr>
            <a:spLocks noEditPoints="1"/>
          </p:cNvSpPr>
          <p:nvPr/>
        </p:nvSpPr>
        <p:spPr bwMode="auto">
          <a:xfrm>
            <a:off x="2409039" y="2574301"/>
            <a:ext cx="434855" cy="434855"/>
          </a:xfrm>
          <a:custGeom>
            <a:avLst/>
            <a:gdLst>
              <a:gd name="T0" fmla="*/ 340 w 353"/>
              <a:gd name="T1" fmla="*/ 155 h 353"/>
              <a:gd name="T2" fmla="*/ 312 w 353"/>
              <a:gd name="T3" fmla="*/ 140 h 353"/>
              <a:gd name="T4" fmla="*/ 340 w 353"/>
              <a:gd name="T5" fmla="*/ 126 h 353"/>
              <a:gd name="T6" fmla="*/ 340 w 353"/>
              <a:gd name="T7" fmla="*/ 83 h 353"/>
              <a:gd name="T8" fmla="*/ 188 w 353"/>
              <a:gd name="T9" fmla="*/ 3 h 353"/>
              <a:gd name="T10" fmla="*/ 176 w 353"/>
              <a:gd name="T11" fmla="*/ 0 h 353"/>
              <a:gd name="T12" fmla="*/ 165 w 353"/>
              <a:gd name="T13" fmla="*/ 3 h 353"/>
              <a:gd name="T14" fmla="*/ 13 w 353"/>
              <a:gd name="T15" fmla="*/ 83 h 353"/>
              <a:gd name="T16" fmla="*/ 13 w 353"/>
              <a:gd name="T17" fmla="*/ 126 h 353"/>
              <a:gd name="T18" fmla="*/ 41 w 353"/>
              <a:gd name="T19" fmla="*/ 140 h 353"/>
              <a:gd name="T20" fmla="*/ 13 w 353"/>
              <a:gd name="T21" fmla="*/ 155 h 353"/>
              <a:gd name="T22" fmla="*/ 13 w 353"/>
              <a:gd name="T23" fmla="*/ 198 h 353"/>
              <a:gd name="T24" fmla="*/ 41 w 353"/>
              <a:gd name="T25" fmla="*/ 213 h 353"/>
              <a:gd name="T26" fmla="*/ 13 w 353"/>
              <a:gd name="T27" fmla="*/ 228 h 353"/>
              <a:gd name="T28" fmla="*/ 13 w 353"/>
              <a:gd name="T29" fmla="*/ 270 h 353"/>
              <a:gd name="T30" fmla="*/ 165 w 353"/>
              <a:gd name="T31" fmla="*/ 350 h 353"/>
              <a:gd name="T32" fmla="*/ 176 w 353"/>
              <a:gd name="T33" fmla="*/ 353 h 353"/>
              <a:gd name="T34" fmla="*/ 188 w 353"/>
              <a:gd name="T35" fmla="*/ 350 h 353"/>
              <a:gd name="T36" fmla="*/ 340 w 353"/>
              <a:gd name="T37" fmla="*/ 270 h 353"/>
              <a:gd name="T38" fmla="*/ 340 w 353"/>
              <a:gd name="T39" fmla="*/ 228 h 353"/>
              <a:gd name="T40" fmla="*/ 312 w 353"/>
              <a:gd name="T41" fmla="*/ 213 h 353"/>
              <a:gd name="T42" fmla="*/ 340 w 353"/>
              <a:gd name="T43" fmla="*/ 198 h 353"/>
              <a:gd name="T44" fmla="*/ 20 w 353"/>
              <a:gd name="T45" fmla="*/ 111 h 353"/>
              <a:gd name="T46" fmla="*/ 16 w 353"/>
              <a:gd name="T47" fmla="*/ 104 h 353"/>
              <a:gd name="T48" fmla="*/ 20 w 353"/>
              <a:gd name="T49" fmla="*/ 97 h 353"/>
              <a:gd name="T50" fmla="*/ 173 w 353"/>
              <a:gd name="T51" fmla="*/ 17 h 353"/>
              <a:gd name="T52" fmla="*/ 180 w 353"/>
              <a:gd name="T53" fmla="*/ 17 h 353"/>
              <a:gd name="T54" fmla="*/ 333 w 353"/>
              <a:gd name="T55" fmla="*/ 97 h 353"/>
              <a:gd name="T56" fmla="*/ 337 w 353"/>
              <a:gd name="T57" fmla="*/ 104 h 353"/>
              <a:gd name="T58" fmla="*/ 333 w 353"/>
              <a:gd name="T59" fmla="*/ 111 h 353"/>
              <a:gd name="T60" fmla="*/ 180 w 353"/>
              <a:gd name="T61" fmla="*/ 192 h 353"/>
              <a:gd name="T62" fmla="*/ 173 w 353"/>
              <a:gd name="T63" fmla="*/ 192 h 353"/>
              <a:gd name="T64" fmla="*/ 20 w 353"/>
              <a:gd name="T65" fmla="*/ 111 h 353"/>
              <a:gd name="T66" fmla="*/ 333 w 353"/>
              <a:gd name="T67" fmla="*/ 242 h 353"/>
              <a:gd name="T68" fmla="*/ 333 w 353"/>
              <a:gd name="T69" fmla="*/ 256 h 353"/>
              <a:gd name="T70" fmla="*/ 180 w 353"/>
              <a:gd name="T71" fmla="*/ 336 h 353"/>
              <a:gd name="T72" fmla="*/ 176 w 353"/>
              <a:gd name="T73" fmla="*/ 337 h 353"/>
              <a:gd name="T74" fmla="*/ 173 w 353"/>
              <a:gd name="T75" fmla="*/ 336 h 353"/>
              <a:gd name="T76" fmla="*/ 20 w 353"/>
              <a:gd name="T77" fmla="*/ 256 h 353"/>
              <a:gd name="T78" fmla="*/ 20 w 353"/>
              <a:gd name="T79" fmla="*/ 242 h 353"/>
              <a:gd name="T80" fmla="*/ 58 w 353"/>
              <a:gd name="T81" fmla="*/ 222 h 353"/>
              <a:gd name="T82" fmla="*/ 165 w 353"/>
              <a:gd name="T83" fmla="*/ 278 h 353"/>
              <a:gd name="T84" fmla="*/ 188 w 353"/>
              <a:gd name="T85" fmla="*/ 278 h 353"/>
              <a:gd name="T86" fmla="*/ 295 w 353"/>
              <a:gd name="T87" fmla="*/ 222 h 353"/>
              <a:gd name="T88" fmla="*/ 333 w 353"/>
              <a:gd name="T89" fmla="*/ 184 h 353"/>
              <a:gd name="T90" fmla="*/ 180 w 353"/>
              <a:gd name="T91" fmla="*/ 264 h 353"/>
              <a:gd name="T92" fmla="*/ 176 w 353"/>
              <a:gd name="T93" fmla="*/ 265 h 353"/>
              <a:gd name="T94" fmla="*/ 173 w 353"/>
              <a:gd name="T95" fmla="*/ 264 h 353"/>
              <a:gd name="T96" fmla="*/ 20 w 353"/>
              <a:gd name="T97" fmla="*/ 184 h 353"/>
              <a:gd name="T98" fmla="*/ 20 w 353"/>
              <a:gd name="T99" fmla="*/ 170 h 353"/>
              <a:gd name="T100" fmla="*/ 58 w 353"/>
              <a:gd name="T101" fmla="*/ 150 h 353"/>
              <a:gd name="T102" fmla="*/ 165 w 353"/>
              <a:gd name="T103" fmla="*/ 206 h 353"/>
              <a:gd name="T104" fmla="*/ 188 w 353"/>
              <a:gd name="T105" fmla="*/ 206 h 353"/>
              <a:gd name="T106" fmla="*/ 295 w 353"/>
              <a:gd name="T107" fmla="*/ 150 h 353"/>
              <a:gd name="T108" fmla="*/ 333 w 353"/>
              <a:gd name="T109" fmla="*/ 170 h 353"/>
              <a:gd name="T110" fmla="*/ 333 w 353"/>
              <a:gd name="T111" fmla="*/ 184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3" h="353">
                <a:moveTo>
                  <a:pt x="353" y="177"/>
                </a:moveTo>
                <a:cubicBezTo>
                  <a:pt x="353" y="167"/>
                  <a:pt x="348" y="159"/>
                  <a:pt x="340" y="155"/>
                </a:cubicBezTo>
                <a:cubicBezTo>
                  <a:pt x="340" y="155"/>
                  <a:pt x="340" y="155"/>
                  <a:pt x="340" y="155"/>
                </a:cubicBezTo>
                <a:cubicBezTo>
                  <a:pt x="312" y="140"/>
                  <a:pt x="312" y="140"/>
                  <a:pt x="312" y="140"/>
                </a:cubicBezTo>
                <a:cubicBezTo>
                  <a:pt x="340" y="126"/>
                  <a:pt x="340" y="126"/>
                  <a:pt x="340" y="126"/>
                </a:cubicBezTo>
                <a:cubicBezTo>
                  <a:pt x="340" y="126"/>
                  <a:pt x="340" y="126"/>
                  <a:pt x="340" y="126"/>
                </a:cubicBezTo>
                <a:cubicBezTo>
                  <a:pt x="348" y="122"/>
                  <a:pt x="353" y="114"/>
                  <a:pt x="353" y="104"/>
                </a:cubicBezTo>
                <a:cubicBezTo>
                  <a:pt x="353" y="95"/>
                  <a:pt x="348" y="87"/>
                  <a:pt x="340" y="83"/>
                </a:cubicBezTo>
                <a:cubicBezTo>
                  <a:pt x="340" y="83"/>
                  <a:pt x="340" y="83"/>
                  <a:pt x="340" y="83"/>
                </a:cubicBezTo>
                <a:cubicBezTo>
                  <a:pt x="188" y="3"/>
                  <a:pt x="188" y="3"/>
                  <a:pt x="188" y="3"/>
                </a:cubicBezTo>
                <a:cubicBezTo>
                  <a:pt x="188" y="3"/>
                  <a:pt x="188" y="3"/>
                  <a:pt x="188" y="3"/>
                </a:cubicBezTo>
                <a:cubicBezTo>
                  <a:pt x="184" y="1"/>
                  <a:pt x="181" y="0"/>
                  <a:pt x="176" y="0"/>
                </a:cubicBezTo>
                <a:cubicBezTo>
                  <a:pt x="172" y="0"/>
                  <a:pt x="169" y="1"/>
                  <a:pt x="165" y="3"/>
                </a:cubicBezTo>
                <a:cubicBezTo>
                  <a:pt x="165" y="3"/>
                  <a:pt x="165" y="3"/>
                  <a:pt x="165" y="3"/>
                </a:cubicBezTo>
                <a:cubicBezTo>
                  <a:pt x="13" y="83"/>
                  <a:pt x="13" y="83"/>
                  <a:pt x="13" y="83"/>
                </a:cubicBezTo>
                <a:cubicBezTo>
                  <a:pt x="13" y="83"/>
                  <a:pt x="13" y="83"/>
                  <a:pt x="13" y="83"/>
                </a:cubicBezTo>
                <a:cubicBezTo>
                  <a:pt x="5" y="87"/>
                  <a:pt x="0" y="95"/>
                  <a:pt x="0" y="104"/>
                </a:cubicBezTo>
                <a:cubicBezTo>
                  <a:pt x="0" y="114"/>
                  <a:pt x="5" y="122"/>
                  <a:pt x="13" y="126"/>
                </a:cubicBezTo>
                <a:cubicBezTo>
                  <a:pt x="13" y="126"/>
                  <a:pt x="13" y="126"/>
                  <a:pt x="13" y="126"/>
                </a:cubicBezTo>
                <a:cubicBezTo>
                  <a:pt x="41" y="140"/>
                  <a:pt x="41" y="140"/>
                  <a:pt x="41" y="140"/>
                </a:cubicBezTo>
                <a:cubicBezTo>
                  <a:pt x="13" y="155"/>
                  <a:pt x="13" y="155"/>
                  <a:pt x="13" y="155"/>
                </a:cubicBezTo>
                <a:cubicBezTo>
                  <a:pt x="13" y="155"/>
                  <a:pt x="13" y="155"/>
                  <a:pt x="13" y="155"/>
                </a:cubicBezTo>
                <a:cubicBezTo>
                  <a:pt x="5" y="159"/>
                  <a:pt x="0" y="167"/>
                  <a:pt x="0" y="177"/>
                </a:cubicBezTo>
                <a:cubicBezTo>
                  <a:pt x="0" y="186"/>
                  <a:pt x="5" y="194"/>
                  <a:pt x="13" y="198"/>
                </a:cubicBezTo>
                <a:cubicBezTo>
                  <a:pt x="13" y="198"/>
                  <a:pt x="13" y="198"/>
                  <a:pt x="13" y="198"/>
                </a:cubicBezTo>
                <a:cubicBezTo>
                  <a:pt x="41" y="213"/>
                  <a:pt x="41" y="213"/>
                  <a:pt x="41" y="213"/>
                </a:cubicBezTo>
                <a:cubicBezTo>
                  <a:pt x="13" y="228"/>
                  <a:pt x="13" y="228"/>
                  <a:pt x="13" y="228"/>
                </a:cubicBezTo>
                <a:cubicBezTo>
                  <a:pt x="13" y="228"/>
                  <a:pt x="13" y="228"/>
                  <a:pt x="13" y="228"/>
                </a:cubicBezTo>
                <a:cubicBezTo>
                  <a:pt x="5" y="232"/>
                  <a:pt x="0" y="240"/>
                  <a:pt x="0" y="249"/>
                </a:cubicBezTo>
                <a:cubicBezTo>
                  <a:pt x="0" y="258"/>
                  <a:pt x="5" y="266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65" y="350"/>
                  <a:pt x="165" y="350"/>
                  <a:pt x="165" y="350"/>
                </a:cubicBezTo>
                <a:cubicBezTo>
                  <a:pt x="165" y="350"/>
                  <a:pt x="165" y="350"/>
                  <a:pt x="165" y="350"/>
                </a:cubicBezTo>
                <a:cubicBezTo>
                  <a:pt x="169" y="352"/>
                  <a:pt x="172" y="353"/>
                  <a:pt x="176" y="353"/>
                </a:cubicBezTo>
                <a:cubicBezTo>
                  <a:pt x="181" y="353"/>
                  <a:pt x="184" y="352"/>
                  <a:pt x="188" y="350"/>
                </a:cubicBezTo>
                <a:cubicBezTo>
                  <a:pt x="188" y="350"/>
                  <a:pt x="188" y="350"/>
                  <a:pt x="188" y="350"/>
                </a:cubicBezTo>
                <a:cubicBezTo>
                  <a:pt x="340" y="270"/>
                  <a:pt x="340" y="270"/>
                  <a:pt x="340" y="270"/>
                </a:cubicBezTo>
                <a:cubicBezTo>
                  <a:pt x="340" y="270"/>
                  <a:pt x="340" y="270"/>
                  <a:pt x="340" y="270"/>
                </a:cubicBezTo>
                <a:cubicBezTo>
                  <a:pt x="348" y="266"/>
                  <a:pt x="353" y="258"/>
                  <a:pt x="353" y="249"/>
                </a:cubicBezTo>
                <a:cubicBezTo>
                  <a:pt x="353" y="240"/>
                  <a:pt x="348" y="232"/>
                  <a:pt x="340" y="228"/>
                </a:cubicBezTo>
                <a:cubicBezTo>
                  <a:pt x="340" y="228"/>
                  <a:pt x="340" y="228"/>
                  <a:pt x="340" y="228"/>
                </a:cubicBezTo>
                <a:cubicBezTo>
                  <a:pt x="312" y="213"/>
                  <a:pt x="312" y="213"/>
                  <a:pt x="312" y="213"/>
                </a:cubicBezTo>
                <a:cubicBezTo>
                  <a:pt x="340" y="198"/>
                  <a:pt x="340" y="198"/>
                  <a:pt x="340" y="198"/>
                </a:cubicBezTo>
                <a:cubicBezTo>
                  <a:pt x="340" y="198"/>
                  <a:pt x="340" y="198"/>
                  <a:pt x="340" y="198"/>
                </a:cubicBezTo>
                <a:cubicBezTo>
                  <a:pt x="348" y="194"/>
                  <a:pt x="353" y="186"/>
                  <a:pt x="353" y="177"/>
                </a:cubicBezTo>
                <a:moveTo>
                  <a:pt x="20" y="111"/>
                </a:moveTo>
                <a:cubicBezTo>
                  <a:pt x="20" y="111"/>
                  <a:pt x="20" y="111"/>
                  <a:pt x="20" y="111"/>
                </a:cubicBezTo>
                <a:cubicBezTo>
                  <a:pt x="18" y="110"/>
                  <a:pt x="16" y="107"/>
                  <a:pt x="16" y="104"/>
                </a:cubicBezTo>
                <a:cubicBezTo>
                  <a:pt x="16" y="101"/>
                  <a:pt x="18" y="99"/>
                  <a:pt x="20" y="97"/>
                </a:cubicBezTo>
                <a:cubicBezTo>
                  <a:pt x="20" y="97"/>
                  <a:pt x="20" y="97"/>
                  <a:pt x="20" y="97"/>
                </a:cubicBezTo>
                <a:cubicBezTo>
                  <a:pt x="173" y="17"/>
                  <a:pt x="173" y="17"/>
                  <a:pt x="173" y="17"/>
                </a:cubicBezTo>
                <a:cubicBezTo>
                  <a:pt x="173" y="17"/>
                  <a:pt x="173" y="17"/>
                  <a:pt x="173" y="17"/>
                </a:cubicBezTo>
                <a:cubicBezTo>
                  <a:pt x="174" y="16"/>
                  <a:pt x="175" y="16"/>
                  <a:pt x="176" y="16"/>
                </a:cubicBezTo>
                <a:cubicBezTo>
                  <a:pt x="178" y="16"/>
                  <a:pt x="179" y="16"/>
                  <a:pt x="180" y="17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333" y="97"/>
                  <a:pt x="333" y="97"/>
                  <a:pt x="333" y="97"/>
                </a:cubicBezTo>
                <a:cubicBezTo>
                  <a:pt x="333" y="97"/>
                  <a:pt x="333" y="97"/>
                  <a:pt x="333" y="97"/>
                </a:cubicBezTo>
                <a:cubicBezTo>
                  <a:pt x="335" y="99"/>
                  <a:pt x="337" y="101"/>
                  <a:pt x="337" y="104"/>
                </a:cubicBezTo>
                <a:cubicBezTo>
                  <a:pt x="337" y="107"/>
                  <a:pt x="335" y="110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180" y="192"/>
                  <a:pt x="180" y="192"/>
                  <a:pt x="180" y="192"/>
                </a:cubicBezTo>
                <a:cubicBezTo>
                  <a:pt x="180" y="192"/>
                  <a:pt x="180" y="192"/>
                  <a:pt x="180" y="192"/>
                </a:cubicBezTo>
                <a:cubicBezTo>
                  <a:pt x="179" y="192"/>
                  <a:pt x="178" y="193"/>
                  <a:pt x="176" y="193"/>
                </a:cubicBezTo>
                <a:cubicBezTo>
                  <a:pt x="175" y="193"/>
                  <a:pt x="174" y="192"/>
                  <a:pt x="173" y="192"/>
                </a:cubicBezTo>
                <a:cubicBezTo>
                  <a:pt x="173" y="192"/>
                  <a:pt x="173" y="192"/>
                  <a:pt x="173" y="192"/>
                </a:cubicBezTo>
                <a:lnTo>
                  <a:pt x="20" y="111"/>
                </a:lnTo>
                <a:close/>
                <a:moveTo>
                  <a:pt x="333" y="242"/>
                </a:moveTo>
                <a:cubicBezTo>
                  <a:pt x="333" y="242"/>
                  <a:pt x="333" y="242"/>
                  <a:pt x="333" y="242"/>
                </a:cubicBezTo>
                <a:cubicBezTo>
                  <a:pt x="335" y="243"/>
                  <a:pt x="337" y="246"/>
                  <a:pt x="337" y="249"/>
                </a:cubicBezTo>
                <a:cubicBezTo>
                  <a:pt x="337" y="252"/>
                  <a:pt x="335" y="255"/>
                  <a:pt x="333" y="256"/>
                </a:cubicBezTo>
                <a:cubicBezTo>
                  <a:pt x="333" y="256"/>
                  <a:pt x="333" y="256"/>
                  <a:pt x="333" y="256"/>
                </a:cubicBezTo>
                <a:cubicBezTo>
                  <a:pt x="180" y="336"/>
                  <a:pt x="180" y="336"/>
                  <a:pt x="180" y="336"/>
                </a:cubicBezTo>
                <a:cubicBezTo>
                  <a:pt x="180" y="336"/>
                  <a:pt x="180" y="336"/>
                  <a:pt x="180" y="336"/>
                </a:cubicBezTo>
                <a:cubicBezTo>
                  <a:pt x="179" y="337"/>
                  <a:pt x="178" y="337"/>
                  <a:pt x="176" y="337"/>
                </a:cubicBezTo>
                <a:cubicBezTo>
                  <a:pt x="175" y="337"/>
                  <a:pt x="174" y="337"/>
                  <a:pt x="173" y="336"/>
                </a:cubicBezTo>
                <a:cubicBezTo>
                  <a:pt x="173" y="336"/>
                  <a:pt x="173" y="336"/>
                  <a:pt x="173" y="336"/>
                </a:cubicBezTo>
                <a:cubicBezTo>
                  <a:pt x="20" y="256"/>
                  <a:pt x="20" y="256"/>
                  <a:pt x="20" y="256"/>
                </a:cubicBezTo>
                <a:cubicBezTo>
                  <a:pt x="20" y="256"/>
                  <a:pt x="20" y="256"/>
                  <a:pt x="20" y="256"/>
                </a:cubicBezTo>
                <a:cubicBezTo>
                  <a:pt x="18" y="255"/>
                  <a:pt x="16" y="252"/>
                  <a:pt x="16" y="249"/>
                </a:cubicBezTo>
                <a:cubicBezTo>
                  <a:pt x="16" y="246"/>
                  <a:pt x="18" y="243"/>
                  <a:pt x="20" y="242"/>
                </a:cubicBezTo>
                <a:cubicBezTo>
                  <a:pt x="20" y="242"/>
                  <a:pt x="20" y="242"/>
                  <a:pt x="20" y="24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165" y="278"/>
                  <a:pt x="165" y="278"/>
                  <a:pt x="165" y="278"/>
                </a:cubicBezTo>
                <a:cubicBezTo>
                  <a:pt x="165" y="278"/>
                  <a:pt x="165" y="278"/>
                  <a:pt x="165" y="278"/>
                </a:cubicBezTo>
                <a:cubicBezTo>
                  <a:pt x="169" y="280"/>
                  <a:pt x="172" y="281"/>
                  <a:pt x="176" y="281"/>
                </a:cubicBezTo>
                <a:cubicBezTo>
                  <a:pt x="181" y="281"/>
                  <a:pt x="184" y="280"/>
                  <a:pt x="188" y="278"/>
                </a:cubicBezTo>
                <a:cubicBezTo>
                  <a:pt x="188" y="278"/>
                  <a:pt x="188" y="278"/>
                  <a:pt x="188" y="278"/>
                </a:cubicBezTo>
                <a:cubicBezTo>
                  <a:pt x="295" y="222"/>
                  <a:pt x="295" y="222"/>
                  <a:pt x="295" y="222"/>
                </a:cubicBezTo>
                <a:lnTo>
                  <a:pt x="333" y="242"/>
                </a:lnTo>
                <a:close/>
                <a:moveTo>
                  <a:pt x="333" y="184"/>
                </a:moveTo>
                <a:cubicBezTo>
                  <a:pt x="333" y="184"/>
                  <a:pt x="333" y="184"/>
                  <a:pt x="333" y="184"/>
                </a:cubicBezTo>
                <a:cubicBezTo>
                  <a:pt x="180" y="264"/>
                  <a:pt x="180" y="264"/>
                  <a:pt x="180" y="264"/>
                </a:cubicBezTo>
                <a:cubicBezTo>
                  <a:pt x="180" y="264"/>
                  <a:pt x="180" y="264"/>
                  <a:pt x="180" y="264"/>
                </a:cubicBezTo>
                <a:cubicBezTo>
                  <a:pt x="179" y="265"/>
                  <a:pt x="178" y="265"/>
                  <a:pt x="176" y="265"/>
                </a:cubicBezTo>
                <a:cubicBezTo>
                  <a:pt x="175" y="265"/>
                  <a:pt x="174" y="265"/>
                  <a:pt x="173" y="264"/>
                </a:cubicBezTo>
                <a:cubicBezTo>
                  <a:pt x="173" y="264"/>
                  <a:pt x="173" y="264"/>
                  <a:pt x="173" y="264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18" y="182"/>
                  <a:pt x="16" y="180"/>
                  <a:pt x="16" y="177"/>
                </a:cubicBezTo>
                <a:cubicBezTo>
                  <a:pt x="16" y="174"/>
                  <a:pt x="18" y="171"/>
                  <a:pt x="20" y="170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165" y="206"/>
                  <a:pt x="165" y="206"/>
                  <a:pt x="165" y="206"/>
                </a:cubicBezTo>
                <a:cubicBezTo>
                  <a:pt x="165" y="206"/>
                  <a:pt x="165" y="206"/>
                  <a:pt x="165" y="206"/>
                </a:cubicBezTo>
                <a:cubicBezTo>
                  <a:pt x="169" y="208"/>
                  <a:pt x="172" y="209"/>
                  <a:pt x="176" y="209"/>
                </a:cubicBezTo>
                <a:cubicBezTo>
                  <a:pt x="181" y="209"/>
                  <a:pt x="184" y="208"/>
                  <a:pt x="188" y="206"/>
                </a:cubicBezTo>
                <a:cubicBezTo>
                  <a:pt x="188" y="206"/>
                  <a:pt x="188" y="206"/>
                  <a:pt x="188" y="206"/>
                </a:cubicBezTo>
                <a:cubicBezTo>
                  <a:pt x="295" y="150"/>
                  <a:pt x="295" y="150"/>
                  <a:pt x="295" y="150"/>
                </a:cubicBezTo>
                <a:cubicBezTo>
                  <a:pt x="333" y="170"/>
                  <a:pt x="333" y="170"/>
                  <a:pt x="333" y="170"/>
                </a:cubicBezTo>
                <a:cubicBezTo>
                  <a:pt x="333" y="170"/>
                  <a:pt x="333" y="170"/>
                  <a:pt x="333" y="170"/>
                </a:cubicBezTo>
                <a:cubicBezTo>
                  <a:pt x="335" y="171"/>
                  <a:pt x="337" y="174"/>
                  <a:pt x="337" y="177"/>
                </a:cubicBezTo>
                <a:cubicBezTo>
                  <a:pt x="337" y="180"/>
                  <a:pt x="335" y="182"/>
                  <a:pt x="333" y="1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pt-BR" sz="506" dirty="0"/>
          </a:p>
        </p:txBody>
      </p:sp>
      <p:sp>
        <p:nvSpPr>
          <p:cNvPr id="40" name="TextBox 49">
            <a:extLst>
              <a:ext uri="{FF2B5EF4-FFF2-40B4-BE49-F238E27FC236}">
                <a16:creationId xmlns:a16="http://schemas.microsoft.com/office/drawing/2014/main" id="{46710B7C-8C57-E41A-D11D-9075A14B0BD6}"/>
              </a:ext>
            </a:extLst>
          </p:cNvPr>
          <p:cNvSpPr txBox="1"/>
          <p:nvPr/>
        </p:nvSpPr>
        <p:spPr>
          <a:xfrm>
            <a:off x="586932" y="2502150"/>
            <a:ext cx="14455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1200" b="1" cap="all" spc="20" dirty="0">
                <a:latin typeface="Century Gothic" panose="020B0502020202020204" pitchFamily="34" charset="0"/>
              </a:rPr>
              <a:t>NIT</a:t>
            </a:r>
          </a:p>
        </p:txBody>
      </p:sp>
      <p:sp>
        <p:nvSpPr>
          <p:cNvPr id="41" name="TextBox 50">
            <a:extLst>
              <a:ext uri="{FF2B5EF4-FFF2-40B4-BE49-F238E27FC236}">
                <a16:creationId xmlns:a16="http://schemas.microsoft.com/office/drawing/2014/main" id="{6339E0F7-8FD2-DAFC-6FEE-A814E05D17A2}"/>
              </a:ext>
            </a:extLst>
          </p:cNvPr>
          <p:cNvSpPr txBox="1"/>
          <p:nvPr/>
        </p:nvSpPr>
        <p:spPr>
          <a:xfrm>
            <a:off x="586932" y="2725467"/>
            <a:ext cx="1445558" cy="397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pt-BR" sz="1050" dirty="0">
                <a:solidFill>
                  <a:srgbClr val="8994A5"/>
                </a:solidFill>
                <a:latin typeface="Century Gothic" panose="020B0502020202020204" pitchFamily="34" charset="0"/>
              </a:rPr>
              <a:t>Novo Item de Trabalho (divulgação)</a:t>
            </a:r>
          </a:p>
        </p:txBody>
      </p:sp>
      <p:sp>
        <p:nvSpPr>
          <p:cNvPr id="42" name="Oval 5">
            <a:extLst>
              <a:ext uri="{FF2B5EF4-FFF2-40B4-BE49-F238E27FC236}">
                <a16:creationId xmlns:a16="http://schemas.microsoft.com/office/drawing/2014/main" id="{27E6EB8F-9765-3464-9415-A9AA33673CE6}"/>
              </a:ext>
            </a:extLst>
          </p:cNvPr>
          <p:cNvSpPr/>
          <p:nvPr/>
        </p:nvSpPr>
        <p:spPr>
          <a:xfrm>
            <a:off x="2226017" y="3716600"/>
            <a:ext cx="800900" cy="800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6" dirty="0"/>
          </a:p>
        </p:txBody>
      </p:sp>
      <p:sp>
        <p:nvSpPr>
          <p:cNvPr id="43" name="Freeform 51">
            <a:extLst>
              <a:ext uri="{FF2B5EF4-FFF2-40B4-BE49-F238E27FC236}">
                <a16:creationId xmlns:a16="http://schemas.microsoft.com/office/drawing/2014/main" id="{C49C5A78-1321-F122-151D-6DA989C98828}"/>
              </a:ext>
            </a:extLst>
          </p:cNvPr>
          <p:cNvSpPr>
            <a:spLocks noEditPoints="1"/>
          </p:cNvSpPr>
          <p:nvPr/>
        </p:nvSpPr>
        <p:spPr bwMode="auto">
          <a:xfrm>
            <a:off x="2409039" y="3899622"/>
            <a:ext cx="434855" cy="434855"/>
          </a:xfrm>
          <a:custGeom>
            <a:avLst/>
            <a:gdLst>
              <a:gd name="T0" fmla="*/ 340 w 353"/>
              <a:gd name="T1" fmla="*/ 155 h 353"/>
              <a:gd name="T2" fmla="*/ 312 w 353"/>
              <a:gd name="T3" fmla="*/ 140 h 353"/>
              <a:gd name="T4" fmla="*/ 340 w 353"/>
              <a:gd name="T5" fmla="*/ 126 h 353"/>
              <a:gd name="T6" fmla="*/ 340 w 353"/>
              <a:gd name="T7" fmla="*/ 83 h 353"/>
              <a:gd name="T8" fmla="*/ 188 w 353"/>
              <a:gd name="T9" fmla="*/ 3 h 353"/>
              <a:gd name="T10" fmla="*/ 176 w 353"/>
              <a:gd name="T11" fmla="*/ 0 h 353"/>
              <a:gd name="T12" fmla="*/ 165 w 353"/>
              <a:gd name="T13" fmla="*/ 3 h 353"/>
              <a:gd name="T14" fmla="*/ 13 w 353"/>
              <a:gd name="T15" fmla="*/ 83 h 353"/>
              <a:gd name="T16" fmla="*/ 13 w 353"/>
              <a:gd name="T17" fmla="*/ 126 h 353"/>
              <a:gd name="T18" fmla="*/ 41 w 353"/>
              <a:gd name="T19" fmla="*/ 140 h 353"/>
              <a:gd name="T20" fmla="*/ 13 w 353"/>
              <a:gd name="T21" fmla="*/ 155 h 353"/>
              <a:gd name="T22" fmla="*/ 13 w 353"/>
              <a:gd name="T23" fmla="*/ 198 h 353"/>
              <a:gd name="T24" fmla="*/ 41 w 353"/>
              <a:gd name="T25" fmla="*/ 213 h 353"/>
              <a:gd name="T26" fmla="*/ 13 w 353"/>
              <a:gd name="T27" fmla="*/ 228 h 353"/>
              <a:gd name="T28" fmla="*/ 13 w 353"/>
              <a:gd name="T29" fmla="*/ 270 h 353"/>
              <a:gd name="T30" fmla="*/ 165 w 353"/>
              <a:gd name="T31" fmla="*/ 350 h 353"/>
              <a:gd name="T32" fmla="*/ 176 w 353"/>
              <a:gd name="T33" fmla="*/ 353 h 353"/>
              <a:gd name="T34" fmla="*/ 188 w 353"/>
              <a:gd name="T35" fmla="*/ 350 h 353"/>
              <a:gd name="T36" fmla="*/ 340 w 353"/>
              <a:gd name="T37" fmla="*/ 270 h 353"/>
              <a:gd name="T38" fmla="*/ 340 w 353"/>
              <a:gd name="T39" fmla="*/ 228 h 353"/>
              <a:gd name="T40" fmla="*/ 312 w 353"/>
              <a:gd name="T41" fmla="*/ 213 h 353"/>
              <a:gd name="T42" fmla="*/ 340 w 353"/>
              <a:gd name="T43" fmla="*/ 198 h 353"/>
              <a:gd name="T44" fmla="*/ 20 w 353"/>
              <a:gd name="T45" fmla="*/ 111 h 353"/>
              <a:gd name="T46" fmla="*/ 16 w 353"/>
              <a:gd name="T47" fmla="*/ 104 h 353"/>
              <a:gd name="T48" fmla="*/ 20 w 353"/>
              <a:gd name="T49" fmla="*/ 97 h 353"/>
              <a:gd name="T50" fmla="*/ 173 w 353"/>
              <a:gd name="T51" fmla="*/ 17 h 353"/>
              <a:gd name="T52" fmla="*/ 180 w 353"/>
              <a:gd name="T53" fmla="*/ 17 h 353"/>
              <a:gd name="T54" fmla="*/ 333 w 353"/>
              <a:gd name="T55" fmla="*/ 97 h 353"/>
              <a:gd name="T56" fmla="*/ 337 w 353"/>
              <a:gd name="T57" fmla="*/ 104 h 353"/>
              <a:gd name="T58" fmla="*/ 333 w 353"/>
              <a:gd name="T59" fmla="*/ 111 h 353"/>
              <a:gd name="T60" fmla="*/ 180 w 353"/>
              <a:gd name="T61" fmla="*/ 192 h 353"/>
              <a:gd name="T62" fmla="*/ 173 w 353"/>
              <a:gd name="T63" fmla="*/ 192 h 353"/>
              <a:gd name="T64" fmla="*/ 20 w 353"/>
              <a:gd name="T65" fmla="*/ 111 h 353"/>
              <a:gd name="T66" fmla="*/ 333 w 353"/>
              <a:gd name="T67" fmla="*/ 242 h 353"/>
              <a:gd name="T68" fmla="*/ 333 w 353"/>
              <a:gd name="T69" fmla="*/ 256 h 353"/>
              <a:gd name="T70" fmla="*/ 180 w 353"/>
              <a:gd name="T71" fmla="*/ 336 h 353"/>
              <a:gd name="T72" fmla="*/ 176 w 353"/>
              <a:gd name="T73" fmla="*/ 337 h 353"/>
              <a:gd name="T74" fmla="*/ 173 w 353"/>
              <a:gd name="T75" fmla="*/ 336 h 353"/>
              <a:gd name="T76" fmla="*/ 20 w 353"/>
              <a:gd name="T77" fmla="*/ 256 h 353"/>
              <a:gd name="T78" fmla="*/ 20 w 353"/>
              <a:gd name="T79" fmla="*/ 242 h 353"/>
              <a:gd name="T80" fmla="*/ 58 w 353"/>
              <a:gd name="T81" fmla="*/ 222 h 353"/>
              <a:gd name="T82" fmla="*/ 165 w 353"/>
              <a:gd name="T83" fmla="*/ 278 h 353"/>
              <a:gd name="T84" fmla="*/ 188 w 353"/>
              <a:gd name="T85" fmla="*/ 278 h 353"/>
              <a:gd name="T86" fmla="*/ 295 w 353"/>
              <a:gd name="T87" fmla="*/ 222 h 353"/>
              <a:gd name="T88" fmla="*/ 333 w 353"/>
              <a:gd name="T89" fmla="*/ 184 h 353"/>
              <a:gd name="T90" fmla="*/ 180 w 353"/>
              <a:gd name="T91" fmla="*/ 264 h 353"/>
              <a:gd name="T92" fmla="*/ 176 w 353"/>
              <a:gd name="T93" fmla="*/ 265 h 353"/>
              <a:gd name="T94" fmla="*/ 173 w 353"/>
              <a:gd name="T95" fmla="*/ 264 h 353"/>
              <a:gd name="T96" fmla="*/ 20 w 353"/>
              <a:gd name="T97" fmla="*/ 184 h 353"/>
              <a:gd name="T98" fmla="*/ 20 w 353"/>
              <a:gd name="T99" fmla="*/ 170 h 353"/>
              <a:gd name="T100" fmla="*/ 58 w 353"/>
              <a:gd name="T101" fmla="*/ 150 h 353"/>
              <a:gd name="T102" fmla="*/ 165 w 353"/>
              <a:gd name="T103" fmla="*/ 206 h 353"/>
              <a:gd name="T104" fmla="*/ 188 w 353"/>
              <a:gd name="T105" fmla="*/ 206 h 353"/>
              <a:gd name="T106" fmla="*/ 295 w 353"/>
              <a:gd name="T107" fmla="*/ 150 h 353"/>
              <a:gd name="T108" fmla="*/ 333 w 353"/>
              <a:gd name="T109" fmla="*/ 170 h 353"/>
              <a:gd name="T110" fmla="*/ 333 w 353"/>
              <a:gd name="T111" fmla="*/ 184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3" h="353">
                <a:moveTo>
                  <a:pt x="353" y="177"/>
                </a:moveTo>
                <a:cubicBezTo>
                  <a:pt x="353" y="167"/>
                  <a:pt x="348" y="159"/>
                  <a:pt x="340" y="155"/>
                </a:cubicBezTo>
                <a:cubicBezTo>
                  <a:pt x="340" y="155"/>
                  <a:pt x="340" y="155"/>
                  <a:pt x="340" y="155"/>
                </a:cubicBezTo>
                <a:cubicBezTo>
                  <a:pt x="312" y="140"/>
                  <a:pt x="312" y="140"/>
                  <a:pt x="312" y="140"/>
                </a:cubicBezTo>
                <a:cubicBezTo>
                  <a:pt x="340" y="126"/>
                  <a:pt x="340" y="126"/>
                  <a:pt x="340" y="126"/>
                </a:cubicBezTo>
                <a:cubicBezTo>
                  <a:pt x="340" y="126"/>
                  <a:pt x="340" y="126"/>
                  <a:pt x="340" y="126"/>
                </a:cubicBezTo>
                <a:cubicBezTo>
                  <a:pt x="348" y="122"/>
                  <a:pt x="353" y="114"/>
                  <a:pt x="353" y="104"/>
                </a:cubicBezTo>
                <a:cubicBezTo>
                  <a:pt x="353" y="95"/>
                  <a:pt x="348" y="87"/>
                  <a:pt x="340" y="83"/>
                </a:cubicBezTo>
                <a:cubicBezTo>
                  <a:pt x="340" y="83"/>
                  <a:pt x="340" y="83"/>
                  <a:pt x="340" y="83"/>
                </a:cubicBezTo>
                <a:cubicBezTo>
                  <a:pt x="188" y="3"/>
                  <a:pt x="188" y="3"/>
                  <a:pt x="188" y="3"/>
                </a:cubicBezTo>
                <a:cubicBezTo>
                  <a:pt x="188" y="3"/>
                  <a:pt x="188" y="3"/>
                  <a:pt x="188" y="3"/>
                </a:cubicBezTo>
                <a:cubicBezTo>
                  <a:pt x="184" y="1"/>
                  <a:pt x="181" y="0"/>
                  <a:pt x="176" y="0"/>
                </a:cubicBezTo>
                <a:cubicBezTo>
                  <a:pt x="172" y="0"/>
                  <a:pt x="169" y="1"/>
                  <a:pt x="165" y="3"/>
                </a:cubicBezTo>
                <a:cubicBezTo>
                  <a:pt x="165" y="3"/>
                  <a:pt x="165" y="3"/>
                  <a:pt x="165" y="3"/>
                </a:cubicBezTo>
                <a:cubicBezTo>
                  <a:pt x="13" y="83"/>
                  <a:pt x="13" y="83"/>
                  <a:pt x="13" y="83"/>
                </a:cubicBezTo>
                <a:cubicBezTo>
                  <a:pt x="13" y="83"/>
                  <a:pt x="13" y="83"/>
                  <a:pt x="13" y="83"/>
                </a:cubicBezTo>
                <a:cubicBezTo>
                  <a:pt x="5" y="87"/>
                  <a:pt x="0" y="95"/>
                  <a:pt x="0" y="104"/>
                </a:cubicBezTo>
                <a:cubicBezTo>
                  <a:pt x="0" y="114"/>
                  <a:pt x="5" y="122"/>
                  <a:pt x="13" y="126"/>
                </a:cubicBezTo>
                <a:cubicBezTo>
                  <a:pt x="13" y="126"/>
                  <a:pt x="13" y="126"/>
                  <a:pt x="13" y="126"/>
                </a:cubicBezTo>
                <a:cubicBezTo>
                  <a:pt x="41" y="140"/>
                  <a:pt x="41" y="140"/>
                  <a:pt x="41" y="140"/>
                </a:cubicBezTo>
                <a:cubicBezTo>
                  <a:pt x="13" y="155"/>
                  <a:pt x="13" y="155"/>
                  <a:pt x="13" y="155"/>
                </a:cubicBezTo>
                <a:cubicBezTo>
                  <a:pt x="13" y="155"/>
                  <a:pt x="13" y="155"/>
                  <a:pt x="13" y="155"/>
                </a:cubicBezTo>
                <a:cubicBezTo>
                  <a:pt x="5" y="159"/>
                  <a:pt x="0" y="167"/>
                  <a:pt x="0" y="177"/>
                </a:cubicBezTo>
                <a:cubicBezTo>
                  <a:pt x="0" y="186"/>
                  <a:pt x="5" y="194"/>
                  <a:pt x="13" y="198"/>
                </a:cubicBezTo>
                <a:cubicBezTo>
                  <a:pt x="13" y="198"/>
                  <a:pt x="13" y="198"/>
                  <a:pt x="13" y="198"/>
                </a:cubicBezTo>
                <a:cubicBezTo>
                  <a:pt x="41" y="213"/>
                  <a:pt x="41" y="213"/>
                  <a:pt x="41" y="213"/>
                </a:cubicBezTo>
                <a:cubicBezTo>
                  <a:pt x="13" y="228"/>
                  <a:pt x="13" y="228"/>
                  <a:pt x="13" y="228"/>
                </a:cubicBezTo>
                <a:cubicBezTo>
                  <a:pt x="13" y="228"/>
                  <a:pt x="13" y="228"/>
                  <a:pt x="13" y="228"/>
                </a:cubicBezTo>
                <a:cubicBezTo>
                  <a:pt x="5" y="232"/>
                  <a:pt x="0" y="240"/>
                  <a:pt x="0" y="249"/>
                </a:cubicBezTo>
                <a:cubicBezTo>
                  <a:pt x="0" y="258"/>
                  <a:pt x="5" y="266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65" y="350"/>
                  <a:pt x="165" y="350"/>
                  <a:pt x="165" y="350"/>
                </a:cubicBezTo>
                <a:cubicBezTo>
                  <a:pt x="165" y="350"/>
                  <a:pt x="165" y="350"/>
                  <a:pt x="165" y="350"/>
                </a:cubicBezTo>
                <a:cubicBezTo>
                  <a:pt x="169" y="352"/>
                  <a:pt x="172" y="353"/>
                  <a:pt x="176" y="353"/>
                </a:cubicBezTo>
                <a:cubicBezTo>
                  <a:pt x="181" y="353"/>
                  <a:pt x="184" y="352"/>
                  <a:pt x="188" y="350"/>
                </a:cubicBezTo>
                <a:cubicBezTo>
                  <a:pt x="188" y="350"/>
                  <a:pt x="188" y="350"/>
                  <a:pt x="188" y="350"/>
                </a:cubicBezTo>
                <a:cubicBezTo>
                  <a:pt x="340" y="270"/>
                  <a:pt x="340" y="270"/>
                  <a:pt x="340" y="270"/>
                </a:cubicBezTo>
                <a:cubicBezTo>
                  <a:pt x="340" y="270"/>
                  <a:pt x="340" y="270"/>
                  <a:pt x="340" y="270"/>
                </a:cubicBezTo>
                <a:cubicBezTo>
                  <a:pt x="348" y="266"/>
                  <a:pt x="353" y="258"/>
                  <a:pt x="353" y="249"/>
                </a:cubicBezTo>
                <a:cubicBezTo>
                  <a:pt x="353" y="240"/>
                  <a:pt x="348" y="232"/>
                  <a:pt x="340" y="228"/>
                </a:cubicBezTo>
                <a:cubicBezTo>
                  <a:pt x="340" y="228"/>
                  <a:pt x="340" y="228"/>
                  <a:pt x="340" y="228"/>
                </a:cubicBezTo>
                <a:cubicBezTo>
                  <a:pt x="312" y="213"/>
                  <a:pt x="312" y="213"/>
                  <a:pt x="312" y="213"/>
                </a:cubicBezTo>
                <a:cubicBezTo>
                  <a:pt x="340" y="198"/>
                  <a:pt x="340" y="198"/>
                  <a:pt x="340" y="198"/>
                </a:cubicBezTo>
                <a:cubicBezTo>
                  <a:pt x="340" y="198"/>
                  <a:pt x="340" y="198"/>
                  <a:pt x="340" y="198"/>
                </a:cubicBezTo>
                <a:cubicBezTo>
                  <a:pt x="348" y="194"/>
                  <a:pt x="353" y="186"/>
                  <a:pt x="353" y="177"/>
                </a:cubicBezTo>
                <a:moveTo>
                  <a:pt x="20" y="111"/>
                </a:moveTo>
                <a:cubicBezTo>
                  <a:pt x="20" y="111"/>
                  <a:pt x="20" y="111"/>
                  <a:pt x="20" y="111"/>
                </a:cubicBezTo>
                <a:cubicBezTo>
                  <a:pt x="18" y="110"/>
                  <a:pt x="16" y="107"/>
                  <a:pt x="16" y="104"/>
                </a:cubicBezTo>
                <a:cubicBezTo>
                  <a:pt x="16" y="101"/>
                  <a:pt x="18" y="99"/>
                  <a:pt x="20" y="97"/>
                </a:cubicBezTo>
                <a:cubicBezTo>
                  <a:pt x="20" y="97"/>
                  <a:pt x="20" y="97"/>
                  <a:pt x="20" y="97"/>
                </a:cubicBezTo>
                <a:cubicBezTo>
                  <a:pt x="173" y="17"/>
                  <a:pt x="173" y="17"/>
                  <a:pt x="173" y="17"/>
                </a:cubicBezTo>
                <a:cubicBezTo>
                  <a:pt x="173" y="17"/>
                  <a:pt x="173" y="17"/>
                  <a:pt x="173" y="17"/>
                </a:cubicBezTo>
                <a:cubicBezTo>
                  <a:pt x="174" y="16"/>
                  <a:pt x="175" y="16"/>
                  <a:pt x="176" y="16"/>
                </a:cubicBezTo>
                <a:cubicBezTo>
                  <a:pt x="178" y="16"/>
                  <a:pt x="179" y="16"/>
                  <a:pt x="180" y="17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333" y="97"/>
                  <a:pt x="333" y="97"/>
                  <a:pt x="333" y="97"/>
                </a:cubicBezTo>
                <a:cubicBezTo>
                  <a:pt x="333" y="97"/>
                  <a:pt x="333" y="97"/>
                  <a:pt x="333" y="97"/>
                </a:cubicBezTo>
                <a:cubicBezTo>
                  <a:pt x="335" y="99"/>
                  <a:pt x="337" y="101"/>
                  <a:pt x="337" y="104"/>
                </a:cubicBezTo>
                <a:cubicBezTo>
                  <a:pt x="337" y="107"/>
                  <a:pt x="335" y="110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180" y="192"/>
                  <a:pt x="180" y="192"/>
                  <a:pt x="180" y="192"/>
                </a:cubicBezTo>
                <a:cubicBezTo>
                  <a:pt x="180" y="192"/>
                  <a:pt x="180" y="192"/>
                  <a:pt x="180" y="192"/>
                </a:cubicBezTo>
                <a:cubicBezTo>
                  <a:pt x="179" y="192"/>
                  <a:pt x="178" y="193"/>
                  <a:pt x="176" y="193"/>
                </a:cubicBezTo>
                <a:cubicBezTo>
                  <a:pt x="175" y="193"/>
                  <a:pt x="174" y="192"/>
                  <a:pt x="173" y="192"/>
                </a:cubicBezTo>
                <a:cubicBezTo>
                  <a:pt x="173" y="192"/>
                  <a:pt x="173" y="192"/>
                  <a:pt x="173" y="192"/>
                </a:cubicBezTo>
                <a:lnTo>
                  <a:pt x="20" y="111"/>
                </a:lnTo>
                <a:close/>
                <a:moveTo>
                  <a:pt x="333" y="242"/>
                </a:moveTo>
                <a:cubicBezTo>
                  <a:pt x="333" y="242"/>
                  <a:pt x="333" y="242"/>
                  <a:pt x="333" y="242"/>
                </a:cubicBezTo>
                <a:cubicBezTo>
                  <a:pt x="335" y="243"/>
                  <a:pt x="337" y="246"/>
                  <a:pt x="337" y="249"/>
                </a:cubicBezTo>
                <a:cubicBezTo>
                  <a:pt x="337" y="252"/>
                  <a:pt x="335" y="255"/>
                  <a:pt x="333" y="256"/>
                </a:cubicBezTo>
                <a:cubicBezTo>
                  <a:pt x="333" y="256"/>
                  <a:pt x="333" y="256"/>
                  <a:pt x="333" y="256"/>
                </a:cubicBezTo>
                <a:cubicBezTo>
                  <a:pt x="180" y="336"/>
                  <a:pt x="180" y="336"/>
                  <a:pt x="180" y="336"/>
                </a:cubicBezTo>
                <a:cubicBezTo>
                  <a:pt x="180" y="336"/>
                  <a:pt x="180" y="336"/>
                  <a:pt x="180" y="336"/>
                </a:cubicBezTo>
                <a:cubicBezTo>
                  <a:pt x="179" y="337"/>
                  <a:pt x="178" y="337"/>
                  <a:pt x="176" y="337"/>
                </a:cubicBezTo>
                <a:cubicBezTo>
                  <a:pt x="175" y="337"/>
                  <a:pt x="174" y="337"/>
                  <a:pt x="173" y="336"/>
                </a:cubicBezTo>
                <a:cubicBezTo>
                  <a:pt x="173" y="336"/>
                  <a:pt x="173" y="336"/>
                  <a:pt x="173" y="336"/>
                </a:cubicBezTo>
                <a:cubicBezTo>
                  <a:pt x="20" y="256"/>
                  <a:pt x="20" y="256"/>
                  <a:pt x="20" y="256"/>
                </a:cubicBezTo>
                <a:cubicBezTo>
                  <a:pt x="20" y="256"/>
                  <a:pt x="20" y="256"/>
                  <a:pt x="20" y="256"/>
                </a:cubicBezTo>
                <a:cubicBezTo>
                  <a:pt x="18" y="255"/>
                  <a:pt x="16" y="252"/>
                  <a:pt x="16" y="249"/>
                </a:cubicBezTo>
                <a:cubicBezTo>
                  <a:pt x="16" y="246"/>
                  <a:pt x="18" y="243"/>
                  <a:pt x="20" y="242"/>
                </a:cubicBezTo>
                <a:cubicBezTo>
                  <a:pt x="20" y="242"/>
                  <a:pt x="20" y="242"/>
                  <a:pt x="20" y="24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165" y="278"/>
                  <a:pt x="165" y="278"/>
                  <a:pt x="165" y="278"/>
                </a:cubicBezTo>
                <a:cubicBezTo>
                  <a:pt x="165" y="278"/>
                  <a:pt x="165" y="278"/>
                  <a:pt x="165" y="278"/>
                </a:cubicBezTo>
                <a:cubicBezTo>
                  <a:pt x="169" y="280"/>
                  <a:pt x="172" y="281"/>
                  <a:pt x="176" y="281"/>
                </a:cubicBezTo>
                <a:cubicBezTo>
                  <a:pt x="181" y="281"/>
                  <a:pt x="184" y="280"/>
                  <a:pt x="188" y="278"/>
                </a:cubicBezTo>
                <a:cubicBezTo>
                  <a:pt x="188" y="278"/>
                  <a:pt x="188" y="278"/>
                  <a:pt x="188" y="278"/>
                </a:cubicBezTo>
                <a:cubicBezTo>
                  <a:pt x="295" y="222"/>
                  <a:pt x="295" y="222"/>
                  <a:pt x="295" y="222"/>
                </a:cubicBezTo>
                <a:lnTo>
                  <a:pt x="333" y="242"/>
                </a:lnTo>
                <a:close/>
                <a:moveTo>
                  <a:pt x="333" y="184"/>
                </a:moveTo>
                <a:cubicBezTo>
                  <a:pt x="333" y="184"/>
                  <a:pt x="333" y="184"/>
                  <a:pt x="333" y="184"/>
                </a:cubicBezTo>
                <a:cubicBezTo>
                  <a:pt x="180" y="264"/>
                  <a:pt x="180" y="264"/>
                  <a:pt x="180" y="264"/>
                </a:cubicBezTo>
                <a:cubicBezTo>
                  <a:pt x="180" y="264"/>
                  <a:pt x="180" y="264"/>
                  <a:pt x="180" y="264"/>
                </a:cubicBezTo>
                <a:cubicBezTo>
                  <a:pt x="179" y="265"/>
                  <a:pt x="178" y="265"/>
                  <a:pt x="176" y="265"/>
                </a:cubicBezTo>
                <a:cubicBezTo>
                  <a:pt x="175" y="265"/>
                  <a:pt x="174" y="265"/>
                  <a:pt x="173" y="264"/>
                </a:cubicBezTo>
                <a:cubicBezTo>
                  <a:pt x="173" y="264"/>
                  <a:pt x="173" y="264"/>
                  <a:pt x="173" y="264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18" y="182"/>
                  <a:pt x="16" y="180"/>
                  <a:pt x="16" y="177"/>
                </a:cubicBezTo>
                <a:cubicBezTo>
                  <a:pt x="16" y="174"/>
                  <a:pt x="18" y="171"/>
                  <a:pt x="20" y="170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165" y="206"/>
                  <a:pt x="165" y="206"/>
                  <a:pt x="165" y="206"/>
                </a:cubicBezTo>
                <a:cubicBezTo>
                  <a:pt x="165" y="206"/>
                  <a:pt x="165" y="206"/>
                  <a:pt x="165" y="206"/>
                </a:cubicBezTo>
                <a:cubicBezTo>
                  <a:pt x="169" y="208"/>
                  <a:pt x="172" y="209"/>
                  <a:pt x="176" y="209"/>
                </a:cubicBezTo>
                <a:cubicBezTo>
                  <a:pt x="181" y="209"/>
                  <a:pt x="184" y="208"/>
                  <a:pt x="188" y="206"/>
                </a:cubicBezTo>
                <a:cubicBezTo>
                  <a:pt x="188" y="206"/>
                  <a:pt x="188" y="206"/>
                  <a:pt x="188" y="206"/>
                </a:cubicBezTo>
                <a:cubicBezTo>
                  <a:pt x="295" y="150"/>
                  <a:pt x="295" y="150"/>
                  <a:pt x="295" y="150"/>
                </a:cubicBezTo>
                <a:cubicBezTo>
                  <a:pt x="333" y="170"/>
                  <a:pt x="333" y="170"/>
                  <a:pt x="333" y="170"/>
                </a:cubicBezTo>
                <a:cubicBezTo>
                  <a:pt x="333" y="170"/>
                  <a:pt x="333" y="170"/>
                  <a:pt x="333" y="170"/>
                </a:cubicBezTo>
                <a:cubicBezTo>
                  <a:pt x="335" y="171"/>
                  <a:pt x="337" y="174"/>
                  <a:pt x="337" y="177"/>
                </a:cubicBezTo>
                <a:cubicBezTo>
                  <a:pt x="337" y="180"/>
                  <a:pt x="335" y="182"/>
                  <a:pt x="333" y="1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pt-BR" sz="506" dirty="0"/>
          </a:p>
        </p:txBody>
      </p:sp>
      <p:sp>
        <p:nvSpPr>
          <p:cNvPr id="44" name="TextBox 49">
            <a:extLst>
              <a:ext uri="{FF2B5EF4-FFF2-40B4-BE49-F238E27FC236}">
                <a16:creationId xmlns:a16="http://schemas.microsoft.com/office/drawing/2014/main" id="{37A50262-66AD-FACD-4E07-AB9BCF6C5DD2}"/>
              </a:ext>
            </a:extLst>
          </p:cNvPr>
          <p:cNvSpPr txBox="1"/>
          <p:nvPr/>
        </p:nvSpPr>
        <p:spPr>
          <a:xfrm>
            <a:off x="586932" y="3827471"/>
            <a:ext cx="14455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1200" b="1" cap="all" spc="20" dirty="0">
                <a:latin typeface="Century Gothic" panose="020B0502020202020204" pitchFamily="34" charset="0"/>
              </a:rPr>
              <a:t>Elaboração</a:t>
            </a:r>
          </a:p>
        </p:txBody>
      </p:sp>
      <p:sp>
        <p:nvSpPr>
          <p:cNvPr id="45" name="TextBox 50">
            <a:extLst>
              <a:ext uri="{FF2B5EF4-FFF2-40B4-BE49-F238E27FC236}">
                <a16:creationId xmlns:a16="http://schemas.microsoft.com/office/drawing/2014/main" id="{3B6F30BB-0C17-04E8-58A8-6D54C6928386}"/>
              </a:ext>
            </a:extLst>
          </p:cNvPr>
          <p:cNvSpPr txBox="1"/>
          <p:nvPr/>
        </p:nvSpPr>
        <p:spPr>
          <a:xfrm>
            <a:off x="586932" y="4050788"/>
            <a:ext cx="1445558" cy="397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pt-BR" sz="1050" dirty="0">
                <a:solidFill>
                  <a:srgbClr val="8994A5"/>
                </a:solidFill>
                <a:latin typeface="Century Gothic" panose="020B0502020202020204" pitchFamily="34" charset="0"/>
              </a:rPr>
              <a:t>Desenvolvimento do Texto-Base na CE</a:t>
            </a:r>
          </a:p>
        </p:txBody>
      </p:sp>
      <p:sp>
        <p:nvSpPr>
          <p:cNvPr id="46" name="Oval 5">
            <a:extLst>
              <a:ext uri="{FF2B5EF4-FFF2-40B4-BE49-F238E27FC236}">
                <a16:creationId xmlns:a16="http://schemas.microsoft.com/office/drawing/2014/main" id="{8483F99A-F1DA-8A8F-F527-E2F78E8E89EE}"/>
              </a:ext>
            </a:extLst>
          </p:cNvPr>
          <p:cNvSpPr/>
          <p:nvPr/>
        </p:nvSpPr>
        <p:spPr>
          <a:xfrm>
            <a:off x="2226017" y="5014610"/>
            <a:ext cx="800900" cy="800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6" dirty="0"/>
          </a:p>
        </p:txBody>
      </p:sp>
      <p:sp>
        <p:nvSpPr>
          <p:cNvPr id="48" name="TextBox 49">
            <a:extLst>
              <a:ext uri="{FF2B5EF4-FFF2-40B4-BE49-F238E27FC236}">
                <a16:creationId xmlns:a16="http://schemas.microsoft.com/office/drawing/2014/main" id="{3F8C5A5E-D300-0BFF-D5A2-BC1E2D3BBA52}"/>
              </a:ext>
            </a:extLst>
          </p:cNvPr>
          <p:cNvSpPr txBox="1"/>
          <p:nvPr/>
        </p:nvSpPr>
        <p:spPr>
          <a:xfrm>
            <a:off x="586932" y="5125481"/>
            <a:ext cx="14455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1200" b="1" cap="all" spc="20" dirty="0">
                <a:latin typeface="Century Gothic" panose="020B0502020202020204" pitchFamily="34" charset="0"/>
              </a:rPr>
              <a:t>Análise do Processo</a:t>
            </a:r>
          </a:p>
        </p:txBody>
      </p:sp>
      <p:sp>
        <p:nvSpPr>
          <p:cNvPr id="49" name="TextBox 50">
            <a:extLst>
              <a:ext uri="{FF2B5EF4-FFF2-40B4-BE49-F238E27FC236}">
                <a16:creationId xmlns:a16="http://schemas.microsoft.com/office/drawing/2014/main" id="{D314BA67-16CE-AD95-6D3E-0FB786E043D9}"/>
              </a:ext>
            </a:extLst>
          </p:cNvPr>
          <p:cNvSpPr txBox="1"/>
          <p:nvPr/>
        </p:nvSpPr>
        <p:spPr>
          <a:xfrm>
            <a:off x="586932" y="5482610"/>
            <a:ext cx="1445558" cy="607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pt-BR" sz="1050" dirty="0">
                <a:solidFill>
                  <a:srgbClr val="8994A5"/>
                </a:solidFill>
                <a:latin typeface="Century Gothic" panose="020B0502020202020204" pitchFamily="34" charset="0"/>
              </a:rPr>
              <a:t>(adequação, rev ortográfica, editoração etc.)</a:t>
            </a:r>
          </a:p>
        </p:txBody>
      </p:sp>
      <p:sp>
        <p:nvSpPr>
          <p:cNvPr id="50" name="Oval 5">
            <a:extLst>
              <a:ext uri="{FF2B5EF4-FFF2-40B4-BE49-F238E27FC236}">
                <a16:creationId xmlns:a16="http://schemas.microsoft.com/office/drawing/2014/main" id="{504777C4-C171-9A40-A6FB-3D470347CFF6}"/>
              </a:ext>
            </a:extLst>
          </p:cNvPr>
          <p:cNvSpPr/>
          <p:nvPr/>
        </p:nvSpPr>
        <p:spPr>
          <a:xfrm>
            <a:off x="4761814" y="5666564"/>
            <a:ext cx="800900" cy="800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06" dirty="0"/>
          </a:p>
        </p:txBody>
      </p:sp>
      <p:sp>
        <p:nvSpPr>
          <p:cNvPr id="52" name="TextBox 49">
            <a:extLst>
              <a:ext uri="{FF2B5EF4-FFF2-40B4-BE49-F238E27FC236}">
                <a16:creationId xmlns:a16="http://schemas.microsoft.com/office/drawing/2014/main" id="{DC94D45E-28F7-8C98-E5E9-01695183B31C}"/>
              </a:ext>
            </a:extLst>
          </p:cNvPr>
          <p:cNvSpPr txBox="1"/>
          <p:nvPr/>
        </p:nvSpPr>
        <p:spPr>
          <a:xfrm>
            <a:off x="4520363" y="3925216"/>
            <a:ext cx="383666" cy="18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200" b="1" cap="all" spc="20" dirty="0">
                <a:latin typeface="Century Gothic" panose="020B0502020202020204" pitchFamily="34" charset="0"/>
              </a:rPr>
              <a:t>NÃO</a:t>
            </a:r>
          </a:p>
        </p:txBody>
      </p:sp>
      <p:sp>
        <p:nvSpPr>
          <p:cNvPr id="53" name="Fluxograma: Decisão 52">
            <a:extLst>
              <a:ext uri="{FF2B5EF4-FFF2-40B4-BE49-F238E27FC236}">
                <a16:creationId xmlns:a16="http://schemas.microsoft.com/office/drawing/2014/main" id="{DD1A61DF-EF57-DAB5-92B6-4956D6B32195}"/>
              </a:ext>
            </a:extLst>
          </p:cNvPr>
          <p:cNvSpPr/>
          <p:nvPr/>
        </p:nvSpPr>
        <p:spPr>
          <a:xfrm>
            <a:off x="4231548" y="4434179"/>
            <a:ext cx="1827864" cy="883023"/>
          </a:xfrm>
          <a:prstGeom prst="flowChartDecisi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Análise da CN</a:t>
            </a:r>
          </a:p>
        </p:txBody>
      </p:sp>
      <p:sp>
        <p:nvSpPr>
          <p:cNvPr id="54" name="TextBox 49">
            <a:extLst>
              <a:ext uri="{FF2B5EF4-FFF2-40B4-BE49-F238E27FC236}">
                <a16:creationId xmlns:a16="http://schemas.microsoft.com/office/drawing/2014/main" id="{F9048AB1-8BCE-0587-6297-CE6D78159EF4}"/>
              </a:ext>
            </a:extLst>
          </p:cNvPr>
          <p:cNvSpPr txBox="1"/>
          <p:nvPr/>
        </p:nvSpPr>
        <p:spPr>
          <a:xfrm>
            <a:off x="6109442" y="4653007"/>
            <a:ext cx="383666" cy="18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200" b="1" cap="all" spc="20" dirty="0">
                <a:latin typeface="Century Gothic" panose="020B0502020202020204" pitchFamily="34" charset="0"/>
              </a:rPr>
              <a:t>SIM</a:t>
            </a:r>
          </a:p>
        </p:txBody>
      </p:sp>
      <p:sp>
        <p:nvSpPr>
          <p:cNvPr id="55" name="TextBox 49">
            <a:extLst>
              <a:ext uri="{FF2B5EF4-FFF2-40B4-BE49-F238E27FC236}">
                <a16:creationId xmlns:a16="http://schemas.microsoft.com/office/drawing/2014/main" id="{90C46190-6D3D-B8A0-D5A3-CACCF9EC578D}"/>
              </a:ext>
            </a:extLst>
          </p:cNvPr>
          <p:cNvSpPr txBox="1"/>
          <p:nvPr/>
        </p:nvSpPr>
        <p:spPr>
          <a:xfrm>
            <a:off x="5749509" y="5948698"/>
            <a:ext cx="17592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200" b="1" cap="all" spc="20" dirty="0">
                <a:latin typeface="Century Gothic" panose="020B0502020202020204" pitchFamily="34" charset="0"/>
              </a:rPr>
              <a:t>CONSULTA NACIONAL</a:t>
            </a:r>
          </a:p>
        </p:txBody>
      </p:sp>
      <p:sp>
        <p:nvSpPr>
          <p:cNvPr id="56" name="TextBox 50">
            <a:extLst>
              <a:ext uri="{FF2B5EF4-FFF2-40B4-BE49-F238E27FC236}">
                <a16:creationId xmlns:a16="http://schemas.microsoft.com/office/drawing/2014/main" id="{D5244728-0A36-CEDB-5B17-5BAEF66EEED3}"/>
              </a:ext>
            </a:extLst>
          </p:cNvPr>
          <p:cNvSpPr txBox="1"/>
          <p:nvPr/>
        </p:nvSpPr>
        <p:spPr>
          <a:xfrm>
            <a:off x="4223144" y="4138512"/>
            <a:ext cx="893047" cy="187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pt-BR" sz="1050" dirty="0">
                <a:solidFill>
                  <a:srgbClr val="8994A5"/>
                </a:solidFill>
                <a:latin typeface="Century Gothic" panose="020B0502020202020204" pitchFamily="34" charset="0"/>
              </a:rPr>
              <a:t>2° Projeto</a:t>
            </a:r>
          </a:p>
        </p:txBody>
      </p:sp>
      <p:sp>
        <p:nvSpPr>
          <p:cNvPr id="57" name="TextBox 50">
            <a:extLst>
              <a:ext uri="{FF2B5EF4-FFF2-40B4-BE49-F238E27FC236}">
                <a16:creationId xmlns:a16="http://schemas.microsoft.com/office/drawing/2014/main" id="{B38759E7-C45C-515D-6AAB-47C9358694A9}"/>
              </a:ext>
            </a:extLst>
          </p:cNvPr>
          <p:cNvSpPr txBox="1"/>
          <p:nvPr/>
        </p:nvSpPr>
        <p:spPr>
          <a:xfrm>
            <a:off x="5951501" y="4904049"/>
            <a:ext cx="882402" cy="187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pt-BR" sz="1050" dirty="0">
                <a:solidFill>
                  <a:srgbClr val="8994A5"/>
                </a:solidFill>
                <a:latin typeface="Century Gothic" panose="020B0502020202020204" pitchFamily="34" charset="0"/>
              </a:rPr>
              <a:t>Publicação</a:t>
            </a:r>
          </a:p>
        </p:txBody>
      </p:sp>
      <p:pic>
        <p:nvPicPr>
          <p:cNvPr id="12" name="Gráfico 11" descr="Análise do cliente com preenchimento sólido">
            <a:extLst>
              <a:ext uri="{FF2B5EF4-FFF2-40B4-BE49-F238E27FC236}">
                <a16:creationId xmlns:a16="http://schemas.microsoft.com/office/drawing/2014/main" id="{B642C4C4-90DD-D0F9-61FE-8B614EEF3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2959" y="5832935"/>
            <a:ext cx="446140" cy="446140"/>
          </a:xfrm>
          <a:prstGeom prst="rect">
            <a:avLst/>
          </a:prstGeom>
        </p:spPr>
      </p:pic>
      <p:pic>
        <p:nvPicPr>
          <p:cNvPr id="15" name="Gráfico 14" descr="Lâmpada e engrenagem com preenchimento sólido">
            <a:extLst>
              <a:ext uri="{FF2B5EF4-FFF2-40B4-BE49-F238E27FC236}">
                <a16:creationId xmlns:a16="http://schemas.microsoft.com/office/drawing/2014/main" id="{B3A65E16-B777-A061-14CD-07FA51F01C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2615" y="1664455"/>
            <a:ext cx="479899" cy="479899"/>
          </a:xfrm>
          <a:prstGeom prst="rect">
            <a:avLst/>
          </a:prstGeom>
        </p:spPr>
      </p:pic>
      <p:pic>
        <p:nvPicPr>
          <p:cNvPr id="17" name="Gráfico 16" descr="Lista de Verificação com preenchimento sólido">
            <a:extLst>
              <a:ext uri="{FF2B5EF4-FFF2-40B4-BE49-F238E27FC236}">
                <a16:creationId xmlns:a16="http://schemas.microsoft.com/office/drawing/2014/main" id="{62EB5DE7-80DE-A794-E6D9-7F7305BB42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8702" y="5192014"/>
            <a:ext cx="455528" cy="45552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595538" y="164131"/>
            <a:ext cx="6883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| Processo de Normalização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981511-B62B-7145-E219-1223D1802BED}"/>
              </a:ext>
            </a:extLst>
          </p:cNvPr>
          <p:cNvSpPr/>
          <p:nvPr/>
        </p:nvSpPr>
        <p:spPr>
          <a:xfrm>
            <a:off x="1283264" y="744432"/>
            <a:ext cx="10675851" cy="849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005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9B943-949C-1E3E-D2B0-7FE7C373A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69B1F4C-4D77-B9DB-64D7-DACD97AA4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1698359-EBFD-5D51-F13A-E776C1588554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o título da apresentação aqui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C720E29-5D2F-28BC-58D2-BF393B642665}"/>
              </a:ext>
            </a:extLst>
          </p:cNvPr>
          <p:cNvSpPr/>
          <p:nvPr/>
        </p:nvSpPr>
        <p:spPr>
          <a:xfrm>
            <a:off x="-1" y="2424363"/>
            <a:ext cx="6675121" cy="2009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ABNT/CEE-309</a:t>
            </a:r>
          </a:p>
          <a:p>
            <a:pPr algn="ct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 Governança de Organizações</a:t>
            </a:r>
          </a:p>
        </p:txBody>
      </p:sp>
      <p:pic>
        <p:nvPicPr>
          <p:cNvPr id="1026" name="Picture 2" descr="Gestao de empresas Imagens – Download Grátis no Freepik">
            <a:extLst>
              <a:ext uri="{FF2B5EF4-FFF2-40B4-BE49-F238E27FC236}">
                <a16:creationId xmlns:a16="http://schemas.microsoft.com/office/drawing/2014/main" id="{C625097F-EBFA-E88A-5C7D-BD022FF7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785213"/>
            <a:ext cx="5502241" cy="516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1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CE6F1-1421-28E4-9AFD-89FA88C19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975170CE-79D3-4017-5559-3131AED8B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F2FC224-DEBE-D8C4-CBE6-8F79A0092CF0}"/>
              </a:ext>
            </a:extLst>
          </p:cNvPr>
          <p:cNvSpPr txBox="1"/>
          <p:nvPr/>
        </p:nvSpPr>
        <p:spPr>
          <a:xfrm>
            <a:off x="382530" y="1074509"/>
            <a:ext cx="10872049" cy="5483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defRPr/>
            </a:pPr>
            <a:r>
              <a:rPr lang="pt-BR" sz="2200" b="1" spc="-20" dirty="0">
                <a:latin typeface="Century Gothic" panose="020B0502020202020204" pitchFamily="34" charset="0"/>
              </a:rPr>
              <a:t>Comissão de Estudo Especial de Governança de Organizações (ABNT/CEE-309)</a:t>
            </a:r>
          </a:p>
          <a:p>
            <a:pPr lvl="0">
              <a:defRPr/>
            </a:pPr>
            <a:r>
              <a:rPr lang="pt-BR" sz="2000" b="1" dirty="0">
                <a:latin typeface="Century Gothic" panose="020B0502020202020204" pitchFamily="34" charset="0"/>
              </a:rPr>
              <a:t>Escopo</a:t>
            </a:r>
          </a:p>
          <a:p>
            <a:pPr lvl="0">
              <a:defRPr/>
            </a:pPr>
            <a:r>
              <a:rPr lang="pt-BR" sz="2000" dirty="0">
                <a:latin typeface="Century Gothic" panose="020B0502020202020204" pitchFamily="34" charset="0"/>
              </a:rPr>
              <a:t>Normalização no campo de governança de organizações, no que concerne aos aspectos de direção, controle e prestação de contas</a:t>
            </a:r>
            <a:r>
              <a:rPr lang="pt-BR" sz="2000" b="1" dirty="0">
                <a:latin typeface="Century Gothic" panose="020B0502020202020204" pitchFamily="34" charset="0"/>
              </a:rPr>
              <a:t>.</a:t>
            </a:r>
          </a:p>
          <a:p>
            <a:pPr lvl="0" algn="just">
              <a:buClr>
                <a:srgbClr val="000000"/>
              </a:buClr>
              <a:defRPr/>
            </a:pPr>
            <a:endParaRPr lang="pt-BR" sz="2000" b="1" dirty="0">
              <a:latin typeface="Century Gothic" panose="020B0502020202020204" pitchFamily="34" charset="0"/>
              <a:sym typeface="Calibri"/>
            </a:endParaRPr>
          </a:p>
          <a:p>
            <a:pPr lvl="0" algn="just">
              <a:buClr>
                <a:srgbClr val="000000"/>
              </a:buClr>
              <a:defRPr/>
            </a:pP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sym typeface="Calibri"/>
              </a:rPr>
              <a:t>Esta Comissão é espelho do ISO/TC 309 – Governance </a:t>
            </a:r>
            <a:r>
              <a:rPr lang="pt-BR" sz="2000" b="1" i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sym typeface="Calibri"/>
              </a:rPr>
              <a:t>of</a:t>
            </a: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sym typeface="Calibri"/>
              </a:rPr>
              <a:t> </a:t>
            </a:r>
            <a:r>
              <a:rPr lang="pt-BR" sz="2000" b="1" i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sym typeface="Calibri"/>
              </a:rPr>
              <a:t>organizations</a:t>
            </a:r>
            <a:endParaRPr lang="pt-BR" sz="2000" b="1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sym typeface="Calibri"/>
            </a:endParaRPr>
          </a:p>
          <a:p>
            <a:pPr lvl="0" algn="just">
              <a:buClr>
                <a:srgbClr val="000000"/>
              </a:buClr>
              <a:defRPr/>
            </a:pPr>
            <a:endParaRPr lang="pt-BR" sz="2000" b="1" dirty="0">
              <a:latin typeface="Century Gothic" panose="020B0502020202020204" pitchFamily="34" charset="0"/>
              <a:sym typeface="Calibri"/>
            </a:endParaRPr>
          </a:p>
          <a:p>
            <a:pPr lvl="0" algn="just">
              <a:buClr>
                <a:srgbClr val="000000"/>
              </a:buClr>
              <a:defRPr/>
            </a:pPr>
            <a:r>
              <a:rPr lang="pt-BR" sz="2000" b="1" dirty="0">
                <a:latin typeface="Century Gothic" panose="020B0502020202020204" pitchFamily="34" charset="0"/>
              </a:rPr>
              <a:t>Coordenador</a:t>
            </a:r>
          </a:p>
          <a:p>
            <a:pPr lvl="0" algn="just">
              <a:buClr>
                <a:srgbClr val="000000"/>
              </a:buClr>
              <a:defRPr/>
            </a:pPr>
            <a:r>
              <a:rPr lang="pt-BR" sz="2000" dirty="0">
                <a:latin typeface="Century Gothic" panose="020B0502020202020204" pitchFamily="34" charset="0"/>
                <a:sym typeface="Calibri"/>
              </a:rPr>
              <a:t>Ariosto Lima Farias Junior</a:t>
            </a:r>
          </a:p>
          <a:p>
            <a:pPr lvl="0" algn="just">
              <a:buClr>
                <a:srgbClr val="000000"/>
              </a:buClr>
              <a:defRPr/>
            </a:pPr>
            <a:endParaRPr lang="pt-BR" sz="2000" dirty="0">
              <a:latin typeface="Century Gothic" panose="020B0502020202020204" pitchFamily="34" charset="0"/>
              <a:sym typeface="Calibri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pt-BR" sz="2000" b="1" dirty="0">
                <a:latin typeface="Century Gothic" panose="020B0502020202020204" pitchFamily="34" charset="0"/>
              </a:rPr>
              <a:t>Secretária e Analista ABNT</a:t>
            </a:r>
          </a:p>
          <a:p>
            <a:pPr algn="just">
              <a:buClr>
                <a:srgbClr val="000000"/>
              </a:buClr>
              <a:defRPr/>
            </a:pPr>
            <a:r>
              <a:rPr lang="pt-BR" sz="2000" dirty="0">
                <a:latin typeface="Century Gothic" panose="020B0502020202020204" pitchFamily="34" charset="0"/>
              </a:rPr>
              <a:t>Danielle Villeroy</a:t>
            </a:r>
          </a:p>
          <a:p>
            <a:pPr algn="just">
              <a:buClr>
                <a:srgbClr val="000000"/>
              </a:buClr>
              <a:defRPr/>
            </a:pPr>
            <a:endParaRPr lang="pt-BR" sz="2000" dirty="0">
              <a:latin typeface="Century Gothic" panose="020B0502020202020204" pitchFamily="34" charset="0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pt-BR" sz="2000" b="1" dirty="0">
                <a:latin typeface="Century Gothic" panose="020B0502020202020204" pitchFamily="34" charset="0"/>
              </a:rPr>
              <a:t>Grupos de trabalho </a:t>
            </a:r>
            <a:r>
              <a:rPr lang="pt-BR" sz="2000" b="1" u="sng" dirty="0">
                <a:latin typeface="Century Gothic" panose="020B0502020202020204" pitchFamily="34" charset="0"/>
              </a:rPr>
              <a:t>ativos</a:t>
            </a:r>
            <a:r>
              <a:rPr lang="pt-BR" sz="2000" b="1" dirty="0">
                <a:latin typeface="Century Gothic" panose="020B0502020202020204" pitchFamily="34" charset="0"/>
              </a:rPr>
              <a:t>: </a:t>
            </a:r>
          </a:p>
          <a:p>
            <a:pPr algn="just">
              <a:buClr>
                <a:srgbClr val="000000"/>
              </a:buClr>
              <a:defRPr/>
            </a:pPr>
            <a:r>
              <a:rPr lang="pt-BR" sz="2000" dirty="0">
                <a:latin typeface="Century Gothic" panose="020B0502020202020204" pitchFamily="34" charset="0"/>
              </a:rPr>
              <a:t>14 grupos de trabalho</a:t>
            </a:r>
          </a:p>
          <a:p>
            <a:pPr algn="just">
              <a:buClr>
                <a:srgbClr val="000000"/>
              </a:buClr>
              <a:defRPr/>
            </a:pPr>
            <a:r>
              <a:rPr lang="pt-BR" sz="2000" dirty="0">
                <a:latin typeface="Century Gothic" panose="020B0502020202020204" pitchFamily="34" charset="0"/>
              </a:rPr>
              <a:t>(acompanhamento internacional, adoção de normas e elaboração de Texto-base nacional)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69587C-F836-E813-0A8C-3AF1D2AEE4A0}"/>
              </a:ext>
            </a:extLst>
          </p:cNvPr>
          <p:cNvSpPr txBox="1"/>
          <p:nvPr/>
        </p:nvSpPr>
        <p:spPr>
          <a:xfrm>
            <a:off x="1567836" y="164131"/>
            <a:ext cx="4569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| ABNT/CEE-309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8604950-8A61-E0AD-C147-9452398A2975}"/>
              </a:ext>
            </a:extLst>
          </p:cNvPr>
          <p:cNvSpPr/>
          <p:nvPr/>
        </p:nvSpPr>
        <p:spPr>
          <a:xfrm>
            <a:off x="1283264" y="744432"/>
            <a:ext cx="10675851" cy="849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265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10945-B4E2-1137-E035-F9A72DCA5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C93CF77-52FF-ED58-7B18-58CA4AC88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C299B51-AC79-9E8E-4066-D5E76942E634}"/>
              </a:ext>
            </a:extLst>
          </p:cNvPr>
          <p:cNvSpPr txBox="1">
            <a:spLocks/>
          </p:cNvSpPr>
          <p:nvPr/>
        </p:nvSpPr>
        <p:spPr>
          <a:xfrm>
            <a:off x="207817" y="1104335"/>
            <a:ext cx="11206196" cy="51754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pt-BR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PROJETO 309:000.000-010 : Sistemas de gestão de </a:t>
            </a:r>
            <a:r>
              <a:rPr lang="pt-BR" sz="19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compliance</a:t>
            </a:r>
            <a:r>
              <a:rPr lang="pt-BR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tributário – Requisitos com orientações para uso</a:t>
            </a:r>
          </a:p>
          <a:p>
            <a:pPr algn="l">
              <a:defRPr/>
            </a:pPr>
            <a:endParaRPr lang="pt-BR" sz="1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Proposta </a:t>
            </a:r>
            <a:r>
              <a:rPr lang="pt-BR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</a:t>
            </a: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projeto (Demandante)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: Secretaria Especial da Receita Federal do Brasil (RFB) -  </a:t>
            </a: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PROGRAMA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CONFIA </a:t>
            </a:r>
          </a:p>
          <a:p>
            <a:pPr algn="l">
              <a:defRPr/>
            </a:pPr>
            <a:endParaRPr lang="pt-BR" sz="1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Característica do projeto</a:t>
            </a:r>
            <a:r>
              <a:rPr lang="pt-BR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: Desenvolvimento de uma Norma de Requisitos, com orientações para 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Participantes do GT: </a:t>
            </a:r>
            <a:r>
              <a:rPr kumimoji="0" lang="pt-BR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Membros da ABNT/CEE-309, </a:t>
            </a:r>
            <a:r>
              <a:rPr lang="pt-BR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Receita Federal, </a:t>
            </a:r>
            <a:r>
              <a:rPr kumimoji="0" lang="pt-BR" sz="19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Abrasca</a:t>
            </a:r>
            <a:r>
              <a:rPr kumimoji="0" lang="pt-BR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, Febraban, </a:t>
            </a:r>
            <a:r>
              <a:rPr kumimoji="0" lang="pt-BR" sz="19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Getap</a:t>
            </a:r>
            <a:r>
              <a:rPr kumimoji="0" lang="pt-BR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, BID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Documentos usados como base para o projeto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ABNT NBR ISO 37000: Governança das Organizações;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ABNT NBR ISO 37001/ ISO DIS 37001:Sistemas de Gestão antissuborno;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ABNT NBR ISO 37301:Sistema de Gestão de Compliance;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UNE 19602:</a:t>
            </a:r>
            <a:r>
              <a:rPr kumimoji="0" lang="es-ES" sz="1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Sistemas de gestión de </a:t>
            </a:r>
            <a:r>
              <a:rPr kumimoji="0" lang="es-ES" sz="1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compliance</a:t>
            </a:r>
            <a:r>
              <a:rPr kumimoji="0" lang="es-ES" sz="1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tributario.</a:t>
            </a:r>
            <a:endParaRPr kumimoji="0" lang="es-E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62558E-0670-82D4-E75A-B767B6F4745C}"/>
              </a:ext>
            </a:extLst>
          </p:cNvPr>
          <p:cNvSpPr txBox="1"/>
          <p:nvPr/>
        </p:nvSpPr>
        <p:spPr>
          <a:xfrm>
            <a:off x="1567836" y="164131"/>
            <a:ext cx="5902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| </a:t>
            </a:r>
            <a:r>
              <a:rPr lang="pt-BR" sz="3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tributário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3A6CF16-0BCD-41A4-0353-779EDD794F74}"/>
              </a:ext>
            </a:extLst>
          </p:cNvPr>
          <p:cNvSpPr/>
          <p:nvPr/>
        </p:nvSpPr>
        <p:spPr>
          <a:xfrm>
            <a:off x="1283264" y="744432"/>
            <a:ext cx="10675851" cy="849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F663D9-159D-3BFF-FE56-123F3FC6FF2C}"/>
              </a:ext>
            </a:extLst>
          </p:cNvPr>
          <p:cNvSpPr txBox="1"/>
          <p:nvPr/>
        </p:nvSpPr>
        <p:spPr>
          <a:xfrm>
            <a:off x="900549" y="62734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Anexo SL (Normas ISO MSS) </a:t>
            </a: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alinhamento com outros documentos existentes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9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22978-556E-0911-2897-A22FC049E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7A9D799-A06D-4838-0C88-BE386ECE6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FF38B-8BDD-7DD5-1114-4185F58FAF64}"/>
              </a:ext>
            </a:extLst>
          </p:cNvPr>
          <p:cNvSpPr txBox="1">
            <a:spLocks/>
          </p:cNvSpPr>
          <p:nvPr/>
        </p:nvSpPr>
        <p:spPr>
          <a:xfrm>
            <a:off x="218407" y="1062774"/>
            <a:ext cx="11223316" cy="533444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pt-BR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PROJETO 309:000.000-010 : Sistemas de gestão de </a:t>
            </a:r>
            <a:r>
              <a:rPr lang="pt-BR" sz="1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compliance</a:t>
            </a:r>
            <a:r>
              <a:rPr lang="pt-BR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tributário – Requisitos com orientações para uso</a:t>
            </a:r>
          </a:p>
          <a:p>
            <a:pPr algn="l">
              <a:defRPr/>
            </a:pPr>
            <a:endParaRPr lang="en-US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Proposta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estrutura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do </a:t>
            </a: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texto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-base:</a:t>
            </a:r>
          </a:p>
          <a:p>
            <a:pPr algn="l">
              <a:spcAft>
                <a:spcPts val="1000"/>
              </a:spcAft>
              <a:defRPr/>
            </a:pP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a) Sumário, prefácio nacional, introdução, escopo, referência normativa, termos e definições.</a:t>
            </a:r>
          </a:p>
          <a:p>
            <a:pPr algn="l">
              <a:spcAft>
                <a:spcPts val="600"/>
              </a:spcAft>
              <a:defRPr/>
            </a:pP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b) Contexto da organização, necessidades e expectativas das partes interessadas, escopo do sistema de gestão de </a:t>
            </a:r>
            <a:r>
              <a:rPr lang="pt-BR" sz="18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compliance</a:t>
            </a: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tributário.</a:t>
            </a:r>
          </a:p>
          <a:p>
            <a:pPr algn="l">
              <a:spcAft>
                <a:spcPts val="600"/>
              </a:spcAft>
              <a:defRPr/>
            </a:pP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c) Liderança, planejamento, apoio, operação, avaliação do desempenho e melhoria.</a:t>
            </a:r>
          </a:p>
          <a:p>
            <a:pPr algn="l">
              <a:spcAft>
                <a:spcPts val="600"/>
              </a:spcAft>
              <a:defRPr/>
            </a:pP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d) Anexos abordando: implementação do sistema de gestão de </a:t>
            </a:r>
            <a:r>
              <a:rPr lang="pt-BR" sz="1800" i="1" dirty="0">
                <a:solidFill>
                  <a:schemeClr val="tx1"/>
                </a:solidFill>
                <a:latin typeface="Century Gothic" panose="020B0502020202020204" pitchFamily="34" charset="0"/>
              </a:rPr>
              <a:t>compliance</a:t>
            </a: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tributário e orientações para uso do documento.</a:t>
            </a:r>
            <a:b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pt-BR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Início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dos </a:t>
            </a: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trabalhos</a:t>
            </a:r>
            <a:endParaRPr lang="en-US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55600" indent="-355600" algn="l">
              <a:defRPr/>
            </a:pPr>
            <a:r>
              <a:rPr lang="pt-BR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A proposta do projeto foi aprovada pela ABNT/CEE-309 em </a:t>
            </a:r>
            <a:r>
              <a:rPr lang="pt-BR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novembro de 2024</a:t>
            </a:r>
          </a:p>
          <a:p>
            <a:pPr marL="355600" indent="-355600" algn="l">
              <a:defRPr/>
            </a:pPr>
            <a:endParaRPr lang="pt-BR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0" indent="-342900" algn="l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Quantidade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reuniões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(</a:t>
            </a: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até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outubro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de 2025)</a:t>
            </a:r>
          </a:p>
          <a:p>
            <a:pPr marL="355600" lvl="0" indent="-355600" algn="l">
              <a:defRPr/>
            </a:pP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Foram realizadas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  <a:sym typeface="Symbol"/>
              </a:rPr>
              <a:t></a:t>
            </a: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pt-BR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22</a:t>
            </a: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reuniões de GT e </a:t>
            </a:r>
            <a:r>
              <a:rPr lang="pt-BR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reuniões plenárias = </a:t>
            </a:r>
            <a:r>
              <a:rPr lang="pt-BR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 reuniões</a:t>
            </a:r>
          </a:p>
          <a:p>
            <a:pPr marL="355600" indent="-355600" algn="l">
              <a:defRPr/>
            </a:pPr>
            <a:endParaRPr lang="pt-BR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endParaRPr lang="pt-BR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  <a:sym typeface="Calibri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800" b="1" dirty="0">
              <a:solidFill>
                <a:schemeClr val="tx1"/>
              </a:solidFill>
              <a:latin typeface="Century Gothic" panose="020B0502020202020204" pitchFamily="34" charset="0"/>
              <a:sym typeface="Calibri"/>
            </a:endParaRPr>
          </a:p>
          <a:p>
            <a:pPr lvl="0" algn="just">
              <a:buClr>
                <a:srgbClr val="000000"/>
              </a:buClr>
              <a:defRPr/>
            </a:pPr>
            <a:endParaRPr lang="pt-BR" sz="1800" dirty="0">
              <a:solidFill>
                <a:schemeClr val="tx1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1150-84DA-BA50-3A42-D0AED3724289}"/>
              </a:ext>
            </a:extLst>
          </p:cNvPr>
          <p:cNvSpPr txBox="1"/>
          <p:nvPr/>
        </p:nvSpPr>
        <p:spPr>
          <a:xfrm>
            <a:off x="1581684" y="164131"/>
            <a:ext cx="5902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| </a:t>
            </a:r>
            <a:r>
              <a:rPr lang="pt-BR" sz="3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tributário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57C1EB-7A7F-D5BD-A62E-D3890C9458DE}"/>
              </a:ext>
            </a:extLst>
          </p:cNvPr>
          <p:cNvSpPr/>
          <p:nvPr/>
        </p:nvSpPr>
        <p:spPr>
          <a:xfrm>
            <a:off x="1283264" y="744432"/>
            <a:ext cx="10675851" cy="849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DAD14E-A935-C21F-0844-5CE60782B334}"/>
              </a:ext>
            </a:extLst>
          </p:cNvPr>
          <p:cNvSpPr txBox="1"/>
          <p:nvPr/>
        </p:nvSpPr>
        <p:spPr>
          <a:xfrm>
            <a:off x="6580909" y="1476791"/>
            <a:ext cx="5611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A futura norma será a ABNT NBR 17301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1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538E45B-1E84-9D2B-F1CE-7FDCCF66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A33AB30-10E8-3A30-A217-F28EC4E312FD}"/>
              </a:ext>
            </a:extLst>
          </p:cNvPr>
          <p:cNvSpPr txBox="1"/>
          <p:nvPr/>
        </p:nvSpPr>
        <p:spPr>
          <a:xfrm>
            <a:off x="5347855" y="1899037"/>
            <a:ext cx="66981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Brasileiras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parte deste trabalho!</a:t>
            </a:r>
          </a:p>
          <a:p>
            <a:pPr algn="ctr"/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A6FA57-BEC8-5BF6-6522-85BB071543C1}"/>
              </a:ext>
            </a:extLst>
          </p:cNvPr>
          <p:cNvSpPr txBox="1"/>
          <p:nvPr/>
        </p:nvSpPr>
        <p:spPr>
          <a:xfrm>
            <a:off x="7050825" y="4452310"/>
            <a:ext cx="39837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Claudio Guerreiro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Gerente de Normalização Nacional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claudio.guerreiro@abnt.org.br</a:t>
            </a:r>
          </a:p>
        </p:txBody>
      </p:sp>
      <p:pic>
        <p:nvPicPr>
          <p:cNvPr id="5" name="Gráfico 4" descr="Envelope com preenchimento sólido">
            <a:extLst>
              <a:ext uri="{FF2B5EF4-FFF2-40B4-BE49-F238E27FC236}">
                <a16:creationId xmlns:a16="http://schemas.microsoft.com/office/drawing/2014/main" id="{E6DB8887-07C8-B424-6DE8-9F629C627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3812" y="5344699"/>
            <a:ext cx="457200" cy="457200"/>
          </a:xfrm>
          <a:prstGeom prst="rect">
            <a:avLst/>
          </a:prstGeom>
        </p:spPr>
      </p:pic>
      <p:pic>
        <p:nvPicPr>
          <p:cNvPr id="6" name="Gráfico 5" descr="Crachá de funcionário com preenchimento sólido">
            <a:extLst>
              <a:ext uri="{FF2B5EF4-FFF2-40B4-BE49-F238E27FC236}">
                <a16:creationId xmlns:a16="http://schemas.microsoft.com/office/drawing/2014/main" id="{A306948A-A088-A6AE-1EE9-B2CEF1F1E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3812" y="443492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C3FEC7656B2B4FB53BF1E1BF7614E3" ma:contentTypeVersion="26" ma:contentTypeDescription="Crie um novo documento." ma:contentTypeScope="" ma:versionID="26dd6317a9a6f0eb24cd87607fa3a8a8">
  <xsd:schema xmlns:xsd="http://www.w3.org/2001/XMLSchema" xmlns:xs="http://www.w3.org/2001/XMLSchema" xmlns:p="http://schemas.microsoft.com/office/2006/metadata/properties" xmlns:ns2="d937ac56-705c-4625-ab61-edc1520eb985" xmlns:ns3="0be60910-ad3f-4f0c-8df7-4fccd397b81c" xmlns:ns4="1c343fe7-d293-48f8-95a0-508e3568d6db" targetNamespace="http://schemas.microsoft.com/office/2006/metadata/properties" ma:root="true" ma:fieldsID="7090bd1b02bb8fad4a8c10dc4956812c" ns2:_="" ns3:_="" ns4:_="">
    <xsd:import namespace="d937ac56-705c-4625-ab61-edc1520eb985"/>
    <xsd:import namespace="0be60910-ad3f-4f0c-8df7-4fccd397b81c"/>
    <xsd:import namespace="1c343fe7-d293-48f8-95a0-508e3568d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quipe" minOccurs="0"/>
                <xsd:element ref="ns2:Assunto" minOccurs="0"/>
                <xsd:element ref="ns2:Subpasta" minOccurs="0"/>
                <xsd:element ref="ns2:Autor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Data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ac56-705c-4625-ab61-edc1520eb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quipe" ma:index="18" nillable="true" ma:displayName="Pasta" ma:description="Nome da pasta da Biblioteca Confia" ma:format="Dropdown" ma:internalName="Equipe">
      <xsd:simpleType>
        <xsd:restriction base="dms:Choice">
          <xsd:enumeration value="00. Geral"/>
          <xsd:enumeration value="01. Processo de Trabalho Confia"/>
          <xsd:enumeration value="02. Código de Boas Práticas - CBPT"/>
          <xsd:enumeration value="03. Referencial de Governança Tributária"/>
          <xsd:enumeration value="04. Gerenciamento de Riscos de Conformidade"/>
          <xsd:enumeration value="05. Fórum de Diálogo"/>
          <xsd:enumeration value="06. Estrutura Interna - Centro Confia"/>
          <xsd:enumeration value="07. Capacitação"/>
          <xsd:enumeration value="08. Comunicação"/>
          <xsd:enumeration value="09. Coordenação Administrativa"/>
          <xsd:enumeration value="10. Manual Confia"/>
          <xsd:enumeration value="11. Secretaria Executiva"/>
          <xsd:enumeration value="7. Coordenação Administrativa"/>
          <xsd:enumeration value="8. Manual Confia"/>
          <xsd:enumeration value="0. Geral"/>
        </xsd:restriction>
      </xsd:simpleType>
    </xsd:element>
    <xsd:element name="Assunto" ma:index="19" nillable="true" ma:displayName="Assunto" ma:description="Informar o assunto a que se refere o documento." ma:internalName="Assunto">
      <xsd:simpleType>
        <xsd:restriction base="dms:Text">
          <xsd:maxLength value="255"/>
        </xsd:restriction>
      </xsd:simpleType>
    </xsd:element>
    <xsd:element name="Subpasta" ma:index="20" nillable="true" ma:displayName="Subpasta" ma:description="Nome da subpasta da Biblioteca Confia" ma:format="Dropdown" ma:internalName="Subpasta">
      <xsd:simpleType>
        <xsd:restriction base="dms:Choice">
          <xsd:enumeration value="Digite a Opção 1"/>
          <xsd:enumeration value="Digite a Opção 2"/>
          <xsd:enumeration value="Digite a Opção 3"/>
        </xsd:restriction>
      </xsd:simpleType>
    </xsd:element>
    <xsd:element name="Autor" ma:index="21" nillable="true" ma:displayName="Autor" ma:description="Informe o nome do Autor do documento" ma:internalName="Autor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Marcações de imagem" ma:readOnly="false" ma:fieldId="{5cf76f15-5ced-4ddc-b409-7134ff3c332f}" ma:taxonomyMulti="true" ma:sspId="bbb0a7e8-13cc-4f9e-86a5-04ec5dc48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7" nillable="true" ma:displayName="Data" ma:format="DateOnly" ma:internalName="Data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0910-ad3f-4f0c-8df7-4fccd397b81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43fe7-d293-48f8-95a0-508e3568d6d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7bc4f232-6e07-4b2c-9ae6-ec7e9a353b55}" ma:internalName="TaxCatchAll" ma:showField="CatchAllData" ma:web="0be60910-ad3f-4f0c-8df7-4fccd397b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43fe7-d293-48f8-95a0-508e3568d6db" xsi:nil="true"/>
    <Data xmlns="d937ac56-705c-4625-ab61-edc1520eb985" xsi:nil="true"/>
    <lcf76f155ced4ddcb4097134ff3c332f xmlns="d937ac56-705c-4625-ab61-edc1520eb985">
      <Terms xmlns="http://schemas.microsoft.com/office/infopath/2007/PartnerControls"/>
    </lcf76f155ced4ddcb4097134ff3c332f>
    <Subpasta xmlns="d937ac56-705c-4625-ab61-edc1520eb985" xsi:nil="true"/>
    <Assunto xmlns="d937ac56-705c-4625-ab61-edc1520eb985" xsi:nil="true"/>
    <Autor xmlns="d937ac56-705c-4625-ab61-edc1520eb985" xsi:nil="true"/>
    <_Flow_SignoffStatus xmlns="d937ac56-705c-4625-ab61-edc1520eb985" xsi:nil="true"/>
    <Equipe xmlns="d937ac56-705c-4625-ab61-edc1520eb98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B5DB54-847B-42F7-B9F6-2462D3AA9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7ac56-705c-4625-ab61-edc1520eb985"/>
    <ds:schemaRef ds:uri="0be60910-ad3f-4f0c-8df7-4fccd397b81c"/>
    <ds:schemaRef ds:uri="1c343fe7-d293-48f8-95a0-508e3568d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57F1C6-C857-4977-95C9-00C6E1386398}">
  <ds:schemaRefs>
    <ds:schemaRef ds:uri="http://schemas.microsoft.com/office/2006/metadata/properties"/>
    <ds:schemaRef ds:uri="http://schemas.microsoft.com/office/infopath/2007/PartnerControls"/>
    <ds:schemaRef ds:uri="1c343fe7-d293-48f8-95a0-508e3568d6db"/>
    <ds:schemaRef ds:uri="d937ac56-705c-4625-ab61-edc1520eb985"/>
  </ds:schemaRefs>
</ds:datastoreItem>
</file>

<file path=customXml/itemProps3.xml><?xml version="1.0" encoding="utf-8"?>
<ds:datastoreItem xmlns:ds="http://schemas.openxmlformats.org/officeDocument/2006/customXml" ds:itemID="{9331F836-3CEE-4B14-BD56-F5869CAEE4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7526</TotalTime>
  <Words>647</Words>
  <Application>Microsoft Office PowerPoint</Application>
  <PresentationFormat>Widescreen</PresentationFormat>
  <Paragraphs>108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Michelly Luara</dc:creator>
  <cp:lastModifiedBy>Virginia Valladares Rodrigues</cp:lastModifiedBy>
  <cp:revision>152</cp:revision>
  <dcterms:created xsi:type="dcterms:W3CDTF">2016-05-12T17:26:14Z</dcterms:created>
  <dcterms:modified xsi:type="dcterms:W3CDTF">2025-12-08T12:51:53Z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0x01010000C3FEC7656B2B4FB53BF1E1BF7614E3</vt:lpwstr>
  </property>
  <property fmtid="{D5CDD505-2E9C-101B-9397-08002B2CF9AE}" pid="3" name="MediaServiceImageTags">
    <vt:lpwstr/>
  </property>
</Properties>
</file>