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66" r:id="rId7"/>
    <p:sldId id="265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73C"/>
    <a:srgbClr val="44BAA6"/>
    <a:srgbClr val="5CC3B1"/>
    <a:srgbClr val="48C09E"/>
    <a:srgbClr val="3F8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BD6C79-E46E-4D73-A993-9C1631869DA7}" v="2" dt="2025-12-08T12:47:02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rginia Valladares Rodrigues" userId="5e36a631-4490-4ec0-b841-976a6c6d8867" providerId="ADAL" clId="{F2DBDB76-800D-4A88-8D96-175BEB884C9F}"/>
    <pc:docChg chg="undo custSel modSld">
      <pc:chgData name="Virginia Valladares Rodrigues" userId="5e36a631-4490-4ec0-b841-976a6c6d8867" providerId="ADAL" clId="{F2DBDB76-800D-4A88-8D96-175BEB884C9F}" dt="2025-12-04T13:43:07.795" v="8" actId="255"/>
      <pc:docMkLst>
        <pc:docMk/>
      </pc:docMkLst>
      <pc:sldChg chg="modSp mod">
        <pc:chgData name="Virginia Valladares Rodrigues" userId="5e36a631-4490-4ec0-b841-976a6c6d8867" providerId="ADAL" clId="{F2DBDB76-800D-4A88-8D96-175BEB884C9F}" dt="2025-12-04T13:43:07.795" v="8" actId="255"/>
        <pc:sldMkLst>
          <pc:docMk/>
          <pc:sldMk cId="3055965939" sldId="256"/>
        </pc:sldMkLst>
        <pc:spChg chg="mod">
          <ac:chgData name="Virginia Valladares Rodrigues" userId="5e36a631-4490-4ec0-b841-976a6c6d8867" providerId="ADAL" clId="{F2DBDB76-800D-4A88-8D96-175BEB884C9F}" dt="2025-12-04T13:43:07.795" v="8" actId="255"/>
          <ac:spMkLst>
            <pc:docMk/>
            <pc:sldMk cId="3055965939" sldId="256"/>
            <ac:spMk id="6" creationId="{A6DEFB67-CBCC-1860-9BF5-54A09000CBCA}"/>
          </ac:spMkLst>
        </pc:spChg>
        <pc:spChg chg="mod">
          <ac:chgData name="Virginia Valladares Rodrigues" userId="5e36a631-4490-4ec0-b841-976a6c6d8867" providerId="ADAL" clId="{F2DBDB76-800D-4A88-8D96-175BEB884C9F}" dt="2025-12-04T13:42:39.406" v="6" actId="121"/>
          <ac:spMkLst>
            <pc:docMk/>
            <pc:sldMk cId="3055965939" sldId="256"/>
            <ac:spMk id="7" creationId="{AEF1B8EA-B650-A66F-9B79-659CF988330B}"/>
          </ac:spMkLst>
        </pc:spChg>
      </pc:sldChg>
      <pc:sldChg chg="modSp mod">
        <pc:chgData name="Virginia Valladares Rodrigues" userId="5e36a631-4490-4ec0-b841-976a6c6d8867" providerId="ADAL" clId="{F2DBDB76-800D-4A88-8D96-175BEB884C9F}" dt="2025-12-04T13:42:27.539" v="5" actId="115"/>
        <pc:sldMkLst>
          <pc:docMk/>
          <pc:sldMk cId="1913496997" sldId="265"/>
        </pc:sldMkLst>
        <pc:spChg chg="mod">
          <ac:chgData name="Virginia Valladares Rodrigues" userId="5e36a631-4490-4ec0-b841-976a6c6d8867" providerId="ADAL" clId="{F2DBDB76-800D-4A88-8D96-175BEB884C9F}" dt="2025-12-04T13:42:27.539" v="5" actId="115"/>
          <ac:spMkLst>
            <pc:docMk/>
            <pc:sldMk cId="1913496997" sldId="265"/>
            <ac:spMk id="2" creationId="{2D73DBCA-E9C8-DAEC-59E5-DE5909CD5293}"/>
          </ac:spMkLst>
        </pc:spChg>
      </pc:sldChg>
    </pc:docChg>
  </pc:docChgLst>
  <pc:docChgLst>
    <pc:chgData name="Virginia Valladares Rodrigues" userId="S::virginia.valladares@rfb.gov.br::5e36a631-4490-4ec0-b841-976a6c6d8867" providerId="AD" clId="Web-{2746FB61-DAA1-4410-AA6D-E5FC0590078B}"/>
    <pc:docChg chg="modSld">
      <pc:chgData name="Virginia Valladares Rodrigues" userId="S::virginia.valladares@rfb.gov.br::5e36a631-4490-4ec0-b841-976a6c6d8867" providerId="AD" clId="Web-{2746FB61-DAA1-4410-AA6D-E5FC0590078B}" dt="2025-12-04T13:28:26.127" v="16" actId="20577"/>
      <pc:docMkLst>
        <pc:docMk/>
      </pc:docMkLst>
      <pc:sldChg chg="modSp">
        <pc:chgData name="Virginia Valladares Rodrigues" userId="S::virginia.valladares@rfb.gov.br::5e36a631-4490-4ec0-b841-976a6c6d8867" providerId="AD" clId="Web-{2746FB61-DAA1-4410-AA6D-E5FC0590078B}" dt="2025-12-04T13:27:44.812" v="10" actId="1076"/>
        <pc:sldMkLst>
          <pc:docMk/>
          <pc:sldMk cId="3055965939" sldId="256"/>
        </pc:sldMkLst>
        <pc:spChg chg="mod">
          <ac:chgData name="Virginia Valladares Rodrigues" userId="S::virginia.valladares@rfb.gov.br::5e36a631-4490-4ec0-b841-976a6c6d8867" providerId="AD" clId="Web-{2746FB61-DAA1-4410-AA6D-E5FC0590078B}" dt="2025-12-04T13:27:17.279" v="7" actId="20577"/>
          <ac:spMkLst>
            <pc:docMk/>
            <pc:sldMk cId="3055965939" sldId="256"/>
            <ac:spMk id="6" creationId="{A6DEFB67-CBCC-1860-9BF5-54A09000CBCA}"/>
          </ac:spMkLst>
        </pc:spChg>
        <pc:spChg chg="mod">
          <ac:chgData name="Virginia Valladares Rodrigues" userId="S::virginia.valladares@rfb.gov.br::5e36a631-4490-4ec0-b841-976a6c6d8867" providerId="AD" clId="Web-{2746FB61-DAA1-4410-AA6D-E5FC0590078B}" dt="2025-12-04T13:27:44.812" v="10" actId="1076"/>
          <ac:spMkLst>
            <pc:docMk/>
            <pc:sldMk cId="3055965939" sldId="256"/>
            <ac:spMk id="7" creationId="{AEF1B8EA-B650-A66F-9B79-659CF988330B}"/>
          </ac:spMkLst>
        </pc:spChg>
      </pc:sldChg>
      <pc:sldChg chg="modSp">
        <pc:chgData name="Virginia Valladares Rodrigues" userId="S::virginia.valladares@rfb.gov.br::5e36a631-4490-4ec0-b841-976a6c6d8867" providerId="AD" clId="Web-{2746FB61-DAA1-4410-AA6D-E5FC0590078B}" dt="2025-12-04T13:28:26.127" v="16" actId="20577"/>
        <pc:sldMkLst>
          <pc:docMk/>
          <pc:sldMk cId="788191284" sldId="257"/>
        </pc:sldMkLst>
        <pc:spChg chg="mod">
          <ac:chgData name="Virginia Valladares Rodrigues" userId="S::virginia.valladares@rfb.gov.br::5e36a631-4490-4ec0-b841-976a6c6d8867" providerId="AD" clId="Web-{2746FB61-DAA1-4410-AA6D-E5FC0590078B}" dt="2025-12-04T13:28:26.127" v="16" actId="20577"/>
          <ac:spMkLst>
            <pc:docMk/>
            <pc:sldMk cId="788191284" sldId="257"/>
            <ac:spMk id="102" creationId="{ED9A1752-8EB0-23C8-0D11-7E18BB6DE467}"/>
          </ac:spMkLst>
        </pc:spChg>
      </pc:sldChg>
      <pc:sldChg chg="modSp">
        <pc:chgData name="Virginia Valladares Rodrigues" userId="S::virginia.valladares@rfb.gov.br::5e36a631-4490-4ec0-b841-976a6c6d8867" providerId="AD" clId="Web-{2746FB61-DAA1-4410-AA6D-E5FC0590078B}" dt="2025-12-04T13:28:14.330" v="12" actId="20577"/>
        <pc:sldMkLst>
          <pc:docMk/>
          <pc:sldMk cId="1776717585" sldId="266"/>
        </pc:sldMkLst>
        <pc:spChg chg="mod">
          <ac:chgData name="Virginia Valladares Rodrigues" userId="S::virginia.valladares@rfb.gov.br::5e36a631-4490-4ec0-b841-976a6c6d8867" providerId="AD" clId="Web-{2746FB61-DAA1-4410-AA6D-E5FC0590078B}" dt="2025-12-04T13:28:14.330" v="12" actId="20577"/>
          <ac:spMkLst>
            <pc:docMk/>
            <pc:sldMk cId="1776717585" sldId="266"/>
            <ac:spMk id="7" creationId="{49518ECF-2CB8-97DC-A14A-36F08EA07D7B}"/>
          </ac:spMkLst>
        </pc:spChg>
      </pc:sldChg>
    </pc:docChg>
  </pc:docChgLst>
  <pc:docChgLst>
    <pc:chgData name="Virginia Valladares Rodrigues" userId="S::virginia.valladares@rfb.gov.br::5e36a631-4490-4ec0-b841-976a6c6d8867" providerId="AD" clId="Web-{965017AF-ACA0-4F52-878A-690DED4DAEB1}"/>
    <pc:docChg chg="modSld">
      <pc:chgData name="Virginia Valladares Rodrigues" userId="S::virginia.valladares@rfb.gov.br::5e36a631-4490-4ec0-b841-976a6c6d8867" providerId="AD" clId="Web-{965017AF-ACA0-4F52-878A-690DED4DAEB1}" dt="2025-12-04T13:24:14.856" v="4" actId="20577"/>
      <pc:docMkLst>
        <pc:docMk/>
      </pc:docMkLst>
      <pc:sldChg chg="modSp">
        <pc:chgData name="Virginia Valladares Rodrigues" userId="S::virginia.valladares@rfb.gov.br::5e36a631-4490-4ec0-b841-976a6c6d8867" providerId="AD" clId="Web-{965017AF-ACA0-4F52-878A-690DED4DAEB1}" dt="2025-12-04T13:23:55.917" v="1" actId="20577"/>
        <pc:sldMkLst>
          <pc:docMk/>
          <pc:sldMk cId="3055965939" sldId="256"/>
        </pc:sldMkLst>
        <pc:spChg chg="mod">
          <ac:chgData name="Virginia Valladares Rodrigues" userId="S::virginia.valladares@rfb.gov.br::5e36a631-4490-4ec0-b841-976a6c6d8867" providerId="AD" clId="Web-{965017AF-ACA0-4F52-878A-690DED4DAEB1}" dt="2025-12-04T13:23:55.917" v="1" actId="20577"/>
          <ac:spMkLst>
            <pc:docMk/>
            <pc:sldMk cId="3055965939" sldId="256"/>
            <ac:spMk id="7" creationId="{AEF1B8EA-B650-A66F-9B79-659CF988330B}"/>
          </ac:spMkLst>
        </pc:spChg>
      </pc:sldChg>
      <pc:sldChg chg="modSp">
        <pc:chgData name="Virginia Valladares Rodrigues" userId="S::virginia.valladares@rfb.gov.br::5e36a631-4490-4ec0-b841-976a6c6d8867" providerId="AD" clId="Web-{965017AF-ACA0-4F52-878A-690DED4DAEB1}" dt="2025-12-04T13:24:14.856" v="4" actId="20577"/>
        <pc:sldMkLst>
          <pc:docMk/>
          <pc:sldMk cId="1913496997" sldId="265"/>
        </pc:sldMkLst>
        <pc:spChg chg="mod">
          <ac:chgData name="Virginia Valladares Rodrigues" userId="S::virginia.valladares@rfb.gov.br::5e36a631-4490-4ec0-b841-976a6c6d8867" providerId="AD" clId="Web-{965017AF-ACA0-4F52-878A-690DED4DAEB1}" dt="2025-12-04T13:24:14.856" v="4" actId="20577"/>
          <ac:spMkLst>
            <pc:docMk/>
            <pc:sldMk cId="1913496997" sldId="265"/>
            <ac:spMk id="2" creationId="{2D73DBCA-E9C8-DAEC-59E5-DE5909CD5293}"/>
          </ac:spMkLst>
        </pc:spChg>
      </pc:sldChg>
    </pc:docChg>
  </pc:docChgLst>
  <pc:docChgLst>
    <pc:chgData name="Virginia Valladares Rodrigues" userId="5e36a631-4490-4ec0-b841-976a6c6d8867" providerId="ADAL" clId="{AABD6C79-E46E-4D73-A993-9C1631869DA7}"/>
    <pc:docChg chg="custSel modSld">
      <pc:chgData name="Virginia Valladares Rodrigues" userId="5e36a631-4490-4ec0-b841-976a6c6d8867" providerId="ADAL" clId="{AABD6C79-E46E-4D73-A993-9C1631869DA7}" dt="2025-12-08T12:48:10.165" v="130" actId="1076"/>
      <pc:docMkLst>
        <pc:docMk/>
      </pc:docMkLst>
      <pc:sldChg chg="addSp modSp mod">
        <pc:chgData name="Virginia Valladares Rodrigues" userId="5e36a631-4490-4ec0-b841-976a6c6d8867" providerId="ADAL" clId="{AABD6C79-E46E-4D73-A993-9C1631869DA7}" dt="2025-12-08T12:48:10.165" v="130" actId="1076"/>
        <pc:sldMkLst>
          <pc:docMk/>
          <pc:sldMk cId="788191284" sldId="257"/>
        </pc:sldMkLst>
        <pc:spChg chg="add mod">
          <ac:chgData name="Virginia Valladares Rodrigues" userId="5e36a631-4490-4ec0-b841-976a6c6d8867" providerId="ADAL" clId="{AABD6C79-E46E-4D73-A993-9C1631869DA7}" dt="2025-12-08T12:46:37.556" v="119" actId="20577"/>
          <ac:spMkLst>
            <pc:docMk/>
            <pc:sldMk cId="788191284" sldId="257"/>
            <ac:spMk id="2" creationId="{A2394A57-7D13-5F31-BED3-7BBF3307886E}"/>
          </ac:spMkLst>
        </pc:spChg>
        <pc:spChg chg="mod">
          <ac:chgData name="Virginia Valladares Rodrigues" userId="5e36a631-4490-4ec0-b841-976a6c6d8867" providerId="ADAL" clId="{AABD6C79-E46E-4D73-A993-9C1631869DA7}" dt="2025-12-08T12:48:10.165" v="130" actId="1076"/>
          <ac:spMkLst>
            <pc:docMk/>
            <pc:sldMk cId="788191284" sldId="257"/>
            <ac:spMk id="8" creationId="{325752F9-5CDE-C306-BA3F-B796A4BE15D9}"/>
          </ac:spMkLst>
        </pc:spChg>
        <pc:spChg chg="mod">
          <ac:chgData name="Virginia Valladares Rodrigues" userId="5e36a631-4490-4ec0-b841-976a6c6d8867" providerId="ADAL" clId="{AABD6C79-E46E-4D73-A993-9C1631869DA7}" dt="2025-12-08T12:42:57.299" v="114" actId="1076"/>
          <ac:spMkLst>
            <pc:docMk/>
            <pc:sldMk cId="788191284" sldId="257"/>
            <ac:spMk id="100" creationId="{B4E2835A-AB13-A6EB-57CD-91864C0A7187}"/>
          </ac:spMkLst>
        </pc:spChg>
        <pc:spChg chg="mod">
          <ac:chgData name="Virginia Valladares Rodrigues" userId="5e36a631-4490-4ec0-b841-976a6c6d8867" providerId="ADAL" clId="{AABD6C79-E46E-4D73-A993-9C1631869DA7}" dt="2025-12-08T12:46:17.821" v="117" actId="947"/>
          <ac:spMkLst>
            <pc:docMk/>
            <pc:sldMk cId="788191284" sldId="257"/>
            <ac:spMk id="102" creationId="{ED9A1752-8EB0-23C8-0D11-7E18BB6DE467}"/>
          </ac:spMkLst>
        </pc:spChg>
        <pc:spChg chg="mod">
          <ac:chgData name="Virginia Valladares Rodrigues" userId="5e36a631-4490-4ec0-b841-976a6c6d8867" providerId="ADAL" clId="{AABD6C79-E46E-4D73-A993-9C1631869DA7}" dt="2025-12-08T12:42:50.369" v="113" actId="1076"/>
          <ac:spMkLst>
            <pc:docMk/>
            <pc:sldMk cId="788191284" sldId="257"/>
            <ac:spMk id="103" creationId="{42DD4D3D-FD99-D4F0-A69B-5B0CA20853E4}"/>
          </ac:spMkLst>
        </pc:spChg>
        <pc:picChg chg="ord">
          <ac:chgData name="Virginia Valladares Rodrigues" userId="5e36a631-4490-4ec0-b841-976a6c6d8867" providerId="ADAL" clId="{AABD6C79-E46E-4D73-A993-9C1631869DA7}" dt="2025-12-08T12:46:56.631" v="121" actId="166"/>
          <ac:picMkLst>
            <pc:docMk/>
            <pc:sldMk cId="788191284" sldId="257"/>
            <ac:picMk id="101" creationId="{DBADC252-4C52-1375-D5FB-9B1DC1BC5202}"/>
          </ac:picMkLst>
        </pc:picChg>
      </pc:sldChg>
      <pc:sldChg chg="addSp modSp mod">
        <pc:chgData name="Virginia Valladares Rodrigues" userId="5e36a631-4490-4ec0-b841-976a6c6d8867" providerId="ADAL" clId="{AABD6C79-E46E-4D73-A993-9C1631869DA7}" dt="2025-12-08T12:47:31.287" v="128" actId="1076"/>
        <pc:sldMkLst>
          <pc:docMk/>
          <pc:sldMk cId="1776717585" sldId="266"/>
        </pc:sldMkLst>
        <pc:spChg chg="add mod">
          <ac:chgData name="Virginia Valladares Rodrigues" userId="5e36a631-4490-4ec0-b841-976a6c6d8867" providerId="ADAL" clId="{AABD6C79-E46E-4D73-A993-9C1631869DA7}" dt="2025-12-08T12:47:02.788" v="122"/>
          <ac:spMkLst>
            <pc:docMk/>
            <pc:sldMk cId="1776717585" sldId="266"/>
            <ac:spMk id="2" creationId="{0A75C124-0DF9-A5B7-A1C3-5D931F0E6765}"/>
          </ac:spMkLst>
        </pc:spChg>
        <pc:spChg chg="mod">
          <ac:chgData name="Virginia Valladares Rodrigues" userId="5e36a631-4490-4ec0-b841-976a6c6d8867" providerId="ADAL" clId="{AABD6C79-E46E-4D73-A993-9C1631869DA7}" dt="2025-12-08T12:47:31.287" v="128" actId="1076"/>
          <ac:spMkLst>
            <pc:docMk/>
            <pc:sldMk cId="1776717585" sldId="266"/>
            <ac:spMk id="7" creationId="{49518ECF-2CB8-97DC-A14A-36F08EA07D7B}"/>
          </ac:spMkLst>
        </pc:spChg>
        <pc:spChg chg="mod">
          <ac:chgData name="Virginia Valladares Rodrigues" userId="5e36a631-4490-4ec0-b841-976a6c6d8867" providerId="ADAL" clId="{AABD6C79-E46E-4D73-A993-9C1631869DA7}" dt="2025-12-08T12:47:08.278" v="123" actId="1076"/>
          <ac:spMkLst>
            <pc:docMk/>
            <pc:sldMk cId="1776717585" sldId="266"/>
            <ac:spMk id="8" creationId="{E3DDC691-0E0D-E75C-9FC5-2163CAE9D439}"/>
          </ac:spMkLst>
        </pc:spChg>
      </pc:sldChg>
    </pc:docChg>
  </pc:docChgLst>
  <pc:docChgLst>
    <pc:chgData name="Virginia Valladares Rodrigues" userId="S::virginia.valladares@rfb.gov.br::5e36a631-4490-4ec0-b841-976a6c6d8867" providerId="AD" clId="Web-{A7A69AC6-0142-4F77-B082-8BF3746A5163}"/>
    <pc:docChg chg="modSld">
      <pc:chgData name="Virginia Valladares Rodrigues" userId="S::virginia.valladares@rfb.gov.br::5e36a631-4490-4ec0-b841-976a6c6d8867" providerId="AD" clId="Web-{A7A69AC6-0142-4F77-B082-8BF3746A5163}" dt="2025-12-04T13:50:04.006" v="13" actId="1076"/>
      <pc:docMkLst>
        <pc:docMk/>
      </pc:docMkLst>
      <pc:sldChg chg="modSp">
        <pc:chgData name="Virginia Valladares Rodrigues" userId="S::virginia.valladares@rfb.gov.br::5e36a631-4490-4ec0-b841-976a6c6d8867" providerId="AD" clId="Web-{A7A69AC6-0142-4F77-B082-8BF3746A5163}" dt="2025-12-04T13:50:04.006" v="13" actId="1076"/>
        <pc:sldMkLst>
          <pc:docMk/>
          <pc:sldMk cId="3055965939" sldId="256"/>
        </pc:sldMkLst>
        <pc:spChg chg="mod">
          <ac:chgData name="Virginia Valladares Rodrigues" userId="S::virginia.valladares@rfb.gov.br::5e36a631-4490-4ec0-b841-976a6c6d8867" providerId="AD" clId="Web-{A7A69AC6-0142-4F77-B082-8BF3746A5163}" dt="2025-12-04T13:50:04.006" v="13" actId="1076"/>
          <ac:spMkLst>
            <pc:docMk/>
            <pc:sldMk cId="3055965939" sldId="256"/>
            <ac:spMk id="6" creationId="{A6DEFB67-CBCC-1860-9BF5-54A09000CBCA}"/>
          </ac:spMkLst>
        </pc:spChg>
        <pc:picChg chg="mod">
          <ac:chgData name="Virginia Valladares Rodrigues" userId="S::virginia.valladares@rfb.gov.br::5e36a631-4490-4ec0-b841-976a6c6d8867" providerId="AD" clId="Web-{A7A69AC6-0142-4F77-B082-8BF3746A5163}" dt="2025-12-04T13:49:53.224" v="11" actId="1076"/>
          <ac:picMkLst>
            <pc:docMk/>
            <pc:sldMk cId="3055965939" sldId="256"/>
            <ac:picMk id="5" creationId="{D232BFE6-D761-93B9-8508-0598D880DE5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82619-8245-4864-90A6-A037186670B7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8DC04-5781-4226-9946-2A56E64585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685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6E82E-9226-4595-6A97-61ACA96B6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AA4240-8E5C-D68B-2645-FA9FD63C5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11B3D6-E0EB-921F-45BB-F2BD29D6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D5463E-6E89-5DE8-204F-82185B021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B51B02-BC03-C5AA-5AD2-F3E6EDACA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531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5886C-420B-00E2-C4A6-EDC2C8E7B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C5EB15-D46E-2E9E-DEF1-29DAE82E3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171117-CC27-6A47-9D26-6B1F839C0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C4B409-BB09-D30D-359C-95511F33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3B6913-DDAE-1386-7725-75B950B65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146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88B01B1-9CC6-91B3-0532-404C83889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ED00450-5E2F-8C1D-48C1-1975D6B9B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AAE3AC-38CB-9AF6-3309-7DD331B3B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D7CD99-5D40-B74B-980B-F3C0D4EE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37401D-5101-A21D-CB1F-0E496112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61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7FEA86-EE25-645D-3ED4-85AC3815B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59D493-E3C9-F6FB-D18E-835B74A6B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37356E-1F6D-AD9C-A17E-F409AAC5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2FD237-AB46-E923-F4A4-0AE5E38F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3E9756-E5C5-5EF6-686B-7235B89E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0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6806A-1CB5-6426-810E-BFCE6C318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16D323-4D06-B5BF-5C82-0043212C2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CB2C0F-E9B3-6266-0B88-D8780BDF9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08EF48-1B14-B670-07F1-02614215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97B637-53B5-E25C-8A5B-900D72CF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37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8D6A3D-FF0E-8278-7CBD-47B91245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3F21F8-C92C-DB69-AC3E-A07D427852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B9C299-C89E-D751-95A6-80E75F59D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FCB96A-06C4-3773-391C-2993571F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F76B3B0-5DBD-E5E5-2A62-C9ED5C90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B2DBE2-C509-218F-8167-65841D8C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99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D1E72-5747-C886-C5B6-0A9278E50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6B1484F-77E3-3213-1433-45B69E9B3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0F6058B-83C9-DEF7-A747-AEA65AC9E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D9F838E-AFDC-43D1-2A3D-B4CD6A1AED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2BFAAD4-B750-A7BA-4BC2-6BE76302CF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A518DFF-8EB2-8941-63A6-7C2BAE9F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CF2B7F5-2B20-4737-A25C-01BCC1544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A70EDB6-6187-662E-4B24-479E9DD8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98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8793AE-FBD3-0940-BCC4-0433F5701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F6FF65C-4BA4-3659-A6A8-8B2DFF3C5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CF07BB5-013D-5740-E30F-087D87C44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C207378-7472-C25F-2FEA-65E8FFB3A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916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53019DB-2537-8357-AB08-34A39D723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26AF0E9-7171-1EC4-CB54-73A7013E6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D5BFC5B-3A3E-E33E-CE3B-88E74816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49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1DE013-408B-BCEF-2852-294D69A42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CC6BE2-1ACA-B5BC-5614-63F60D965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6D052D1-5EE2-7641-C65F-5DDC29888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7F711A9-EE54-BCA5-A3E2-5918521DD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B270D93-76A7-50AD-E26B-DB33640CB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D1FAC13-2134-2785-D73D-E5E16CD6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9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6CED4-A647-1F77-F174-B38DD16E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8544BFB-1750-2604-967D-05A89BAF2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D6CDD37-5175-9FDB-5EB7-7CF6461E2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F739A5C-6BBF-96B4-B187-17B2C8E5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09A5D2-42DB-FFD2-E72F-6B6BDFBC8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E46B914-BC56-00CE-C4CD-3AE0BF394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53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0C5FC0A-769F-0543-164E-F457F9BB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82D727-E0A0-ADED-4A23-1212B362F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1439DC-6566-B785-7C7E-2B4BAA83A8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8CA1C0-25D8-A299-DB26-AA0829C3A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A21409-AFA2-EEDC-7CF3-038ABD3C2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9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flavio.campos@rfb.gov.br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nfia@rfb.gov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iagrama&#10;&#10;O conteúdo gerado por IA pode estar incorreto.">
            <a:extLst>
              <a:ext uri="{FF2B5EF4-FFF2-40B4-BE49-F238E27FC236}">
                <a16:creationId xmlns:a16="http://schemas.microsoft.com/office/drawing/2014/main" id="{D232BFE6-D761-93B9-8508-0598D880D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6DEFB67-CBCC-1860-9BF5-54A09000CBCA}"/>
              </a:ext>
            </a:extLst>
          </p:cNvPr>
          <p:cNvSpPr txBox="1"/>
          <p:nvPr/>
        </p:nvSpPr>
        <p:spPr>
          <a:xfrm>
            <a:off x="5770884" y="2745254"/>
            <a:ext cx="6048367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Painel 4</a:t>
            </a:r>
          </a:p>
          <a:p>
            <a:pPr algn="r"/>
            <a:r>
              <a:rPr lang="pt-BR" sz="60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Piloto do CONFIA: </a:t>
            </a:r>
            <a:r>
              <a:rPr lang="pt-BR" sz="40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aprendizados e avanços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EF1B8EA-B650-A66F-9B79-659CF988330B}"/>
              </a:ext>
            </a:extLst>
          </p:cNvPr>
          <p:cNvSpPr txBox="1"/>
          <p:nvPr/>
        </p:nvSpPr>
        <p:spPr>
          <a:xfrm>
            <a:off x="5284470" y="4997371"/>
            <a:ext cx="6420724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600" b="1" dirty="0">
                <a:solidFill>
                  <a:srgbClr val="48C09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Patricia Correa Barros</a:t>
            </a:r>
          </a:p>
          <a:p>
            <a:pPr algn="r"/>
            <a:r>
              <a:rPr lang="pt-BR" sz="2600" b="1" dirty="0">
                <a:solidFill>
                  <a:srgbClr val="48C09E"/>
                </a:solidFill>
                <a:latin typeface="Calibri"/>
                <a:ea typeface="Calibri"/>
                <a:cs typeface="Calibri"/>
              </a:rPr>
              <a:t>Auditora-Fiscal da Receita Federal do Brasil</a:t>
            </a:r>
            <a:endParaRPr lang="pt-BR" sz="2600" b="1" dirty="0">
              <a:solidFill>
                <a:srgbClr val="48C09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96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7DBEABBB-DC9A-53CC-994D-246A18863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25752F9-5CDE-C306-BA3F-B796A4BE15D9}"/>
              </a:ext>
            </a:extLst>
          </p:cNvPr>
          <p:cNvSpPr/>
          <p:nvPr/>
        </p:nvSpPr>
        <p:spPr>
          <a:xfrm>
            <a:off x="3334053" y="1552196"/>
            <a:ext cx="6815785" cy="46196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35838"/>
            <a:endParaRPr lang="pt-BR" sz="211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0" name="CaixaDeTexto 7">
            <a:extLst>
              <a:ext uri="{FF2B5EF4-FFF2-40B4-BE49-F238E27FC236}">
                <a16:creationId xmlns:a16="http://schemas.microsoft.com/office/drawing/2014/main" id="{B4E2835A-AB13-A6EB-57CD-91864C0A7187}"/>
              </a:ext>
            </a:extLst>
          </p:cNvPr>
          <p:cNvSpPr txBox="1"/>
          <p:nvPr/>
        </p:nvSpPr>
        <p:spPr>
          <a:xfrm>
            <a:off x="3811029" y="1876988"/>
            <a:ext cx="6634002" cy="4454800"/>
          </a:xfrm>
          <a:prstGeom prst="rect">
            <a:avLst/>
          </a:prstGeom>
          <a:noFill/>
        </p:spPr>
        <p:txBody>
          <a:bodyPr wrap="square" lIns="107168" tIns="53584" rIns="107168" bIns="53584" numCol="2" spc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5838" indent="-535838" defTabSz="535838">
              <a:buFont typeface="+mj-lt"/>
              <a:buAutoNum type="arabicPeriod"/>
            </a:pPr>
            <a:r>
              <a:rPr lang="pt-BR" sz="2344" b="1" dirty="0">
                <a:solidFill>
                  <a:prstClr val="white"/>
                </a:solidFill>
                <a:latin typeface="Calibri" panose="020F0502020204030204"/>
                <a:cs typeface="Calibri"/>
              </a:rPr>
              <a:t>3M</a:t>
            </a:r>
          </a:p>
          <a:p>
            <a:pPr marL="535838" indent="-535838" defTabSz="535838">
              <a:buFont typeface="+mj-lt"/>
              <a:buAutoNum type="arabicPeriod"/>
            </a:pPr>
            <a:r>
              <a:rPr lang="pt-BR" sz="2344" b="1" dirty="0">
                <a:solidFill>
                  <a:prstClr val="white"/>
                </a:solidFill>
                <a:latin typeface="Calibri" panose="020F0502020204030204"/>
                <a:cs typeface="Calibri"/>
              </a:rPr>
              <a:t>AGCO</a:t>
            </a:r>
          </a:p>
          <a:p>
            <a:pPr marL="535838" indent="-535838" defTabSz="535838">
              <a:buFont typeface="+mj-lt"/>
              <a:buAutoNum type="arabicPeriod"/>
            </a:pPr>
            <a:r>
              <a:rPr lang="pt-BR" sz="2344" b="1" dirty="0">
                <a:solidFill>
                  <a:prstClr val="white"/>
                </a:solidFill>
                <a:latin typeface="Calibri" panose="020F0502020204030204"/>
                <a:cs typeface="Calibri"/>
              </a:rPr>
              <a:t>Ampla</a:t>
            </a:r>
          </a:p>
          <a:p>
            <a:pPr marL="535838" indent="-535838" defTabSz="535838">
              <a:buFont typeface="+mj-lt"/>
              <a:buAutoNum type="arabicPeriod"/>
            </a:pPr>
            <a:r>
              <a:rPr lang="pt-BR" sz="2344" b="1" dirty="0" err="1">
                <a:solidFill>
                  <a:prstClr val="white"/>
                </a:solidFill>
                <a:latin typeface="Calibri" panose="020F0502020204030204"/>
                <a:cs typeface="Calibri"/>
              </a:rPr>
              <a:t>Apsen</a:t>
            </a:r>
            <a:endParaRPr lang="pt-BR" sz="2344" b="1" dirty="0">
              <a:solidFill>
                <a:prstClr val="white"/>
              </a:solidFill>
              <a:latin typeface="Calibri" panose="020F0502020204030204"/>
              <a:cs typeface="Calibri"/>
            </a:endParaRPr>
          </a:p>
          <a:p>
            <a:pPr marL="535838" indent="-535838" defTabSz="535838">
              <a:buFont typeface="+mj-lt"/>
              <a:buAutoNum type="arabicPeriod"/>
            </a:pPr>
            <a:r>
              <a:rPr lang="pt-BR" sz="2344" b="1" dirty="0">
                <a:solidFill>
                  <a:prstClr val="white"/>
                </a:solidFill>
                <a:latin typeface="Calibri" panose="020F0502020204030204"/>
                <a:cs typeface="Calibri"/>
              </a:rPr>
              <a:t>Braskem</a:t>
            </a:r>
          </a:p>
          <a:p>
            <a:pPr marL="535838" indent="-535838" defTabSz="535838">
              <a:buFont typeface="+mj-lt"/>
              <a:buAutoNum type="arabicPeriod"/>
            </a:pPr>
            <a:r>
              <a:rPr lang="pt-BR" sz="2344" b="1" dirty="0">
                <a:solidFill>
                  <a:prstClr val="white"/>
                </a:solidFill>
                <a:latin typeface="Calibri" panose="020F0502020204030204"/>
                <a:cs typeface="Calibri"/>
              </a:rPr>
              <a:t>CEF</a:t>
            </a:r>
          </a:p>
          <a:p>
            <a:pPr marL="535838" indent="-535838" defTabSz="535838">
              <a:buFont typeface="+mj-lt"/>
              <a:buAutoNum type="arabicPeriod"/>
            </a:pPr>
            <a:r>
              <a:rPr lang="pt-BR" sz="2344" b="1" dirty="0">
                <a:solidFill>
                  <a:prstClr val="white"/>
                </a:solidFill>
                <a:latin typeface="Calibri" panose="020F0502020204030204"/>
                <a:cs typeface="Calibri"/>
              </a:rPr>
              <a:t>COAMO</a:t>
            </a:r>
          </a:p>
          <a:p>
            <a:pPr marL="535838" indent="-535838" defTabSz="535838">
              <a:buFont typeface="+mj-lt"/>
              <a:buAutoNum type="arabicPeriod"/>
            </a:pPr>
            <a:r>
              <a:rPr lang="pt-BR" sz="2344" b="1" dirty="0">
                <a:solidFill>
                  <a:prstClr val="white"/>
                </a:solidFill>
                <a:latin typeface="Calibri" panose="020F0502020204030204"/>
                <a:cs typeface="Calibri"/>
              </a:rPr>
              <a:t>COSERN</a:t>
            </a:r>
          </a:p>
          <a:p>
            <a:pPr marL="535838" indent="-535838" defTabSz="535838">
              <a:buFont typeface="+mj-lt"/>
              <a:buAutoNum type="arabicPeriod"/>
            </a:pPr>
            <a:r>
              <a:rPr lang="pt-BR" sz="2344" b="1" dirty="0">
                <a:solidFill>
                  <a:prstClr val="white"/>
                </a:solidFill>
                <a:latin typeface="Calibri" panose="020F0502020204030204"/>
                <a:cs typeface="Calibri"/>
              </a:rPr>
              <a:t>EBSERH</a:t>
            </a:r>
          </a:p>
          <a:p>
            <a:pPr marL="535838" indent="-535838" defTabSz="535838">
              <a:buFont typeface="+mj-lt"/>
              <a:buAutoNum type="arabicPeriod"/>
            </a:pPr>
            <a:r>
              <a:rPr lang="pt-BR" sz="2344" b="1" dirty="0">
                <a:solidFill>
                  <a:prstClr val="white"/>
                </a:solidFill>
                <a:latin typeface="Calibri" panose="020F0502020204030204"/>
                <a:cs typeface="Calibri"/>
              </a:rPr>
              <a:t>Grendene</a:t>
            </a:r>
          </a:p>
          <a:p>
            <a:pPr marL="535838" indent="-535838" defTabSz="535838">
              <a:buFont typeface="+mj-lt"/>
              <a:buAutoNum type="arabicPeriod"/>
            </a:pPr>
            <a:endParaRPr lang="pt-BR" sz="2344" b="1" dirty="0">
              <a:solidFill>
                <a:prstClr val="white"/>
              </a:solidFill>
              <a:latin typeface="Calibri" panose="020F0502020204030204"/>
              <a:cs typeface="Calibri"/>
            </a:endParaRPr>
          </a:p>
          <a:p>
            <a:pPr marL="535838" indent="-535838" defTabSz="535838">
              <a:buFont typeface="+mj-lt"/>
              <a:buAutoNum type="arabicPeriod"/>
            </a:pPr>
            <a:endParaRPr lang="pt-BR" sz="2344" b="1" dirty="0">
              <a:solidFill>
                <a:prstClr val="white"/>
              </a:solidFill>
              <a:latin typeface="Calibri" panose="020F0502020204030204"/>
              <a:cs typeface="Calibri"/>
            </a:endParaRPr>
          </a:p>
          <a:p>
            <a:pPr marL="535838" indent="-535838" defTabSz="535838">
              <a:buFont typeface="+mj-lt"/>
              <a:buAutoNum type="arabicPeriod"/>
            </a:pPr>
            <a:r>
              <a:rPr lang="pt-BR" sz="2344" b="1" dirty="0">
                <a:solidFill>
                  <a:prstClr val="white"/>
                </a:solidFill>
                <a:latin typeface="Calibri" panose="020F0502020204030204"/>
                <a:cs typeface="Calibri"/>
              </a:rPr>
              <a:t>Infraero</a:t>
            </a:r>
          </a:p>
          <a:p>
            <a:pPr marL="535838" indent="-535838" defTabSz="535838">
              <a:buFont typeface="+mj-lt"/>
              <a:buAutoNum type="arabicPeriod"/>
            </a:pPr>
            <a:r>
              <a:rPr lang="pt-BR" sz="2344" b="1" dirty="0">
                <a:solidFill>
                  <a:prstClr val="white"/>
                </a:solidFill>
                <a:latin typeface="Calibri" panose="020F0502020204030204"/>
                <a:cs typeface="Calibri"/>
              </a:rPr>
              <a:t>Kepler</a:t>
            </a:r>
          </a:p>
          <a:p>
            <a:pPr marL="535838" indent="-535838" defTabSz="535838">
              <a:buFont typeface="+mj-lt"/>
              <a:buAutoNum type="arabicPeriod"/>
            </a:pPr>
            <a:r>
              <a:rPr lang="pt-BR" sz="2344" b="1" dirty="0" err="1">
                <a:solidFill>
                  <a:prstClr val="white"/>
                </a:solidFill>
                <a:latin typeface="Calibri" panose="020F0502020204030204"/>
                <a:cs typeface="Calibri"/>
              </a:rPr>
              <a:t>Kuehne+Nagel</a:t>
            </a:r>
            <a:endParaRPr lang="pt-BR" sz="2344" b="1" dirty="0">
              <a:solidFill>
                <a:prstClr val="white"/>
              </a:solidFill>
              <a:latin typeface="Calibri" panose="020F0502020204030204"/>
              <a:cs typeface="Calibri"/>
            </a:endParaRPr>
          </a:p>
          <a:p>
            <a:pPr marL="535838" indent="-535838" defTabSz="535838">
              <a:buFont typeface="+mj-lt"/>
              <a:buAutoNum type="arabicPeriod"/>
            </a:pPr>
            <a:r>
              <a:rPr lang="pt-BR" sz="2344" b="1" dirty="0">
                <a:solidFill>
                  <a:prstClr val="white"/>
                </a:solidFill>
                <a:latin typeface="Calibri" panose="020F0502020204030204"/>
                <a:cs typeface="Calibri"/>
              </a:rPr>
              <a:t>Nestlé</a:t>
            </a:r>
          </a:p>
          <a:p>
            <a:pPr marL="535838" indent="-535838" defTabSz="535838">
              <a:buFont typeface="+mj-lt"/>
              <a:buAutoNum type="arabicPeriod"/>
            </a:pPr>
            <a:r>
              <a:rPr lang="pt-BR" sz="2344" b="1" dirty="0">
                <a:solidFill>
                  <a:prstClr val="white"/>
                </a:solidFill>
                <a:latin typeface="Calibri" panose="020F0502020204030204"/>
                <a:cs typeface="Calibri"/>
              </a:rPr>
              <a:t>Petrobras</a:t>
            </a:r>
          </a:p>
          <a:p>
            <a:pPr marL="535838" indent="-535838" defTabSz="535838">
              <a:buFont typeface="+mj-lt"/>
              <a:buAutoNum type="arabicPeriod"/>
            </a:pPr>
            <a:r>
              <a:rPr lang="pt-BR" sz="2344" b="1" dirty="0">
                <a:solidFill>
                  <a:prstClr val="white"/>
                </a:solidFill>
                <a:latin typeface="Calibri" panose="020F0502020204030204"/>
                <a:cs typeface="Calibri"/>
              </a:rPr>
              <a:t>Química Amparo</a:t>
            </a:r>
          </a:p>
          <a:p>
            <a:pPr marL="535838" indent="-535838" defTabSz="535838">
              <a:buFont typeface="+mj-lt"/>
              <a:buAutoNum type="arabicPeriod"/>
            </a:pPr>
            <a:r>
              <a:rPr lang="pt-BR" sz="2344" b="1" dirty="0">
                <a:solidFill>
                  <a:prstClr val="white"/>
                </a:solidFill>
                <a:latin typeface="Calibri" panose="020F0502020204030204"/>
                <a:cs typeface="Calibri"/>
              </a:rPr>
              <a:t>Repsol Sinopec</a:t>
            </a:r>
          </a:p>
          <a:p>
            <a:pPr marL="535838" indent="-535838" defTabSz="535838">
              <a:buFont typeface="+mj-lt"/>
              <a:buAutoNum type="arabicPeriod"/>
            </a:pPr>
            <a:r>
              <a:rPr lang="pt-BR" sz="2344" b="1" dirty="0">
                <a:solidFill>
                  <a:prstClr val="white"/>
                </a:solidFill>
                <a:latin typeface="Calibri" panose="020F0502020204030204"/>
                <a:cs typeface="Calibri"/>
              </a:rPr>
              <a:t>Stihl</a:t>
            </a:r>
          </a:p>
          <a:p>
            <a:pPr marL="535838" indent="-535838" defTabSz="535838">
              <a:buFont typeface="+mj-lt"/>
              <a:buAutoNum type="arabicPeriod"/>
            </a:pPr>
            <a:r>
              <a:rPr lang="pt-BR" sz="2344" b="1" dirty="0">
                <a:solidFill>
                  <a:prstClr val="white"/>
                </a:solidFill>
                <a:latin typeface="Calibri" panose="020F0502020204030204"/>
                <a:cs typeface="Calibri"/>
              </a:rPr>
              <a:t>Unimed</a:t>
            </a:r>
          </a:p>
          <a:p>
            <a:pPr marL="535838" indent="-535838" defTabSz="535838">
              <a:buFont typeface="+mj-lt"/>
              <a:buAutoNum type="arabicPeriod"/>
            </a:pPr>
            <a:r>
              <a:rPr lang="pt-BR" sz="2344" b="1" dirty="0">
                <a:solidFill>
                  <a:prstClr val="white"/>
                </a:solidFill>
                <a:latin typeface="Calibri" panose="020F0502020204030204"/>
                <a:cs typeface="Calibri"/>
              </a:rPr>
              <a:t>Yamaha</a:t>
            </a:r>
          </a:p>
        </p:txBody>
      </p:sp>
      <p:sp>
        <p:nvSpPr>
          <p:cNvPr id="102" name="CaixaDeTexto 5">
            <a:extLst>
              <a:ext uri="{FF2B5EF4-FFF2-40B4-BE49-F238E27FC236}">
                <a16:creationId xmlns:a16="http://schemas.microsoft.com/office/drawing/2014/main" id="{ED9A1752-8EB0-23C8-0D11-7E18BB6DE467}"/>
              </a:ext>
            </a:extLst>
          </p:cNvPr>
          <p:cNvSpPr txBox="1"/>
          <p:nvPr/>
        </p:nvSpPr>
        <p:spPr>
          <a:xfrm>
            <a:off x="1723939" y="862393"/>
            <a:ext cx="5404091" cy="5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600" b="1">
                <a:solidFill>
                  <a:srgbClr val="2527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cap="all" dirty="0"/>
              <a:t>20 Empresas Participantes</a:t>
            </a:r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42DD4D3D-FD99-D4F0-A69B-5B0CA20853E4}"/>
              </a:ext>
            </a:extLst>
          </p:cNvPr>
          <p:cNvSpPr txBox="1"/>
          <p:nvPr/>
        </p:nvSpPr>
        <p:spPr>
          <a:xfrm>
            <a:off x="255845" y="5977845"/>
            <a:ext cx="5405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132 Questões pactuadas </a:t>
            </a:r>
          </a:p>
          <a:p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219 reuniões com 270 participantes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2394A57-7D13-5F31-BED3-7BBF3307886E}"/>
              </a:ext>
            </a:extLst>
          </p:cNvPr>
          <p:cNvSpPr txBox="1"/>
          <p:nvPr/>
        </p:nvSpPr>
        <p:spPr>
          <a:xfrm>
            <a:off x="2214073" y="341418"/>
            <a:ext cx="67808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44BAA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Painel 4: Piloto do CONFIA – aprendizados e avanços</a:t>
            </a:r>
          </a:p>
        </p:txBody>
      </p:sp>
      <p:pic>
        <p:nvPicPr>
          <p:cNvPr id="101" name="Imagem 100">
            <a:extLst>
              <a:ext uri="{FF2B5EF4-FFF2-40B4-BE49-F238E27FC236}">
                <a16:creationId xmlns:a16="http://schemas.microsoft.com/office/drawing/2014/main" id="{DBADC252-4C52-1375-D5FB-9B1DC1BC5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724" y="264294"/>
            <a:ext cx="318141" cy="73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91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EBF74-BFF7-A5D0-4B1D-86C21E03D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88BF668B-851E-D827-C0E3-D4E1CF36B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1" name="Imagem 70">
            <a:extLst>
              <a:ext uri="{FF2B5EF4-FFF2-40B4-BE49-F238E27FC236}">
                <a16:creationId xmlns:a16="http://schemas.microsoft.com/office/drawing/2014/main" id="{F8789D80-2623-E260-92BD-180AE0658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566" y="257334"/>
            <a:ext cx="345074" cy="792738"/>
          </a:xfrm>
          <a:prstGeom prst="rect">
            <a:avLst/>
          </a:prstGeom>
        </p:spPr>
      </p:pic>
      <p:sp>
        <p:nvSpPr>
          <p:cNvPr id="7" name="CaixaDeTexto 4">
            <a:extLst>
              <a:ext uri="{FF2B5EF4-FFF2-40B4-BE49-F238E27FC236}">
                <a16:creationId xmlns:a16="http://schemas.microsoft.com/office/drawing/2014/main" id="{49518ECF-2CB8-97DC-A14A-36F08EA07D7B}"/>
              </a:ext>
            </a:extLst>
          </p:cNvPr>
          <p:cNvSpPr txBox="1"/>
          <p:nvPr/>
        </p:nvSpPr>
        <p:spPr>
          <a:xfrm>
            <a:off x="650972" y="1634476"/>
            <a:ext cx="9524365" cy="48821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07440" lvl="1" indent="-571500" defTabSz="535838" fontAlgn="auto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pt-BR" sz="2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Despesas desnecessárias – desastre ambiental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07440" lvl="1" indent="-571500" defTabSz="535838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pt-BR" sz="2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Juros sobre Capital Próprio</a:t>
            </a:r>
          </a:p>
          <a:p>
            <a:pPr marL="1107440" lvl="1" indent="-571500" defTabSz="535838" fontAlgn="auto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pt-BR" sz="2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Despesas Financeiras - </a:t>
            </a:r>
            <a:r>
              <a:rPr lang="pt-BR" sz="2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Subcapitalização</a:t>
            </a:r>
            <a:r>
              <a:rPr lang="pt-BR" sz="2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Subsidiária Integral em Paraíso Fiscal - TBU</a:t>
            </a:r>
          </a:p>
          <a:p>
            <a:pPr marL="1107440" lvl="1" indent="-571500" defTabSz="535838" fontAlgn="auto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pt-BR" sz="2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TBU – aproveitamento IR pago no exterior – estimativas mensais</a:t>
            </a:r>
          </a:p>
          <a:p>
            <a:pPr marL="1107440" lvl="1" indent="-571500" defTabSz="535838" fontAlgn="auto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pt-BR" sz="2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Tributação da renda decorrente da restituição de indébitos Distribuidoras de Energia Elétrica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07440" lvl="1" indent="-571500" defTabSz="535838" fontAlgn="auto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pt-BR" sz="2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Isenção de receitas para instituições financeiras</a:t>
            </a:r>
          </a:p>
          <a:p>
            <a:pPr marL="1107440" lvl="1" indent="-571500" defTabSz="535838" fontAlgn="auto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pt-BR" sz="2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Orientação tributária em tempo real sobre novas legislações</a:t>
            </a:r>
          </a:p>
          <a:p>
            <a:pPr marL="1107440" lvl="1" indent="-571500" defTabSz="535838" fontAlgn="auto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pt-BR" sz="2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Renovação cooperativa de Certidão Negativa de Débitos</a:t>
            </a:r>
          </a:p>
          <a:p>
            <a:pPr marL="1107440" lvl="1" indent="-571500" defTabSz="535838" fontAlgn="auto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pt-BR" sz="2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Melhoria de processos de trabalho da RFB e dos contribuintes</a:t>
            </a:r>
          </a:p>
        </p:txBody>
      </p:sp>
      <p:sp>
        <p:nvSpPr>
          <p:cNvPr id="8" name="CaixaDeTexto 2">
            <a:extLst>
              <a:ext uri="{FF2B5EF4-FFF2-40B4-BE49-F238E27FC236}">
                <a16:creationId xmlns:a16="http://schemas.microsoft.com/office/drawing/2014/main" id="{E3DDC691-0E0D-E75C-9FC5-2163CAE9D439}"/>
              </a:ext>
            </a:extLst>
          </p:cNvPr>
          <p:cNvSpPr txBox="1"/>
          <p:nvPr/>
        </p:nvSpPr>
        <p:spPr>
          <a:xfrm>
            <a:off x="1117966" y="1006001"/>
            <a:ext cx="10607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600" b="1">
                <a:solidFill>
                  <a:srgbClr val="2527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cap="all" dirty="0"/>
              <a:t>Resultado do PILOTO CONFIA – Prevenção de Litígios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A75C124-0DF9-A5B7-A1C3-5D931F0E6765}"/>
              </a:ext>
            </a:extLst>
          </p:cNvPr>
          <p:cNvSpPr txBox="1"/>
          <p:nvPr/>
        </p:nvSpPr>
        <p:spPr>
          <a:xfrm>
            <a:off x="2214073" y="341418"/>
            <a:ext cx="67808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44BAA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Painel 4: Piloto do CONFIA – aprendizados e avanços</a:t>
            </a:r>
          </a:p>
        </p:txBody>
      </p:sp>
    </p:spTree>
    <p:extLst>
      <p:ext uri="{BB962C8B-B14F-4D97-AF65-F5344CB8AC3E}">
        <p14:creationId xmlns:p14="http://schemas.microsoft.com/office/powerpoint/2010/main" val="1776717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5538E45B-1E84-9D2B-F1CE-7FDCCF668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D73DBCA-E9C8-DAEC-59E5-DE5909CD5293}"/>
              </a:ext>
            </a:extLst>
          </p:cNvPr>
          <p:cNvSpPr txBox="1"/>
          <p:nvPr/>
        </p:nvSpPr>
        <p:spPr>
          <a:xfrm>
            <a:off x="5856680" y="2551837"/>
            <a:ext cx="5594597" cy="2185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OBRIGADA!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Patricia Correa Barros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patricia.barros@rfb.gov.br</a:t>
            </a:r>
            <a:endParaRPr lang="pt-BR" sz="28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confia@rfb.gov.br</a:t>
            </a:r>
            <a:endParaRPr lang="pt-BR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969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0C3FEC7656B2B4FB53BF1E1BF7614E3" ma:contentTypeVersion="26" ma:contentTypeDescription="Crie um novo documento." ma:contentTypeScope="" ma:versionID="26dd6317a9a6f0eb24cd87607fa3a8a8">
  <xsd:schema xmlns:xsd="http://www.w3.org/2001/XMLSchema" xmlns:xs="http://www.w3.org/2001/XMLSchema" xmlns:p="http://schemas.microsoft.com/office/2006/metadata/properties" xmlns:ns2="d937ac56-705c-4625-ab61-edc1520eb985" xmlns:ns3="0be60910-ad3f-4f0c-8df7-4fccd397b81c" xmlns:ns4="1c343fe7-d293-48f8-95a0-508e3568d6db" targetNamespace="http://schemas.microsoft.com/office/2006/metadata/properties" ma:root="true" ma:fieldsID="7090bd1b02bb8fad4a8c10dc4956812c" ns2:_="" ns3:_="" ns4:_="">
    <xsd:import namespace="d937ac56-705c-4625-ab61-edc1520eb985"/>
    <xsd:import namespace="0be60910-ad3f-4f0c-8df7-4fccd397b81c"/>
    <xsd:import namespace="1c343fe7-d293-48f8-95a0-508e3568d6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Equipe" minOccurs="0"/>
                <xsd:element ref="ns2:Assunto" minOccurs="0"/>
                <xsd:element ref="ns2:Subpasta" minOccurs="0"/>
                <xsd:element ref="ns2:Autor" minOccurs="0"/>
                <xsd:element ref="ns3:SharedWithUsers" minOccurs="0"/>
                <xsd:element ref="ns3:SharedWithDetails" minOccurs="0"/>
                <xsd:element ref="ns4:TaxCatchAll" minOccurs="0"/>
                <xsd:element ref="ns2:lcf76f155ced4ddcb4097134ff3c332f" minOccurs="0"/>
                <xsd:element ref="ns2:Data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7ac56-705c-4625-ab61-edc1520eb9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Equipe" ma:index="18" nillable="true" ma:displayName="Pasta" ma:description="Nome da pasta da Biblioteca Confia" ma:format="Dropdown" ma:internalName="Equipe">
      <xsd:simpleType>
        <xsd:restriction base="dms:Choice">
          <xsd:enumeration value="00. Geral"/>
          <xsd:enumeration value="01. Processo de Trabalho Confia"/>
          <xsd:enumeration value="02. Código de Boas Práticas - CBPT"/>
          <xsd:enumeration value="03. Referencial de Governança Tributária"/>
          <xsd:enumeration value="04. Gerenciamento de Riscos de Conformidade"/>
          <xsd:enumeration value="05. Fórum de Diálogo"/>
          <xsd:enumeration value="06. Estrutura Interna - Centro Confia"/>
          <xsd:enumeration value="07. Capacitação"/>
          <xsd:enumeration value="08. Comunicação"/>
          <xsd:enumeration value="09. Coordenação Administrativa"/>
          <xsd:enumeration value="10. Manual Confia"/>
          <xsd:enumeration value="11. Secretaria Executiva"/>
          <xsd:enumeration value="7. Coordenação Administrativa"/>
          <xsd:enumeration value="8. Manual Confia"/>
          <xsd:enumeration value="0. Geral"/>
        </xsd:restriction>
      </xsd:simpleType>
    </xsd:element>
    <xsd:element name="Assunto" ma:index="19" nillable="true" ma:displayName="Assunto" ma:description="Informar o assunto a que se refere o documento." ma:internalName="Assunto">
      <xsd:simpleType>
        <xsd:restriction base="dms:Text">
          <xsd:maxLength value="255"/>
        </xsd:restriction>
      </xsd:simpleType>
    </xsd:element>
    <xsd:element name="Subpasta" ma:index="20" nillable="true" ma:displayName="Subpasta" ma:description="Nome da subpasta da Biblioteca Confia" ma:format="Dropdown" ma:internalName="Subpasta">
      <xsd:simpleType>
        <xsd:restriction base="dms:Choice">
          <xsd:enumeration value="Digite a Opção 1"/>
          <xsd:enumeration value="Digite a Opção 2"/>
          <xsd:enumeration value="Digite a Opção 3"/>
        </xsd:restriction>
      </xsd:simpleType>
    </xsd:element>
    <xsd:element name="Autor" ma:index="21" nillable="true" ma:displayName="Autor" ma:description="Informe o nome do Autor do documento" ma:internalName="Autor">
      <xsd:simpleType>
        <xsd:restriction base="dms:Text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Marcações de imagem" ma:readOnly="false" ma:fieldId="{5cf76f15-5ced-4ddc-b409-7134ff3c332f}" ma:taxonomyMulti="true" ma:sspId="bbb0a7e8-13cc-4f9e-86a5-04ec5dc485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a" ma:index="27" nillable="true" ma:displayName="Data" ma:format="DateOnly" ma:internalName="Data">
      <xsd:simpleType>
        <xsd:restriction base="dms:DateTime"/>
      </xsd:simple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31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e60910-ad3f-4f0c-8df7-4fccd397b81c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43fe7-d293-48f8-95a0-508e3568d6db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7bc4f232-6e07-4b2c-9ae6-ec7e9a353b55}" ma:internalName="TaxCatchAll" ma:showField="CatchAllData" ma:web="0be60910-ad3f-4f0c-8df7-4fccd397b8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c343fe7-d293-48f8-95a0-508e3568d6db" xsi:nil="true"/>
    <lcf76f155ced4ddcb4097134ff3c332f xmlns="d937ac56-705c-4625-ab61-edc1520eb985">
      <Terms xmlns="http://schemas.microsoft.com/office/infopath/2007/PartnerControls"/>
    </lcf76f155ced4ddcb4097134ff3c332f>
    <Data xmlns="d937ac56-705c-4625-ab61-edc1520eb985" xsi:nil="true"/>
    <Subpasta xmlns="d937ac56-705c-4625-ab61-edc1520eb985" xsi:nil="true"/>
    <Assunto xmlns="d937ac56-705c-4625-ab61-edc1520eb985" xsi:nil="true"/>
    <Autor xmlns="d937ac56-705c-4625-ab61-edc1520eb985" xsi:nil="true"/>
    <_Flow_SignoffStatus xmlns="d937ac56-705c-4625-ab61-edc1520eb985" xsi:nil="true"/>
    <Equipe xmlns="d937ac56-705c-4625-ab61-edc1520eb985" xsi:nil="true"/>
  </documentManagement>
</p:properties>
</file>

<file path=customXml/itemProps1.xml><?xml version="1.0" encoding="utf-8"?>
<ds:datastoreItem xmlns:ds="http://schemas.openxmlformats.org/officeDocument/2006/customXml" ds:itemID="{7C1CD296-AFF7-48F4-96FA-3B105BE69E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B066FA-C3BC-478B-BF7A-8F60CCD228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37ac56-705c-4625-ab61-edc1520eb985"/>
    <ds:schemaRef ds:uri="0be60910-ad3f-4f0c-8df7-4fccd397b81c"/>
    <ds:schemaRef ds:uri="1c343fe7-d293-48f8-95a0-508e3568d6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EC0E3D-E4F8-4EEF-9B03-7C18CC198D4B}">
  <ds:schemaRefs>
    <ds:schemaRef ds:uri="http://purl.org/dc/terms/"/>
    <ds:schemaRef ds:uri="http://www.w3.org/XML/1998/namespace"/>
    <ds:schemaRef ds:uri="1c343fe7-d293-48f8-95a0-508e3568d6db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fb2cc933-e81b-478d-832a-1c81a17440e6"/>
    <ds:schemaRef ds:uri="4b05e34d-efb9-4ff1-bcff-25e43714cb60"/>
    <ds:schemaRef ds:uri="http://purl.org/dc/elements/1.1/"/>
    <ds:schemaRef ds:uri="d937ac56-705c-4625-ab61-edc1520eb985"/>
  </ds:schemaRefs>
</ds:datastoreItem>
</file>

<file path=docMetadata/LabelInfo.xml><?xml version="1.0" encoding="utf-8"?>
<clbl:labelList xmlns:clbl="http://schemas.microsoft.com/office/2020/mipLabelMetadata">
  <clbl:label id="{6f49aa43-822a-4c20-9670-db7700bf1eb0}" enabled="0" method="" siteId="{6f49aa43-822a-4c20-9670-db7700bf1eb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178</Words>
  <Application>Microsoft Office PowerPoint</Application>
  <PresentationFormat>Widescreen</PresentationFormat>
  <Paragraphs>45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Felipe Zaiden Rezende</dc:creator>
  <cp:lastModifiedBy>Virginia Valladares Rodrigues</cp:lastModifiedBy>
  <cp:revision>34</cp:revision>
  <dcterms:created xsi:type="dcterms:W3CDTF">2025-10-30T20:18:02Z</dcterms:created>
  <dcterms:modified xsi:type="dcterms:W3CDTF">2025-12-08T12:48:21Z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0x01010000C3FEC7656B2B4FB53BF1E1BF7614E3</vt:lpwstr>
  </property>
  <property fmtid="{D5CDD505-2E9C-101B-9397-08002B2CF9AE}" pid="3" name="MediaServiceImageTags">
    <vt:lpwstr/>
  </property>
</Properties>
</file>