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8" r:id="rId7"/>
    <p:sldId id="267" r:id="rId8"/>
    <p:sldId id="269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AA6"/>
    <a:srgbClr val="5CC3B1"/>
    <a:srgbClr val="25273C"/>
    <a:srgbClr val="48C09E"/>
    <a:srgbClr val="3F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alladares Rodrigues" userId="5e36a631-4490-4ec0-b841-976a6c6d8867" providerId="ADAL" clId="{C3D074F9-606B-44CC-9EE0-5D02B4805BCF}"/>
    <pc:docChg chg="modSld">
      <pc:chgData name="Virginia Valladares Rodrigues" userId="5e36a631-4490-4ec0-b841-976a6c6d8867" providerId="ADAL" clId="{C3D074F9-606B-44CC-9EE0-5D02B4805BCF}" dt="2025-12-08T12:45:24.720" v="0" actId="1076"/>
      <pc:docMkLst>
        <pc:docMk/>
      </pc:docMkLst>
      <pc:sldChg chg="modSp mod">
        <pc:chgData name="Virginia Valladares Rodrigues" userId="5e36a631-4490-4ec0-b841-976a6c6d8867" providerId="ADAL" clId="{C3D074F9-606B-44CC-9EE0-5D02B4805BCF}" dt="2025-12-08T12:45:24.720" v="0" actId="1076"/>
        <pc:sldMkLst>
          <pc:docMk/>
          <pc:sldMk cId="3055965939" sldId="256"/>
        </pc:sldMkLst>
        <pc:spChg chg="mod">
          <ac:chgData name="Virginia Valladares Rodrigues" userId="5e36a631-4490-4ec0-b841-976a6c6d8867" providerId="ADAL" clId="{C3D074F9-606B-44CC-9EE0-5D02B4805BCF}" dt="2025-12-08T12:45:24.720" v="0" actId="1076"/>
          <ac:spMkLst>
            <pc:docMk/>
            <pc:sldMk cId="3055965939" sldId="256"/>
            <ac:spMk id="3" creationId="{B286DEB6-0F60-7369-56EA-7E6BFB33B3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886C-420B-00E2-C4A6-EDC2C8E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5EB15-D46E-2E9E-DEF1-29DAE82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71117-CC27-6A47-9D26-6B1F83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4B409-BB09-D30D-359C-95511F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6913-DDAE-1386-7725-75B950B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01B1-9CC6-91B3-0532-404C8388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00450-5E2F-8C1D-48C1-1975D6B9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E3AC-38CB-9AF6-3309-7DD331B3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7CD99-5D40-B74B-980B-F3C0D4EE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7401D-5101-A21D-CB1F-0E49611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806A-1CB5-6426-810E-BFCE6C31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6D323-4D06-B5BF-5C82-0043212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B2C0F-E9B3-6266-0B88-D8780BD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8EF48-1B14-B670-07F1-02614215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7B637-53B5-E25C-8A5B-900D72C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6A3D-FF0E-8278-7CBD-47B912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21F8-C92C-DB69-AC3E-A07D42785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9C299-C89E-D751-95A6-80E75F59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CB96A-06C4-3773-391C-2993571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6B3B0-5DBD-E5E5-2A62-C9ED5C90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2DBE2-C509-218F-8167-65841D8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1E72-5747-C886-C5B6-0A9278E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1484F-77E3-3213-1433-45B69E9B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6058B-83C9-DEF7-A747-AEA65AC9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F838E-AFDC-43D1-2A3D-B4CD6A1AE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FAAD4-B750-A7BA-4BC2-6BE76302C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518DFF-8EB2-8941-63A6-7C2BAE9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F2B7F5-2B20-4737-A25C-01BCC154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70EDB6-6187-662E-4B24-479E9DD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93AE-FBD3-0940-BCC4-0433F57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FF65C-4BA4-3659-A6A8-8B2DFF3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F07BB5-013D-5740-E30F-087D87C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7378-7472-C25F-2FEA-65E8FFB3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019DB-2537-8357-AB08-34A39D7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6AF0E9-7171-1EC4-CB54-73A7013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5BFC5B-3A3E-E33E-CE3B-88E7481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E013-408B-BCEF-2852-294D69A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C6BE2-1ACA-B5BC-5614-63F60D96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D052D1-5EE2-7641-C65F-5DDC298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711A9-EE54-BCA5-A3E2-5918521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70D93-76A7-50AD-E26B-DB33640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FAC13-2134-2785-D73D-E5E16CD6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CED4-A647-1F77-F174-B38DD1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44BFB-1750-2604-967D-05A89BA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CDD37-5175-9FDB-5EB7-7CF6461E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39A5C-6BBF-96B4-B187-17B2C8E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A5D2-42DB-FFD2-E72F-6B6BDFBC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6B914-BC56-00CE-C4CD-3AE0BF39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C5FC0A-769F-0543-164E-F457F9B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2D727-E0A0-ADED-4A23-1212B362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439DC-6566-B785-7C7E-2B4BAA83A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A1C0-25D8-A299-DB26-AA0829C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21409-AFA2-EEDC-7CF3-038ABD3C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a.valladares@rfb.gov.b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ia@rfb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86DEB6-0F60-7369-56EA-7E6BFB33B3AF}"/>
              </a:ext>
            </a:extLst>
          </p:cNvPr>
          <p:cNvSpPr txBox="1"/>
          <p:nvPr/>
        </p:nvSpPr>
        <p:spPr>
          <a:xfrm>
            <a:off x="5398527" y="4951140"/>
            <a:ext cx="642072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Virgínia Valladares</a:t>
            </a:r>
          </a:p>
          <a:p>
            <a:pPr algn="r"/>
            <a:r>
              <a:rPr lang="pt-BR" sz="2600" b="1" dirty="0">
                <a:solidFill>
                  <a:srgbClr val="48C09E"/>
                </a:solidFill>
                <a:latin typeface="Calibri"/>
                <a:ea typeface="Calibri"/>
                <a:cs typeface="Calibri"/>
              </a:rPr>
              <a:t>Auditora-Fiscal da Receita Federal do Brasil</a:t>
            </a:r>
            <a:endParaRPr lang="pt-BR" sz="2600" b="1" dirty="0">
              <a:solidFill>
                <a:srgbClr val="48C09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336B47-58F0-9A69-7947-A0DBA7A90AC2}"/>
              </a:ext>
            </a:extLst>
          </p:cNvPr>
          <p:cNvSpPr txBox="1"/>
          <p:nvPr/>
        </p:nvSpPr>
        <p:spPr>
          <a:xfrm>
            <a:off x="5770884" y="2459504"/>
            <a:ext cx="6048367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3</a:t>
            </a:r>
          </a:p>
          <a:p>
            <a:pPr algn="r"/>
            <a:r>
              <a:rPr lang="pt-BR" sz="6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História do CONFIA</a:t>
            </a: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6062-966D-0995-6A5F-2CFBC7F9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157F6A-99BE-39CE-D1A8-87EDC1033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BB20D6-91ED-62DE-1B6A-CDBDA9C850D3}"/>
              </a:ext>
            </a:extLst>
          </p:cNvPr>
          <p:cNvSpPr txBox="1"/>
          <p:nvPr/>
        </p:nvSpPr>
        <p:spPr>
          <a:xfrm>
            <a:off x="1686301" y="391886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3 – A História do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244321-331C-CD52-ABC4-65C94D687A0C}"/>
              </a:ext>
            </a:extLst>
          </p:cNvPr>
          <p:cNvSpPr txBox="1"/>
          <p:nvPr/>
        </p:nvSpPr>
        <p:spPr>
          <a:xfrm>
            <a:off x="692018" y="2277821"/>
            <a:ext cx="1096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Construir confiança não é um ato isolado. É um processo, uma jornada que começa com diálogo e evolui para cooperação.</a:t>
            </a:r>
          </a:p>
        </p:txBody>
      </p:sp>
    </p:spTree>
    <p:extLst>
      <p:ext uri="{BB962C8B-B14F-4D97-AF65-F5344CB8AC3E}">
        <p14:creationId xmlns:p14="http://schemas.microsoft.com/office/powerpoint/2010/main" val="19439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C13B9-A7D6-E1A3-9423-5B6B00DD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FAA8BB4-CCDC-9C3A-5528-9472EA68FAE8}"/>
              </a:ext>
            </a:extLst>
          </p:cNvPr>
          <p:cNvGrpSpPr/>
          <p:nvPr/>
        </p:nvGrpSpPr>
        <p:grpSpPr>
          <a:xfrm>
            <a:off x="0" y="-13"/>
            <a:ext cx="12192000" cy="6858000"/>
            <a:chOff x="0" y="-13"/>
            <a:chExt cx="12192000" cy="6858000"/>
          </a:xfrm>
        </p:grpSpPr>
        <p:pic>
          <p:nvPicPr>
            <p:cNvPr id="5" name="Imagem 4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8CD7B1C0-3C63-C84A-8F82-46BB9C58D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"/>
              <a:ext cx="12192000" cy="68580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9B4779C-06A0-7B13-90B3-456A90FCF9F6}"/>
                </a:ext>
              </a:extLst>
            </p:cNvPr>
            <p:cNvSpPr txBox="1"/>
            <p:nvPr/>
          </p:nvSpPr>
          <p:spPr>
            <a:xfrm>
              <a:off x="1686301" y="391886"/>
              <a:ext cx="67808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>
                  <a:solidFill>
                    <a:srgbClr val="44BAA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Painel 3 – A História do Confia</a:t>
              </a:r>
            </a:p>
          </p:txBody>
        </p:sp>
      </p:grpSp>
      <p:sp>
        <p:nvSpPr>
          <p:cNvPr id="4" name="Círculo: Vazio 3">
            <a:extLst>
              <a:ext uri="{FF2B5EF4-FFF2-40B4-BE49-F238E27FC236}">
                <a16:creationId xmlns:a16="http://schemas.microsoft.com/office/drawing/2014/main" id="{E010B4C2-FAEA-43B0-AE40-77FC81A3D6BD}"/>
              </a:ext>
            </a:extLst>
          </p:cNvPr>
          <p:cNvSpPr/>
          <p:nvPr/>
        </p:nvSpPr>
        <p:spPr>
          <a:xfrm>
            <a:off x="5418655" y="723651"/>
            <a:ext cx="1354688" cy="135466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443319-4FDB-27C3-5946-2FB2DDC9853E}"/>
              </a:ext>
            </a:extLst>
          </p:cNvPr>
          <p:cNvSpPr/>
          <p:nvPr/>
        </p:nvSpPr>
        <p:spPr>
          <a:xfrm>
            <a:off x="1686302" y="771063"/>
            <a:ext cx="4077620" cy="125981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1350389-9625-B80A-FB55-18D3B0262BE5}"/>
              </a:ext>
            </a:extLst>
          </p:cNvPr>
          <p:cNvSpPr/>
          <p:nvPr/>
        </p:nvSpPr>
        <p:spPr>
          <a:xfrm>
            <a:off x="5567711" y="872704"/>
            <a:ext cx="1056577" cy="1056560"/>
          </a:xfrm>
          <a:custGeom>
            <a:avLst/>
            <a:gdLst>
              <a:gd name="connsiteX0" fmla="*/ 0 w 1056577"/>
              <a:gd name="connsiteY0" fmla="*/ 528280 h 1056560"/>
              <a:gd name="connsiteX1" fmla="*/ 528289 w 1056577"/>
              <a:gd name="connsiteY1" fmla="*/ 0 h 1056560"/>
              <a:gd name="connsiteX2" fmla="*/ 1056578 w 1056577"/>
              <a:gd name="connsiteY2" fmla="*/ 528280 h 1056560"/>
              <a:gd name="connsiteX3" fmla="*/ 528289 w 1056577"/>
              <a:gd name="connsiteY3" fmla="*/ 1056560 h 1056560"/>
              <a:gd name="connsiteX4" fmla="*/ 0 w 1056577"/>
              <a:gd name="connsiteY4" fmla="*/ 528280 h 10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577" h="1056560">
                <a:moveTo>
                  <a:pt x="0" y="528280"/>
                </a:moveTo>
                <a:cubicBezTo>
                  <a:pt x="0" y="236519"/>
                  <a:pt x="236523" y="0"/>
                  <a:pt x="528289" y="0"/>
                </a:cubicBezTo>
                <a:cubicBezTo>
                  <a:pt x="820055" y="0"/>
                  <a:pt x="1056578" y="236519"/>
                  <a:pt x="1056578" y="528280"/>
                </a:cubicBezTo>
                <a:cubicBezTo>
                  <a:pt x="1056578" y="820041"/>
                  <a:pt x="820055" y="1056560"/>
                  <a:pt x="528289" y="1056560"/>
                </a:cubicBezTo>
                <a:cubicBezTo>
                  <a:pt x="236523" y="1056560"/>
                  <a:pt x="0" y="820041"/>
                  <a:pt x="0" y="52828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732" tIns="154730" rIns="154732" bIns="1547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000" kern="120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E2C2F4D5-25B7-F66B-1207-54AA12C1F853}"/>
              </a:ext>
            </a:extLst>
          </p:cNvPr>
          <p:cNvSpPr/>
          <p:nvPr/>
        </p:nvSpPr>
        <p:spPr>
          <a:xfrm>
            <a:off x="5961330" y="2280322"/>
            <a:ext cx="269339" cy="269339"/>
          </a:xfrm>
          <a:prstGeom prst="flowChartConnector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Círculo: Vazio 10">
            <a:extLst>
              <a:ext uri="{FF2B5EF4-FFF2-40B4-BE49-F238E27FC236}">
                <a16:creationId xmlns:a16="http://schemas.microsoft.com/office/drawing/2014/main" id="{03B47EFA-5865-ED66-BE4D-BF43AF2F009A}"/>
              </a:ext>
            </a:extLst>
          </p:cNvPr>
          <p:cNvSpPr/>
          <p:nvPr/>
        </p:nvSpPr>
        <p:spPr>
          <a:xfrm>
            <a:off x="5418655" y="2751666"/>
            <a:ext cx="1354688" cy="135466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C5836C-91D7-ECA3-9C1E-206CD4BF91F5}"/>
              </a:ext>
            </a:extLst>
          </p:cNvPr>
          <p:cNvSpPr/>
          <p:nvPr/>
        </p:nvSpPr>
        <p:spPr>
          <a:xfrm>
            <a:off x="6428078" y="2799078"/>
            <a:ext cx="4374601" cy="125981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3B38D8F-EE0A-6D20-5598-241EAB2388B3}"/>
              </a:ext>
            </a:extLst>
          </p:cNvPr>
          <p:cNvSpPr/>
          <p:nvPr/>
        </p:nvSpPr>
        <p:spPr>
          <a:xfrm>
            <a:off x="5567711" y="2900719"/>
            <a:ext cx="1056577" cy="1056560"/>
          </a:xfrm>
          <a:custGeom>
            <a:avLst/>
            <a:gdLst>
              <a:gd name="connsiteX0" fmla="*/ 0 w 1056577"/>
              <a:gd name="connsiteY0" fmla="*/ 528280 h 1056560"/>
              <a:gd name="connsiteX1" fmla="*/ 528289 w 1056577"/>
              <a:gd name="connsiteY1" fmla="*/ 0 h 1056560"/>
              <a:gd name="connsiteX2" fmla="*/ 1056578 w 1056577"/>
              <a:gd name="connsiteY2" fmla="*/ 528280 h 1056560"/>
              <a:gd name="connsiteX3" fmla="*/ 528289 w 1056577"/>
              <a:gd name="connsiteY3" fmla="*/ 1056560 h 1056560"/>
              <a:gd name="connsiteX4" fmla="*/ 0 w 1056577"/>
              <a:gd name="connsiteY4" fmla="*/ 528280 h 10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577" h="1056560">
                <a:moveTo>
                  <a:pt x="0" y="528280"/>
                </a:moveTo>
                <a:cubicBezTo>
                  <a:pt x="0" y="236519"/>
                  <a:pt x="236523" y="0"/>
                  <a:pt x="528289" y="0"/>
                </a:cubicBezTo>
                <a:cubicBezTo>
                  <a:pt x="820055" y="0"/>
                  <a:pt x="1056578" y="236519"/>
                  <a:pt x="1056578" y="528280"/>
                </a:cubicBezTo>
                <a:cubicBezTo>
                  <a:pt x="1056578" y="820041"/>
                  <a:pt x="820055" y="1056560"/>
                  <a:pt x="528289" y="1056560"/>
                </a:cubicBezTo>
                <a:cubicBezTo>
                  <a:pt x="236523" y="1056560"/>
                  <a:pt x="0" y="820041"/>
                  <a:pt x="0" y="52828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732" tIns="154730" rIns="154732" bIns="1547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000" kern="1200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17AB05DD-E964-001F-E0BB-D5FA0A5E1F38}"/>
              </a:ext>
            </a:extLst>
          </p:cNvPr>
          <p:cNvSpPr/>
          <p:nvPr/>
        </p:nvSpPr>
        <p:spPr>
          <a:xfrm>
            <a:off x="5961330" y="4308337"/>
            <a:ext cx="269339" cy="269339"/>
          </a:xfrm>
          <a:prstGeom prst="flowChartConnector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Círculo: Vazio 14">
            <a:extLst>
              <a:ext uri="{FF2B5EF4-FFF2-40B4-BE49-F238E27FC236}">
                <a16:creationId xmlns:a16="http://schemas.microsoft.com/office/drawing/2014/main" id="{580BCB09-09AB-4678-6556-72A92CF8DE0E}"/>
              </a:ext>
            </a:extLst>
          </p:cNvPr>
          <p:cNvSpPr/>
          <p:nvPr/>
        </p:nvSpPr>
        <p:spPr>
          <a:xfrm>
            <a:off x="5418655" y="4779681"/>
            <a:ext cx="1354688" cy="135466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123A32-39BD-35A0-545D-227ECE50E7FA}"/>
              </a:ext>
            </a:extLst>
          </p:cNvPr>
          <p:cNvSpPr/>
          <p:nvPr/>
        </p:nvSpPr>
        <p:spPr>
          <a:xfrm>
            <a:off x="1686302" y="4827093"/>
            <a:ext cx="4077620" cy="125981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D574DD9E-6B77-B0BD-0BA4-CB64A6DE7CA7}"/>
              </a:ext>
            </a:extLst>
          </p:cNvPr>
          <p:cNvSpPr/>
          <p:nvPr/>
        </p:nvSpPr>
        <p:spPr>
          <a:xfrm>
            <a:off x="5567711" y="4928734"/>
            <a:ext cx="1056577" cy="1056560"/>
          </a:xfrm>
          <a:custGeom>
            <a:avLst/>
            <a:gdLst>
              <a:gd name="connsiteX0" fmla="*/ 0 w 1056577"/>
              <a:gd name="connsiteY0" fmla="*/ 528280 h 1056560"/>
              <a:gd name="connsiteX1" fmla="*/ 528289 w 1056577"/>
              <a:gd name="connsiteY1" fmla="*/ 0 h 1056560"/>
              <a:gd name="connsiteX2" fmla="*/ 1056578 w 1056577"/>
              <a:gd name="connsiteY2" fmla="*/ 528280 h 1056560"/>
              <a:gd name="connsiteX3" fmla="*/ 528289 w 1056577"/>
              <a:gd name="connsiteY3" fmla="*/ 1056560 h 1056560"/>
              <a:gd name="connsiteX4" fmla="*/ 0 w 1056577"/>
              <a:gd name="connsiteY4" fmla="*/ 528280 h 10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577" h="1056560">
                <a:moveTo>
                  <a:pt x="0" y="528280"/>
                </a:moveTo>
                <a:cubicBezTo>
                  <a:pt x="0" y="236519"/>
                  <a:pt x="236523" y="0"/>
                  <a:pt x="528289" y="0"/>
                </a:cubicBezTo>
                <a:cubicBezTo>
                  <a:pt x="820055" y="0"/>
                  <a:pt x="1056578" y="236519"/>
                  <a:pt x="1056578" y="528280"/>
                </a:cubicBezTo>
                <a:cubicBezTo>
                  <a:pt x="1056578" y="820041"/>
                  <a:pt x="820055" y="1056560"/>
                  <a:pt x="528289" y="1056560"/>
                </a:cubicBezTo>
                <a:cubicBezTo>
                  <a:pt x="236523" y="1056560"/>
                  <a:pt x="0" y="820041"/>
                  <a:pt x="0" y="52828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732" tIns="154730" rIns="154732" bIns="15473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000" kern="120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D7CB37-0ED5-B128-66F5-B962639D9208}"/>
              </a:ext>
            </a:extLst>
          </p:cNvPr>
          <p:cNvSpPr txBox="1"/>
          <p:nvPr/>
        </p:nvSpPr>
        <p:spPr>
          <a:xfrm>
            <a:off x="1513669" y="830191"/>
            <a:ext cx="40776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Dezembro 2020</a:t>
            </a:r>
          </a:p>
          <a:p>
            <a:pPr algn="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Decisão de criar um novo modelo de relacionamento com grandes contribuintes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FA87B17-9E80-7855-3889-BF0A9990AF28}"/>
              </a:ext>
            </a:extLst>
          </p:cNvPr>
          <p:cNvSpPr txBox="1"/>
          <p:nvPr/>
        </p:nvSpPr>
        <p:spPr>
          <a:xfrm>
            <a:off x="5936555" y="1049473"/>
            <a:ext cx="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DBB2B3-3A1A-BBA5-CF67-971852EFE1CF}"/>
              </a:ext>
            </a:extLst>
          </p:cNvPr>
          <p:cNvSpPr txBox="1"/>
          <p:nvPr/>
        </p:nvSpPr>
        <p:spPr>
          <a:xfrm>
            <a:off x="5897669" y="3102164"/>
            <a:ext cx="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0F7A53E-BC6D-398C-4B5A-0D1D2E5C6715}"/>
              </a:ext>
            </a:extLst>
          </p:cNvPr>
          <p:cNvSpPr txBox="1"/>
          <p:nvPr/>
        </p:nvSpPr>
        <p:spPr>
          <a:xfrm>
            <a:off x="6624288" y="2778998"/>
            <a:ext cx="4178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Fevereiro 2021</a:t>
            </a:r>
          </a:p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Lançamento oficial do Programa CONFIA como Projeto Estratégico da RFB com participação da Abrasca, Febraban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Getap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A72D101-2288-FCA9-0C0D-2DDB161AE361}"/>
              </a:ext>
            </a:extLst>
          </p:cNvPr>
          <p:cNvSpPr txBox="1"/>
          <p:nvPr/>
        </p:nvSpPr>
        <p:spPr>
          <a:xfrm>
            <a:off x="5944865" y="5158941"/>
            <a:ext cx="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B7D9B04-4614-04FC-6B8E-614DE03FA726}"/>
              </a:ext>
            </a:extLst>
          </p:cNvPr>
          <p:cNvSpPr txBox="1"/>
          <p:nvPr/>
        </p:nvSpPr>
        <p:spPr>
          <a:xfrm>
            <a:off x="1389319" y="4939671"/>
            <a:ext cx="417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Outubro-Dezembro 2021</a:t>
            </a:r>
          </a:p>
          <a:p>
            <a:pPr algn="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Criação do Fórum de Diálogo e das três primeiras Câmaras Temáticas</a:t>
            </a:r>
          </a:p>
        </p:txBody>
      </p:sp>
    </p:spTree>
    <p:extLst>
      <p:ext uri="{BB962C8B-B14F-4D97-AF65-F5344CB8AC3E}">
        <p14:creationId xmlns:p14="http://schemas.microsoft.com/office/powerpoint/2010/main" val="439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60298-D8B0-CF05-95C8-9D6299B20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80B58AF-062F-3C06-80C2-F3A5B322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" y="-25747"/>
            <a:ext cx="1239040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BCCA0C0-F971-4F9A-D471-A7DDACED4008}"/>
              </a:ext>
            </a:extLst>
          </p:cNvPr>
          <p:cNvSpPr txBox="1"/>
          <p:nvPr/>
        </p:nvSpPr>
        <p:spPr>
          <a:xfrm>
            <a:off x="2051513" y="279797"/>
            <a:ext cx="6780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3 – A História do Confia</a:t>
            </a:r>
          </a:p>
        </p:txBody>
      </p: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5E98A091-8819-2C7B-8707-15022768CAA8}"/>
              </a:ext>
            </a:extLst>
          </p:cNvPr>
          <p:cNvGrpSpPr/>
          <p:nvPr/>
        </p:nvGrpSpPr>
        <p:grpSpPr>
          <a:xfrm>
            <a:off x="2396895" y="1178410"/>
            <a:ext cx="7398210" cy="5078394"/>
            <a:chOff x="1269960" y="1499809"/>
            <a:chExt cx="7398210" cy="5078394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A2BF022-7E3E-C9F8-52DF-E77905A1EACF}"/>
                </a:ext>
              </a:extLst>
            </p:cNvPr>
            <p:cNvGrpSpPr/>
            <p:nvPr/>
          </p:nvGrpSpPr>
          <p:grpSpPr>
            <a:xfrm>
              <a:off x="1269960" y="1499809"/>
              <a:ext cx="7398210" cy="5078394"/>
              <a:chOff x="783557" y="1432518"/>
              <a:chExt cx="7888932" cy="5506991"/>
            </a:xfrm>
          </p:grpSpPr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4899A0F5-A023-A7B2-F2D5-27AC61B151AA}"/>
                  </a:ext>
                </a:extLst>
              </p:cNvPr>
              <p:cNvGrpSpPr/>
              <p:nvPr/>
            </p:nvGrpSpPr>
            <p:grpSpPr>
              <a:xfrm>
                <a:off x="783557" y="2495588"/>
                <a:ext cx="7651128" cy="1443671"/>
                <a:chOff x="2032000" y="2369159"/>
                <a:chExt cx="8128000" cy="3317760"/>
              </a:xfrm>
            </p:grpSpPr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6CB04D87-A397-8092-5E33-D3A33BFFC77E}"/>
                    </a:ext>
                  </a:extLst>
                </p:cNvPr>
                <p:cNvSpPr/>
                <p:nvPr/>
              </p:nvSpPr>
              <p:spPr>
                <a:xfrm>
                  <a:off x="2032000" y="2369159"/>
                  <a:ext cx="8128000" cy="1059840"/>
                </a:xfrm>
                <a:custGeom>
                  <a:avLst/>
                  <a:gdLst>
                    <a:gd name="connsiteX0" fmla="*/ 0 w 8128000"/>
                    <a:gd name="connsiteY0" fmla="*/ 0 h 1059840"/>
                    <a:gd name="connsiteX1" fmla="*/ 8128000 w 8128000"/>
                    <a:gd name="connsiteY1" fmla="*/ 0 h 1059840"/>
                    <a:gd name="connsiteX2" fmla="*/ 8128000 w 8128000"/>
                    <a:gd name="connsiteY2" fmla="*/ 1059840 h 1059840"/>
                    <a:gd name="connsiteX3" fmla="*/ 0 w 8128000"/>
                    <a:gd name="connsiteY3" fmla="*/ 1059840 h 1059840"/>
                    <a:gd name="connsiteX4" fmla="*/ 0 w 8128000"/>
                    <a:gd name="connsiteY4" fmla="*/ 0 h 105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28000" h="1059840">
                      <a:moveTo>
                        <a:pt x="0" y="0"/>
                      </a:moveTo>
                      <a:lnTo>
                        <a:pt x="8128000" y="0"/>
                      </a:lnTo>
                      <a:lnTo>
                        <a:pt x="8128000" y="1059840"/>
                      </a:lnTo>
                      <a:lnTo>
                        <a:pt x="0" y="10598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58064" tIns="62230" rIns="348488" bIns="62230" numCol="1" spcCol="1270" anchor="t" anchorCtr="0">
                  <a:noAutofit/>
                </a:bodyPr>
                <a:lstStyle/>
                <a:p>
                  <a:pPr marL="285750" lvl="1" indent="-285750" algn="l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endParaRPr lang="pt-BR" sz="3800" kern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E97BF1A2-D19E-871D-EE41-8B59838A9146}"/>
                    </a:ext>
                  </a:extLst>
                </p:cNvPr>
                <p:cNvSpPr/>
                <p:nvPr/>
              </p:nvSpPr>
              <p:spPr>
                <a:xfrm>
                  <a:off x="2032000" y="4627079"/>
                  <a:ext cx="8128000" cy="1059840"/>
                </a:xfrm>
                <a:custGeom>
                  <a:avLst/>
                  <a:gdLst>
                    <a:gd name="connsiteX0" fmla="*/ 0 w 8128000"/>
                    <a:gd name="connsiteY0" fmla="*/ 0 h 1059840"/>
                    <a:gd name="connsiteX1" fmla="*/ 8128000 w 8128000"/>
                    <a:gd name="connsiteY1" fmla="*/ 0 h 1059840"/>
                    <a:gd name="connsiteX2" fmla="*/ 8128000 w 8128000"/>
                    <a:gd name="connsiteY2" fmla="*/ 1059840 h 1059840"/>
                    <a:gd name="connsiteX3" fmla="*/ 0 w 8128000"/>
                    <a:gd name="connsiteY3" fmla="*/ 1059840 h 1059840"/>
                    <a:gd name="connsiteX4" fmla="*/ 0 w 8128000"/>
                    <a:gd name="connsiteY4" fmla="*/ 0 h 105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28000" h="1059840">
                      <a:moveTo>
                        <a:pt x="0" y="0"/>
                      </a:moveTo>
                      <a:lnTo>
                        <a:pt x="8128000" y="0"/>
                      </a:lnTo>
                      <a:lnTo>
                        <a:pt x="8128000" y="1059840"/>
                      </a:lnTo>
                      <a:lnTo>
                        <a:pt x="0" y="10598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58064" tIns="62230" rIns="348488" bIns="62230" numCol="1" spcCol="1270" anchor="t" anchorCtr="0">
                  <a:noAutofit/>
                </a:bodyPr>
                <a:lstStyle/>
                <a:p>
                  <a:pPr marL="285750" lvl="1" indent="-285750" algn="l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endParaRPr lang="pt-BR" sz="3800" kern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Agrupar 39">
                <a:extLst>
                  <a:ext uri="{FF2B5EF4-FFF2-40B4-BE49-F238E27FC236}">
                    <a16:creationId xmlns:a16="http://schemas.microsoft.com/office/drawing/2014/main" id="{7A88FF97-988B-2055-35BD-A49C4F2157CD}"/>
                  </a:ext>
                </a:extLst>
              </p:cNvPr>
              <p:cNvGrpSpPr/>
              <p:nvPr/>
            </p:nvGrpSpPr>
            <p:grpSpPr>
              <a:xfrm>
                <a:off x="783557" y="1432518"/>
                <a:ext cx="7879471" cy="1854106"/>
                <a:chOff x="2032000" y="1425922"/>
                <a:chExt cx="8370576" cy="4260997"/>
              </a:xfrm>
            </p:grpSpPr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853BEE3F-FE96-FFEC-0B6F-CC7B463213B2}"/>
                    </a:ext>
                  </a:extLst>
                </p:cNvPr>
                <p:cNvSpPr/>
                <p:nvPr/>
              </p:nvSpPr>
              <p:spPr>
                <a:xfrm>
                  <a:off x="2032000" y="2369159"/>
                  <a:ext cx="8128000" cy="1059840"/>
                </a:xfrm>
                <a:custGeom>
                  <a:avLst/>
                  <a:gdLst>
                    <a:gd name="connsiteX0" fmla="*/ 0 w 8128000"/>
                    <a:gd name="connsiteY0" fmla="*/ 0 h 1059840"/>
                    <a:gd name="connsiteX1" fmla="*/ 8128000 w 8128000"/>
                    <a:gd name="connsiteY1" fmla="*/ 0 h 1059840"/>
                    <a:gd name="connsiteX2" fmla="*/ 8128000 w 8128000"/>
                    <a:gd name="connsiteY2" fmla="*/ 1059840 h 1059840"/>
                    <a:gd name="connsiteX3" fmla="*/ 0 w 8128000"/>
                    <a:gd name="connsiteY3" fmla="*/ 1059840 h 1059840"/>
                    <a:gd name="connsiteX4" fmla="*/ 0 w 8128000"/>
                    <a:gd name="connsiteY4" fmla="*/ 0 h 105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28000" h="1059840">
                      <a:moveTo>
                        <a:pt x="0" y="0"/>
                      </a:moveTo>
                      <a:lnTo>
                        <a:pt x="8128000" y="0"/>
                      </a:lnTo>
                      <a:lnTo>
                        <a:pt x="8128000" y="1059840"/>
                      </a:lnTo>
                      <a:lnTo>
                        <a:pt x="0" y="10598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58064" tIns="62230" rIns="348488" bIns="62230" numCol="1" spcCol="1270" anchor="t" anchorCtr="0">
                  <a:noAutofit/>
                </a:bodyPr>
                <a:lstStyle/>
                <a:p>
                  <a:pPr marL="285750" lvl="1" indent="-285750" algn="l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endParaRPr lang="pt-BR" sz="3800" kern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C161D703-B15E-F8D3-D06D-91B3ECB0024B}"/>
                    </a:ext>
                  </a:extLst>
                </p:cNvPr>
                <p:cNvSpPr/>
                <p:nvPr/>
              </p:nvSpPr>
              <p:spPr>
                <a:xfrm>
                  <a:off x="2274576" y="1425922"/>
                  <a:ext cx="8128000" cy="2896261"/>
                </a:xfrm>
                <a:custGeom>
                  <a:avLst/>
                  <a:gdLst>
                    <a:gd name="connsiteX0" fmla="*/ 0 w 8128000"/>
                    <a:gd name="connsiteY0" fmla="*/ 199684 h 1198080"/>
                    <a:gd name="connsiteX1" fmla="*/ 199684 w 8128000"/>
                    <a:gd name="connsiteY1" fmla="*/ 0 h 1198080"/>
                    <a:gd name="connsiteX2" fmla="*/ 7928316 w 8128000"/>
                    <a:gd name="connsiteY2" fmla="*/ 0 h 1198080"/>
                    <a:gd name="connsiteX3" fmla="*/ 8128000 w 8128000"/>
                    <a:gd name="connsiteY3" fmla="*/ 199684 h 1198080"/>
                    <a:gd name="connsiteX4" fmla="*/ 8128000 w 8128000"/>
                    <a:gd name="connsiteY4" fmla="*/ 998396 h 1198080"/>
                    <a:gd name="connsiteX5" fmla="*/ 7928316 w 8128000"/>
                    <a:gd name="connsiteY5" fmla="*/ 1198080 h 1198080"/>
                    <a:gd name="connsiteX6" fmla="*/ 199684 w 8128000"/>
                    <a:gd name="connsiteY6" fmla="*/ 1198080 h 1198080"/>
                    <a:gd name="connsiteX7" fmla="*/ 0 w 8128000"/>
                    <a:gd name="connsiteY7" fmla="*/ 998396 h 1198080"/>
                    <a:gd name="connsiteX8" fmla="*/ 0 w 8128000"/>
                    <a:gd name="connsiteY8" fmla="*/ 199684 h 1198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128000" h="1198080">
                      <a:moveTo>
                        <a:pt x="0" y="199684"/>
                      </a:moveTo>
                      <a:cubicBezTo>
                        <a:pt x="0" y="89402"/>
                        <a:pt x="89402" y="0"/>
                        <a:pt x="199684" y="0"/>
                      </a:cubicBezTo>
                      <a:lnTo>
                        <a:pt x="7928316" y="0"/>
                      </a:lnTo>
                      <a:cubicBezTo>
                        <a:pt x="8038598" y="0"/>
                        <a:pt x="8128000" y="89402"/>
                        <a:pt x="8128000" y="199684"/>
                      </a:cubicBezTo>
                      <a:lnTo>
                        <a:pt x="8128000" y="998396"/>
                      </a:lnTo>
                      <a:cubicBezTo>
                        <a:pt x="8128000" y="1108678"/>
                        <a:pt x="8038598" y="1198080"/>
                        <a:pt x="7928316" y="1198080"/>
                      </a:cubicBezTo>
                      <a:lnTo>
                        <a:pt x="199684" y="1198080"/>
                      </a:lnTo>
                      <a:cubicBezTo>
                        <a:pt x="89402" y="1198080"/>
                        <a:pt x="0" y="1108678"/>
                        <a:pt x="0" y="998396"/>
                      </a:cubicBezTo>
                      <a:lnTo>
                        <a:pt x="0" y="199684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5175" tIns="245175" rIns="245175" bIns="245175" numCol="1" spcCol="1270" anchor="ctr" anchorCtr="0">
                  <a:noAutofit/>
                </a:bodyPr>
                <a:lstStyle/>
                <a:p>
                  <a:pPr marL="0" lvl="0" indent="0" algn="l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BR" sz="4900" kern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C52D4D79-A705-404D-F2B8-048A419F49FC}"/>
                    </a:ext>
                  </a:extLst>
                </p:cNvPr>
                <p:cNvSpPr/>
                <p:nvPr/>
              </p:nvSpPr>
              <p:spPr>
                <a:xfrm>
                  <a:off x="2032000" y="4627079"/>
                  <a:ext cx="8128000" cy="1059840"/>
                </a:xfrm>
                <a:custGeom>
                  <a:avLst/>
                  <a:gdLst>
                    <a:gd name="connsiteX0" fmla="*/ 0 w 8128000"/>
                    <a:gd name="connsiteY0" fmla="*/ 0 h 1059840"/>
                    <a:gd name="connsiteX1" fmla="*/ 8128000 w 8128000"/>
                    <a:gd name="connsiteY1" fmla="*/ 0 h 1059840"/>
                    <a:gd name="connsiteX2" fmla="*/ 8128000 w 8128000"/>
                    <a:gd name="connsiteY2" fmla="*/ 1059840 h 1059840"/>
                    <a:gd name="connsiteX3" fmla="*/ 0 w 8128000"/>
                    <a:gd name="connsiteY3" fmla="*/ 1059840 h 1059840"/>
                    <a:gd name="connsiteX4" fmla="*/ 0 w 8128000"/>
                    <a:gd name="connsiteY4" fmla="*/ 0 h 105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28000" h="1059840">
                      <a:moveTo>
                        <a:pt x="0" y="0"/>
                      </a:moveTo>
                      <a:lnTo>
                        <a:pt x="8128000" y="0"/>
                      </a:lnTo>
                      <a:lnTo>
                        <a:pt x="8128000" y="1059840"/>
                      </a:lnTo>
                      <a:lnTo>
                        <a:pt x="0" y="10598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58064" tIns="62230" rIns="348488" bIns="62230" numCol="1" spcCol="1270" anchor="t" anchorCtr="0">
                  <a:noAutofit/>
                </a:bodyPr>
                <a:lstStyle/>
                <a:p>
                  <a:pPr marL="285750" lvl="1" indent="-285750" algn="l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endParaRPr lang="pt-BR" sz="3800" kern="12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B6D4D194-28A2-71A4-CFCB-ECC3258E9523}"/>
                  </a:ext>
                </a:extLst>
              </p:cNvPr>
              <p:cNvGrpSpPr/>
              <p:nvPr/>
            </p:nvGrpSpPr>
            <p:grpSpPr>
              <a:xfrm>
                <a:off x="983840" y="3609197"/>
                <a:ext cx="7688649" cy="3330312"/>
                <a:chOff x="965187" y="4141462"/>
                <a:chExt cx="7688649" cy="3330312"/>
              </a:xfrm>
            </p:grpSpPr>
            <p:grpSp>
              <p:nvGrpSpPr>
                <p:cNvPr id="8" name="Agrupar 7">
                  <a:extLst>
                    <a:ext uri="{FF2B5EF4-FFF2-40B4-BE49-F238E27FC236}">
                      <a16:creationId xmlns:a16="http://schemas.microsoft.com/office/drawing/2014/main" id="{CDE272DA-9D76-E821-BE66-679FAA83960F}"/>
                    </a:ext>
                  </a:extLst>
                </p:cNvPr>
                <p:cNvGrpSpPr/>
                <p:nvPr/>
              </p:nvGrpSpPr>
              <p:grpSpPr>
                <a:xfrm>
                  <a:off x="965187" y="4141462"/>
                  <a:ext cx="7688649" cy="3181726"/>
                  <a:chOff x="994697" y="4091492"/>
                  <a:chExt cx="7688649" cy="3181726"/>
                </a:xfrm>
              </p:grpSpPr>
              <p:grpSp>
                <p:nvGrpSpPr>
                  <p:cNvPr id="28" name="Agrupar 27">
                    <a:extLst>
                      <a:ext uri="{FF2B5EF4-FFF2-40B4-BE49-F238E27FC236}">
                        <a16:creationId xmlns:a16="http://schemas.microsoft.com/office/drawing/2014/main" id="{CD81AF60-8D89-7B3E-9A4B-719D165BBA70}"/>
                      </a:ext>
                    </a:extLst>
                  </p:cNvPr>
                  <p:cNvGrpSpPr/>
                  <p:nvPr/>
                </p:nvGrpSpPr>
                <p:grpSpPr>
                  <a:xfrm>
                    <a:off x="994697" y="4305937"/>
                    <a:ext cx="7688649" cy="2967281"/>
                    <a:chOff x="1535500" y="2920886"/>
                    <a:chExt cx="7688649" cy="2967281"/>
                  </a:xfrm>
                </p:grpSpPr>
                <p:grpSp>
                  <p:nvGrpSpPr>
                    <p:cNvPr id="18" name="Agrupar 17">
                      <a:extLst>
                        <a:ext uri="{FF2B5EF4-FFF2-40B4-BE49-F238E27FC236}">
                          <a16:creationId xmlns:a16="http://schemas.microsoft.com/office/drawing/2014/main" id="{91186659-6A64-3D75-1170-A31E6A650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5500" y="2950234"/>
                      <a:ext cx="5724315" cy="2937933"/>
                      <a:chOff x="2033706" y="719666"/>
                      <a:chExt cx="8124586" cy="5418667"/>
                    </a:xfrm>
                  </p:grpSpPr>
                  <p:sp>
                    <p:nvSpPr>
                      <p:cNvPr id="19" name="Forma Livre: Forma 18">
                        <a:extLst>
                          <a:ext uri="{FF2B5EF4-FFF2-40B4-BE49-F238E27FC236}">
                            <a16:creationId xmlns:a16="http://schemas.microsoft.com/office/drawing/2014/main" id="{44EE77B4-CA88-7EE3-2F93-CD88AFA30F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3706" y="719666"/>
                        <a:ext cx="2655093" cy="5418667"/>
                      </a:xfrm>
                      <a:custGeom>
                        <a:avLst/>
                        <a:gdLst>
                          <a:gd name="connsiteX0" fmla="*/ 0 w 2655093"/>
                          <a:gd name="connsiteY0" fmla="*/ 265509 h 5418667"/>
                          <a:gd name="connsiteX1" fmla="*/ 265509 w 2655093"/>
                          <a:gd name="connsiteY1" fmla="*/ 0 h 5418667"/>
                          <a:gd name="connsiteX2" fmla="*/ 2389584 w 2655093"/>
                          <a:gd name="connsiteY2" fmla="*/ 0 h 5418667"/>
                          <a:gd name="connsiteX3" fmla="*/ 2655093 w 2655093"/>
                          <a:gd name="connsiteY3" fmla="*/ 265509 h 5418667"/>
                          <a:gd name="connsiteX4" fmla="*/ 2655093 w 2655093"/>
                          <a:gd name="connsiteY4" fmla="*/ 5153158 h 5418667"/>
                          <a:gd name="connsiteX5" fmla="*/ 2389584 w 2655093"/>
                          <a:gd name="connsiteY5" fmla="*/ 5418667 h 5418667"/>
                          <a:gd name="connsiteX6" fmla="*/ 265509 w 2655093"/>
                          <a:gd name="connsiteY6" fmla="*/ 5418667 h 5418667"/>
                          <a:gd name="connsiteX7" fmla="*/ 0 w 2655093"/>
                          <a:gd name="connsiteY7" fmla="*/ 5153158 h 5418667"/>
                          <a:gd name="connsiteX8" fmla="*/ 0 w 2655093"/>
                          <a:gd name="connsiteY8" fmla="*/ 265509 h 5418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655093" h="5418667">
                            <a:moveTo>
                              <a:pt x="0" y="265509"/>
                            </a:moveTo>
                            <a:cubicBezTo>
                              <a:pt x="0" y="118872"/>
                              <a:pt x="118872" y="0"/>
                              <a:pt x="265509" y="0"/>
                            </a:cubicBezTo>
                            <a:lnTo>
                              <a:pt x="2389584" y="0"/>
                            </a:lnTo>
                            <a:cubicBezTo>
                              <a:pt x="2536221" y="0"/>
                              <a:pt x="2655093" y="118872"/>
                              <a:pt x="2655093" y="265509"/>
                            </a:cubicBezTo>
                            <a:lnTo>
                              <a:pt x="2655093" y="5153158"/>
                            </a:lnTo>
                            <a:cubicBezTo>
                              <a:pt x="2655093" y="5299795"/>
                              <a:pt x="2536221" y="5418667"/>
                              <a:pt x="2389584" y="5418667"/>
                            </a:cubicBezTo>
                            <a:lnTo>
                              <a:pt x="265509" y="5418667"/>
                            </a:lnTo>
                            <a:cubicBezTo>
                              <a:pt x="118872" y="5418667"/>
                              <a:pt x="0" y="5299795"/>
                              <a:pt x="0" y="5153158"/>
                            </a:cubicBezTo>
                            <a:lnTo>
                              <a:pt x="0" y="265509"/>
                            </a:ln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376936" tIns="2544402" rIns="376936" bIns="1460671" numCol="1" spcCol="1270" anchor="ctr" anchorCtr="0">
                        <a:noAutofit/>
                      </a:bodyPr>
                      <a:lstStyle/>
                      <a:p>
                        <a:pPr marL="0" lvl="0" indent="0" algn="ctr" defTabSz="2355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endParaRPr lang="pt-BR" sz="5300" kern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0" name="Elipse 19">
                        <a:extLst>
                          <a:ext uri="{FF2B5EF4-FFF2-40B4-BE49-F238E27FC236}">
                            <a16:creationId xmlns:a16="http://schemas.microsoft.com/office/drawing/2014/main" id="{B09F0B34-A960-6035-A1F1-A39903B329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9045" y="1044786"/>
                        <a:ext cx="1804416" cy="1804416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5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5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/>
                      <a:lstStyle/>
                      <a:p>
                        <a:endParaRPr lang="pt-BR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1" name="Forma Livre: Forma 20">
                        <a:extLst>
                          <a:ext uri="{FF2B5EF4-FFF2-40B4-BE49-F238E27FC236}">
                            <a16:creationId xmlns:a16="http://schemas.microsoft.com/office/drawing/2014/main" id="{C0A4508C-2118-19D1-92DC-9808830D50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68453" y="719666"/>
                        <a:ext cx="2655093" cy="5418667"/>
                      </a:xfrm>
                      <a:custGeom>
                        <a:avLst/>
                        <a:gdLst>
                          <a:gd name="connsiteX0" fmla="*/ 0 w 2655093"/>
                          <a:gd name="connsiteY0" fmla="*/ 265509 h 5418667"/>
                          <a:gd name="connsiteX1" fmla="*/ 265509 w 2655093"/>
                          <a:gd name="connsiteY1" fmla="*/ 0 h 5418667"/>
                          <a:gd name="connsiteX2" fmla="*/ 2389584 w 2655093"/>
                          <a:gd name="connsiteY2" fmla="*/ 0 h 5418667"/>
                          <a:gd name="connsiteX3" fmla="*/ 2655093 w 2655093"/>
                          <a:gd name="connsiteY3" fmla="*/ 265509 h 5418667"/>
                          <a:gd name="connsiteX4" fmla="*/ 2655093 w 2655093"/>
                          <a:gd name="connsiteY4" fmla="*/ 5153158 h 5418667"/>
                          <a:gd name="connsiteX5" fmla="*/ 2389584 w 2655093"/>
                          <a:gd name="connsiteY5" fmla="*/ 5418667 h 5418667"/>
                          <a:gd name="connsiteX6" fmla="*/ 265509 w 2655093"/>
                          <a:gd name="connsiteY6" fmla="*/ 5418667 h 5418667"/>
                          <a:gd name="connsiteX7" fmla="*/ 0 w 2655093"/>
                          <a:gd name="connsiteY7" fmla="*/ 5153158 h 5418667"/>
                          <a:gd name="connsiteX8" fmla="*/ 0 w 2655093"/>
                          <a:gd name="connsiteY8" fmla="*/ 265509 h 5418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655093" h="5418667">
                            <a:moveTo>
                              <a:pt x="0" y="265509"/>
                            </a:moveTo>
                            <a:cubicBezTo>
                              <a:pt x="0" y="118872"/>
                              <a:pt x="118872" y="0"/>
                              <a:pt x="265509" y="0"/>
                            </a:cubicBezTo>
                            <a:lnTo>
                              <a:pt x="2389584" y="0"/>
                            </a:lnTo>
                            <a:cubicBezTo>
                              <a:pt x="2536221" y="0"/>
                              <a:pt x="2655093" y="118872"/>
                              <a:pt x="2655093" y="265509"/>
                            </a:cubicBezTo>
                            <a:lnTo>
                              <a:pt x="2655093" y="5153158"/>
                            </a:lnTo>
                            <a:cubicBezTo>
                              <a:pt x="2655093" y="5299795"/>
                              <a:pt x="2536221" y="5418667"/>
                              <a:pt x="2389584" y="5418667"/>
                            </a:cubicBezTo>
                            <a:lnTo>
                              <a:pt x="265509" y="5418667"/>
                            </a:lnTo>
                            <a:cubicBezTo>
                              <a:pt x="118872" y="5418667"/>
                              <a:pt x="0" y="5299795"/>
                              <a:pt x="0" y="5153158"/>
                            </a:cubicBezTo>
                            <a:lnTo>
                              <a:pt x="0" y="265509"/>
                            </a:ln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376936" tIns="2544402" rIns="376936" bIns="1460671" numCol="1" spcCol="1270" anchor="ctr" anchorCtr="0">
                        <a:noAutofit/>
                      </a:bodyPr>
                      <a:lstStyle/>
                      <a:p>
                        <a:pPr marL="0" lvl="0" indent="0" algn="ctr" defTabSz="2355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endParaRPr lang="pt-BR" sz="5300" kern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2" name="Elipse 21">
                        <a:extLst>
                          <a:ext uri="{FF2B5EF4-FFF2-40B4-BE49-F238E27FC236}">
                            <a16:creationId xmlns:a16="http://schemas.microsoft.com/office/drawing/2014/main" id="{5E5D7ECB-A651-2E89-5B37-E3795907A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3791" y="1044786"/>
                        <a:ext cx="1804416" cy="1804416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5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5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/>
                      <a:lstStyle/>
                      <a:p>
                        <a:endParaRPr lang="pt-BR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3" name="Forma Livre: Forma 22">
                        <a:extLst>
                          <a:ext uri="{FF2B5EF4-FFF2-40B4-BE49-F238E27FC236}">
                            <a16:creationId xmlns:a16="http://schemas.microsoft.com/office/drawing/2014/main" id="{7C33E0E6-2F3B-9190-545E-1F828C7A2E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3199" y="719666"/>
                        <a:ext cx="2655093" cy="5418667"/>
                      </a:xfrm>
                      <a:custGeom>
                        <a:avLst/>
                        <a:gdLst>
                          <a:gd name="connsiteX0" fmla="*/ 0 w 2655093"/>
                          <a:gd name="connsiteY0" fmla="*/ 265509 h 5418667"/>
                          <a:gd name="connsiteX1" fmla="*/ 265509 w 2655093"/>
                          <a:gd name="connsiteY1" fmla="*/ 0 h 5418667"/>
                          <a:gd name="connsiteX2" fmla="*/ 2389584 w 2655093"/>
                          <a:gd name="connsiteY2" fmla="*/ 0 h 5418667"/>
                          <a:gd name="connsiteX3" fmla="*/ 2655093 w 2655093"/>
                          <a:gd name="connsiteY3" fmla="*/ 265509 h 5418667"/>
                          <a:gd name="connsiteX4" fmla="*/ 2655093 w 2655093"/>
                          <a:gd name="connsiteY4" fmla="*/ 5153158 h 5418667"/>
                          <a:gd name="connsiteX5" fmla="*/ 2389584 w 2655093"/>
                          <a:gd name="connsiteY5" fmla="*/ 5418667 h 5418667"/>
                          <a:gd name="connsiteX6" fmla="*/ 265509 w 2655093"/>
                          <a:gd name="connsiteY6" fmla="*/ 5418667 h 5418667"/>
                          <a:gd name="connsiteX7" fmla="*/ 0 w 2655093"/>
                          <a:gd name="connsiteY7" fmla="*/ 5153158 h 5418667"/>
                          <a:gd name="connsiteX8" fmla="*/ 0 w 2655093"/>
                          <a:gd name="connsiteY8" fmla="*/ 265509 h 5418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655093" h="5418667">
                            <a:moveTo>
                              <a:pt x="0" y="265509"/>
                            </a:moveTo>
                            <a:cubicBezTo>
                              <a:pt x="0" y="118872"/>
                              <a:pt x="118872" y="0"/>
                              <a:pt x="265509" y="0"/>
                            </a:cubicBezTo>
                            <a:lnTo>
                              <a:pt x="2389584" y="0"/>
                            </a:lnTo>
                            <a:cubicBezTo>
                              <a:pt x="2536221" y="0"/>
                              <a:pt x="2655093" y="118872"/>
                              <a:pt x="2655093" y="265509"/>
                            </a:cubicBezTo>
                            <a:lnTo>
                              <a:pt x="2655093" y="5153158"/>
                            </a:lnTo>
                            <a:cubicBezTo>
                              <a:pt x="2655093" y="5299795"/>
                              <a:pt x="2536221" y="5418667"/>
                              <a:pt x="2389584" y="5418667"/>
                            </a:cubicBezTo>
                            <a:lnTo>
                              <a:pt x="265509" y="5418667"/>
                            </a:lnTo>
                            <a:cubicBezTo>
                              <a:pt x="118872" y="5418667"/>
                              <a:pt x="0" y="5299795"/>
                              <a:pt x="0" y="5153158"/>
                            </a:cubicBezTo>
                            <a:lnTo>
                              <a:pt x="0" y="265509"/>
                            </a:ln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376936" tIns="2544402" rIns="376936" bIns="1460671" numCol="1" spcCol="1270" anchor="ctr" anchorCtr="0">
                        <a:noAutofit/>
                      </a:bodyPr>
                      <a:lstStyle/>
                      <a:p>
                        <a:pPr marL="0" lvl="0" indent="0" algn="ctr" defTabSz="23558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endParaRPr lang="pt-BR" sz="5300" kern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4" name="Elipse 23">
                        <a:extLst>
                          <a:ext uri="{FF2B5EF4-FFF2-40B4-BE49-F238E27FC236}">
                            <a16:creationId xmlns:a16="http://schemas.microsoft.com/office/drawing/2014/main" id="{757ED6CF-B1F6-56DA-304F-53B0D1C711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28536" y="1044786"/>
                        <a:ext cx="1963633" cy="1804416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5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5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/>
                      <a:lstStyle/>
                      <a:p>
                        <a:endParaRPr lang="pt-BR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6" name="Forma Livre: Forma 25">
                      <a:extLst>
                        <a:ext uri="{FF2B5EF4-FFF2-40B4-BE49-F238E27FC236}">
                          <a16:creationId xmlns:a16="http://schemas.microsoft.com/office/drawing/2014/main" id="{B6D8FF4B-40A1-42B0-5C3E-088337BC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3458" y="2920886"/>
                      <a:ext cx="1870691" cy="2937933"/>
                    </a:xfrm>
                    <a:custGeom>
                      <a:avLst/>
                      <a:gdLst>
                        <a:gd name="connsiteX0" fmla="*/ 0 w 2655093"/>
                        <a:gd name="connsiteY0" fmla="*/ 265509 h 5418667"/>
                        <a:gd name="connsiteX1" fmla="*/ 265509 w 2655093"/>
                        <a:gd name="connsiteY1" fmla="*/ 0 h 5418667"/>
                        <a:gd name="connsiteX2" fmla="*/ 2389584 w 2655093"/>
                        <a:gd name="connsiteY2" fmla="*/ 0 h 5418667"/>
                        <a:gd name="connsiteX3" fmla="*/ 2655093 w 2655093"/>
                        <a:gd name="connsiteY3" fmla="*/ 265509 h 5418667"/>
                        <a:gd name="connsiteX4" fmla="*/ 2655093 w 2655093"/>
                        <a:gd name="connsiteY4" fmla="*/ 5153158 h 5418667"/>
                        <a:gd name="connsiteX5" fmla="*/ 2389584 w 2655093"/>
                        <a:gd name="connsiteY5" fmla="*/ 5418667 h 5418667"/>
                        <a:gd name="connsiteX6" fmla="*/ 265509 w 2655093"/>
                        <a:gd name="connsiteY6" fmla="*/ 5418667 h 5418667"/>
                        <a:gd name="connsiteX7" fmla="*/ 0 w 2655093"/>
                        <a:gd name="connsiteY7" fmla="*/ 5153158 h 5418667"/>
                        <a:gd name="connsiteX8" fmla="*/ 0 w 2655093"/>
                        <a:gd name="connsiteY8" fmla="*/ 265509 h 541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55093" h="5418667">
                          <a:moveTo>
                            <a:pt x="0" y="265509"/>
                          </a:moveTo>
                          <a:cubicBezTo>
                            <a:pt x="0" y="118872"/>
                            <a:pt x="118872" y="0"/>
                            <a:pt x="265509" y="0"/>
                          </a:cubicBezTo>
                          <a:lnTo>
                            <a:pt x="2389584" y="0"/>
                          </a:lnTo>
                          <a:cubicBezTo>
                            <a:pt x="2536221" y="0"/>
                            <a:pt x="2655093" y="118872"/>
                            <a:pt x="2655093" y="265509"/>
                          </a:cubicBezTo>
                          <a:lnTo>
                            <a:pt x="2655093" y="5153158"/>
                          </a:lnTo>
                          <a:cubicBezTo>
                            <a:pt x="2655093" y="5299795"/>
                            <a:pt x="2536221" y="5418667"/>
                            <a:pt x="2389584" y="5418667"/>
                          </a:cubicBezTo>
                          <a:lnTo>
                            <a:pt x="265509" y="5418667"/>
                          </a:lnTo>
                          <a:cubicBezTo>
                            <a:pt x="118872" y="5418667"/>
                            <a:pt x="0" y="5299795"/>
                            <a:pt x="0" y="5153158"/>
                          </a:cubicBezTo>
                          <a:lnTo>
                            <a:pt x="0" y="265509"/>
                          </a:lnTo>
                          <a:close/>
                        </a:path>
                      </a:pathLst>
                    </a:cu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76936" tIns="2544402" rIns="376936" bIns="1460671" numCol="1" spcCol="1270" anchor="ctr" anchorCtr="0">
                      <a:noAutofit/>
                    </a:bodyPr>
                    <a:lstStyle/>
                    <a:p>
                      <a:pPr marL="0" lvl="0" indent="0" algn="ctr" defTabSz="2355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pt-BR" sz="5300" kern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7" name="Elipse 26">
                      <a:extLst>
                        <a:ext uri="{FF2B5EF4-FFF2-40B4-BE49-F238E27FC236}">
                          <a16:creationId xmlns:a16="http://schemas.microsoft.com/office/drawing/2014/main" id="{B6A1CC17-025A-A246-FB56-7B0E18DC2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8630" y="3126510"/>
                      <a:ext cx="1271332" cy="9783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endParaRPr lang="pt-BR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46" name="Conector de Seta Reta 45">
                    <a:extLst>
                      <a:ext uri="{FF2B5EF4-FFF2-40B4-BE49-F238E27FC236}">
                        <a16:creationId xmlns:a16="http://schemas.microsoft.com/office/drawing/2014/main" id="{7C93F5CA-65CA-3017-21D0-418EA17771C8}"/>
                      </a:ext>
                    </a:extLst>
                  </p:cNvPr>
                  <p:cNvCxnSpPr/>
                  <p:nvPr/>
                </p:nvCxnSpPr>
                <p:spPr>
                  <a:xfrm>
                    <a:off x="1936668" y="4133212"/>
                    <a:ext cx="0" cy="350039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de Seta Reta 46">
                    <a:extLst>
                      <a:ext uri="{FF2B5EF4-FFF2-40B4-BE49-F238E27FC236}">
                        <a16:creationId xmlns:a16="http://schemas.microsoft.com/office/drawing/2014/main" id="{4829CAD4-A412-5727-86B9-7DDB0853D1BA}"/>
                      </a:ext>
                    </a:extLst>
                  </p:cNvPr>
                  <p:cNvCxnSpPr/>
                  <p:nvPr/>
                </p:nvCxnSpPr>
                <p:spPr>
                  <a:xfrm>
                    <a:off x="3917870" y="4091492"/>
                    <a:ext cx="0" cy="350039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de Seta Reta 47">
                    <a:extLst>
                      <a:ext uri="{FF2B5EF4-FFF2-40B4-BE49-F238E27FC236}">
                        <a16:creationId xmlns:a16="http://schemas.microsoft.com/office/drawing/2014/main" id="{66611C7E-9D4E-42E9-D2AF-A48D7B54F150}"/>
                      </a:ext>
                    </a:extLst>
                  </p:cNvPr>
                  <p:cNvCxnSpPr/>
                  <p:nvPr/>
                </p:nvCxnSpPr>
                <p:spPr>
                  <a:xfrm>
                    <a:off x="5904819" y="4102646"/>
                    <a:ext cx="0" cy="350039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ector de Seta Reta 48">
                    <a:extLst>
                      <a:ext uri="{FF2B5EF4-FFF2-40B4-BE49-F238E27FC236}">
                        <a16:creationId xmlns:a16="http://schemas.microsoft.com/office/drawing/2014/main" id="{12973A4F-D239-D87F-AE2C-FE42D77F6713}"/>
                      </a:ext>
                    </a:extLst>
                  </p:cNvPr>
                  <p:cNvCxnSpPr/>
                  <p:nvPr/>
                </p:nvCxnSpPr>
                <p:spPr>
                  <a:xfrm>
                    <a:off x="7773879" y="4100982"/>
                    <a:ext cx="0" cy="350039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842CF3B2-F6D2-CB20-504E-7B2B83615A4F}"/>
                    </a:ext>
                  </a:extLst>
                </p:cNvPr>
                <p:cNvSpPr txBox="1"/>
                <p:nvPr/>
              </p:nvSpPr>
              <p:spPr>
                <a:xfrm>
                  <a:off x="1224956" y="5688449"/>
                  <a:ext cx="1423423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cap="all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Construção do modelo e de soluções alternativas de conflitos</a:t>
                  </a:r>
                </a:p>
              </p:txBody>
            </p:sp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3FF354B3-9143-5EEE-BCD9-1C8B3F524CF7}"/>
                    </a:ext>
                  </a:extLst>
                </p:cNvPr>
                <p:cNvSpPr txBox="1"/>
                <p:nvPr/>
              </p:nvSpPr>
              <p:spPr>
                <a:xfrm>
                  <a:off x="3151768" y="6416597"/>
                  <a:ext cx="142342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cap="all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Diretrizes de governança tributária</a:t>
                  </a:r>
                </a:p>
              </p:txBody>
            </p:sp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8200194C-682B-3581-3B32-96C2C3B8DB8C}"/>
                    </a:ext>
                  </a:extLst>
                </p:cNvPr>
                <p:cNvSpPr txBox="1"/>
                <p:nvPr/>
              </p:nvSpPr>
              <p:spPr>
                <a:xfrm>
                  <a:off x="5078580" y="5688449"/>
                  <a:ext cx="142342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cap="all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PRINCÍPIOS PARA RELAÇÕES COOPERATIVAS</a:t>
                  </a:r>
                </a:p>
              </p:txBody>
            </p:sp>
            <p:sp>
              <p:nvSpPr>
                <p:cNvPr id="54" name="CaixaDeTexto 53">
                  <a:extLst>
                    <a:ext uri="{FF2B5EF4-FFF2-40B4-BE49-F238E27FC236}">
                      <a16:creationId xmlns:a16="http://schemas.microsoft.com/office/drawing/2014/main" id="{4614BC7A-4B02-8D7C-AA87-83471EDF584E}"/>
                    </a:ext>
                  </a:extLst>
                </p:cNvPr>
                <p:cNvSpPr txBox="1"/>
                <p:nvPr/>
              </p:nvSpPr>
              <p:spPr>
                <a:xfrm>
                  <a:off x="7068406" y="5702192"/>
                  <a:ext cx="142342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cap="all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REVISÕES DE NORMAS SOBRE SANÇÕES</a:t>
                  </a:r>
                </a:p>
              </p:txBody>
            </p:sp>
            <p:pic>
              <p:nvPicPr>
                <p:cNvPr id="56" name="Gráfico 55" descr="Engrenagem única com preenchimento sólido">
                  <a:extLst>
                    <a:ext uri="{FF2B5EF4-FFF2-40B4-BE49-F238E27FC236}">
                      <a16:creationId xmlns:a16="http://schemas.microsoft.com/office/drawing/2014/main" id="{063F411C-3AB6-B009-0FA7-1141413EF5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1531" y="56235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8" name="Gráfico 57" descr="Documento com preenchimento sólido">
                  <a:extLst>
                    <a:ext uri="{FF2B5EF4-FFF2-40B4-BE49-F238E27FC236}">
                      <a16:creationId xmlns:a16="http://schemas.microsoft.com/office/drawing/2014/main" id="{8D4F8CBC-A960-E88F-AC7D-F233287B7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2644" y="4580404"/>
                  <a:ext cx="608045" cy="608045"/>
                </a:xfrm>
                <a:prstGeom prst="rect">
                  <a:avLst/>
                </a:prstGeom>
              </p:spPr>
            </p:pic>
            <p:pic>
              <p:nvPicPr>
                <p:cNvPr id="60" name="Gráfico 59" descr="Aperto de mão com preenchimento sólido">
                  <a:extLst>
                    <a:ext uri="{FF2B5EF4-FFF2-40B4-BE49-F238E27FC236}">
                      <a16:creationId xmlns:a16="http://schemas.microsoft.com/office/drawing/2014/main" id="{1326556A-9273-3B97-5D4C-3E26A8B089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3091" y="655737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2" name="Gráfico 61" descr="Martelo com preenchimento sólido">
                  <a:extLst>
                    <a:ext uri="{FF2B5EF4-FFF2-40B4-BE49-F238E27FC236}">
                      <a16:creationId xmlns:a16="http://schemas.microsoft.com/office/drawing/2014/main" id="{8F9A2E15-6D5B-F565-27EE-34A4FEDD3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2841" y="6603186"/>
                  <a:ext cx="551945" cy="671276"/>
                </a:xfrm>
                <a:prstGeom prst="rect">
                  <a:avLst/>
                </a:prstGeom>
              </p:spPr>
            </p:pic>
            <p:sp>
              <p:nvSpPr>
                <p:cNvPr id="63" name="CaixaDeTexto 62">
                  <a:extLst>
                    <a:ext uri="{FF2B5EF4-FFF2-40B4-BE49-F238E27FC236}">
                      <a16:creationId xmlns:a16="http://schemas.microsoft.com/office/drawing/2014/main" id="{EE7747F6-77F0-CDE2-D9A0-842889174C1D}"/>
                    </a:ext>
                  </a:extLst>
                </p:cNvPr>
                <p:cNvSpPr txBox="1"/>
                <p:nvPr/>
              </p:nvSpPr>
              <p:spPr>
                <a:xfrm>
                  <a:off x="1416738" y="5124243"/>
                  <a:ext cx="1130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CT MODELO</a:t>
                  </a:r>
                </a:p>
              </p:txBody>
            </p:sp>
            <p:sp>
              <p:nvSpPr>
                <p:cNvPr id="64" name="CaixaDeTexto 63">
                  <a:extLst>
                    <a:ext uri="{FF2B5EF4-FFF2-40B4-BE49-F238E27FC236}">
                      <a16:creationId xmlns:a16="http://schemas.microsoft.com/office/drawing/2014/main" id="{5C063056-8FF0-7859-C509-91246CC07D60}"/>
                    </a:ext>
                  </a:extLst>
                </p:cNvPr>
                <p:cNvSpPr txBox="1"/>
                <p:nvPr/>
              </p:nvSpPr>
              <p:spPr>
                <a:xfrm>
                  <a:off x="3261682" y="4743180"/>
                  <a:ext cx="1200858" cy="700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CT MARCO DE CONTROLE FISCAL</a:t>
                  </a:r>
                </a:p>
              </p:txBody>
            </p:sp>
            <p:sp>
              <p:nvSpPr>
                <p:cNvPr id="65" name="CaixaDeTexto 64">
                  <a:extLst>
                    <a:ext uri="{FF2B5EF4-FFF2-40B4-BE49-F238E27FC236}">
                      <a16:creationId xmlns:a16="http://schemas.microsoft.com/office/drawing/2014/main" id="{17B8CC07-8910-0C4B-4EC5-09724F66A827}"/>
                    </a:ext>
                  </a:extLst>
                </p:cNvPr>
                <p:cNvSpPr txBox="1"/>
                <p:nvPr/>
              </p:nvSpPr>
              <p:spPr>
                <a:xfrm>
                  <a:off x="5225554" y="4577031"/>
                  <a:ext cx="1200860" cy="901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CT CÓDIGO </a:t>
                  </a:r>
                </a:p>
                <a:p>
                  <a:pPr algn="ctr"/>
                  <a:r>
                    <a:rPr lang="pt-BR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 BOAS PRÁTICAS TRIBUTÁRIAS</a:t>
                  </a:r>
                </a:p>
              </p:txBody>
            </p:sp>
            <p:sp>
              <p:nvSpPr>
                <p:cNvPr id="66" name="CaixaDeTexto 65">
                  <a:extLst>
                    <a:ext uri="{FF2B5EF4-FFF2-40B4-BE49-F238E27FC236}">
                      <a16:creationId xmlns:a16="http://schemas.microsoft.com/office/drawing/2014/main" id="{61DC90A7-2201-F432-1B3F-403338BCA6EB}"/>
                    </a:ext>
                  </a:extLst>
                </p:cNvPr>
                <p:cNvSpPr txBox="1"/>
                <p:nvPr/>
              </p:nvSpPr>
              <p:spPr>
                <a:xfrm>
                  <a:off x="7143552" y="4760546"/>
                  <a:ext cx="12008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CT SANÇÕES TRIBUTÁRIAS</a:t>
                  </a:r>
                </a:p>
              </p:txBody>
            </p:sp>
          </p:grpSp>
          <p:grpSp>
            <p:nvGrpSpPr>
              <p:cNvPr id="71" name="Agrupar 70">
                <a:extLst>
                  <a:ext uri="{FF2B5EF4-FFF2-40B4-BE49-F238E27FC236}">
                    <a16:creationId xmlns:a16="http://schemas.microsoft.com/office/drawing/2014/main" id="{D15AA1C5-607B-A61B-1AC1-61A0E2158046}"/>
                  </a:ext>
                </a:extLst>
              </p:cNvPr>
              <p:cNvGrpSpPr/>
              <p:nvPr/>
            </p:nvGrpSpPr>
            <p:grpSpPr>
              <a:xfrm>
                <a:off x="1059496" y="2947055"/>
                <a:ext cx="7579921" cy="876587"/>
                <a:chOff x="1224955" y="3278316"/>
                <a:chExt cx="7682973" cy="1015663"/>
              </a:xfrm>
            </p:grpSpPr>
            <p:sp>
              <p:nvSpPr>
                <p:cNvPr id="69" name="Retângulo: Cantos Arredondados 68">
                  <a:extLst>
                    <a:ext uri="{FF2B5EF4-FFF2-40B4-BE49-F238E27FC236}">
                      <a16:creationId xmlns:a16="http://schemas.microsoft.com/office/drawing/2014/main" id="{FCC51EAC-B5CF-9B1C-E76B-B95F5EB72BA3}"/>
                    </a:ext>
                  </a:extLst>
                </p:cNvPr>
                <p:cNvSpPr/>
                <p:nvPr/>
              </p:nvSpPr>
              <p:spPr>
                <a:xfrm>
                  <a:off x="1224955" y="3291265"/>
                  <a:ext cx="7682973" cy="81463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CaixaDeTexto 69">
                  <a:extLst>
                    <a:ext uri="{FF2B5EF4-FFF2-40B4-BE49-F238E27FC236}">
                      <a16:creationId xmlns:a16="http://schemas.microsoft.com/office/drawing/2014/main" id="{8F2C5B1A-3269-13E4-0525-18EB212612E8}"/>
                    </a:ext>
                  </a:extLst>
                </p:cNvPr>
                <p:cNvSpPr txBox="1"/>
                <p:nvPr/>
              </p:nvSpPr>
              <p:spPr>
                <a:xfrm>
                  <a:off x="1295496" y="3278316"/>
                  <a:ext cx="739080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ESPAÇO COLABORATIVO DE DIÁLOGO ENTRE </a:t>
                  </a:r>
                </a:p>
                <a:p>
                  <a:pPr algn="ctr"/>
                  <a:r>
                    <a:rPr lang="pt-BR" sz="20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RECEITA FEDERAL E CONTRIBUINTES</a:t>
                  </a:r>
                </a:p>
              </p:txBody>
            </p:sp>
          </p:grpSp>
        </p:grp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753365B8-5330-A147-EBA3-8AD5B3DE4D27}"/>
                </a:ext>
              </a:extLst>
            </p:cNvPr>
            <p:cNvSpPr txBox="1"/>
            <p:nvPr/>
          </p:nvSpPr>
          <p:spPr>
            <a:xfrm>
              <a:off x="1381466" y="1598196"/>
              <a:ext cx="71751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FÓRUM DE DIÁLOGO CONFIA </a:t>
              </a:r>
            </a:p>
            <a:p>
              <a:pPr algn="ctr"/>
              <a:r>
                <a:rPr lang="pt-BR" sz="3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(natureza propositiva)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91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6545A-5FCE-3BD4-60F7-171C384D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4E0D6F7-E30D-5016-B6F8-6DC8848C240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3"/>
            <a:chExt cx="12192000" cy="6858000"/>
          </a:xfrm>
        </p:grpSpPr>
        <p:pic>
          <p:nvPicPr>
            <p:cNvPr id="5" name="Imagem 4" descr="Padrão do plano de fundo&#10;&#10;O conteúdo gerado por IA pode estar incorreto.">
              <a:extLst>
                <a:ext uri="{FF2B5EF4-FFF2-40B4-BE49-F238E27FC236}">
                  <a16:creationId xmlns:a16="http://schemas.microsoft.com/office/drawing/2014/main" id="{CF73FAC4-2BCA-AAA5-AEC4-6DA0D3DF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"/>
              <a:ext cx="12192000" cy="68580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C0F686B-B12B-7164-C5E3-50FFEB624B12}"/>
                </a:ext>
              </a:extLst>
            </p:cNvPr>
            <p:cNvSpPr txBox="1"/>
            <p:nvPr/>
          </p:nvSpPr>
          <p:spPr>
            <a:xfrm>
              <a:off x="1686301" y="391886"/>
              <a:ext cx="67808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>
                  <a:solidFill>
                    <a:srgbClr val="44BAA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Painel 3 – A História do Confia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629F81E-DA36-982A-300A-89E51AA4C6DD}"/>
              </a:ext>
            </a:extLst>
          </p:cNvPr>
          <p:cNvGrpSpPr/>
          <p:nvPr/>
        </p:nvGrpSpPr>
        <p:grpSpPr>
          <a:xfrm>
            <a:off x="1796902" y="715064"/>
            <a:ext cx="9516139" cy="5885213"/>
            <a:chOff x="1488558" y="718007"/>
            <a:chExt cx="9516139" cy="5885213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69F9D647-8B95-55D4-3B86-94712AC30CB7}"/>
                </a:ext>
              </a:extLst>
            </p:cNvPr>
            <p:cNvGrpSpPr/>
            <p:nvPr/>
          </p:nvGrpSpPr>
          <p:grpSpPr>
            <a:xfrm>
              <a:off x="1488558" y="718007"/>
              <a:ext cx="9516139" cy="5885213"/>
              <a:chOff x="2254863" y="715064"/>
              <a:chExt cx="10011772" cy="6531116"/>
            </a:xfrm>
          </p:grpSpPr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78F82BD5-0985-ECFB-D9B4-BD1C497671C3}"/>
                  </a:ext>
                </a:extLst>
              </p:cNvPr>
              <p:cNvGrpSpPr/>
              <p:nvPr/>
            </p:nvGrpSpPr>
            <p:grpSpPr>
              <a:xfrm>
                <a:off x="2254863" y="715064"/>
                <a:ext cx="10011772" cy="4794644"/>
                <a:chOff x="1399205" y="776814"/>
                <a:chExt cx="10969998" cy="5410696"/>
              </a:xfrm>
            </p:grpSpPr>
            <p:sp>
              <p:nvSpPr>
                <p:cNvPr id="4" name="Círculo: Vazio 3">
                  <a:extLst>
                    <a:ext uri="{FF2B5EF4-FFF2-40B4-BE49-F238E27FC236}">
                      <a16:creationId xmlns:a16="http://schemas.microsoft.com/office/drawing/2014/main" id="{5CDE3377-E3DF-C827-AC4B-08D9ED44E478}"/>
                    </a:ext>
                  </a:extLst>
                </p:cNvPr>
                <p:cNvSpPr/>
                <p:nvPr/>
              </p:nvSpPr>
              <p:spPr>
                <a:xfrm>
                  <a:off x="5567511" y="776814"/>
                  <a:ext cx="1354688" cy="1354666"/>
                </a:xfrm>
                <a:prstGeom prst="donut">
                  <a:avLst>
                    <a:gd name="adj" fmla="val 1101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" name="Retângulo 7">
                  <a:extLst>
                    <a:ext uri="{FF2B5EF4-FFF2-40B4-BE49-F238E27FC236}">
                      <a16:creationId xmlns:a16="http://schemas.microsoft.com/office/drawing/2014/main" id="{2EFCED73-3798-CD2D-DD56-28780B6515D7}"/>
                    </a:ext>
                  </a:extLst>
                </p:cNvPr>
                <p:cNvSpPr/>
                <p:nvPr/>
              </p:nvSpPr>
              <p:spPr>
                <a:xfrm>
                  <a:off x="1399205" y="824226"/>
                  <a:ext cx="4513573" cy="1259819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0304AB43-BA2E-3289-8E64-081734D36117}"/>
                    </a:ext>
                  </a:extLst>
                </p:cNvPr>
                <p:cNvSpPr/>
                <p:nvPr/>
              </p:nvSpPr>
              <p:spPr>
                <a:xfrm>
                  <a:off x="5716567" y="925867"/>
                  <a:ext cx="1056577" cy="1056560"/>
                </a:xfrm>
                <a:custGeom>
                  <a:avLst/>
                  <a:gdLst>
                    <a:gd name="connsiteX0" fmla="*/ 0 w 1056577"/>
                    <a:gd name="connsiteY0" fmla="*/ 528280 h 1056560"/>
                    <a:gd name="connsiteX1" fmla="*/ 528289 w 1056577"/>
                    <a:gd name="connsiteY1" fmla="*/ 0 h 1056560"/>
                    <a:gd name="connsiteX2" fmla="*/ 1056578 w 1056577"/>
                    <a:gd name="connsiteY2" fmla="*/ 528280 h 1056560"/>
                    <a:gd name="connsiteX3" fmla="*/ 528289 w 1056577"/>
                    <a:gd name="connsiteY3" fmla="*/ 1056560 h 1056560"/>
                    <a:gd name="connsiteX4" fmla="*/ 0 w 1056577"/>
                    <a:gd name="connsiteY4" fmla="*/ 528280 h 1056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6577" h="1056560">
                      <a:moveTo>
                        <a:pt x="0" y="528280"/>
                      </a:moveTo>
                      <a:cubicBezTo>
                        <a:pt x="0" y="236519"/>
                        <a:pt x="236523" y="0"/>
                        <a:pt x="528289" y="0"/>
                      </a:cubicBezTo>
                      <a:cubicBezTo>
                        <a:pt x="820055" y="0"/>
                        <a:pt x="1056578" y="236519"/>
                        <a:pt x="1056578" y="528280"/>
                      </a:cubicBezTo>
                      <a:cubicBezTo>
                        <a:pt x="1056578" y="820041"/>
                        <a:pt x="820055" y="1056560"/>
                        <a:pt x="528289" y="1056560"/>
                      </a:cubicBezTo>
                      <a:cubicBezTo>
                        <a:pt x="236523" y="1056560"/>
                        <a:pt x="0" y="820041"/>
                        <a:pt x="0" y="52828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4732" tIns="154730" rIns="154732" bIns="154730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BR" sz="2000" kern="1200"/>
                </a:p>
              </p:txBody>
            </p:sp>
            <p:sp>
              <p:nvSpPr>
                <p:cNvPr id="10" name="Fluxograma: Conector 9">
                  <a:extLst>
                    <a:ext uri="{FF2B5EF4-FFF2-40B4-BE49-F238E27FC236}">
                      <a16:creationId xmlns:a16="http://schemas.microsoft.com/office/drawing/2014/main" id="{A5E967FC-877B-FD15-EA53-7D7F5E0EC56D}"/>
                    </a:ext>
                  </a:extLst>
                </p:cNvPr>
                <p:cNvSpPr/>
                <p:nvPr/>
              </p:nvSpPr>
              <p:spPr>
                <a:xfrm>
                  <a:off x="6110186" y="2333485"/>
                  <a:ext cx="269339" cy="26933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" name="Círculo: Vazio 10">
                  <a:extLst>
                    <a:ext uri="{FF2B5EF4-FFF2-40B4-BE49-F238E27FC236}">
                      <a16:creationId xmlns:a16="http://schemas.microsoft.com/office/drawing/2014/main" id="{1085A050-C128-4610-5FBC-1B5FB1987AA7}"/>
                    </a:ext>
                  </a:extLst>
                </p:cNvPr>
                <p:cNvSpPr/>
                <p:nvPr/>
              </p:nvSpPr>
              <p:spPr>
                <a:xfrm>
                  <a:off x="5567511" y="2804829"/>
                  <a:ext cx="1354688" cy="1354666"/>
                </a:xfrm>
                <a:prstGeom prst="donut">
                  <a:avLst>
                    <a:gd name="adj" fmla="val 1101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24A17DD9-B0EB-0B26-CA21-182DCEA73B78}"/>
                    </a:ext>
                  </a:extLst>
                </p:cNvPr>
                <p:cNvSpPr/>
                <p:nvPr/>
              </p:nvSpPr>
              <p:spPr>
                <a:xfrm>
                  <a:off x="6576933" y="2852240"/>
                  <a:ext cx="5436818" cy="1259819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810C2C14-6AF4-2144-EE5A-831EC3805C13}"/>
                    </a:ext>
                  </a:extLst>
                </p:cNvPr>
                <p:cNvSpPr/>
                <p:nvPr/>
              </p:nvSpPr>
              <p:spPr>
                <a:xfrm>
                  <a:off x="5716567" y="2953882"/>
                  <a:ext cx="1056577" cy="1056560"/>
                </a:xfrm>
                <a:custGeom>
                  <a:avLst/>
                  <a:gdLst>
                    <a:gd name="connsiteX0" fmla="*/ 0 w 1056577"/>
                    <a:gd name="connsiteY0" fmla="*/ 528280 h 1056560"/>
                    <a:gd name="connsiteX1" fmla="*/ 528289 w 1056577"/>
                    <a:gd name="connsiteY1" fmla="*/ 0 h 1056560"/>
                    <a:gd name="connsiteX2" fmla="*/ 1056578 w 1056577"/>
                    <a:gd name="connsiteY2" fmla="*/ 528280 h 1056560"/>
                    <a:gd name="connsiteX3" fmla="*/ 528289 w 1056577"/>
                    <a:gd name="connsiteY3" fmla="*/ 1056560 h 1056560"/>
                    <a:gd name="connsiteX4" fmla="*/ 0 w 1056577"/>
                    <a:gd name="connsiteY4" fmla="*/ 528280 h 1056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6577" h="1056560">
                      <a:moveTo>
                        <a:pt x="0" y="528280"/>
                      </a:moveTo>
                      <a:cubicBezTo>
                        <a:pt x="0" y="236519"/>
                        <a:pt x="236523" y="0"/>
                        <a:pt x="528289" y="0"/>
                      </a:cubicBezTo>
                      <a:cubicBezTo>
                        <a:pt x="820055" y="0"/>
                        <a:pt x="1056578" y="236519"/>
                        <a:pt x="1056578" y="528280"/>
                      </a:cubicBezTo>
                      <a:cubicBezTo>
                        <a:pt x="1056578" y="820041"/>
                        <a:pt x="820055" y="1056560"/>
                        <a:pt x="528289" y="1056560"/>
                      </a:cubicBezTo>
                      <a:cubicBezTo>
                        <a:pt x="236523" y="1056560"/>
                        <a:pt x="0" y="820041"/>
                        <a:pt x="0" y="52828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4732" tIns="154730" rIns="154732" bIns="154730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BR" sz="2000" kern="1200"/>
                </a:p>
              </p:txBody>
            </p:sp>
            <p:sp>
              <p:nvSpPr>
                <p:cNvPr id="14" name="Fluxograma: Conector 13">
                  <a:extLst>
                    <a:ext uri="{FF2B5EF4-FFF2-40B4-BE49-F238E27FC236}">
                      <a16:creationId xmlns:a16="http://schemas.microsoft.com/office/drawing/2014/main" id="{71E295B9-B6DC-6CD5-4229-0369BFE3B677}"/>
                    </a:ext>
                  </a:extLst>
                </p:cNvPr>
                <p:cNvSpPr/>
                <p:nvPr/>
              </p:nvSpPr>
              <p:spPr>
                <a:xfrm>
                  <a:off x="6110186" y="4361500"/>
                  <a:ext cx="269339" cy="26933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" name="Círculo: Vazio 14">
                  <a:extLst>
                    <a:ext uri="{FF2B5EF4-FFF2-40B4-BE49-F238E27FC236}">
                      <a16:creationId xmlns:a16="http://schemas.microsoft.com/office/drawing/2014/main" id="{9389E8C5-5706-9284-82EF-A9A146669BAF}"/>
                    </a:ext>
                  </a:extLst>
                </p:cNvPr>
                <p:cNvSpPr/>
                <p:nvPr/>
              </p:nvSpPr>
              <p:spPr>
                <a:xfrm>
                  <a:off x="5567511" y="4832844"/>
                  <a:ext cx="1354688" cy="1354666"/>
                </a:xfrm>
                <a:prstGeom prst="donut">
                  <a:avLst>
                    <a:gd name="adj" fmla="val 1101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018B5F11-E3EF-D36D-41EC-B68C0EEC65CF}"/>
                    </a:ext>
                  </a:extLst>
                </p:cNvPr>
                <p:cNvSpPr/>
                <p:nvPr/>
              </p:nvSpPr>
              <p:spPr>
                <a:xfrm>
                  <a:off x="1399205" y="4880256"/>
                  <a:ext cx="4513573" cy="1259819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50928ED-D2B4-E324-7E8C-7D5DF6F6FC7E}"/>
                    </a:ext>
                  </a:extLst>
                </p:cNvPr>
                <p:cNvSpPr/>
                <p:nvPr/>
              </p:nvSpPr>
              <p:spPr>
                <a:xfrm>
                  <a:off x="5740145" y="4992834"/>
                  <a:ext cx="1056577" cy="1056560"/>
                </a:xfrm>
                <a:custGeom>
                  <a:avLst/>
                  <a:gdLst>
                    <a:gd name="connsiteX0" fmla="*/ 0 w 1056577"/>
                    <a:gd name="connsiteY0" fmla="*/ 528280 h 1056560"/>
                    <a:gd name="connsiteX1" fmla="*/ 528289 w 1056577"/>
                    <a:gd name="connsiteY1" fmla="*/ 0 h 1056560"/>
                    <a:gd name="connsiteX2" fmla="*/ 1056578 w 1056577"/>
                    <a:gd name="connsiteY2" fmla="*/ 528280 h 1056560"/>
                    <a:gd name="connsiteX3" fmla="*/ 528289 w 1056577"/>
                    <a:gd name="connsiteY3" fmla="*/ 1056560 h 1056560"/>
                    <a:gd name="connsiteX4" fmla="*/ 0 w 1056577"/>
                    <a:gd name="connsiteY4" fmla="*/ 528280 h 1056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6577" h="1056560">
                      <a:moveTo>
                        <a:pt x="0" y="528280"/>
                      </a:moveTo>
                      <a:cubicBezTo>
                        <a:pt x="0" y="236519"/>
                        <a:pt x="236523" y="0"/>
                        <a:pt x="528289" y="0"/>
                      </a:cubicBezTo>
                      <a:cubicBezTo>
                        <a:pt x="820055" y="0"/>
                        <a:pt x="1056578" y="236519"/>
                        <a:pt x="1056578" y="528280"/>
                      </a:cubicBezTo>
                      <a:cubicBezTo>
                        <a:pt x="1056578" y="820041"/>
                        <a:pt x="820055" y="1056560"/>
                        <a:pt x="528289" y="1056560"/>
                      </a:cubicBezTo>
                      <a:cubicBezTo>
                        <a:pt x="236523" y="1056560"/>
                        <a:pt x="0" y="820041"/>
                        <a:pt x="0" y="52828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4732" tIns="154730" rIns="154732" bIns="154730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BR" sz="2000" kern="1200"/>
                </a:p>
              </p:txBody>
            </p:sp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383CC192-0C1E-D6B1-37D7-577145F1E001}"/>
                    </a:ext>
                  </a:extLst>
                </p:cNvPr>
                <p:cNvSpPr txBox="1"/>
                <p:nvPr/>
              </p:nvSpPr>
              <p:spPr>
                <a:xfrm>
                  <a:off x="1662525" y="883354"/>
                  <a:ext cx="407762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t-BR" sz="20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Janeiro-Julho 2022</a:t>
                  </a:r>
                </a:p>
                <a:p>
                  <a:pPr algn="r"/>
                  <a:r>
                    <a:rPr lang="pt-BR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Discussões técnicas nas três Câmaras Temáticas</a:t>
                  </a:r>
                </a:p>
              </p:txBody>
            </p:sp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6A16A290-F231-C836-2401-B68D20B4E5D9}"/>
                    </a:ext>
                  </a:extLst>
                </p:cNvPr>
                <p:cNvSpPr txBox="1"/>
                <p:nvPr/>
              </p:nvSpPr>
              <p:spPr>
                <a:xfrm>
                  <a:off x="6085411" y="1102636"/>
                  <a:ext cx="5151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</a:p>
              </p:txBody>
            </p:sp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590B16B-BFCB-63CE-A49B-D319B43BC304}"/>
                    </a:ext>
                  </a:extLst>
                </p:cNvPr>
                <p:cNvSpPr txBox="1"/>
                <p:nvPr/>
              </p:nvSpPr>
              <p:spPr>
                <a:xfrm>
                  <a:off x="6046525" y="3155327"/>
                  <a:ext cx="5151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5</a:t>
                  </a:r>
                </a:p>
              </p:txBody>
            </p:sp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7E17056F-4E48-B572-514D-F8FBC735081C}"/>
                    </a:ext>
                  </a:extLst>
                </p:cNvPr>
                <p:cNvSpPr txBox="1"/>
                <p:nvPr/>
              </p:nvSpPr>
              <p:spPr>
                <a:xfrm>
                  <a:off x="6773145" y="2832160"/>
                  <a:ext cx="5596058" cy="1194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Agosto 2022</a:t>
                  </a:r>
                </a:p>
                <a:p>
                  <a:r>
                    <a:rPr lang="pt-BR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Início da realização do Teste de Procedimentos com nove empresas voluntárias</a:t>
                  </a:r>
                </a:p>
              </p:txBody>
            </p:sp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F558759-73FD-4F17-F920-B3622738633F}"/>
                    </a:ext>
                  </a:extLst>
                </p:cNvPr>
                <p:cNvSpPr txBox="1"/>
                <p:nvPr/>
              </p:nvSpPr>
              <p:spPr>
                <a:xfrm>
                  <a:off x="6046524" y="5117746"/>
                  <a:ext cx="5151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6</a:t>
                  </a:r>
                </a:p>
              </p:txBody>
            </p:sp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501B6066-A0DE-C50D-97D5-97F480A48835}"/>
                    </a:ext>
                  </a:extLst>
                </p:cNvPr>
                <p:cNvSpPr txBox="1"/>
                <p:nvPr/>
              </p:nvSpPr>
              <p:spPr>
                <a:xfrm>
                  <a:off x="1538175" y="4992834"/>
                  <a:ext cx="417839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t-BR" sz="20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Novembro 2022-Junho 2023</a:t>
                  </a:r>
                </a:p>
                <a:p>
                  <a:pPr algn="r"/>
                  <a:r>
                    <a:rPr lang="pt-BR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Criação e discussões técnicas na Câmara Temática Sanções Tributárias</a:t>
                  </a:r>
                </a:p>
              </p:txBody>
            </p:sp>
          </p:grpSp>
          <p:sp>
            <p:nvSpPr>
              <p:cNvPr id="3" name="Fluxograma: Conector 2">
                <a:extLst>
                  <a:ext uri="{FF2B5EF4-FFF2-40B4-BE49-F238E27FC236}">
                    <a16:creationId xmlns:a16="http://schemas.microsoft.com/office/drawing/2014/main" id="{9C44319D-E70B-8D95-5054-3FF3314A7D12}"/>
                  </a:ext>
                </a:extLst>
              </p:cNvPr>
              <p:cNvSpPr/>
              <p:nvPr/>
            </p:nvSpPr>
            <p:spPr>
              <a:xfrm>
                <a:off x="6523932" y="5628076"/>
                <a:ext cx="245812" cy="238673"/>
              </a:xfrm>
              <a:prstGeom prst="flowChartConnector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Círculo: Vazio 6">
                <a:extLst>
                  <a:ext uri="{FF2B5EF4-FFF2-40B4-BE49-F238E27FC236}">
                    <a16:creationId xmlns:a16="http://schemas.microsoft.com/office/drawing/2014/main" id="{638975B4-82FA-D466-A372-7449B512C538}"/>
                  </a:ext>
                </a:extLst>
              </p:cNvPr>
              <p:cNvSpPr/>
              <p:nvPr/>
            </p:nvSpPr>
            <p:spPr>
              <a:xfrm>
                <a:off x="6028659" y="6045754"/>
                <a:ext cx="1236356" cy="1200426"/>
              </a:xfrm>
              <a:prstGeom prst="donut">
                <a:avLst>
                  <a:gd name="adj" fmla="val 1101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ED7A1696-37FE-89B5-CACD-F7BFA023ECC4}"/>
                </a:ext>
              </a:extLst>
            </p:cNvPr>
            <p:cNvSpPr/>
            <p:nvPr/>
          </p:nvSpPr>
          <p:spPr>
            <a:xfrm>
              <a:off x="5937896" y="5738038"/>
              <a:ext cx="4716274" cy="5973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1C2E380-97C6-3DA4-189D-B18C53D4A5D7}"/>
                </a:ext>
              </a:extLst>
            </p:cNvPr>
            <p:cNvSpPr txBox="1"/>
            <p:nvPr/>
          </p:nvSpPr>
          <p:spPr>
            <a:xfrm>
              <a:off x="6007741" y="5707197"/>
              <a:ext cx="37635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Dezembro 2023</a:t>
              </a:r>
            </a:p>
            <a:p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Lançamento do Piloto do CONFIA</a:t>
              </a: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FDFB5723-4EA4-5525-14E4-C425B741B905}"/>
                </a:ext>
              </a:extLst>
            </p:cNvPr>
            <p:cNvSpPr/>
            <p:nvPr/>
          </p:nvSpPr>
          <p:spPr>
            <a:xfrm>
              <a:off x="5204833" y="5633841"/>
              <a:ext cx="916548" cy="843669"/>
            </a:xfrm>
            <a:custGeom>
              <a:avLst/>
              <a:gdLst>
                <a:gd name="connsiteX0" fmla="*/ 0 w 1056577"/>
                <a:gd name="connsiteY0" fmla="*/ 528280 h 1056560"/>
                <a:gd name="connsiteX1" fmla="*/ 528289 w 1056577"/>
                <a:gd name="connsiteY1" fmla="*/ 0 h 1056560"/>
                <a:gd name="connsiteX2" fmla="*/ 1056578 w 1056577"/>
                <a:gd name="connsiteY2" fmla="*/ 528280 h 1056560"/>
                <a:gd name="connsiteX3" fmla="*/ 528289 w 1056577"/>
                <a:gd name="connsiteY3" fmla="*/ 1056560 h 1056560"/>
                <a:gd name="connsiteX4" fmla="*/ 0 w 1056577"/>
                <a:gd name="connsiteY4" fmla="*/ 528280 h 10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577" h="1056560">
                  <a:moveTo>
                    <a:pt x="0" y="528280"/>
                  </a:moveTo>
                  <a:cubicBezTo>
                    <a:pt x="0" y="236519"/>
                    <a:pt x="236523" y="0"/>
                    <a:pt x="528289" y="0"/>
                  </a:cubicBezTo>
                  <a:cubicBezTo>
                    <a:pt x="820055" y="0"/>
                    <a:pt x="1056578" y="236519"/>
                    <a:pt x="1056578" y="528280"/>
                  </a:cubicBezTo>
                  <a:cubicBezTo>
                    <a:pt x="1056578" y="820041"/>
                    <a:pt x="820055" y="1056560"/>
                    <a:pt x="528289" y="1056560"/>
                  </a:cubicBezTo>
                  <a:cubicBezTo>
                    <a:pt x="236523" y="1056560"/>
                    <a:pt x="0" y="820041"/>
                    <a:pt x="0" y="528280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32" tIns="154730" rIns="154732" bIns="15473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000" kern="1200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51A01F14-617B-74FD-E0CE-6703E5591EDA}"/>
                </a:ext>
              </a:extLst>
            </p:cNvPr>
            <p:cNvSpPr txBox="1"/>
            <p:nvPr/>
          </p:nvSpPr>
          <p:spPr>
            <a:xfrm>
              <a:off x="5468594" y="5803253"/>
              <a:ext cx="446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1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97320" y="2551837"/>
            <a:ext cx="55945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OBRIGADA!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Virgínia Valladares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virginia.valladares@rfb.gov.br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confia@rfb.gov.br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Props1.xml><?xml version="1.0" encoding="utf-8"?>
<ds:datastoreItem xmlns:ds="http://schemas.openxmlformats.org/officeDocument/2006/customXml" ds:itemID="{F31F6502-3290-4A5C-80D6-EFF85E514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1CD296-AFF7-48F4-96FA-3B105BE69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C0E3D-E4F8-4EEF-9B03-7C18CC198D4B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233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Zaiden Rezende</dc:creator>
  <cp:lastModifiedBy>Virginia Valladares Rodrigues</cp:lastModifiedBy>
  <cp:revision>15</cp:revision>
  <dcterms:created xsi:type="dcterms:W3CDTF">2025-10-30T20:18:02Z</dcterms:created>
  <dcterms:modified xsi:type="dcterms:W3CDTF">2025-12-08T12:45:33Z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