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1448" r:id="rId6"/>
    <p:sldId id="257" r:id="rId7"/>
    <p:sldId id="266" r:id="rId8"/>
    <p:sldId id="1443" r:id="rId9"/>
    <p:sldId id="1446" r:id="rId10"/>
    <p:sldId id="144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73C"/>
    <a:srgbClr val="44BAA6"/>
    <a:srgbClr val="5CC3B1"/>
    <a:srgbClr val="48C09E"/>
    <a:srgbClr val="3F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o Vilela Campos" userId="a74cb288-50f4-4d25-a006-6f7b69e3caff" providerId="ADAL" clId="{E0ADDBED-1923-42BA-86D1-9FDF09811EC0}"/>
    <pc:docChg chg="modSld sldOrd">
      <pc:chgData name="Flavio Vilela Campos" userId="a74cb288-50f4-4d25-a006-6f7b69e3caff" providerId="ADAL" clId="{E0ADDBED-1923-42BA-86D1-9FDF09811EC0}" dt="2025-12-06T12:30:37.936" v="1"/>
      <pc:docMkLst>
        <pc:docMk/>
      </pc:docMkLst>
      <pc:sldChg chg="ord">
        <pc:chgData name="Flavio Vilela Campos" userId="a74cb288-50f4-4d25-a006-6f7b69e3caff" providerId="ADAL" clId="{E0ADDBED-1923-42BA-86D1-9FDF09811EC0}" dt="2025-12-06T12:30:37.936" v="1"/>
        <pc:sldMkLst>
          <pc:docMk/>
          <pc:sldMk cId="1078774765" sldId="1444"/>
        </pc:sldMkLst>
      </pc:sldChg>
    </pc:docChg>
  </pc:docChgLst>
  <pc:docChgLst>
    <pc:chgData name="Virginia Valladares Rodrigues" userId="5e36a631-4490-4ec0-b841-976a6c6d8867" providerId="ADAL" clId="{42944128-D912-4591-8AA8-DC963175BDBC}"/>
    <pc:docChg chg="undo custSel modSld">
      <pc:chgData name="Virginia Valladares Rodrigues" userId="5e36a631-4490-4ec0-b841-976a6c6d8867" providerId="ADAL" clId="{42944128-D912-4591-8AA8-DC963175BDBC}" dt="2025-12-08T12:44:54.130" v="25" actId="1035"/>
      <pc:docMkLst>
        <pc:docMk/>
      </pc:docMkLst>
      <pc:sldChg chg="modSp mod">
        <pc:chgData name="Virginia Valladares Rodrigues" userId="5e36a631-4490-4ec0-b841-976a6c6d8867" providerId="ADAL" clId="{42944128-D912-4591-8AA8-DC963175BDBC}" dt="2025-12-08T12:44:54.130" v="25" actId="1035"/>
        <pc:sldMkLst>
          <pc:docMk/>
          <pc:sldMk cId="3055965939" sldId="256"/>
        </pc:sldMkLst>
        <pc:spChg chg="mod">
          <ac:chgData name="Virginia Valladares Rodrigues" userId="5e36a631-4490-4ec0-b841-976a6c6d8867" providerId="ADAL" clId="{42944128-D912-4591-8AA8-DC963175BDBC}" dt="2025-12-08T12:37:18.249" v="8" actId="6549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Virginia Valladares Rodrigues" userId="5e36a631-4490-4ec0-b841-976a6c6d8867" providerId="ADAL" clId="{42944128-D912-4591-8AA8-DC963175BDBC}" dt="2025-12-08T12:44:54.130" v="25" actId="1035"/>
          <ac:spMkLst>
            <pc:docMk/>
            <pc:sldMk cId="3055965939" sldId="256"/>
            <ac:spMk id="7" creationId="{AEF1B8EA-B650-A66F-9B79-659CF988330B}"/>
          </ac:spMkLst>
        </pc:spChg>
      </pc:sldChg>
      <pc:sldChg chg="modSp mod">
        <pc:chgData name="Virginia Valladares Rodrigues" userId="5e36a631-4490-4ec0-b841-976a6c6d8867" providerId="ADAL" clId="{42944128-D912-4591-8AA8-DC963175BDBC}" dt="2025-12-08T12:37:40.602" v="11" actId="207"/>
        <pc:sldMkLst>
          <pc:docMk/>
          <pc:sldMk cId="1913496997" sldId="265"/>
        </pc:sldMkLst>
        <pc:spChg chg="mod">
          <ac:chgData name="Virginia Valladares Rodrigues" userId="5e36a631-4490-4ec0-b841-976a6c6d8867" providerId="ADAL" clId="{42944128-D912-4591-8AA8-DC963175BDBC}" dt="2025-12-08T12:37:40.602" v="11" actId="207"/>
          <ac:spMkLst>
            <pc:docMk/>
            <pc:sldMk cId="1913496997" sldId="265"/>
            <ac:spMk id="2" creationId="{2D73DBCA-E9C8-DAEC-59E5-DE5909CD52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82619-8245-4864-90A6-A037186670B7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DC04-5781-4226-9946-2A56E64585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6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886C-420B-00E2-C4A6-EDC2C8E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5EB15-D46E-2E9E-DEF1-29DAE82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71117-CC27-6A47-9D26-6B1F83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4B409-BB09-D30D-359C-95511F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6913-DDAE-1386-7725-75B950B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01B1-9CC6-91B3-0532-404C8388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00450-5E2F-8C1D-48C1-1975D6B9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E3AC-38CB-9AF6-3309-7DD331B3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7CD99-5D40-B74B-980B-F3C0D4EE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7401D-5101-A21D-CB1F-0E49611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806A-1CB5-6426-810E-BFCE6C31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6D323-4D06-B5BF-5C82-0043212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B2C0F-E9B3-6266-0B88-D8780BD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8EF48-1B14-B670-07F1-02614215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7B637-53B5-E25C-8A5B-900D72C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6A3D-FF0E-8278-7CBD-47B912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21F8-C92C-DB69-AC3E-A07D42785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9C299-C89E-D751-95A6-80E75F59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CB96A-06C4-3773-391C-2993571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6B3B0-5DBD-E5E5-2A62-C9ED5C90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2DBE2-C509-218F-8167-65841D8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1E72-5747-C886-C5B6-0A9278E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1484F-77E3-3213-1433-45B69E9B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6058B-83C9-DEF7-A747-AEA65AC9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F838E-AFDC-43D1-2A3D-B4CD6A1AE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FAAD4-B750-A7BA-4BC2-6BE76302C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518DFF-8EB2-8941-63A6-7C2BAE9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F2B7F5-2B20-4737-A25C-01BCC154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70EDB6-6187-662E-4B24-479E9DD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93AE-FBD3-0940-BCC4-0433F57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FF65C-4BA4-3659-A6A8-8B2DFF3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F07BB5-013D-5740-E30F-087D87C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7378-7472-C25F-2FEA-65E8FFB3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019DB-2537-8357-AB08-34A39D7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6AF0E9-7171-1EC4-CB54-73A7013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5BFC5B-3A3E-E33E-CE3B-88E7481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E013-408B-BCEF-2852-294D69A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C6BE2-1ACA-B5BC-5614-63F60D96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D052D1-5EE2-7641-C65F-5DDC298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711A9-EE54-BCA5-A3E2-5918521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70D93-76A7-50AD-E26B-DB33640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FAC13-2134-2785-D73D-E5E16CD6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CED4-A647-1F77-F174-B38DD1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44BFB-1750-2604-967D-05A89BA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CDD37-5175-9FDB-5EB7-7CF6461E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39A5C-6BBF-96B4-B187-17B2C8E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A5D2-42DB-FFD2-E72F-6B6BDFBC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6B914-BC56-00CE-C4CD-3AE0BF39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C5FC0A-769F-0543-164E-F457F9B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2D727-E0A0-ADED-4A23-1212B362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439DC-6566-B785-7C7E-2B4BAA83A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A1C0-25D8-A299-DB26-AA0829C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21409-AFA2-EEDC-7CF3-038ABD3C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lavio.campos@rfb.gov.b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ia@rfb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6228079" y="2459504"/>
            <a:ext cx="604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Panorama do CONFIA: Visão Geral do Programa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suas Iniciativas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5252720" y="4579540"/>
            <a:ext cx="64207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Flávio Vilela Campos</a:t>
            </a:r>
          </a:p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Auditor-Fiscal da Receita Federal do Brasil</a:t>
            </a:r>
          </a:p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Chefe Centro Confia</a:t>
            </a:r>
          </a:p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878C3-A41D-C260-8276-8257167D3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4B7116F-BDE2-AEC7-7349-A1B23D6B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humbnail Image ">
            <a:extLst>
              <a:ext uri="{FF2B5EF4-FFF2-40B4-BE49-F238E27FC236}">
                <a16:creationId xmlns:a16="http://schemas.microsoft.com/office/drawing/2014/main" id="{E83ED972-8DB3-05F8-1C0D-A5E44D24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85" y="1065469"/>
            <a:ext cx="10593702" cy="50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5B3E268-4965-2620-F9B9-A388E4A6B71F}"/>
              </a:ext>
            </a:extLst>
          </p:cNvPr>
          <p:cNvSpPr/>
          <p:nvPr/>
        </p:nvSpPr>
        <p:spPr>
          <a:xfrm>
            <a:off x="2486649" y="80164"/>
            <a:ext cx="6838949" cy="829033"/>
          </a:xfrm>
          <a:prstGeom prst="roundRect">
            <a:avLst/>
          </a:prstGeom>
          <a:solidFill>
            <a:srgbClr val="1838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t-BR" sz="40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QUE PROBLEMA TEMOS?</a:t>
            </a:r>
          </a:p>
          <a:p>
            <a:pPr fontAlgn="base"/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BD41FB-0436-C074-2F74-2035C88D3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724" y="264294"/>
            <a:ext cx="318141" cy="7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DBEABBB-DC9A-53CC-994D-246A188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F8B6FB0-1A30-7100-0707-D1DBBE7FD0D7}"/>
              </a:ext>
            </a:extLst>
          </p:cNvPr>
          <p:cNvGrpSpPr/>
          <p:nvPr/>
        </p:nvGrpSpPr>
        <p:grpSpPr>
          <a:xfrm>
            <a:off x="1152559" y="346818"/>
            <a:ext cx="9580034" cy="5522824"/>
            <a:chOff x="822996" y="384007"/>
            <a:chExt cx="10218703" cy="5891012"/>
          </a:xfrm>
        </p:grpSpPr>
        <p:sp>
          <p:nvSpPr>
            <p:cNvPr id="3" name="Google Shape;137;p6">
              <a:extLst>
                <a:ext uri="{FF2B5EF4-FFF2-40B4-BE49-F238E27FC236}">
                  <a16:creationId xmlns:a16="http://schemas.microsoft.com/office/drawing/2014/main" id="{E4E22959-7A39-6E2D-A755-E72AAA33BFA6}"/>
                </a:ext>
              </a:extLst>
            </p:cNvPr>
            <p:cNvSpPr/>
            <p:nvPr/>
          </p:nvSpPr>
          <p:spPr>
            <a:xfrm>
              <a:off x="8887421" y="483912"/>
              <a:ext cx="1634910" cy="599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rgbClr val="CB2363"/>
                  </a:solidFill>
                  <a:latin typeface="Calibri" pitchFamily="34" charset="0"/>
                  <a:cs typeface="Calibri" pitchFamily="34" charset="0"/>
                </a:rPr>
                <a:t>Início do diálogo com Abrasca, </a:t>
              </a:r>
              <a:r>
                <a:rPr lang="pt-BR" sz="1031" b="1" dirty="0" err="1">
                  <a:solidFill>
                    <a:srgbClr val="CB2363"/>
                  </a:solidFill>
                  <a:latin typeface="Calibri" pitchFamily="34" charset="0"/>
                  <a:cs typeface="Calibri" pitchFamily="34" charset="0"/>
                </a:rPr>
                <a:t>Febraban</a:t>
              </a:r>
              <a:r>
                <a:rPr lang="pt-BR" sz="1031" b="1" dirty="0">
                  <a:solidFill>
                    <a:srgbClr val="CB2363"/>
                  </a:solidFill>
                  <a:latin typeface="Calibri" pitchFamily="34" charset="0"/>
                  <a:cs typeface="Calibri" pitchFamily="34" charset="0"/>
                </a:rPr>
                <a:t> e </a:t>
              </a:r>
              <a:r>
                <a:rPr lang="pt-BR" sz="1031" b="1" dirty="0" err="1">
                  <a:solidFill>
                    <a:srgbClr val="CB2363"/>
                  </a:solidFill>
                  <a:latin typeface="Calibri" pitchFamily="34" charset="0"/>
                  <a:cs typeface="Calibri" pitchFamily="34" charset="0"/>
                </a:rPr>
                <a:t>Getap</a:t>
              </a:r>
              <a:endParaRPr sz="103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Google Shape;138;p6">
              <a:extLst>
                <a:ext uri="{FF2B5EF4-FFF2-40B4-BE49-F238E27FC236}">
                  <a16:creationId xmlns:a16="http://schemas.microsoft.com/office/drawing/2014/main" id="{95D6C047-9199-8A22-F0A5-9555E0ECAAB6}"/>
                </a:ext>
              </a:extLst>
            </p:cNvPr>
            <p:cNvSpPr/>
            <p:nvPr/>
          </p:nvSpPr>
          <p:spPr>
            <a:xfrm>
              <a:off x="8216416" y="1732691"/>
              <a:ext cx="2202777" cy="430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rgbClr val="C55A11"/>
                  </a:solidFill>
                  <a:latin typeface="Calibri" pitchFamily="34" charset="0"/>
                  <a:cs typeface="Calibri" pitchFamily="34" charset="0"/>
                </a:rPr>
                <a:t>Estudos dos modelos de países e das diretrizes da OCDE</a:t>
              </a:r>
              <a:endParaRPr sz="103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" name="Google Shape;139;p6">
              <a:extLst>
                <a:ext uri="{FF2B5EF4-FFF2-40B4-BE49-F238E27FC236}">
                  <a16:creationId xmlns:a16="http://schemas.microsoft.com/office/drawing/2014/main" id="{828524F9-C345-4CA3-7B35-B6351B11BDF4}"/>
                </a:ext>
              </a:extLst>
            </p:cNvPr>
            <p:cNvGrpSpPr/>
            <p:nvPr/>
          </p:nvGrpSpPr>
          <p:grpSpPr>
            <a:xfrm>
              <a:off x="2021788" y="1587751"/>
              <a:ext cx="8539067" cy="4687268"/>
              <a:chOff x="-4762" y="953197"/>
              <a:chExt cx="9153524" cy="5897093"/>
            </a:xfrm>
          </p:grpSpPr>
          <p:grpSp>
            <p:nvGrpSpPr>
              <p:cNvPr id="42" name="Google Shape;140;p6">
                <a:extLst>
                  <a:ext uri="{FF2B5EF4-FFF2-40B4-BE49-F238E27FC236}">
                    <a16:creationId xmlns:a16="http://schemas.microsoft.com/office/drawing/2014/main" id="{212F1B4D-70FA-CB8B-299E-FC2BD34C827B}"/>
                  </a:ext>
                </a:extLst>
              </p:cNvPr>
              <p:cNvGrpSpPr/>
              <p:nvPr/>
            </p:nvGrpSpPr>
            <p:grpSpPr>
              <a:xfrm>
                <a:off x="-4762" y="953197"/>
                <a:ext cx="9153524" cy="5897093"/>
                <a:chOff x="-7145" y="532893"/>
                <a:chExt cx="9153524" cy="6207466"/>
              </a:xfrm>
            </p:grpSpPr>
            <p:sp>
              <p:nvSpPr>
                <p:cNvPr id="44" name="Google Shape;141;p6">
                  <a:extLst>
                    <a:ext uri="{FF2B5EF4-FFF2-40B4-BE49-F238E27FC236}">
                      <a16:creationId xmlns:a16="http://schemas.microsoft.com/office/drawing/2014/main" id="{72D152C0-C53D-7CCE-342A-11ACAC3BF902}"/>
                    </a:ext>
                  </a:extLst>
                </p:cNvPr>
                <p:cNvSpPr/>
                <p:nvPr/>
              </p:nvSpPr>
              <p:spPr>
                <a:xfrm>
                  <a:off x="0" y="536153"/>
                  <a:ext cx="9144000" cy="6199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7230" h="4519109" extrusionOk="0">
                      <a:moveTo>
                        <a:pt x="5777230" y="0"/>
                      </a:moveTo>
                      <a:lnTo>
                        <a:pt x="5777230" y="63847"/>
                      </a:lnTo>
                      <a:lnTo>
                        <a:pt x="5541641" y="73003"/>
                      </a:lnTo>
                      <a:cubicBezTo>
                        <a:pt x="4353863" y="124971"/>
                        <a:pt x="2514917" y="281466"/>
                        <a:pt x="2172652" y="371477"/>
                      </a:cubicBezTo>
                      <a:cubicBezTo>
                        <a:pt x="1781492" y="474347"/>
                        <a:pt x="3600770" y="348900"/>
                        <a:pt x="3657600" y="674849"/>
                      </a:cubicBezTo>
                      <a:cubicBezTo>
                        <a:pt x="3701852" y="928658"/>
                        <a:pt x="1876772" y="1089668"/>
                        <a:pt x="1859280" y="1253969"/>
                      </a:cubicBezTo>
                      <a:cubicBezTo>
                        <a:pt x="1822464" y="1599780"/>
                        <a:pt x="5186534" y="1125587"/>
                        <a:pt x="5306853" y="2367441"/>
                      </a:cubicBezTo>
                      <a:cubicBezTo>
                        <a:pt x="5440087" y="3742600"/>
                        <a:pt x="716059" y="4525260"/>
                        <a:pt x="0" y="4519073"/>
                      </a:cubicBezTo>
                      <a:lnTo>
                        <a:pt x="0" y="3204689"/>
                      </a:lnTo>
                      <a:cubicBezTo>
                        <a:pt x="1510506" y="2963865"/>
                        <a:pt x="3657030" y="2647728"/>
                        <a:pt x="3639978" y="2276478"/>
                      </a:cubicBezTo>
                      <a:cubicBezTo>
                        <a:pt x="3619069" y="1821263"/>
                        <a:pt x="621348" y="2116928"/>
                        <a:pt x="571023" y="1435420"/>
                      </a:cubicBezTo>
                      <a:cubicBezTo>
                        <a:pt x="525198" y="814855"/>
                        <a:pt x="2548660" y="782763"/>
                        <a:pt x="2667000" y="659609"/>
                      </a:cubicBezTo>
                      <a:cubicBezTo>
                        <a:pt x="2723556" y="600752"/>
                        <a:pt x="1401846" y="642351"/>
                        <a:pt x="1336357" y="450535"/>
                      </a:cubicBezTo>
                      <a:cubicBezTo>
                        <a:pt x="1303434" y="354103"/>
                        <a:pt x="1652746" y="229158"/>
                        <a:pt x="2084705" y="188439"/>
                      </a:cubicBezTo>
                      <a:cubicBezTo>
                        <a:pt x="2808159" y="111570"/>
                        <a:pt x="5018219" y="23863"/>
                        <a:pt x="5761942" y="468"/>
                      </a:cubicBezTo>
                      <a:lnTo>
                        <a:pt x="577723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85711" tIns="42844" rIns="85711" bIns="42844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/>
                  <a:endParaRPr sz="123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5" name="Google Shape;142;p6">
                  <a:extLst>
                    <a:ext uri="{FF2B5EF4-FFF2-40B4-BE49-F238E27FC236}">
                      <a16:creationId xmlns:a16="http://schemas.microsoft.com/office/drawing/2014/main" id="{00350AEB-D3A8-9DBE-A83F-1D27F7278B49}"/>
                    </a:ext>
                  </a:extLst>
                </p:cNvPr>
                <p:cNvSpPr/>
                <p:nvPr/>
              </p:nvSpPr>
              <p:spPr>
                <a:xfrm>
                  <a:off x="-7145" y="532893"/>
                  <a:ext cx="9153524" cy="620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3248" h="4524553" extrusionOk="0">
                      <a:moveTo>
                        <a:pt x="5781744" y="0"/>
                      </a:moveTo>
                      <a:cubicBezTo>
                        <a:pt x="5782245" y="25545"/>
                        <a:pt x="5782747" y="51091"/>
                        <a:pt x="5783248" y="76636"/>
                      </a:cubicBezTo>
                      <a:lnTo>
                        <a:pt x="5547659" y="85792"/>
                      </a:lnTo>
                      <a:cubicBezTo>
                        <a:pt x="4191379" y="121316"/>
                        <a:pt x="2293905" y="358930"/>
                        <a:pt x="2178670" y="384266"/>
                      </a:cubicBezTo>
                      <a:cubicBezTo>
                        <a:pt x="1804836" y="466457"/>
                        <a:pt x="3669609" y="328568"/>
                        <a:pt x="3663618" y="687638"/>
                      </a:cubicBezTo>
                      <a:cubicBezTo>
                        <a:pt x="3660099" y="898562"/>
                        <a:pt x="1827151" y="1051335"/>
                        <a:pt x="1865298" y="1266758"/>
                      </a:cubicBezTo>
                      <a:cubicBezTo>
                        <a:pt x="1921904" y="1586424"/>
                        <a:pt x="5209909" y="1143949"/>
                        <a:pt x="5312871" y="2380230"/>
                      </a:cubicBezTo>
                      <a:cubicBezTo>
                        <a:pt x="5415484" y="3612325"/>
                        <a:pt x="1222216" y="4286745"/>
                        <a:pt x="0" y="4524553"/>
                      </a:cubicBezTo>
                      <a:cubicBezTo>
                        <a:pt x="669" y="4054757"/>
                        <a:pt x="1337" y="3676312"/>
                        <a:pt x="2006" y="3206516"/>
                      </a:cubicBezTo>
                      <a:cubicBezTo>
                        <a:pt x="1042611" y="3015023"/>
                        <a:pt x="3585543" y="2698371"/>
                        <a:pt x="3645996" y="2289267"/>
                      </a:cubicBezTo>
                      <a:cubicBezTo>
                        <a:pt x="3731579" y="1710100"/>
                        <a:pt x="648707" y="2089477"/>
                        <a:pt x="577041" y="1448209"/>
                      </a:cubicBezTo>
                      <a:cubicBezTo>
                        <a:pt x="509653" y="845216"/>
                        <a:pt x="2424119" y="744705"/>
                        <a:pt x="2667000" y="665090"/>
                      </a:cubicBezTo>
                      <a:cubicBezTo>
                        <a:pt x="2791426" y="624304"/>
                        <a:pt x="1394792" y="631985"/>
                        <a:pt x="1342375" y="463324"/>
                      </a:cubicBezTo>
                      <a:cubicBezTo>
                        <a:pt x="1305784" y="345587"/>
                        <a:pt x="1667791" y="230986"/>
                        <a:pt x="2099750" y="190267"/>
                      </a:cubicBezTo>
                      <a:cubicBezTo>
                        <a:pt x="2839896" y="115178"/>
                        <a:pt x="5167828" y="18939"/>
                        <a:pt x="57817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85711" tIns="42844" rIns="85711" bIns="42844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/>
                  <a:endParaRPr sz="1231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43" name="Google Shape;143;p6">
                <a:extLst>
                  <a:ext uri="{FF2B5EF4-FFF2-40B4-BE49-F238E27FC236}">
                    <a16:creationId xmlns:a16="http://schemas.microsoft.com/office/drawing/2014/main" id="{F806241E-16F3-51AF-05A2-0549F7977B18}"/>
                  </a:ext>
                </a:extLst>
              </p:cNvPr>
              <p:cNvSpPr/>
              <p:nvPr/>
            </p:nvSpPr>
            <p:spPr>
              <a:xfrm>
                <a:off x="25758" y="991876"/>
                <a:ext cx="9105363" cy="4997003"/>
              </a:xfrm>
              <a:custGeom>
                <a:avLst/>
                <a:gdLst/>
                <a:ahLst/>
                <a:cxnLst/>
                <a:rect l="l" t="t" r="r" b="b"/>
                <a:pathLst>
                  <a:path w="9105363" h="4997003" extrusionOk="0">
                    <a:moveTo>
                      <a:pt x="0" y="4997003"/>
                    </a:moveTo>
                    <a:cubicBezTo>
                      <a:pt x="1149172" y="4872910"/>
                      <a:pt x="7300175" y="4208709"/>
                      <a:pt x="7310549" y="2865192"/>
                    </a:cubicBezTo>
                    <a:cubicBezTo>
                      <a:pt x="7346323" y="1966175"/>
                      <a:pt x="1960217" y="2091429"/>
                      <a:pt x="2021983" y="1648496"/>
                    </a:cubicBezTo>
                    <a:cubicBezTo>
                      <a:pt x="2091267" y="1151646"/>
                      <a:pt x="4898264" y="1041044"/>
                      <a:pt x="4906850" y="798491"/>
                    </a:cubicBezTo>
                    <a:cubicBezTo>
                      <a:pt x="4915436" y="555938"/>
                      <a:pt x="3086638" y="699752"/>
                      <a:pt x="2846231" y="502276"/>
                    </a:cubicBezTo>
                    <a:cubicBezTo>
                      <a:pt x="2554309" y="163133"/>
                      <a:pt x="8169498" y="27904"/>
                      <a:pt x="9105363" y="0"/>
                    </a:cubicBezTo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0" name="Google Shape;144;p6">
              <a:extLst>
                <a:ext uri="{FF2B5EF4-FFF2-40B4-BE49-F238E27FC236}">
                  <a16:creationId xmlns:a16="http://schemas.microsoft.com/office/drawing/2014/main" id="{950C48AA-FF70-68ED-83E1-8D425182C18B}"/>
                </a:ext>
              </a:extLst>
            </p:cNvPr>
            <p:cNvGrpSpPr/>
            <p:nvPr/>
          </p:nvGrpSpPr>
          <p:grpSpPr>
            <a:xfrm>
              <a:off x="9425355" y="947766"/>
              <a:ext cx="693401" cy="703961"/>
              <a:chOff x="14924776" y="-191304"/>
              <a:chExt cx="1553805" cy="1851405"/>
            </a:xfrm>
          </p:grpSpPr>
          <p:sp>
            <p:nvSpPr>
              <p:cNvPr id="40" name="Google Shape;145;p6">
                <a:extLst>
                  <a:ext uri="{FF2B5EF4-FFF2-40B4-BE49-F238E27FC236}">
                    <a16:creationId xmlns:a16="http://schemas.microsoft.com/office/drawing/2014/main" id="{8C976A69-BCD2-C81B-4936-A0A6F3D6B1AA}"/>
                  </a:ext>
                </a:extLst>
              </p:cNvPr>
              <p:cNvSpPr/>
              <p:nvPr/>
            </p:nvSpPr>
            <p:spPr>
              <a:xfrm>
                <a:off x="14924776" y="-191304"/>
                <a:ext cx="1553805" cy="1342096"/>
              </a:xfrm>
              <a:prstGeom prst="ellipse">
                <a:avLst/>
              </a:prstGeom>
              <a:solidFill>
                <a:srgbClr val="CB2363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Google Shape;146;p6">
                <a:extLst>
                  <a:ext uri="{FF2B5EF4-FFF2-40B4-BE49-F238E27FC236}">
                    <a16:creationId xmlns:a16="http://schemas.microsoft.com/office/drawing/2014/main" id="{4DC22EF9-43FF-C9D7-2963-468A9B71E153}"/>
                  </a:ext>
                </a:extLst>
              </p:cNvPr>
              <p:cNvSpPr/>
              <p:nvPr/>
            </p:nvSpPr>
            <p:spPr>
              <a:xfrm>
                <a:off x="15235476" y="654875"/>
                <a:ext cx="1104481" cy="1005226"/>
              </a:xfrm>
              <a:custGeom>
                <a:avLst/>
                <a:gdLst/>
                <a:ahLst/>
                <a:cxnLst/>
                <a:rect l="l" t="t" r="r" b="b"/>
                <a:pathLst>
                  <a:path w="711212" h="628698" extrusionOk="0">
                    <a:moveTo>
                      <a:pt x="0" y="152188"/>
                    </a:moveTo>
                    <a:cubicBezTo>
                      <a:pt x="282146" y="369755"/>
                      <a:pt x="604850" y="211744"/>
                      <a:pt x="711212" y="0"/>
                    </a:cubicBezTo>
                    <a:cubicBezTo>
                      <a:pt x="633145" y="175886"/>
                      <a:pt x="487421" y="411770"/>
                      <a:pt x="294960" y="628698"/>
                    </a:cubicBezTo>
                    <a:cubicBezTo>
                      <a:pt x="339410" y="308023"/>
                      <a:pt x="203943" y="302099"/>
                      <a:pt x="0" y="152188"/>
                    </a:cubicBezTo>
                    <a:close/>
                  </a:path>
                </a:pathLst>
              </a:custGeom>
              <a:solidFill>
                <a:srgbClr val="CB2363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Google Shape;147;p6">
              <a:extLst>
                <a:ext uri="{FF2B5EF4-FFF2-40B4-BE49-F238E27FC236}">
                  <a16:creationId xmlns:a16="http://schemas.microsoft.com/office/drawing/2014/main" id="{888C5186-1184-8682-3FDA-BD769DFC3D6D}"/>
                </a:ext>
              </a:extLst>
            </p:cNvPr>
            <p:cNvGrpSpPr/>
            <p:nvPr/>
          </p:nvGrpSpPr>
          <p:grpSpPr>
            <a:xfrm>
              <a:off x="4545093" y="1895497"/>
              <a:ext cx="405108" cy="581739"/>
              <a:chOff x="-4034849" y="3950977"/>
              <a:chExt cx="1280847" cy="2158713"/>
            </a:xfrm>
          </p:grpSpPr>
          <p:sp>
            <p:nvSpPr>
              <p:cNvPr id="38" name="Google Shape;148;p6">
                <a:extLst>
                  <a:ext uri="{FF2B5EF4-FFF2-40B4-BE49-F238E27FC236}">
                    <a16:creationId xmlns:a16="http://schemas.microsoft.com/office/drawing/2014/main" id="{4E35B40A-F3A6-AECD-D3BF-97442060B2EB}"/>
                  </a:ext>
                </a:extLst>
              </p:cNvPr>
              <p:cNvSpPr/>
              <p:nvPr/>
            </p:nvSpPr>
            <p:spPr>
              <a:xfrm>
                <a:off x="-4034849" y="3950977"/>
                <a:ext cx="1280847" cy="1538762"/>
              </a:xfrm>
              <a:prstGeom prst="ellipse">
                <a:avLst/>
              </a:prstGeom>
              <a:solidFill>
                <a:srgbClr val="D6AA54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Google Shape;149;p6">
                <a:extLst>
                  <a:ext uri="{FF2B5EF4-FFF2-40B4-BE49-F238E27FC236}">
                    <a16:creationId xmlns:a16="http://schemas.microsoft.com/office/drawing/2014/main" id="{2934553E-791A-1FAD-0987-8B4D0C7B08DE}"/>
                  </a:ext>
                </a:extLst>
              </p:cNvPr>
              <p:cNvSpPr/>
              <p:nvPr/>
            </p:nvSpPr>
            <p:spPr>
              <a:xfrm>
                <a:off x="-3971968" y="4935868"/>
                <a:ext cx="1127366" cy="1173822"/>
              </a:xfrm>
              <a:custGeom>
                <a:avLst/>
                <a:gdLst/>
                <a:ahLst/>
                <a:cxnLst/>
                <a:rect l="l" t="t" r="r" b="b"/>
                <a:pathLst>
                  <a:path w="711212" h="628698" extrusionOk="0">
                    <a:moveTo>
                      <a:pt x="0" y="152188"/>
                    </a:moveTo>
                    <a:cubicBezTo>
                      <a:pt x="282146" y="369755"/>
                      <a:pt x="604850" y="211744"/>
                      <a:pt x="711212" y="0"/>
                    </a:cubicBezTo>
                    <a:cubicBezTo>
                      <a:pt x="633145" y="175886"/>
                      <a:pt x="487421" y="411770"/>
                      <a:pt x="294960" y="628698"/>
                    </a:cubicBezTo>
                    <a:cubicBezTo>
                      <a:pt x="339410" y="308023"/>
                      <a:pt x="203943" y="302099"/>
                      <a:pt x="0" y="152188"/>
                    </a:cubicBezTo>
                    <a:close/>
                  </a:path>
                </a:pathLst>
              </a:custGeom>
              <a:solidFill>
                <a:srgbClr val="D6AA54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Google Shape;150;p6">
              <a:extLst>
                <a:ext uri="{FF2B5EF4-FFF2-40B4-BE49-F238E27FC236}">
                  <a16:creationId xmlns:a16="http://schemas.microsoft.com/office/drawing/2014/main" id="{B57A7789-6F86-9FB1-46E1-039DAD33F861}"/>
                </a:ext>
              </a:extLst>
            </p:cNvPr>
            <p:cNvGrpSpPr/>
            <p:nvPr/>
          </p:nvGrpSpPr>
          <p:grpSpPr>
            <a:xfrm>
              <a:off x="10273640" y="957437"/>
              <a:ext cx="768059" cy="661057"/>
              <a:chOff x="10935686" y="-991730"/>
              <a:chExt cx="915490" cy="924781"/>
            </a:xfrm>
          </p:grpSpPr>
          <p:sp>
            <p:nvSpPr>
              <p:cNvPr id="36" name="Google Shape;151;p6">
                <a:extLst>
                  <a:ext uri="{FF2B5EF4-FFF2-40B4-BE49-F238E27FC236}">
                    <a16:creationId xmlns:a16="http://schemas.microsoft.com/office/drawing/2014/main" id="{265A284A-BE88-E934-9FDC-D9C30EECAD7E}"/>
                  </a:ext>
                </a:extLst>
              </p:cNvPr>
              <p:cNvSpPr/>
              <p:nvPr/>
            </p:nvSpPr>
            <p:spPr>
              <a:xfrm>
                <a:off x="10991392" y="-991730"/>
                <a:ext cx="859784" cy="73206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Google Shape;152;p6">
                <a:extLst>
                  <a:ext uri="{FF2B5EF4-FFF2-40B4-BE49-F238E27FC236}">
                    <a16:creationId xmlns:a16="http://schemas.microsoft.com/office/drawing/2014/main" id="{B0C49CFD-9E5B-4B17-6E11-8F8440CFF5C9}"/>
                  </a:ext>
                </a:extLst>
              </p:cNvPr>
              <p:cNvSpPr/>
              <p:nvPr/>
            </p:nvSpPr>
            <p:spPr>
              <a:xfrm>
                <a:off x="10935686" y="-683036"/>
                <a:ext cx="797820" cy="616087"/>
              </a:xfrm>
              <a:custGeom>
                <a:avLst/>
                <a:gdLst/>
                <a:ahLst/>
                <a:cxnLst/>
                <a:rect l="l" t="t" r="r" b="b"/>
                <a:pathLst>
                  <a:path w="711212" h="628698" extrusionOk="0">
                    <a:moveTo>
                      <a:pt x="0" y="152188"/>
                    </a:moveTo>
                    <a:cubicBezTo>
                      <a:pt x="282146" y="369755"/>
                      <a:pt x="604850" y="211744"/>
                      <a:pt x="711212" y="0"/>
                    </a:cubicBezTo>
                    <a:cubicBezTo>
                      <a:pt x="633145" y="175886"/>
                      <a:pt x="487421" y="411770"/>
                      <a:pt x="294960" y="628698"/>
                    </a:cubicBezTo>
                    <a:cubicBezTo>
                      <a:pt x="339410" y="308023"/>
                      <a:pt x="203943" y="302099"/>
                      <a:pt x="0" y="15218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" name="Google Shape;154;p6">
              <a:extLst>
                <a:ext uri="{FF2B5EF4-FFF2-40B4-BE49-F238E27FC236}">
                  <a16:creationId xmlns:a16="http://schemas.microsoft.com/office/drawing/2014/main" id="{385FBFC4-3C10-4E28-BEFF-DC1D94148F92}"/>
                </a:ext>
              </a:extLst>
            </p:cNvPr>
            <p:cNvGrpSpPr/>
            <p:nvPr/>
          </p:nvGrpSpPr>
          <p:grpSpPr>
            <a:xfrm>
              <a:off x="8191318" y="1111873"/>
              <a:ext cx="645301" cy="615165"/>
              <a:chOff x="1385415" y="-279344"/>
              <a:chExt cx="1038836" cy="1162298"/>
            </a:xfrm>
          </p:grpSpPr>
          <p:sp>
            <p:nvSpPr>
              <p:cNvPr id="34" name="Google Shape;155;p6">
                <a:extLst>
                  <a:ext uri="{FF2B5EF4-FFF2-40B4-BE49-F238E27FC236}">
                    <a16:creationId xmlns:a16="http://schemas.microsoft.com/office/drawing/2014/main" id="{B45EE8FA-4456-0D42-295D-CD59F5707F65}"/>
                  </a:ext>
                </a:extLst>
              </p:cNvPr>
              <p:cNvSpPr/>
              <p:nvPr/>
            </p:nvSpPr>
            <p:spPr>
              <a:xfrm>
                <a:off x="1399062" y="-279344"/>
                <a:ext cx="981126" cy="860759"/>
              </a:xfrm>
              <a:prstGeom prst="ellipse">
                <a:avLst/>
              </a:pr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Google Shape;156;p6">
                <a:extLst>
                  <a:ext uri="{FF2B5EF4-FFF2-40B4-BE49-F238E27FC236}">
                    <a16:creationId xmlns:a16="http://schemas.microsoft.com/office/drawing/2014/main" id="{AA9FB906-771D-F430-CB3B-EE58156BFCBE}"/>
                  </a:ext>
                </a:extLst>
              </p:cNvPr>
              <p:cNvSpPr/>
              <p:nvPr/>
            </p:nvSpPr>
            <p:spPr>
              <a:xfrm>
                <a:off x="1385415" y="163913"/>
                <a:ext cx="1038836" cy="719041"/>
              </a:xfrm>
              <a:custGeom>
                <a:avLst/>
                <a:gdLst/>
                <a:ahLst/>
                <a:cxnLst/>
                <a:rect l="l" t="t" r="r" b="b"/>
                <a:pathLst>
                  <a:path w="711212" h="628698" extrusionOk="0">
                    <a:moveTo>
                      <a:pt x="0" y="152188"/>
                    </a:moveTo>
                    <a:cubicBezTo>
                      <a:pt x="282146" y="369755"/>
                      <a:pt x="604850" y="211744"/>
                      <a:pt x="711212" y="0"/>
                    </a:cubicBezTo>
                    <a:cubicBezTo>
                      <a:pt x="633145" y="175886"/>
                      <a:pt x="487421" y="411770"/>
                      <a:pt x="294960" y="628698"/>
                    </a:cubicBezTo>
                    <a:cubicBezTo>
                      <a:pt x="339410" y="308023"/>
                      <a:pt x="203943" y="302099"/>
                      <a:pt x="0" y="152188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sz="1231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4" name="Google Shape;136;p6">
              <a:extLst>
                <a:ext uri="{FF2B5EF4-FFF2-40B4-BE49-F238E27FC236}">
                  <a16:creationId xmlns:a16="http://schemas.microsoft.com/office/drawing/2014/main" id="{E6D25225-DFC4-6B9E-2868-956909DE4E13}"/>
                </a:ext>
              </a:extLst>
            </p:cNvPr>
            <p:cNvSpPr/>
            <p:nvPr/>
          </p:nvSpPr>
          <p:spPr>
            <a:xfrm>
              <a:off x="2181636" y="2058023"/>
              <a:ext cx="2118973" cy="430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 err="1">
                  <a:solidFill>
                    <a:srgbClr val="A88000"/>
                  </a:solidFill>
                  <a:latin typeface="Calibri" pitchFamily="34" charset="0"/>
                  <a:cs typeface="Calibri" pitchFamily="34" charset="0"/>
                </a:rPr>
                <a:t>Webinar</a:t>
              </a:r>
              <a:r>
                <a:rPr lang="pt-BR" sz="1031" b="1" dirty="0">
                  <a:solidFill>
                    <a:srgbClr val="A88000"/>
                  </a:solidFill>
                  <a:latin typeface="Calibri" pitchFamily="34" charset="0"/>
                  <a:cs typeface="Calibri" pitchFamily="34" charset="0"/>
                </a:rPr>
                <a:t> construído em parceria com Abrasca, </a:t>
              </a:r>
              <a:r>
                <a:rPr lang="pt-BR" sz="1031" b="1" dirty="0" err="1">
                  <a:solidFill>
                    <a:srgbClr val="A88000"/>
                  </a:solidFill>
                  <a:latin typeface="Calibri" pitchFamily="34" charset="0"/>
                  <a:cs typeface="Calibri" pitchFamily="34" charset="0"/>
                </a:rPr>
                <a:t>Febraban</a:t>
              </a:r>
              <a:r>
                <a:rPr lang="pt-BR" sz="1031" b="1" dirty="0">
                  <a:solidFill>
                    <a:srgbClr val="A88000"/>
                  </a:solidFill>
                  <a:latin typeface="Calibri" pitchFamily="34" charset="0"/>
                  <a:cs typeface="Calibri" pitchFamily="34" charset="0"/>
                </a:rPr>
                <a:t> e </a:t>
              </a:r>
              <a:r>
                <a:rPr lang="pt-BR" sz="1031" b="1" dirty="0" err="1">
                  <a:solidFill>
                    <a:srgbClr val="A88000"/>
                  </a:solidFill>
                  <a:latin typeface="Calibri" pitchFamily="34" charset="0"/>
                  <a:cs typeface="Calibri" pitchFamily="34" charset="0"/>
                </a:rPr>
                <a:t>Getap</a:t>
              </a:r>
              <a:endParaRPr sz="1031" b="1" dirty="0">
                <a:solidFill>
                  <a:srgbClr val="A88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Google Shape;157;p6">
              <a:extLst>
                <a:ext uri="{FF2B5EF4-FFF2-40B4-BE49-F238E27FC236}">
                  <a16:creationId xmlns:a16="http://schemas.microsoft.com/office/drawing/2014/main" id="{6C7CEDDB-878E-954E-8C86-BF153B1577BF}"/>
                </a:ext>
              </a:extLst>
            </p:cNvPr>
            <p:cNvSpPr txBox="1"/>
            <p:nvPr/>
          </p:nvSpPr>
          <p:spPr>
            <a:xfrm>
              <a:off x="8560179" y="2512184"/>
              <a:ext cx="1296059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125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Curso de Conformidade e Comportamento</a:t>
              </a:r>
              <a:endParaRPr sz="1125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Google Shape;158;p6">
              <a:extLst>
                <a:ext uri="{FF2B5EF4-FFF2-40B4-BE49-F238E27FC236}">
                  <a16:creationId xmlns:a16="http://schemas.microsoft.com/office/drawing/2014/main" id="{772E381A-4DA0-EA16-1654-60991E08A248}"/>
                </a:ext>
              </a:extLst>
            </p:cNvPr>
            <p:cNvSpPr/>
            <p:nvPr/>
          </p:nvSpPr>
          <p:spPr>
            <a:xfrm>
              <a:off x="5104216" y="443329"/>
              <a:ext cx="1742795" cy="599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rgbClr val="487B78"/>
                  </a:solidFill>
                  <a:latin typeface="Calibri" pitchFamily="34" charset="0"/>
                  <a:cs typeface="Calibri" pitchFamily="34" charset="0"/>
                </a:rPr>
                <a:t>Videoconferências individuais com 44 Grupos Econômicos</a:t>
              </a:r>
              <a:endParaRPr sz="1031" b="1" dirty="0">
                <a:solidFill>
                  <a:srgbClr val="487B7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Google Shape;159;p6">
              <a:extLst>
                <a:ext uri="{FF2B5EF4-FFF2-40B4-BE49-F238E27FC236}">
                  <a16:creationId xmlns:a16="http://schemas.microsoft.com/office/drawing/2014/main" id="{4B2D1FCC-FED3-ED4A-A557-2834F6C0384D}"/>
                </a:ext>
              </a:extLst>
            </p:cNvPr>
            <p:cNvSpPr/>
            <p:nvPr/>
          </p:nvSpPr>
          <p:spPr>
            <a:xfrm>
              <a:off x="5596647" y="1096962"/>
              <a:ext cx="626949" cy="460563"/>
            </a:xfrm>
            <a:prstGeom prst="ellipse">
              <a:avLst/>
            </a:prstGeom>
            <a:solidFill>
              <a:srgbClr val="487B78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18" name="Google Shape;160;p6">
              <a:extLst>
                <a:ext uri="{FF2B5EF4-FFF2-40B4-BE49-F238E27FC236}">
                  <a16:creationId xmlns:a16="http://schemas.microsoft.com/office/drawing/2014/main" id="{3C3288FC-46D5-5703-CB16-4E9F8C4A6AC5}"/>
                </a:ext>
              </a:extLst>
            </p:cNvPr>
            <p:cNvSpPr/>
            <p:nvPr/>
          </p:nvSpPr>
          <p:spPr>
            <a:xfrm>
              <a:off x="5670167" y="1340963"/>
              <a:ext cx="553430" cy="421915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19" name="Google Shape;161;p6">
              <a:extLst>
                <a:ext uri="{FF2B5EF4-FFF2-40B4-BE49-F238E27FC236}">
                  <a16:creationId xmlns:a16="http://schemas.microsoft.com/office/drawing/2014/main" id="{60DD5526-F835-3432-FAB0-2965DACC90F3}"/>
                </a:ext>
              </a:extLst>
            </p:cNvPr>
            <p:cNvSpPr/>
            <p:nvPr/>
          </p:nvSpPr>
          <p:spPr>
            <a:xfrm>
              <a:off x="822996" y="2586991"/>
              <a:ext cx="2083066" cy="599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Portaria RFB nº 28, de 15 de Abril de 2021 – Criou o Comitê Gestor</a:t>
              </a:r>
              <a:endParaRPr sz="103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Google Shape;162;p6">
              <a:extLst>
                <a:ext uri="{FF2B5EF4-FFF2-40B4-BE49-F238E27FC236}">
                  <a16:creationId xmlns:a16="http://schemas.microsoft.com/office/drawing/2014/main" id="{C955B1E6-7324-1076-9ECB-35CE857A90A6}"/>
                </a:ext>
              </a:extLst>
            </p:cNvPr>
            <p:cNvSpPr/>
            <p:nvPr/>
          </p:nvSpPr>
          <p:spPr>
            <a:xfrm>
              <a:off x="2802573" y="2449196"/>
              <a:ext cx="457804" cy="5053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21" name="Google Shape;163;p6">
              <a:extLst>
                <a:ext uri="{FF2B5EF4-FFF2-40B4-BE49-F238E27FC236}">
                  <a16:creationId xmlns:a16="http://schemas.microsoft.com/office/drawing/2014/main" id="{C860B662-CDFD-174E-A534-103EC6502914}"/>
                </a:ext>
              </a:extLst>
            </p:cNvPr>
            <p:cNvSpPr/>
            <p:nvPr/>
          </p:nvSpPr>
          <p:spPr>
            <a:xfrm>
              <a:off x="2802573" y="2646891"/>
              <a:ext cx="457804" cy="646289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22" name="Google Shape;162;p6">
              <a:extLst>
                <a:ext uri="{FF2B5EF4-FFF2-40B4-BE49-F238E27FC236}">
                  <a16:creationId xmlns:a16="http://schemas.microsoft.com/office/drawing/2014/main" id="{4044D870-28C3-84E2-F958-6C6CB2F222DC}"/>
                </a:ext>
              </a:extLst>
            </p:cNvPr>
            <p:cNvSpPr/>
            <p:nvPr/>
          </p:nvSpPr>
          <p:spPr>
            <a:xfrm>
              <a:off x="6997997" y="1868419"/>
              <a:ext cx="434488" cy="404601"/>
            </a:xfrm>
            <a:prstGeom prst="ellipse">
              <a:avLst/>
            </a:prstGeom>
            <a:solidFill>
              <a:srgbClr val="E82302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23" name="Google Shape;163;p6">
              <a:extLst>
                <a:ext uri="{FF2B5EF4-FFF2-40B4-BE49-F238E27FC236}">
                  <a16:creationId xmlns:a16="http://schemas.microsoft.com/office/drawing/2014/main" id="{A6F20589-A23F-DDCB-F07C-3B0BAB4FC49E}"/>
                </a:ext>
              </a:extLst>
            </p:cNvPr>
            <p:cNvSpPr/>
            <p:nvPr/>
          </p:nvSpPr>
          <p:spPr>
            <a:xfrm>
              <a:off x="7062905" y="2182554"/>
              <a:ext cx="341547" cy="180000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E82302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24" name="Google Shape;136;p6">
              <a:extLst>
                <a:ext uri="{FF2B5EF4-FFF2-40B4-BE49-F238E27FC236}">
                  <a16:creationId xmlns:a16="http://schemas.microsoft.com/office/drawing/2014/main" id="{1E578B76-0455-AD92-EADB-25CD868E5E5C}"/>
                </a:ext>
              </a:extLst>
            </p:cNvPr>
            <p:cNvSpPr/>
            <p:nvPr/>
          </p:nvSpPr>
          <p:spPr>
            <a:xfrm>
              <a:off x="7445034" y="2085985"/>
              <a:ext cx="2118974" cy="430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rgbClr val="E82302"/>
                  </a:solidFill>
                  <a:latin typeface="Calibri" pitchFamily="34" charset="0"/>
                  <a:cs typeface="Calibri" pitchFamily="34" charset="0"/>
                </a:rPr>
                <a:t>Assinatura dos protocolos </a:t>
              </a:r>
            </a:p>
            <a:p>
              <a:r>
                <a:rPr lang="pt-BR" sz="1031" b="1" dirty="0">
                  <a:solidFill>
                    <a:srgbClr val="E82302"/>
                  </a:solidFill>
                  <a:latin typeface="Calibri" pitchFamily="34" charset="0"/>
                  <a:cs typeface="Calibri" pitchFamily="34" charset="0"/>
                </a:rPr>
                <a:t>de cooperação com associações</a:t>
              </a:r>
              <a:endParaRPr sz="1031" b="1" dirty="0">
                <a:solidFill>
                  <a:srgbClr val="E8230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Google Shape;138;p6">
              <a:extLst>
                <a:ext uri="{FF2B5EF4-FFF2-40B4-BE49-F238E27FC236}">
                  <a16:creationId xmlns:a16="http://schemas.microsoft.com/office/drawing/2014/main" id="{EDB6C8D0-DA8E-B4E2-0BF3-03FB25933108}"/>
                </a:ext>
              </a:extLst>
            </p:cNvPr>
            <p:cNvSpPr/>
            <p:nvPr/>
          </p:nvSpPr>
          <p:spPr>
            <a:xfrm>
              <a:off x="7003340" y="384007"/>
              <a:ext cx="1549118" cy="769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Protótipos: Modelo Confia, Código de Boas Práticas, Marco de Controle Fiscal</a:t>
              </a:r>
              <a:endParaRPr sz="103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Google Shape;155;p6">
              <a:extLst>
                <a:ext uri="{FF2B5EF4-FFF2-40B4-BE49-F238E27FC236}">
                  <a16:creationId xmlns:a16="http://schemas.microsoft.com/office/drawing/2014/main" id="{9BD40018-7835-426C-CC2A-E2D60A37C881}"/>
                </a:ext>
              </a:extLst>
            </p:cNvPr>
            <p:cNvSpPr/>
            <p:nvPr/>
          </p:nvSpPr>
          <p:spPr>
            <a:xfrm>
              <a:off x="6901071" y="1127956"/>
              <a:ext cx="425826" cy="4158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27" name="Google Shape;156;p6">
              <a:extLst>
                <a:ext uri="{FF2B5EF4-FFF2-40B4-BE49-F238E27FC236}">
                  <a16:creationId xmlns:a16="http://schemas.microsoft.com/office/drawing/2014/main" id="{8A6AC4B9-B113-FEF4-A468-EFE219641F13}"/>
                </a:ext>
              </a:extLst>
            </p:cNvPr>
            <p:cNvSpPr/>
            <p:nvPr/>
          </p:nvSpPr>
          <p:spPr>
            <a:xfrm>
              <a:off x="6928774" y="1313132"/>
              <a:ext cx="343772" cy="509853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28" name="Google Shape;162;p6">
              <a:extLst>
                <a:ext uri="{FF2B5EF4-FFF2-40B4-BE49-F238E27FC236}">
                  <a16:creationId xmlns:a16="http://schemas.microsoft.com/office/drawing/2014/main" id="{ADB9EFF6-47FE-AD39-F8CE-3BD05BEA5A9E}"/>
                </a:ext>
              </a:extLst>
            </p:cNvPr>
            <p:cNvSpPr/>
            <p:nvPr/>
          </p:nvSpPr>
          <p:spPr>
            <a:xfrm>
              <a:off x="7272546" y="2556932"/>
              <a:ext cx="434487" cy="4704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Google Shape;163;p6">
              <a:extLst>
                <a:ext uri="{FF2B5EF4-FFF2-40B4-BE49-F238E27FC236}">
                  <a16:creationId xmlns:a16="http://schemas.microsoft.com/office/drawing/2014/main" id="{43D3C0BA-14D5-080B-AB19-E4121690630F}"/>
                </a:ext>
              </a:extLst>
            </p:cNvPr>
            <p:cNvSpPr/>
            <p:nvPr/>
          </p:nvSpPr>
          <p:spPr>
            <a:xfrm>
              <a:off x="7300243" y="2866474"/>
              <a:ext cx="392501" cy="297456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lt1"/>
                </a:solidFill>
              </a:endParaRPr>
            </a:p>
          </p:txBody>
        </p:sp>
        <p:sp>
          <p:nvSpPr>
            <p:cNvPr id="30" name="Google Shape;161;p6">
              <a:extLst>
                <a:ext uri="{FF2B5EF4-FFF2-40B4-BE49-F238E27FC236}">
                  <a16:creationId xmlns:a16="http://schemas.microsoft.com/office/drawing/2014/main" id="{856A04AF-8217-A5A5-A51C-DE43F655285C}"/>
                </a:ext>
              </a:extLst>
            </p:cNvPr>
            <p:cNvSpPr/>
            <p:nvPr/>
          </p:nvSpPr>
          <p:spPr>
            <a:xfrm>
              <a:off x="5368306" y="2662446"/>
              <a:ext cx="2273229" cy="430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Reuniões de alinhamento com todas as áreas RFB</a:t>
              </a:r>
              <a:endParaRPr sz="103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Google Shape;158;p6">
              <a:extLst>
                <a:ext uri="{FF2B5EF4-FFF2-40B4-BE49-F238E27FC236}">
                  <a16:creationId xmlns:a16="http://schemas.microsoft.com/office/drawing/2014/main" id="{1F7507A1-298F-8EE5-6CDA-2BB8B84CAE6C}"/>
                </a:ext>
              </a:extLst>
            </p:cNvPr>
            <p:cNvSpPr/>
            <p:nvPr/>
          </p:nvSpPr>
          <p:spPr>
            <a:xfrm>
              <a:off x="3644083" y="719738"/>
              <a:ext cx="1742795" cy="599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031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Cursos: Gestão Riscos e comportamento do contribuinte</a:t>
              </a:r>
              <a:endParaRPr sz="1031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Google Shape;159;p6">
              <a:extLst>
                <a:ext uri="{FF2B5EF4-FFF2-40B4-BE49-F238E27FC236}">
                  <a16:creationId xmlns:a16="http://schemas.microsoft.com/office/drawing/2014/main" id="{228F865D-5F74-CB25-359E-BD517A40EF31}"/>
                </a:ext>
              </a:extLst>
            </p:cNvPr>
            <p:cNvSpPr/>
            <p:nvPr/>
          </p:nvSpPr>
          <p:spPr>
            <a:xfrm>
              <a:off x="4062125" y="1340571"/>
              <a:ext cx="502857" cy="39237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33" name="Google Shape;160;p6">
              <a:extLst>
                <a:ext uri="{FF2B5EF4-FFF2-40B4-BE49-F238E27FC236}">
                  <a16:creationId xmlns:a16="http://schemas.microsoft.com/office/drawing/2014/main" id="{87ED2691-88B5-AADC-5903-0B5E6047C01A}"/>
                </a:ext>
              </a:extLst>
            </p:cNvPr>
            <p:cNvSpPr/>
            <p:nvPr/>
          </p:nvSpPr>
          <p:spPr>
            <a:xfrm>
              <a:off x="4038042" y="1503051"/>
              <a:ext cx="553430" cy="421915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76DB442-2383-216A-9DCD-43C25B7AF5A1}"/>
              </a:ext>
            </a:extLst>
          </p:cNvPr>
          <p:cNvGrpSpPr/>
          <p:nvPr/>
        </p:nvGrpSpPr>
        <p:grpSpPr>
          <a:xfrm>
            <a:off x="3359888" y="3480022"/>
            <a:ext cx="1806105" cy="951342"/>
            <a:chOff x="8968796" y="497346"/>
            <a:chExt cx="2839164" cy="1178792"/>
          </a:xfrm>
        </p:grpSpPr>
        <p:sp>
          <p:nvSpPr>
            <p:cNvPr id="47" name="Google Shape;151;p6">
              <a:extLst>
                <a:ext uri="{FF2B5EF4-FFF2-40B4-BE49-F238E27FC236}">
                  <a16:creationId xmlns:a16="http://schemas.microsoft.com/office/drawing/2014/main" id="{87FA4C66-0CA9-BEE1-B69B-01D604D12C9C}"/>
                </a:ext>
              </a:extLst>
            </p:cNvPr>
            <p:cNvSpPr/>
            <p:nvPr/>
          </p:nvSpPr>
          <p:spPr>
            <a:xfrm>
              <a:off x="8968796" y="539979"/>
              <a:ext cx="1182751" cy="74569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48" name="Google Shape;152;p6">
              <a:extLst>
                <a:ext uri="{FF2B5EF4-FFF2-40B4-BE49-F238E27FC236}">
                  <a16:creationId xmlns:a16="http://schemas.microsoft.com/office/drawing/2014/main" id="{386B5A1C-FB0F-C0AF-330D-90582AB2752B}"/>
                </a:ext>
              </a:extLst>
            </p:cNvPr>
            <p:cNvSpPr/>
            <p:nvPr/>
          </p:nvSpPr>
          <p:spPr>
            <a:xfrm>
              <a:off x="9055331" y="886429"/>
              <a:ext cx="953220" cy="789709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49" name="Google Shape;161;p6">
              <a:extLst>
                <a:ext uri="{FF2B5EF4-FFF2-40B4-BE49-F238E27FC236}">
                  <a16:creationId xmlns:a16="http://schemas.microsoft.com/office/drawing/2014/main" id="{4AED2787-5D18-272D-074E-678255912F83}"/>
                </a:ext>
              </a:extLst>
            </p:cNvPr>
            <p:cNvSpPr/>
            <p:nvPr/>
          </p:nvSpPr>
          <p:spPr>
            <a:xfrm>
              <a:off x="10151547" y="497346"/>
              <a:ext cx="1656413" cy="461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8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Piloto</a:t>
              </a:r>
              <a:endParaRPr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ED3C096-80FB-AAF9-A00D-D44ACF9D7188}"/>
              </a:ext>
            </a:extLst>
          </p:cNvPr>
          <p:cNvGrpSpPr/>
          <p:nvPr/>
        </p:nvGrpSpPr>
        <p:grpSpPr>
          <a:xfrm>
            <a:off x="6542619" y="3260762"/>
            <a:ext cx="1663998" cy="938964"/>
            <a:chOff x="4261918" y="5947130"/>
            <a:chExt cx="2662419" cy="1436761"/>
          </a:xfrm>
        </p:grpSpPr>
        <p:sp>
          <p:nvSpPr>
            <p:cNvPr id="51" name="Google Shape;163;p6">
              <a:extLst>
                <a:ext uri="{FF2B5EF4-FFF2-40B4-BE49-F238E27FC236}">
                  <a16:creationId xmlns:a16="http://schemas.microsoft.com/office/drawing/2014/main" id="{601FCB50-E6E3-DF07-064C-142BE223534F}"/>
                </a:ext>
              </a:extLst>
            </p:cNvPr>
            <p:cNvSpPr/>
            <p:nvPr/>
          </p:nvSpPr>
          <p:spPr>
            <a:xfrm>
              <a:off x="4286037" y="6426714"/>
              <a:ext cx="522873" cy="653223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CB2363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52" name="Google Shape;162;p6">
              <a:extLst>
                <a:ext uri="{FF2B5EF4-FFF2-40B4-BE49-F238E27FC236}">
                  <a16:creationId xmlns:a16="http://schemas.microsoft.com/office/drawing/2014/main" id="{5E137865-2AC9-3A71-0091-3D5E7AF901B5}"/>
                </a:ext>
              </a:extLst>
            </p:cNvPr>
            <p:cNvSpPr/>
            <p:nvPr/>
          </p:nvSpPr>
          <p:spPr>
            <a:xfrm>
              <a:off x="4261918" y="5947130"/>
              <a:ext cx="592498" cy="820113"/>
            </a:xfrm>
            <a:prstGeom prst="ellipse">
              <a:avLst/>
            </a:prstGeom>
            <a:solidFill>
              <a:srgbClr val="CB2363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53" name="Google Shape;161;p6">
              <a:extLst>
                <a:ext uri="{FF2B5EF4-FFF2-40B4-BE49-F238E27FC236}">
                  <a16:creationId xmlns:a16="http://schemas.microsoft.com/office/drawing/2014/main" id="{FC254495-EE03-DE53-745A-4A24F1838E49}"/>
                </a:ext>
              </a:extLst>
            </p:cNvPr>
            <p:cNvSpPr/>
            <p:nvPr/>
          </p:nvSpPr>
          <p:spPr>
            <a:xfrm>
              <a:off x="4841271" y="6324024"/>
              <a:ext cx="2083066" cy="1059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313" b="1" dirty="0">
                  <a:solidFill>
                    <a:srgbClr val="CB2363"/>
                  </a:solidFill>
                  <a:latin typeface="Calibri" pitchFamily="34" charset="0"/>
                  <a:cs typeface="Calibri" pitchFamily="34" charset="0"/>
                </a:rPr>
                <a:t>Criação Câmaras Temáticas</a:t>
              </a:r>
              <a:endParaRPr sz="1313" dirty="0">
                <a:solidFill>
                  <a:srgbClr val="CB2363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09347A13-60E8-7DDE-49FD-D119CD4B86AA}"/>
              </a:ext>
            </a:extLst>
          </p:cNvPr>
          <p:cNvGrpSpPr/>
          <p:nvPr/>
        </p:nvGrpSpPr>
        <p:grpSpPr>
          <a:xfrm>
            <a:off x="8005645" y="3012129"/>
            <a:ext cx="1303293" cy="1768863"/>
            <a:chOff x="5582906" y="208845"/>
            <a:chExt cx="1390179" cy="1886788"/>
          </a:xfrm>
        </p:grpSpPr>
        <p:sp>
          <p:nvSpPr>
            <p:cNvPr id="55" name="Google Shape;162;p6">
              <a:extLst>
                <a:ext uri="{FF2B5EF4-FFF2-40B4-BE49-F238E27FC236}">
                  <a16:creationId xmlns:a16="http://schemas.microsoft.com/office/drawing/2014/main" id="{533B4B70-BA6A-3195-891C-D7386CFDAE08}"/>
                </a:ext>
              </a:extLst>
            </p:cNvPr>
            <p:cNvSpPr/>
            <p:nvPr/>
          </p:nvSpPr>
          <p:spPr>
            <a:xfrm>
              <a:off x="5755900" y="1326092"/>
              <a:ext cx="510420" cy="4707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Google Shape;163;p6">
              <a:extLst>
                <a:ext uri="{FF2B5EF4-FFF2-40B4-BE49-F238E27FC236}">
                  <a16:creationId xmlns:a16="http://schemas.microsoft.com/office/drawing/2014/main" id="{600B7E24-7CCB-9405-F1C0-90B32F95C223}"/>
                </a:ext>
              </a:extLst>
            </p:cNvPr>
            <p:cNvSpPr/>
            <p:nvPr/>
          </p:nvSpPr>
          <p:spPr>
            <a:xfrm>
              <a:off x="5916432" y="1543826"/>
              <a:ext cx="341547" cy="551807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57" name="Google Shape;161;p6">
              <a:extLst>
                <a:ext uri="{FF2B5EF4-FFF2-40B4-BE49-F238E27FC236}">
                  <a16:creationId xmlns:a16="http://schemas.microsoft.com/office/drawing/2014/main" id="{530FC151-9CBF-2190-07D9-88DC91100E7E}"/>
                </a:ext>
              </a:extLst>
            </p:cNvPr>
            <p:cNvSpPr/>
            <p:nvPr/>
          </p:nvSpPr>
          <p:spPr>
            <a:xfrm>
              <a:off x="5582906" y="208845"/>
              <a:ext cx="1390179" cy="1169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313" b="1" dirty="0">
                  <a:solidFill>
                    <a:srgbClr val="FFC000"/>
                  </a:solidFill>
                  <a:latin typeface="Calibri" pitchFamily="34" charset="0"/>
                  <a:cs typeface="Calibri" pitchFamily="34" charset="0"/>
                </a:rPr>
                <a:t>Minuta do Estatuto e arquitetura do Fórum de Diálogo</a:t>
              </a:r>
              <a:endParaRPr sz="1313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5D3B33D1-8DB9-4814-1C78-C02D32162BD0}"/>
              </a:ext>
            </a:extLst>
          </p:cNvPr>
          <p:cNvGrpSpPr/>
          <p:nvPr/>
        </p:nvGrpSpPr>
        <p:grpSpPr>
          <a:xfrm>
            <a:off x="8812801" y="3524293"/>
            <a:ext cx="1552307" cy="1579903"/>
            <a:chOff x="3305698" y="1339988"/>
            <a:chExt cx="1655794" cy="1685230"/>
          </a:xfrm>
        </p:grpSpPr>
        <p:sp>
          <p:nvSpPr>
            <p:cNvPr id="59" name="Google Shape;162;p6">
              <a:extLst>
                <a:ext uri="{FF2B5EF4-FFF2-40B4-BE49-F238E27FC236}">
                  <a16:creationId xmlns:a16="http://schemas.microsoft.com/office/drawing/2014/main" id="{E10F2B93-DDF3-071C-916F-8BF942AF7162}"/>
                </a:ext>
              </a:extLst>
            </p:cNvPr>
            <p:cNvSpPr/>
            <p:nvPr/>
          </p:nvSpPr>
          <p:spPr>
            <a:xfrm>
              <a:off x="3657593" y="1339988"/>
              <a:ext cx="510421" cy="600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Google Shape;163;p6">
              <a:extLst>
                <a:ext uri="{FF2B5EF4-FFF2-40B4-BE49-F238E27FC236}">
                  <a16:creationId xmlns:a16="http://schemas.microsoft.com/office/drawing/2014/main" id="{175731FA-08E9-C295-ABA4-A32CBC4608EC}"/>
                </a:ext>
              </a:extLst>
            </p:cNvPr>
            <p:cNvSpPr/>
            <p:nvPr/>
          </p:nvSpPr>
          <p:spPr>
            <a:xfrm>
              <a:off x="3671830" y="1698213"/>
              <a:ext cx="510420" cy="470708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61" name="Google Shape;161;p6">
              <a:extLst>
                <a:ext uri="{FF2B5EF4-FFF2-40B4-BE49-F238E27FC236}">
                  <a16:creationId xmlns:a16="http://schemas.microsoft.com/office/drawing/2014/main" id="{32A75FAC-F608-F52D-2889-0A080291557D}"/>
                </a:ext>
              </a:extLst>
            </p:cNvPr>
            <p:cNvSpPr/>
            <p:nvPr/>
          </p:nvSpPr>
          <p:spPr>
            <a:xfrm>
              <a:off x="3305698" y="2286388"/>
              <a:ext cx="1655794" cy="738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313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Pesquisa c/ servidores e contribuintes</a:t>
              </a:r>
              <a:endParaRPr sz="1313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2" name="Google Shape;151;p6">
            <a:extLst>
              <a:ext uri="{FF2B5EF4-FFF2-40B4-BE49-F238E27FC236}">
                <a16:creationId xmlns:a16="http://schemas.microsoft.com/office/drawing/2014/main" id="{A4E44061-5D0B-48B4-0925-5DF3C5D874A5}"/>
              </a:ext>
            </a:extLst>
          </p:cNvPr>
          <p:cNvSpPr/>
          <p:nvPr/>
        </p:nvSpPr>
        <p:spPr>
          <a:xfrm>
            <a:off x="7759500" y="2487425"/>
            <a:ext cx="631771" cy="4037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85711" tIns="42844" rIns="85711" bIns="428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231">
              <a:solidFill>
                <a:schemeClr val="lt1"/>
              </a:solidFill>
            </a:endParaRPr>
          </a:p>
        </p:txBody>
      </p:sp>
      <p:sp>
        <p:nvSpPr>
          <p:cNvPr id="63" name="Google Shape;157;p6">
            <a:extLst>
              <a:ext uri="{FF2B5EF4-FFF2-40B4-BE49-F238E27FC236}">
                <a16:creationId xmlns:a16="http://schemas.microsoft.com/office/drawing/2014/main" id="{351B099C-4FAA-1435-6319-BFC7067EB50F}"/>
              </a:ext>
            </a:extLst>
          </p:cNvPr>
          <p:cNvSpPr txBox="1"/>
          <p:nvPr/>
        </p:nvSpPr>
        <p:spPr>
          <a:xfrm>
            <a:off x="10262367" y="311245"/>
            <a:ext cx="1215055" cy="4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11" tIns="42844" rIns="85711" bIns="42844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25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Equipe Confia RFB – 10/2020</a:t>
            </a:r>
            <a:endParaRPr sz="1125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id="{D2796472-1D46-74A0-1140-FF44800CE53C}"/>
              </a:ext>
            </a:extLst>
          </p:cNvPr>
          <p:cNvSpPr/>
          <p:nvPr/>
        </p:nvSpPr>
        <p:spPr>
          <a:xfrm>
            <a:off x="7785824" y="2680661"/>
            <a:ext cx="613105" cy="352187"/>
          </a:xfrm>
          <a:custGeom>
            <a:avLst/>
            <a:gdLst>
              <a:gd name="connsiteX0" fmla="*/ 0 w 681037"/>
              <a:gd name="connsiteY0" fmla="*/ 0 h 742950"/>
              <a:gd name="connsiteX1" fmla="*/ 681037 w 681037"/>
              <a:gd name="connsiteY1" fmla="*/ 0 h 742950"/>
              <a:gd name="connsiteX2" fmla="*/ 681037 w 681037"/>
              <a:gd name="connsiteY2" fmla="*/ 742950 h 742950"/>
              <a:gd name="connsiteX3" fmla="*/ 0 w 681037"/>
              <a:gd name="connsiteY3" fmla="*/ 742950 h 742950"/>
              <a:gd name="connsiteX4" fmla="*/ 0 w 681037"/>
              <a:gd name="connsiteY4" fmla="*/ 0 h 742950"/>
              <a:gd name="connsiteX0" fmla="*/ 0 w 1114424"/>
              <a:gd name="connsiteY0" fmla="*/ 0 h 742950"/>
              <a:gd name="connsiteX1" fmla="*/ 1114424 w 1114424"/>
              <a:gd name="connsiteY1" fmla="*/ 138113 h 742950"/>
              <a:gd name="connsiteX2" fmla="*/ 681037 w 1114424"/>
              <a:gd name="connsiteY2" fmla="*/ 742950 h 742950"/>
              <a:gd name="connsiteX3" fmla="*/ 0 w 1114424"/>
              <a:gd name="connsiteY3" fmla="*/ 742950 h 742950"/>
              <a:gd name="connsiteX4" fmla="*/ 0 w 1114424"/>
              <a:gd name="connsiteY4" fmla="*/ 0 h 742950"/>
              <a:gd name="connsiteX0" fmla="*/ 0 w 1104899"/>
              <a:gd name="connsiteY0" fmla="*/ 0 h 742950"/>
              <a:gd name="connsiteX1" fmla="*/ 1104899 w 1104899"/>
              <a:gd name="connsiteY1" fmla="*/ 142875 h 742950"/>
              <a:gd name="connsiteX2" fmla="*/ 681037 w 1104899"/>
              <a:gd name="connsiteY2" fmla="*/ 742950 h 742950"/>
              <a:gd name="connsiteX3" fmla="*/ 0 w 1104899"/>
              <a:gd name="connsiteY3" fmla="*/ 742950 h 742950"/>
              <a:gd name="connsiteX4" fmla="*/ 0 w 1104899"/>
              <a:gd name="connsiteY4" fmla="*/ 0 h 742950"/>
              <a:gd name="connsiteX0" fmla="*/ 400050 w 1104899"/>
              <a:gd name="connsiteY0" fmla="*/ 152400 h 600075"/>
              <a:gd name="connsiteX1" fmla="*/ 1104899 w 1104899"/>
              <a:gd name="connsiteY1" fmla="*/ 0 h 600075"/>
              <a:gd name="connsiteX2" fmla="*/ 681037 w 1104899"/>
              <a:gd name="connsiteY2" fmla="*/ 600075 h 600075"/>
              <a:gd name="connsiteX3" fmla="*/ 0 w 1104899"/>
              <a:gd name="connsiteY3" fmla="*/ 600075 h 600075"/>
              <a:gd name="connsiteX4" fmla="*/ 400050 w 1104899"/>
              <a:gd name="connsiteY4" fmla="*/ 152400 h 600075"/>
              <a:gd name="connsiteX0" fmla="*/ 0 w 704849"/>
              <a:gd name="connsiteY0" fmla="*/ 152400 h 600075"/>
              <a:gd name="connsiteX1" fmla="*/ 704849 w 704849"/>
              <a:gd name="connsiteY1" fmla="*/ 0 h 600075"/>
              <a:gd name="connsiteX2" fmla="*/ 280987 w 704849"/>
              <a:gd name="connsiteY2" fmla="*/ 600075 h 600075"/>
              <a:gd name="connsiteX3" fmla="*/ 0 w 704849"/>
              <a:gd name="connsiteY3" fmla="*/ 152400 h 600075"/>
              <a:gd name="connsiteX0" fmla="*/ 0 w 704849"/>
              <a:gd name="connsiteY0" fmla="*/ 152400 h 600075"/>
              <a:gd name="connsiteX1" fmla="*/ 704849 w 704849"/>
              <a:gd name="connsiteY1" fmla="*/ 0 h 600075"/>
              <a:gd name="connsiteX2" fmla="*/ 280987 w 704849"/>
              <a:gd name="connsiteY2" fmla="*/ 600075 h 600075"/>
              <a:gd name="connsiteX3" fmla="*/ 0 w 704849"/>
              <a:gd name="connsiteY3" fmla="*/ 152400 h 600075"/>
              <a:gd name="connsiteX0" fmla="*/ 0 w 704849"/>
              <a:gd name="connsiteY0" fmla="*/ 152400 h 600075"/>
              <a:gd name="connsiteX1" fmla="*/ 704849 w 704849"/>
              <a:gd name="connsiteY1" fmla="*/ 0 h 600075"/>
              <a:gd name="connsiteX2" fmla="*/ 280987 w 704849"/>
              <a:gd name="connsiteY2" fmla="*/ 600075 h 600075"/>
              <a:gd name="connsiteX3" fmla="*/ 0 w 704849"/>
              <a:gd name="connsiteY3" fmla="*/ 152400 h 600075"/>
              <a:gd name="connsiteX0" fmla="*/ 0 w 704849"/>
              <a:gd name="connsiteY0" fmla="*/ 152400 h 609600"/>
              <a:gd name="connsiteX1" fmla="*/ 704849 w 704849"/>
              <a:gd name="connsiteY1" fmla="*/ 0 h 609600"/>
              <a:gd name="connsiteX2" fmla="*/ 290512 w 704849"/>
              <a:gd name="connsiteY2" fmla="*/ 609600 h 609600"/>
              <a:gd name="connsiteX3" fmla="*/ 0 w 704849"/>
              <a:gd name="connsiteY3" fmla="*/ 152400 h 609600"/>
              <a:gd name="connsiteX0" fmla="*/ 0 w 704849"/>
              <a:gd name="connsiteY0" fmla="*/ 152400 h 609600"/>
              <a:gd name="connsiteX1" fmla="*/ 704849 w 704849"/>
              <a:gd name="connsiteY1" fmla="*/ 0 h 609600"/>
              <a:gd name="connsiteX2" fmla="*/ 290512 w 704849"/>
              <a:gd name="connsiteY2" fmla="*/ 609600 h 609600"/>
              <a:gd name="connsiteX3" fmla="*/ 0 w 704849"/>
              <a:gd name="connsiteY3" fmla="*/ 152400 h 609600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11965"/>
              <a:gd name="connsiteY0" fmla="*/ 139947 h 619125"/>
              <a:gd name="connsiteX1" fmla="*/ 711965 w 711965"/>
              <a:gd name="connsiteY1" fmla="*/ 0 h 619125"/>
              <a:gd name="connsiteX2" fmla="*/ 297628 w 711965"/>
              <a:gd name="connsiteY2" fmla="*/ 619125 h 619125"/>
              <a:gd name="connsiteX3" fmla="*/ 0 w 711965"/>
              <a:gd name="connsiteY3" fmla="*/ 139947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52188 h 628698"/>
              <a:gd name="connsiteX1" fmla="*/ 709297 w 709297"/>
              <a:gd name="connsiteY1" fmla="*/ 0 h 628698"/>
              <a:gd name="connsiteX2" fmla="*/ 294960 w 709297"/>
              <a:gd name="connsiteY2" fmla="*/ 628698 h 628698"/>
              <a:gd name="connsiteX3" fmla="*/ 0 w 709297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12" h="628698">
                <a:moveTo>
                  <a:pt x="0" y="152188"/>
                </a:moveTo>
                <a:cubicBezTo>
                  <a:pt x="282146" y="369755"/>
                  <a:pt x="604850" y="211744"/>
                  <a:pt x="711212" y="0"/>
                </a:cubicBezTo>
                <a:cubicBezTo>
                  <a:pt x="633145" y="175886"/>
                  <a:pt x="487421" y="411770"/>
                  <a:pt x="294960" y="628698"/>
                </a:cubicBezTo>
                <a:cubicBezTo>
                  <a:pt x="339410" y="308023"/>
                  <a:pt x="203943" y="302099"/>
                  <a:pt x="0" y="1521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B80D8017-F087-A091-870C-21FC303F70F4}"/>
              </a:ext>
            </a:extLst>
          </p:cNvPr>
          <p:cNvGrpSpPr/>
          <p:nvPr/>
        </p:nvGrpSpPr>
        <p:grpSpPr>
          <a:xfrm>
            <a:off x="6061877" y="4463466"/>
            <a:ext cx="1552307" cy="1404662"/>
            <a:chOff x="3305698" y="1339988"/>
            <a:chExt cx="1655794" cy="1498306"/>
          </a:xfrm>
        </p:grpSpPr>
        <p:sp>
          <p:nvSpPr>
            <p:cNvPr id="66" name="Google Shape;162;p6">
              <a:extLst>
                <a:ext uri="{FF2B5EF4-FFF2-40B4-BE49-F238E27FC236}">
                  <a16:creationId xmlns:a16="http://schemas.microsoft.com/office/drawing/2014/main" id="{1AD0930C-60DE-BFC5-0429-C2615CD9CC74}"/>
                </a:ext>
              </a:extLst>
            </p:cNvPr>
            <p:cNvSpPr/>
            <p:nvPr/>
          </p:nvSpPr>
          <p:spPr>
            <a:xfrm>
              <a:off x="3657593" y="1339988"/>
              <a:ext cx="510421" cy="6001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7" name="Google Shape;163;p6">
              <a:extLst>
                <a:ext uri="{FF2B5EF4-FFF2-40B4-BE49-F238E27FC236}">
                  <a16:creationId xmlns:a16="http://schemas.microsoft.com/office/drawing/2014/main" id="{6A6021B0-D78C-7207-C8F2-2B7E2B1A5465}"/>
                </a:ext>
              </a:extLst>
            </p:cNvPr>
            <p:cNvSpPr/>
            <p:nvPr/>
          </p:nvSpPr>
          <p:spPr>
            <a:xfrm>
              <a:off x="3671830" y="1698213"/>
              <a:ext cx="510420" cy="470708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68" name="Google Shape;161;p6">
              <a:extLst>
                <a:ext uri="{FF2B5EF4-FFF2-40B4-BE49-F238E27FC236}">
                  <a16:creationId xmlns:a16="http://schemas.microsoft.com/office/drawing/2014/main" id="{4219EF06-35F0-29A4-A22E-A63C42B974E8}"/>
                </a:ext>
              </a:extLst>
            </p:cNvPr>
            <p:cNvSpPr/>
            <p:nvPr/>
          </p:nvSpPr>
          <p:spPr>
            <a:xfrm>
              <a:off x="3305698" y="2286388"/>
              <a:ext cx="1655794" cy="551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Código de Boas Práticas</a:t>
              </a:r>
              <a:endParaRPr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A09B59A4-5C2F-5A32-EB09-1CBAF8919712}"/>
              </a:ext>
            </a:extLst>
          </p:cNvPr>
          <p:cNvGrpSpPr/>
          <p:nvPr/>
        </p:nvGrpSpPr>
        <p:grpSpPr>
          <a:xfrm>
            <a:off x="4874251" y="3572495"/>
            <a:ext cx="1683445" cy="692653"/>
            <a:chOff x="8968796" y="497346"/>
            <a:chExt cx="3128024" cy="1178792"/>
          </a:xfrm>
        </p:grpSpPr>
        <p:sp>
          <p:nvSpPr>
            <p:cNvPr id="70" name="Google Shape;151;p6">
              <a:extLst>
                <a:ext uri="{FF2B5EF4-FFF2-40B4-BE49-F238E27FC236}">
                  <a16:creationId xmlns:a16="http://schemas.microsoft.com/office/drawing/2014/main" id="{D4E9A3AA-C15D-CB4C-CD4C-88D8B1531AD7}"/>
                </a:ext>
              </a:extLst>
            </p:cNvPr>
            <p:cNvSpPr/>
            <p:nvPr/>
          </p:nvSpPr>
          <p:spPr>
            <a:xfrm>
              <a:off x="8968796" y="539979"/>
              <a:ext cx="1182751" cy="7456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71" name="Google Shape;152;p6">
              <a:extLst>
                <a:ext uri="{FF2B5EF4-FFF2-40B4-BE49-F238E27FC236}">
                  <a16:creationId xmlns:a16="http://schemas.microsoft.com/office/drawing/2014/main" id="{BCB7826D-9EF4-1E78-6D24-1073FB087C16}"/>
                </a:ext>
              </a:extLst>
            </p:cNvPr>
            <p:cNvSpPr/>
            <p:nvPr/>
          </p:nvSpPr>
          <p:spPr>
            <a:xfrm>
              <a:off x="9055331" y="886429"/>
              <a:ext cx="953220" cy="789709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72" name="Google Shape;161;p6">
              <a:extLst>
                <a:ext uri="{FF2B5EF4-FFF2-40B4-BE49-F238E27FC236}">
                  <a16:creationId xmlns:a16="http://schemas.microsoft.com/office/drawing/2014/main" id="{A66915EE-320D-0B48-D76C-6ED9DD9A91AD}"/>
                </a:ext>
              </a:extLst>
            </p:cNvPr>
            <p:cNvSpPr/>
            <p:nvPr/>
          </p:nvSpPr>
          <p:spPr>
            <a:xfrm>
              <a:off x="10151547" y="497346"/>
              <a:ext cx="1945273" cy="775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200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Enunciados MCF</a:t>
              </a:r>
              <a:endParaRPr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D5B1181D-486B-468F-40EC-7498AF898370}"/>
              </a:ext>
            </a:extLst>
          </p:cNvPr>
          <p:cNvGrpSpPr/>
          <p:nvPr/>
        </p:nvGrpSpPr>
        <p:grpSpPr>
          <a:xfrm>
            <a:off x="7057919" y="4478026"/>
            <a:ext cx="1982325" cy="1307679"/>
            <a:chOff x="8968796" y="539979"/>
            <a:chExt cx="3683376" cy="2225475"/>
          </a:xfrm>
        </p:grpSpPr>
        <p:sp>
          <p:nvSpPr>
            <p:cNvPr id="74" name="Google Shape;151;p6">
              <a:extLst>
                <a:ext uri="{FF2B5EF4-FFF2-40B4-BE49-F238E27FC236}">
                  <a16:creationId xmlns:a16="http://schemas.microsoft.com/office/drawing/2014/main" id="{8687D322-3621-309C-6C5F-0F2C58494647}"/>
                </a:ext>
              </a:extLst>
            </p:cNvPr>
            <p:cNvSpPr/>
            <p:nvPr/>
          </p:nvSpPr>
          <p:spPr>
            <a:xfrm>
              <a:off x="8968796" y="539979"/>
              <a:ext cx="1182751" cy="74569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75" name="Google Shape;152;p6">
              <a:extLst>
                <a:ext uri="{FF2B5EF4-FFF2-40B4-BE49-F238E27FC236}">
                  <a16:creationId xmlns:a16="http://schemas.microsoft.com/office/drawing/2014/main" id="{57236BE3-FEFC-83F1-84FB-C00C98E68EC5}"/>
                </a:ext>
              </a:extLst>
            </p:cNvPr>
            <p:cNvSpPr/>
            <p:nvPr/>
          </p:nvSpPr>
          <p:spPr>
            <a:xfrm>
              <a:off x="9055331" y="886429"/>
              <a:ext cx="953220" cy="789709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76" name="Google Shape;161;p6">
              <a:extLst>
                <a:ext uri="{FF2B5EF4-FFF2-40B4-BE49-F238E27FC236}">
                  <a16:creationId xmlns:a16="http://schemas.microsoft.com/office/drawing/2014/main" id="{67F3F692-3041-6DB2-10D7-77A2E73FD0FC}"/>
                </a:ext>
              </a:extLst>
            </p:cNvPr>
            <p:cNvSpPr/>
            <p:nvPr/>
          </p:nvSpPr>
          <p:spPr>
            <a:xfrm>
              <a:off x="9982820" y="1203968"/>
              <a:ext cx="2669352" cy="1561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8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Criação do Fórum de Diálogo</a:t>
              </a:r>
              <a:endParaRPr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02017FE2-AA52-F45D-A0FC-C6C55C9747B3}"/>
              </a:ext>
            </a:extLst>
          </p:cNvPr>
          <p:cNvGrpSpPr/>
          <p:nvPr/>
        </p:nvGrpSpPr>
        <p:grpSpPr>
          <a:xfrm>
            <a:off x="90273" y="3200504"/>
            <a:ext cx="2759911" cy="1640044"/>
            <a:chOff x="6722957" y="539979"/>
            <a:chExt cx="3428590" cy="1299884"/>
          </a:xfrm>
        </p:grpSpPr>
        <p:sp>
          <p:nvSpPr>
            <p:cNvPr id="78" name="Google Shape;151;p6">
              <a:extLst>
                <a:ext uri="{FF2B5EF4-FFF2-40B4-BE49-F238E27FC236}">
                  <a16:creationId xmlns:a16="http://schemas.microsoft.com/office/drawing/2014/main" id="{03F75B22-94ED-FF53-7B56-1D41A197A018}"/>
                </a:ext>
              </a:extLst>
            </p:cNvPr>
            <p:cNvSpPr/>
            <p:nvPr/>
          </p:nvSpPr>
          <p:spPr>
            <a:xfrm>
              <a:off x="8968796" y="539979"/>
              <a:ext cx="1182751" cy="74569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79" name="Google Shape;152;p6">
              <a:extLst>
                <a:ext uri="{FF2B5EF4-FFF2-40B4-BE49-F238E27FC236}">
                  <a16:creationId xmlns:a16="http://schemas.microsoft.com/office/drawing/2014/main" id="{7861868C-D8F5-1821-492B-C8986A0C8465}"/>
                </a:ext>
              </a:extLst>
            </p:cNvPr>
            <p:cNvSpPr/>
            <p:nvPr/>
          </p:nvSpPr>
          <p:spPr>
            <a:xfrm>
              <a:off x="9055331" y="886429"/>
              <a:ext cx="953220" cy="789709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80" name="Google Shape;161;p6">
              <a:extLst>
                <a:ext uri="{FF2B5EF4-FFF2-40B4-BE49-F238E27FC236}">
                  <a16:creationId xmlns:a16="http://schemas.microsoft.com/office/drawing/2014/main" id="{6303D4D4-9E7E-4C9B-78CE-8D31DCD21B01}"/>
                </a:ext>
              </a:extLst>
            </p:cNvPr>
            <p:cNvSpPr/>
            <p:nvPr/>
          </p:nvSpPr>
          <p:spPr>
            <a:xfrm>
              <a:off x="6722957" y="600368"/>
              <a:ext cx="2347975" cy="1239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24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Lançamento Confia Permanente</a:t>
              </a:r>
            </a:p>
            <a:p>
              <a:r>
                <a:rPr lang="pt-BR" sz="24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09/12/2025</a:t>
              </a:r>
              <a:endParaRPr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F5136A42-EB7D-A0FF-7B71-76EDEDE74491}"/>
              </a:ext>
            </a:extLst>
          </p:cNvPr>
          <p:cNvGrpSpPr/>
          <p:nvPr/>
        </p:nvGrpSpPr>
        <p:grpSpPr>
          <a:xfrm>
            <a:off x="5096563" y="4656341"/>
            <a:ext cx="1552307" cy="1466218"/>
            <a:chOff x="3305698" y="1339988"/>
            <a:chExt cx="1655794" cy="1563965"/>
          </a:xfrm>
        </p:grpSpPr>
        <p:sp>
          <p:nvSpPr>
            <p:cNvPr id="82" name="Google Shape;162;p6">
              <a:extLst>
                <a:ext uri="{FF2B5EF4-FFF2-40B4-BE49-F238E27FC236}">
                  <a16:creationId xmlns:a16="http://schemas.microsoft.com/office/drawing/2014/main" id="{21A68431-8192-E1BE-914A-70C5A16CD16A}"/>
                </a:ext>
              </a:extLst>
            </p:cNvPr>
            <p:cNvSpPr/>
            <p:nvPr/>
          </p:nvSpPr>
          <p:spPr>
            <a:xfrm>
              <a:off x="3657593" y="1339988"/>
              <a:ext cx="510421" cy="600124"/>
            </a:xfrm>
            <a:prstGeom prst="ellipse">
              <a:avLst/>
            </a:prstGeom>
            <a:solidFill>
              <a:srgbClr val="25273C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Google Shape;163;p6">
              <a:extLst>
                <a:ext uri="{FF2B5EF4-FFF2-40B4-BE49-F238E27FC236}">
                  <a16:creationId xmlns:a16="http://schemas.microsoft.com/office/drawing/2014/main" id="{1FFA8699-C6A5-8949-E11E-49859D5F1C2F}"/>
                </a:ext>
              </a:extLst>
            </p:cNvPr>
            <p:cNvSpPr/>
            <p:nvPr/>
          </p:nvSpPr>
          <p:spPr>
            <a:xfrm>
              <a:off x="3671830" y="1698213"/>
              <a:ext cx="510420" cy="470708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25273C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84" name="Google Shape;161;p6">
              <a:extLst>
                <a:ext uri="{FF2B5EF4-FFF2-40B4-BE49-F238E27FC236}">
                  <a16:creationId xmlns:a16="http://schemas.microsoft.com/office/drawing/2014/main" id="{B2F024DC-9E75-055D-B18C-C0BC4B638D95}"/>
                </a:ext>
              </a:extLst>
            </p:cNvPr>
            <p:cNvSpPr/>
            <p:nvPr/>
          </p:nvSpPr>
          <p:spPr>
            <a:xfrm>
              <a:off x="3305698" y="2286388"/>
              <a:ext cx="1655794" cy="61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600" b="1" dirty="0">
                  <a:solidFill>
                    <a:srgbClr val="25273C"/>
                  </a:solidFill>
                  <a:latin typeface="Calibri" pitchFamily="34" charset="0"/>
                  <a:cs typeface="Calibri" pitchFamily="34" charset="0"/>
                </a:rPr>
                <a:t>Teste de Procedimentos</a:t>
              </a:r>
              <a:endParaRPr sz="1600" dirty="0">
                <a:solidFill>
                  <a:srgbClr val="25273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00D3B402-FCEE-A6ED-0CAD-AD5D31E55B72}"/>
              </a:ext>
            </a:extLst>
          </p:cNvPr>
          <p:cNvGrpSpPr/>
          <p:nvPr/>
        </p:nvGrpSpPr>
        <p:grpSpPr>
          <a:xfrm>
            <a:off x="4073156" y="4824385"/>
            <a:ext cx="1552307" cy="1377860"/>
            <a:chOff x="3305698" y="1339988"/>
            <a:chExt cx="1655794" cy="1469717"/>
          </a:xfrm>
        </p:grpSpPr>
        <p:sp>
          <p:nvSpPr>
            <p:cNvPr id="86" name="Google Shape;162;p6">
              <a:extLst>
                <a:ext uri="{FF2B5EF4-FFF2-40B4-BE49-F238E27FC236}">
                  <a16:creationId xmlns:a16="http://schemas.microsoft.com/office/drawing/2014/main" id="{FBEACFCD-4451-4237-8671-47C4185096E1}"/>
                </a:ext>
              </a:extLst>
            </p:cNvPr>
            <p:cNvSpPr/>
            <p:nvPr/>
          </p:nvSpPr>
          <p:spPr>
            <a:xfrm>
              <a:off x="3687928" y="1339988"/>
              <a:ext cx="510421" cy="6001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7" name="Google Shape;163;p6">
              <a:extLst>
                <a:ext uri="{FF2B5EF4-FFF2-40B4-BE49-F238E27FC236}">
                  <a16:creationId xmlns:a16="http://schemas.microsoft.com/office/drawing/2014/main" id="{A00B99D1-F58B-40CE-D60B-C6C4AD288E41}"/>
                </a:ext>
              </a:extLst>
            </p:cNvPr>
            <p:cNvSpPr/>
            <p:nvPr/>
          </p:nvSpPr>
          <p:spPr>
            <a:xfrm>
              <a:off x="3671740" y="1633724"/>
              <a:ext cx="510420" cy="470708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88" name="Google Shape;161;p6">
              <a:extLst>
                <a:ext uri="{FF2B5EF4-FFF2-40B4-BE49-F238E27FC236}">
                  <a16:creationId xmlns:a16="http://schemas.microsoft.com/office/drawing/2014/main" id="{029139E7-8B07-AD82-BCE0-15136DBB170A}"/>
                </a:ext>
              </a:extLst>
            </p:cNvPr>
            <p:cNvSpPr/>
            <p:nvPr/>
          </p:nvSpPr>
          <p:spPr>
            <a:xfrm>
              <a:off x="3305698" y="2286388"/>
              <a:ext cx="1655794" cy="523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313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Treinamento Governança</a:t>
              </a:r>
              <a:endParaRPr sz="1313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ED19288-04C0-0378-7677-80EEC990F159}"/>
              </a:ext>
            </a:extLst>
          </p:cNvPr>
          <p:cNvGrpSpPr/>
          <p:nvPr/>
        </p:nvGrpSpPr>
        <p:grpSpPr>
          <a:xfrm>
            <a:off x="741680" y="4889505"/>
            <a:ext cx="2363753" cy="1739709"/>
            <a:chOff x="2286697" y="1339988"/>
            <a:chExt cx="2004663" cy="1497891"/>
          </a:xfrm>
        </p:grpSpPr>
        <p:sp>
          <p:nvSpPr>
            <p:cNvPr id="90" name="Google Shape;162;p6">
              <a:extLst>
                <a:ext uri="{FF2B5EF4-FFF2-40B4-BE49-F238E27FC236}">
                  <a16:creationId xmlns:a16="http://schemas.microsoft.com/office/drawing/2014/main" id="{DCAD45EA-13B5-6A26-FFF8-B0EFBA7BD67C}"/>
                </a:ext>
              </a:extLst>
            </p:cNvPr>
            <p:cNvSpPr/>
            <p:nvPr/>
          </p:nvSpPr>
          <p:spPr>
            <a:xfrm>
              <a:off x="3657593" y="1339988"/>
              <a:ext cx="510421" cy="600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1" name="Google Shape;163;p6">
              <a:extLst>
                <a:ext uri="{FF2B5EF4-FFF2-40B4-BE49-F238E27FC236}">
                  <a16:creationId xmlns:a16="http://schemas.microsoft.com/office/drawing/2014/main" id="{0F49B4E5-50DE-A5D3-1B13-8FB2511605AB}"/>
                </a:ext>
              </a:extLst>
            </p:cNvPr>
            <p:cNvSpPr/>
            <p:nvPr/>
          </p:nvSpPr>
          <p:spPr>
            <a:xfrm>
              <a:off x="3671830" y="1698213"/>
              <a:ext cx="435990" cy="470708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92" name="Google Shape;161;p6">
              <a:extLst>
                <a:ext uri="{FF2B5EF4-FFF2-40B4-BE49-F238E27FC236}">
                  <a16:creationId xmlns:a16="http://schemas.microsoft.com/office/drawing/2014/main" id="{BE5F22A8-EEE9-29C5-1FB9-B996D47CD3C3}"/>
                </a:ext>
              </a:extLst>
            </p:cNvPr>
            <p:cNvSpPr/>
            <p:nvPr/>
          </p:nvSpPr>
          <p:spPr>
            <a:xfrm>
              <a:off x="2286697" y="2286388"/>
              <a:ext cx="2004663" cy="551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Norma Compliance MCF - ABNT</a:t>
              </a:r>
              <a:endParaRPr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Google Shape;151;p6">
            <a:extLst>
              <a:ext uri="{FF2B5EF4-FFF2-40B4-BE49-F238E27FC236}">
                <a16:creationId xmlns:a16="http://schemas.microsoft.com/office/drawing/2014/main" id="{2D887779-7ACE-ACE9-4420-BC41B623C52F}"/>
              </a:ext>
            </a:extLst>
          </p:cNvPr>
          <p:cNvSpPr/>
          <p:nvPr/>
        </p:nvSpPr>
        <p:spPr>
          <a:xfrm>
            <a:off x="9040244" y="2893170"/>
            <a:ext cx="631771" cy="4037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85711" tIns="42844" rIns="85711" bIns="4284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1231">
              <a:solidFill>
                <a:schemeClr val="lt1"/>
              </a:solidFill>
            </a:endParaRPr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id="{2548FDB7-5115-B9DF-28A6-125AA0B7C60F}"/>
              </a:ext>
            </a:extLst>
          </p:cNvPr>
          <p:cNvSpPr/>
          <p:nvPr/>
        </p:nvSpPr>
        <p:spPr>
          <a:xfrm>
            <a:off x="9140130" y="3048212"/>
            <a:ext cx="539543" cy="390381"/>
          </a:xfrm>
          <a:custGeom>
            <a:avLst/>
            <a:gdLst>
              <a:gd name="connsiteX0" fmla="*/ 0 w 681037"/>
              <a:gd name="connsiteY0" fmla="*/ 0 h 742950"/>
              <a:gd name="connsiteX1" fmla="*/ 681037 w 681037"/>
              <a:gd name="connsiteY1" fmla="*/ 0 h 742950"/>
              <a:gd name="connsiteX2" fmla="*/ 681037 w 681037"/>
              <a:gd name="connsiteY2" fmla="*/ 742950 h 742950"/>
              <a:gd name="connsiteX3" fmla="*/ 0 w 681037"/>
              <a:gd name="connsiteY3" fmla="*/ 742950 h 742950"/>
              <a:gd name="connsiteX4" fmla="*/ 0 w 681037"/>
              <a:gd name="connsiteY4" fmla="*/ 0 h 742950"/>
              <a:gd name="connsiteX0" fmla="*/ 0 w 1114424"/>
              <a:gd name="connsiteY0" fmla="*/ 0 h 742950"/>
              <a:gd name="connsiteX1" fmla="*/ 1114424 w 1114424"/>
              <a:gd name="connsiteY1" fmla="*/ 138113 h 742950"/>
              <a:gd name="connsiteX2" fmla="*/ 681037 w 1114424"/>
              <a:gd name="connsiteY2" fmla="*/ 742950 h 742950"/>
              <a:gd name="connsiteX3" fmla="*/ 0 w 1114424"/>
              <a:gd name="connsiteY3" fmla="*/ 742950 h 742950"/>
              <a:gd name="connsiteX4" fmla="*/ 0 w 1114424"/>
              <a:gd name="connsiteY4" fmla="*/ 0 h 742950"/>
              <a:gd name="connsiteX0" fmla="*/ 0 w 1104899"/>
              <a:gd name="connsiteY0" fmla="*/ 0 h 742950"/>
              <a:gd name="connsiteX1" fmla="*/ 1104899 w 1104899"/>
              <a:gd name="connsiteY1" fmla="*/ 142875 h 742950"/>
              <a:gd name="connsiteX2" fmla="*/ 681037 w 1104899"/>
              <a:gd name="connsiteY2" fmla="*/ 742950 h 742950"/>
              <a:gd name="connsiteX3" fmla="*/ 0 w 1104899"/>
              <a:gd name="connsiteY3" fmla="*/ 742950 h 742950"/>
              <a:gd name="connsiteX4" fmla="*/ 0 w 1104899"/>
              <a:gd name="connsiteY4" fmla="*/ 0 h 742950"/>
              <a:gd name="connsiteX0" fmla="*/ 400050 w 1104899"/>
              <a:gd name="connsiteY0" fmla="*/ 152400 h 600075"/>
              <a:gd name="connsiteX1" fmla="*/ 1104899 w 1104899"/>
              <a:gd name="connsiteY1" fmla="*/ 0 h 600075"/>
              <a:gd name="connsiteX2" fmla="*/ 681037 w 1104899"/>
              <a:gd name="connsiteY2" fmla="*/ 600075 h 600075"/>
              <a:gd name="connsiteX3" fmla="*/ 0 w 1104899"/>
              <a:gd name="connsiteY3" fmla="*/ 600075 h 600075"/>
              <a:gd name="connsiteX4" fmla="*/ 400050 w 1104899"/>
              <a:gd name="connsiteY4" fmla="*/ 152400 h 600075"/>
              <a:gd name="connsiteX0" fmla="*/ 0 w 704849"/>
              <a:gd name="connsiteY0" fmla="*/ 152400 h 600075"/>
              <a:gd name="connsiteX1" fmla="*/ 704849 w 704849"/>
              <a:gd name="connsiteY1" fmla="*/ 0 h 600075"/>
              <a:gd name="connsiteX2" fmla="*/ 280987 w 704849"/>
              <a:gd name="connsiteY2" fmla="*/ 600075 h 600075"/>
              <a:gd name="connsiteX3" fmla="*/ 0 w 704849"/>
              <a:gd name="connsiteY3" fmla="*/ 152400 h 600075"/>
              <a:gd name="connsiteX0" fmla="*/ 0 w 704849"/>
              <a:gd name="connsiteY0" fmla="*/ 152400 h 600075"/>
              <a:gd name="connsiteX1" fmla="*/ 704849 w 704849"/>
              <a:gd name="connsiteY1" fmla="*/ 0 h 600075"/>
              <a:gd name="connsiteX2" fmla="*/ 280987 w 704849"/>
              <a:gd name="connsiteY2" fmla="*/ 600075 h 600075"/>
              <a:gd name="connsiteX3" fmla="*/ 0 w 704849"/>
              <a:gd name="connsiteY3" fmla="*/ 152400 h 600075"/>
              <a:gd name="connsiteX0" fmla="*/ 0 w 704849"/>
              <a:gd name="connsiteY0" fmla="*/ 152400 h 600075"/>
              <a:gd name="connsiteX1" fmla="*/ 704849 w 704849"/>
              <a:gd name="connsiteY1" fmla="*/ 0 h 600075"/>
              <a:gd name="connsiteX2" fmla="*/ 280987 w 704849"/>
              <a:gd name="connsiteY2" fmla="*/ 600075 h 600075"/>
              <a:gd name="connsiteX3" fmla="*/ 0 w 704849"/>
              <a:gd name="connsiteY3" fmla="*/ 152400 h 600075"/>
              <a:gd name="connsiteX0" fmla="*/ 0 w 704849"/>
              <a:gd name="connsiteY0" fmla="*/ 152400 h 609600"/>
              <a:gd name="connsiteX1" fmla="*/ 704849 w 704849"/>
              <a:gd name="connsiteY1" fmla="*/ 0 h 609600"/>
              <a:gd name="connsiteX2" fmla="*/ 290512 w 704849"/>
              <a:gd name="connsiteY2" fmla="*/ 609600 h 609600"/>
              <a:gd name="connsiteX3" fmla="*/ 0 w 704849"/>
              <a:gd name="connsiteY3" fmla="*/ 152400 h 609600"/>
              <a:gd name="connsiteX0" fmla="*/ 0 w 704849"/>
              <a:gd name="connsiteY0" fmla="*/ 152400 h 609600"/>
              <a:gd name="connsiteX1" fmla="*/ 704849 w 704849"/>
              <a:gd name="connsiteY1" fmla="*/ 0 h 609600"/>
              <a:gd name="connsiteX2" fmla="*/ 290512 w 704849"/>
              <a:gd name="connsiteY2" fmla="*/ 609600 h 609600"/>
              <a:gd name="connsiteX3" fmla="*/ 0 w 704849"/>
              <a:gd name="connsiteY3" fmla="*/ 152400 h 609600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04849"/>
              <a:gd name="connsiteY0" fmla="*/ 152400 h 619125"/>
              <a:gd name="connsiteX1" fmla="*/ 704849 w 704849"/>
              <a:gd name="connsiteY1" fmla="*/ 0 h 619125"/>
              <a:gd name="connsiteX2" fmla="*/ 290512 w 704849"/>
              <a:gd name="connsiteY2" fmla="*/ 619125 h 619125"/>
              <a:gd name="connsiteX3" fmla="*/ 0 w 704849"/>
              <a:gd name="connsiteY3" fmla="*/ 152400 h 619125"/>
              <a:gd name="connsiteX0" fmla="*/ 0 w 711965"/>
              <a:gd name="connsiteY0" fmla="*/ 139947 h 619125"/>
              <a:gd name="connsiteX1" fmla="*/ 711965 w 711965"/>
              <a:gd name="connsiteY1" fmla="*/ 0 h 619125"/>
              <a:gd name="connsiteX2" fmla="*/ 297628 w 711965"/>
              <a:gd name="connsiteY2" fmla="*/ 619125 h 619125"/>
              <a:gd name="connsiteX3" fmla="*/ 0 w 711965"/>
              <a:gd name="connsiteY3" fmla="*/ 139947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42615 h 619125"/>
              <a:gd name="connsiteX1" fmla="*/ 709297 w 709297"/>
              <a:gd name="connsiteY1" fmla="*/ 0 h 619125"/>
              <a:gd name="connsiteX2" fmla="*/ 294960 w 709297"/>
              <a:gd name="connsiteY2" fmla="*/ 619125 h 619125"/>
              <a:gd name="connsiteX3" fmla="*/ 0 w 709297"/>
              <a:gd name="connsiteY3" fmla="*/ 142615 h 619125"/>
              <a:gd name="connsiteX0" fmla="*/ 0 w 709297"/>
              <a:gd name="connsiteY0" fmla="*/ 152188 h 628698"/>
              <a:gd name="connsiteX1" fmla="*/ 709297 w 709297"/>
              <a:gd name="connsiteY1" fmla="*/ 0 h 628698"/>
              <a:gd name="connsiteX2" fmla="*/ 294960 w 709297"/>
              <a:gd name="connsiteY2" fmla="*/ 628698 h 628698"/>
              <a:gd name="connsiteX3" fmla="*/ 0 w 709297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  <a:gd name="connsiteX0" fmla="*/ 0 w 711212"/>
              <a:gd name="connsiteY0" fmla="*/ 152188 h 628698"/>
              <a:gd name="connsiteX1" fmla="*/ 711212 w 711212"/>
              <a:gd name="connsiteY1" fmla="*/ 0 h 628698"/>
              <a:gd name="connsiteX2" fmla="*/ 294960 w 711212"/>
              <a:gd name="connsiteY2" fmla="*/ 628698 h 628698"/>
              <a:gd name="connsiteX3" fmla="*/ 0 w 711212"/>
              <a:gd name="connsiteY3" fmla="*/ 152188 h 6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12" h="628698">
                <a:moveTo>
                  <a:pt x="0" y="152188"/>
                </a:moveTo>
                <a:cubicBezTo>
                  <a:pt x="282146" y="369755"/>
                  <a:pt x="604850" y="211744"/>
                  <a:pt x="711212" y="0"/>
                </a:cubicBezTo>
                <a:cubicBezTo>
                  <a:pt x="633145" y="175886"/>
                  <a:pt x="487421" y="411770"/>
                  <a:pt x="294960" y="628698"/>
                </a:cubicBezTo>
                <a:cubicBezTo>
                  <a:pt x="339410" y="308023"/>
                  <a:pt x="203943" y="302099"/>
                  <a:pt x="0" y="1521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Google Shape;157;p6">
            <a:extLst>
              <a:ext uri="{FF2B5EF4-FFF2-40B4-BE49-F238E27FC236}">
                <a16:creationId xmlns:a16="http://schemas.microsoft.com/office/drawing/2014/main" id="{00374253-6173-D482-5282-A822DEEE7F56}"/>
              </a:ext>
            </a:extLst>
          </p:cNvPr>
          <p:cNvSpPr txBox="1"/>
          <p:nvPr/>
        </p:nvSpPr>
        <p:spPr>
          <a:xfrm>
            <a:off x="9687090" y="2707684"/>
            <a:ext cx="1215055" cy="6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11" tIns="42844" rIns="85711" bIns="42844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25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Site Confia – Transparência ativa</a:t>
            </a:r>
            <a:endParaRPr sz="1125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DED0584C-C312-8700-4CA6-B987929C1FFC}"/>
              </a:ext>
            </a:extLst>
          </p:cNvPr>
          <p:cNvGrpSpPr/>
          <p:nvPr/>
        </p:nvGrpSpPr>
        <p:grpSpPr>
          <a:xfrm>
            <a:off x="3088549" y="4996599"/>
            <a:ext cx="1078116" cy="1554762"/>
            <a:chOff x="3305698" y="1339988"/>
            <a:chExt cx="1320687" cy="1658413"/>
          </a:xfrm>
        </p:grpSpPr>
        <p:sp>
          <p:nvSpPr>
            <p:cNvPr id="97" name="Google Shape;162;p6">
              <a:extLst>
                <a:ext uri="{FF2B5EF4-FFF2-40B4-BE49-F238E27FC236}">
                  <a16:creationId xmlns:a16="http://schemas.microsoft.com/office/drawing/2014/main" id="{EDEEC27C-E5CF-A3B2-7928-58184118056D}"/>
                </a:ext>
              </a:extLst>
            </p:cNvPr>
            <p:cNvSpPr/>
            <p:nvPr/>
          </p:nvSpPr>
          <p:spPr>
            <a:xfrm>
              <a:off x="3657593" y="1339988"/>
              <a:ext cx="510421" cy="6001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" name="Google Shape;163;p6">
              <a:extLst>
                <a:ext uri="{FF2B5EF4-FFF2-40B4-BE49-F238E27FC236}">
                  <a16:creationId xmlns:a16="http://schemas.microsoft.com/office/drawing/2014/main" id="{982F98A0-F842-FFC6-18AE-7AC8E305CF48}"/>
                </a:ext>
              </a:extLst>
            </p:cNvPr>
            <p:cNvSpPr/>
            <p:nvPr/>
          </p:nvSpPr>
          <p:spPr>
            <a:xfrm>
              <a:off x="3671830" y="1698213"/>
              <a:ext cx="510420" cy="470708"/>
            </a:xfrm>
            <a:custGeom>
              <a:avLst/>
              <a:gdLst/>
              <a:ahLst/>
              <a:cxnLst/>
              <a:rect l="l" t="t" r="r" b="b"/>
              <a:pathLst>
                <a:path w="711212" h="628698" extrusionOk="0">
                  <a:moveTo>
                    <a:pt x="0" y="152188"/>
                  </a:moveTo>
                  <a:cubicBezTo>
                    <a:pt x="282146" y="369755"/>
                    <a:pt x="604850" y="211744"/>
                    <a:pt x="711212" y="0"/>
                  </a:cubicBezTo>
                  <a:cubicBezTo>
                    <a:pt x="633145" y="175886"/>
                    <a:pt x="487421" y="411770"/>
                    <a:pt x="294960" y="628698"/>
                  </a:cubicBezTo>
                  <a:cubicBezTo>
                    <a:pt x="339410" y="308023"/>
                    <a:pt x="203943" y="302099"/>
                    <a:pt x="0" y="1521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5711" tIns="42844" rIns="85711" bIns="4284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231">
                <a:solidFill>
                  <a:schemeClr val="lt1"/>
                </a:solidFill>
              </a:endParaRPr>
            </a:p>
          </p:txBody>
        </p:sp>
        <p:sp>
          <p:nvSpPr>
            <p:cNvPr id="99" name="Google Shape;161;p6">
              <a:extLst>
                <a:ext uri="{FF2B5EF4-FFF2-40B4-BE49-F238E27FC236}">
                  <a16:creationId xmlns:a16="http://schemas.microsoft.com/office/drawing/2014/main" id="{59051F45-AAE1-06AB-3AED-7D1868EF529E}"/>
                </a:ext>
              </a:extLst>
            </p:cNvPr>
            <p:cNvSpPr/>
            <p:nvPr/>
          </p:nvSpPr>
          <p:spPr>
            <a:xfrm>
              <a:off x="3305698" y="2315176"/>
              <a:ext cx="1320687" cy="683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11" tIns="42844" rIns="85711" bIns="42844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1800" b="1" dirty="0">
                  <a:solidFill>
                    <a:srgbClr val="FFC000"/>
                  </a:solidFill>
                  <a:latin typeface="Calibri" pitchFamily="34" charset="0"/>
                  <a:cs typeface="Calibri" pitchFamily="34" charset="0"/>
                </a:rPr>
                <a:t>Projeto</a:t>
              </a:r>
            </a:p>
            <a:p>
              <a:r>
                <a:rPr lang="pt-BR" sz="1800" b="1" dirty="0">
                  <a:solidFill>
                    <a:srgbClr val="FFC000"/>
                  </a:solidFill>
                  <a:latin typeface="Calibri" pitchFamily="34" charset="0"/>
                  <a:cs typeface="Calibri" pitchFamily="34" charset="0"/>
                </a:rPr>
                <a:t>de Lei</a:t>
              </a:r>
              <a:endParaRPr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1" name="Imagem 100">
            <a:extLst>
              <a:ext uri="{FF2B5EF4-FFF2-40B4-BE49-F238E27FC236}">
                <a16:creationId xmlns:a16="http://schemas.microsoft.com/office/drawing/2014/main" id="{DBADC252-4C52-1375-D5FB-9B1DC1BC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24" y="264294"/>
            <a:ext cx="318141" cy="7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BF74-BFF7-A5D0-4B1D-86C21E03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8BF668B-851E-D827-C0E3-D4E1CF36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E18D37F-3679-7A5C-26F9-63F5D418B4F2}"/>
              </a:ext>
            </a:extLst>
          </p:cNvPr>
          <p:cNvSpPr/>
          <p:nvPr/>
        </p:nvSpPr>
        <p:spPr>
          <a:xfrm>
            <a:off x="676275" y="5412867"/>
            <a:ext cx="10839450" cy="502158"/>
          </a:xfrm>
          <a:prstGeom prst="rect">
            <a:avLst/>
          </a:prstGeom>
          <a:solidFill>
            <a:srgbClr val="1A6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Mudança de Relacionamento e Desenvolvimento em Etapas para Construir Confiança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8FC0933-5835-A747-A990-B1CCBD20FEBF}"/>
              </a:ext>
            </a:extLst>
          </p:cNvPr>
          <p:cNvGrpSpPr/>
          <p:nvPr/>
        </p:nvGrpSpPr>
        <p:grpSpPr>
          <a:xfrm>
            <a:off x="6734836" y="3776715"/>
            <a:ext cx="2082928" cy="1794892"/>
            <a:chOff x="6852089" y="4411271"/>
            <a:chExt cx="2082928" cy="179489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5F7B04D-FA97-176A-57D3-E62D60287B4D}"/>
                </a:ext>
              </a:extLst>
            </p:cNvPr>
            <p:cNvSpPr/>
            <p:nvPr/>
          </p:nvSpPr>
          <p:spPr>
            <a:xfrm>
              <a:off x="7025825" y="4571291"/>
              <a:ext cx="1735456" cy="14748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Coleta e Intercâmbio de Informações</a:t>
              </a:r>
            </a:p>
          </p:txBody>
        </p:sp>
        <p:sp useBgFill="1">
          <p:nvSpPr>
            <p:cNvPr id="9" name="Fluxograma: Conector 8">
              <a:extLst>
                <a:ext uri="{FF2B5EF4-FFF2-40B4-BE49-F238E27FC236}">
                  <a16:creationId xmlns:a16="http://schemas.microsoft.com/office/drawing/2014/main" id="{A8462978-781A-510A-7D2D-7080FD47F31A}"/>
                </a:ext>
              </a:extLst>
            </p:cNvPr>
            <p:cNvSpPr/>
            <p:nvPr/>
          </p:nvSpPr>
          <p:spPr>
            <a:xfrm>
              <a:off x="6852089" y="5177461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10" name="Fluxograma: Conector 9">
              <a:extLst>
                <a:ext uri="{FF2B5EF4-FFF2-40B4-BE49-F238E27FC236}">
                  <a16:creationId xmlns:a16="http://schemas.microsoft.com/office/drawing/2014/main" id="{52CF4EA2-E9CF-E12C-0AF8-7E3F59DC6C08}"/>
                </a:ext>
              </a:extLst>
            </p:cNvPr>
            <p:cNvSpPr/>
            <p:nvPr/>
          </p:nvSpPr>
          <p:spPr>
            <a:xfrm>
              <a:off x="8587545" y="5177461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11" name="Fluxograma: Conector 10">
              <a:extLst>
                <a:ext uri="{FF2B5EF4-FFF2-40B4-BE49-F238E27FC236}">
                  <a16:creationId xmlns:a16="http://schemas.microsoft.com/office/drawing/2014/main" id="{248B540B-C4A6-2C92-9183-64B10B3D317D}"/>
                </a:ext>
              </a:extLst>
            </p:cNvPr>
            <p:cNvSpPr/>
            <p:nvPr/>
          </p:nvSpPr>
          <p:spPr>
            <a:xfrm>
              <a:off x="7710292" y="4411271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luxograma: Conector 11">
              <a:extLst>
                <a:ext uri="{FF2B5EF4-FFF2-40B4-BE49-F238E27FC236}">
                  <a16:creationId xmlns:a16="http://schemas.microsoft.com/office/drawing/2014/main" id="{6741055F-74B4-2CC0-0969-EBBF7891242B}"/>
                </a:ext>
              </a:extLst>
            </p:cNvPr>
            <p:cNvSpPr/>
            <p:nvPr/>
          </p:nvSpPr>
          <p:spPr>
            <a:xfrm>
              <a:off x="7719817" y="5886123"/>
              <a:ext cx="347472" cy="32004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99B714E7-EFD4-8E51-09E2-FDE89B756F29}"/>
              </a:ext>
            </a:extLst>
          </p:cNvPr>
          <p:cNvSpPr/>
          <p:nvPr/>
        </p:nvSpPr>
        <p:spPr>
          <a:xfrm>
            <a:off x="676275" y="5917691"/>
            <a:ext cx="10839450" cy="502158"/>
          </a:xfrm>
          <a:prstGeom prst="rect">
            <a:avLst/>
          </a:prstGeom>
          <a:solidFill>
            <a:srgbClr val="CE4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Alto Grau de Litígio e Baixa Segurança Jurídica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FF0E509-53DA-4EC9-86DD-6060B386AAC5}"/>
              </a:ext>
            </a:extLst>
          </p:cNvPr>
          <p:cNvGrpSpPr/>
          <p:nvPr/>
        </p:nvGrpSpPr>
        <p:grpSpPr>
          <a:xfrm>
            <a:off x="638176" y="679791"/>
            <a:ext cx="10839449" cy="1965439"/>
            <a:chOff x="647701" y="904875"/>
            <a:chExt cx="10839449" cy="1965439"/>
          </a:xfrm>
        </p:grpSpPr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1660C776-B1E9-05B0-A0A9-C044172FD355}"/>
                </a:ext>
              </a:extLst>
            </p:cNvPr>
            <p:cNvSpPr/>
            <p:nvPr/>
          </p:nvSpPr>
          <p:spPr>
            <a:xfrm>
              <a:off x="647701" y="904875"/>
              <a:ext cx="10839449" cy="1785440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 useBgFill="1">
          <p:nvSpPr>
            <p:cNvPr id="16" name="Fluxograma: Conector 15">
              <a:extLst>
                <a:ext uri="{FF2B5EF4-FFF2-40B4-BE49-F238E27FC236}">
                  <a16:creationId xmlns:a16="http://schemas.microsoft.com/office/drawing/2014/main" id="{F05D91F7-F6E2-FECB-DD46-E7234678B8BB}"/>
                </a:ext>
              </a:extLst>
            </p:cNvPr>
            <p:cNvSpPr/>
            <p:nvPr/>
          </p:nvSpPr>
          <p:spPr>
            <a:xfrm>
              <a:off x="2404895" y="2510314"/>
              <a:ext cx="360000" cy="3600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17" name="Fluxograma: Conector 16">
              <a:extLst>
                <a:ext uri="{FF2B5EF4-FFF2-40B4-BE49-F238E27FC236}">
                  <a16:creationId xmlns:a16="http://schemas.microsoft.com/office/drawing/2014/main" id="{1B7FC963-662B-B64B-1135-CB79D9ADB025}"/>
                </a:ext>
              </a:extLst>
            </p:cNvPr>
            <p:cNvSpPr/>
            <p:nvPr/>
          </p:nvSpPr>
          <p:spPr>
            <a:xfrm>
              <a:off x="5878469" y="2504993"/>
              <a:ext cx="360000" cy="3600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18" name="Fluxograma: Conector 17">
              <a:extLst>
                <a:ext uri="{FF2B5EF4-FFF2-40B4-BE49-F238E27FC236}">
                  <a16:creationId xmlns:a16="http://schemas.microsoft.com/office/drawing/2014/main" id="{843579C7-5FA0-CC39-D083-59DE6BEB9465}"/>
                </a:ext>
              </a:extLst>
            </p:cNvPr>
            <p:cNvSpPr/>
            <p:nvPr/>
          </p:nvSpPr>
          <p:spPr>
            <a:xfrm>
              <a:off x="9344057" y="2504993"/>
              <a:ext cx="360000" cy="3600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9" name="Imagem 1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CCB65179-A43C-F917-BA49-941D214FA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48" y="639742"/>
            <a:ext cx="1960118" cy="1960118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2586B6E-271F-B6A5-BF3C-221205188944}"/>
              </a:ext>
            </a:extLst>
          </p:cNvPr>
          <p:cNvGrpSpPr/>
          <p:nvPr/>
        </p:nvGrpSpPr>
        <p:grpSpPr>
          <a:xfrm>
            <a:off x="3265396" y="3774621"/>
            <a:ext cx="2082928" cy="1794892"/>
            <a:chOff x="2636648" y="3955596"/>
            <a:chExt cx="2082928" cy="1794892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E08F992-1892-5A3E-7E46-1733298F3008}"/>
                </a:ext>
              </a:extLst>
            </p:cNvPr>
            <p:cNvSpPr/>
            <p:nvPr/>
          </p:nvSpPr>
          <p:spPr>
            <a:xfrm>
              <a:off x="2810384" y="4115616"/>
              <a:ext cx="1735456" cy="1474852"/>
            </a:xfrm>
            <a:prstGeom prst="rect">
              <a:avLst/>
            </a:prstGeom>
            <a:solidFill>
              <a:srgbClr val="2E807B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Mudança de Conduta</a:t>
              </a:r>
            </a:p>
          </p:txBody>
        </p:sp>
        <p:sp useBgFill="1">
          <p:nvSpPr>
            <p:cNvPr id="22" name="Fluxograma: Conector 21">
              <a:extLst>
                <a:ext uri="{FF2B5EF4-FFF2-40B4-BE49-F238E27FC236}">
                  <a16:creationId xmlns:a16="http://schemas.microsoft.com/office/drawing/2014/main" id="{A2A179DD-37FC-DF7B-4874-4D9D66D530E3}"/>
                </a:ext>
              </a:extLst>
            </p:cNvPr>
            <p:cNvSpPr/>
            <p:nvPr/>
          </p:nvSpPr>
          <p:spPr>
            <a:xfrm>
              <a:off x="3504376" y="3955596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23" name="Fluxograma: Conector 22">
              <a:extLst>
                <a:ext uri="{FF2B5EF4-FFF2-40B4-BE49-F238E27FC236}">
                  <a16:creationId xmlns:a16="http://schemas.microsoft.com/office/drawing/2014/main" id="{EFA29969-C9CA-F0CD-A6A4-91E5BAA96BBF}"/>
                </a:ext>
              </a:extLst>
            </p:cNvPr>
            <p:cNvSpPr/>
            <p:nvPr/>
          </p:nvSpPr>
          <p:spPr>
            <a:xfrm>
              <a:off x="2636648" y="4721786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Fluxograma: Conector 23">
              <a:extLst>
                <a:ext uri="{FF2B5EF4-FFF2-40B4-BE49-F238E27FC236}">
                  <a16:creationId xmlns:a16="http://schemas.microsoft.com/office/drawing/2014/main" id="{B740E4F4-6DD4-FF9F-4387-61E3B2E20E73}"/>
                </a:ext>
              </a:extLst>
            </p:cNvPr>
            <p:cNvSpPr/>
            <p:nvPr/>
          </p:nvSpPr>
          <p:spPr>
            <a:xfrm>
              <a:off x="3504376" y="5430448"/>
              <a:ext cx="347472" cy="320040"/>
            </a:xfrm>
            <a:prstGeom prst="flowChartConnector">
              <a:avLst/>
            </a:prstGeom>
            <a:solidFill>
              <a:srgbClr val="2E80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25" name="Fluxograma: Conector 24">
              <a:extLst>
                <a:ext uri="{FF2B5EF4-FFF2-40B4-BE49-F238E27FC236}">
                  <a16:creationId xmlns:a16="http://schemas.microsoft.com/office/drawing/2014/main" id="{48CE3E79-E33E-0F4E-30D3-05BB348CE008}"/>
                </a:ext>
              </a:extLst>
            </p:cNvPr>
            <p:cNvSpPr/>
            <p:nvPr/>
          </p:nvSpPr>
          <p:spPr>
            <a:xfrm>
              <a:off x="4372104" y="4721786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58D6C0B-61E6-FECD-A7D6-846764BAE5DF}"/>
              </a:ext>
            </a:extLst>
          </p:cNvPr>
          <p:cNvGrpSpPr/>
          <p:nvPr/>
        </p:nvGrpSpPr>
        <p:grpSpPr>
          <a:xfrm>
            <a:off x="1708528" y="3776715"/>
            <a:ext cx="1909192" cy="1794892"/>
            <a:chOff x="832231" y="4260569"/>
            <a:chExt cx="1909192" cy="1794892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B2C594B-286C-3842-BEDE-FF5B35C1D8EE}"/>
                </a:ext>
              </a:extLst>
            </p:cNvPr>
            <p:cNvSpPr/>
            <p:nvPr/>
          </p:nvSpPr>
          <p:spPr>
            <a:xfrm>
              <a:off x="832231" y="4420589"/>
              <a:ext cx="1735456" cy="1474852"/>
            </a:xfrm>
            <a:prstGeom prst="rect">
              <a:avLst/>
            </a:prstGeom>
            <a:solidFill>
              <a:srgbClr val="CE474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Mudança de Cultura</a:t>
              </a:r>
            </a:p>
          </p:txBody>
        </p:sp>
        <p:sp>
          <p:nvSpPr>
            <p:cNvPr id="28" name="Fluxograma: Conector 27">
              <a:extLst>
                <a:ext uri="{FF2B5EF4-FFF2-40B4-BE49-F238E27FC236}">
                  <a16:creationId xmlns:a16="http://schemas.microsoft.com/office/drawing/2014/main" id="{85C95DAD-D44B-F01C-E1D1-E09E265A5DFF}"/>
                </a:ext>
              </a:extLst>
            </p:cNvPr>
            <p:cNvSpPr/>
            <p:nvPr/>
          </p:nvSpPr>
          <p:spPr>
            <a:xfrm>
              <a:off x="1526223" y="5735421"/>
              <a:ext cx="347472" cy="320040"/>
            </a:xfrm>
            <a:prstGeom prst="flowChartConnector">
              <a:avLst/>
            </a:prstGeom>
            <a:solidFill>
              <a:srgbClr val="CE47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29" name="Fluxograma: Conector 28">
              <a:extLst>
                <a:ext uri="{FF2B5EF4-FFF2-40B4-BE49-F238E27FC236}">
                  <a16:creationId xmlns:a16="http://schemas.microsoft.com/office/drawing/2014/main" id="{0D556B95-98BB-4417-C5B3-CEB8B77EF3CB}"/>
                </a:ext>
              </a:extLst>
            </p:cNvPr>
            <p:cNvSpPr/>
            <p:nvPr/>
          </p:nvSpPr>
          <p:spPr>
            <a:xfrm>
              <a:off x="1526223" y="4260569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Fluxograma: Conector 29">
              <a:extLst>
                <a:ext uri="{FF2B5EF4-FFF2-40B4-BE49-F238E27FC236}">
                  <a16:creationId xmlns:a16="http://schemas.microsoft.com/office/drawing/2014/main" id="{8FD41C39-F102-F051-466E-D06FA9024E75}"/>
                </a:ext>
              </a:extLst>
            </p:cNvPr>
            <p:cNvSpPr/>
            <p:nvPr/>
          </p:nvSpPr>
          <p:spPr>
            <a:xfrm>
              <a:off x="2393951" y="5026759"/>
              <a:ext cx="347472" cy="320040"/>
            </a:xfrm>
            <a:prstGeom prst="flowChartConnector">
              <a:avLst/>
            </a:prstGeom>
            <a:solidFill>
              <a:srgbClr val="CE474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2D4A9C70-FBB4-BF6E-0221-C7055CE163CE}"/>
              </a:ext>
            </a:extLst>
          </p:cNvPr>
          <p:cNvGrpSpPr/>
          <p:nvPr/>
        </p:nvGrpSpPr>
        <p:grpSpPr>
          <a:xfrm>
            <a:off x="5001805" y="3774621"/>
            <a:ext cx="2082928" cy="1794892"/>
            <a:chOff x="4719576" y="4262663"/>
            <a:chExt cx="2082928" cy="1794892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577B4D6-BAA1-78DE-B5CF-9BE4DA60DDCC}"/>
                </a:ext>
              </a:extLst>
            </p:cNvPr>
            <p:cNvSpPr/>
            <p:nvPr/>
          </p:nvSpPr>
          <p:spPr>
            <a:xfrm>
              <a:off x="4893312" y="4422683"/>
              <a:ext cx="1735456" cy="14748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Fórum de </a:t>
              </a:r>
            </a:p>
            <a:p>
              <a:pPr algn="ctr"/>
              <a:r>
                <a:rPr lang="pt-BR" sz="1600" dirty="0"/>
                <a:t>Diálogo</a:t>
              </a:r>
            </a:p>
          </p:txBody>
        </p:sp>
        <p:sp>
          <p:nvSpPr>
            <p:cNvPr id="33" name="Fluxograma: Conector 32">
              <a:extLst>
                <a:ext uri="{FF2B5EF4-FFF2-40B4-BE49-F238E27FC236}">
                  <a16:creationId xmlns:a16="http://schemas.microsoft.com/office/drawing/2014/main" id="{AE86C35D-CAB2-8749-CA96-F26A6864BA2A}"/>
                </a:ext>
              </a:extLst>
            </p:cNvPr>
            <p:cNvSpPr/>
            <p:nvPr/>
          </p:nvSpPr>
          <p:spPr>
            <a:xfrm>
              <a:off x="5587304" y="5737515"/>
              <a:ext cx="347472" cy="32004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luxograma: Conector 33">
              <a:extLst>
                <a:ext uri="{FF2B5EF4-FFF2-40B4-BE49-F238E27FC236}">
                  <a16:creationId xmlns:a16="http://schemas.microsoft.com/office/drawing/2014/main" id="{5445987E-47C3-2923-7726-BD16DCF05036}"/>
                </a:ext>
              </a:extLst>
            </p:cNvPr>
            <p:cNvSpPr/>
            <p:nvPr/>
          </p:nvSpPr>
          <p:spPr>
            <a:xfrm>
              <a:off x="6455032" y="5028853"/>
              <a:ext cx="347472" cy="32004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D0A6DA48-240D-D4E7-C85D-6573D17CF331}"/>
                </a:ext>
              </a:extLst>
            </p:cNvPr>
            <p:cNvSpPr/>
            <p:nvPr/>
          </p:nvSpPr>
          <p:spPr>
            <a:xfrm>
              <a:off x="5587304" y="4262663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07A5C7DF-1E45-8622-7A57-7B5550086489}"/>
                </a:ext>
              </a:extLst>
            </p:cNvPr>
            <p:cNvSpPr/>
            <p:nvPr/>
          </p:nvSpPr>
          <p:spPr>
            <a:xfrm>
              <a:off x="4719576" y="5028853"/>
              <a:ext cx="347472" cy="32004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5361A40D-F01E-E8A5-BDB5-F7D21DB05694}"/>
              </a:ext>
            </a:extLst>
          </p:cNvPr>
          <p:cNvGrpSpPr/>
          <p:nvPr/>
        </p:nvGrpSpPr>
        <p:grpSpPr>
          <a:xfrm>
            <a:off x="8467769" y="3775819"/>
            <a:ext cx="1909192" cy="1794892"/>
            <a:chOff x="783178" y="37727"/>
            <a:chExt cx="1909192" cy="1794892"/>
          </a:xfrm>
          <a:solidFill>
            <a:srgbClr val="993366"/>
          </a:solidFill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6E13407-88FB-13D3-AA87-719B2D55318B}"/>
                </a:ext>
              </a:extLst>
            </p:cNvPr>
            <p:cNvSpPr/>
            <p:nvPr/>
          </p:nvSpPr>
          <p:spPr>
            <a:xfrm>
              <a:off x="956914" y="197747"/>
              <a:ext cx="1735456" cy="1474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Gerenciamento de Riscos de Conformidade</a:t>
              </a:r>
            </a:p>
          </p:txBody>
        </p:sp>
        <p:sp>
          <p:nvSpPr>
            <p:cNvPr id="39" name="Fluxograma: Conector 38">
              <a:extLst>
                <a:ext uri="{FF2B5EF4-FFF2-40B4-BE49-F238E27FC236}">
                  <a16:creationId xmlns:a16="http://schemas.microsoft.com/office/drawing/2014/main" id="{32181497-1BAF-01DA-338C-63B98E9C9F58}"/>
                </a:ext>
              </a:extLst>
            </p:cNvPr>
            <p:cNvSpPr/>
            <p:nvPr/>
          </p:nvSpPr>
          <p:spPr>
            <a:xfrm>
              <a:off x="783178" y="803917"/>
              <a:ext cx="347472" cy="3200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40" name="Fluxograma: Conector 39">
              <a:extLst>
                <a:ext uri="{FF2B5EF4-FFF2-40B4-BE49-F238E27FC236}">
                  <a16:creationId xmlns:a16="http://schemas.microsoft.com/office/drawing/2014/main" id="{AB55311A-2972-F239-1B11-11ED33113E1C}"/>
                </a:ext>
              </a:extLst>
            </p:cNvPr>
            <p:cNvSpPr/>
            <p:nvPr/>
          </p:nvSpPr>
          <p:spPr>
            <a:xfrm>
              <a:off x="1650906" y="37727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Fluxograma: Conector 40">
              <a:extLst>
                <a:ext uri="{FF2B5EF4-FFF2-40B4-BE49-F238E27FC236}">
                  <a16:creationId xmlns:a16="http://schemas.microsoft.com/office/drawing/2014/main" id="{259CE081-757D-AF0E-8F3F-4A0C2A166BD1}"/>
                </a:ext>
              </a:extLst>
            </p:cNvPr>
            <p:cNvSpPr/>
            <p:nvPr/>
          </p:nvSpPr>
          <p:spPr>
            <a:xfrm>
              <a:off x="1650906" y="1512579"/>
              <a:ext cx="347472" cy="3200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615FFB7-3E6D-358D-B465-30C76BA1FDC9}"/>
              </a:ext>
            </a:extLst>
          </p:cNvPr>
          <p:cNvGrpSpPr/>
          <p:nvPr/>
        </p:nvGrpSpPr>
        <p:grpSpPr>
          <a:xfrm>
            <a:off x="1708531" y="2282606"/>
            <a:ext cx="1909192" cy="1813942"/>
            <a:chOff x="832231" y="2349281"/>
            <a:chExt cx="1909192" cy="1813942"/>
          </a:xfrm>
        </p:grpSpPr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A1F716F9-CBE3-40FA-4AF2-B3BC94772AF0}"/>
                </a:ext>
              </a:extLst>
            </p:cNvPr>
            <p:cNvSpPr/>
            <p:nvPr/>
          </p:nvSpPr>
          <p:spPr>
            <a:xfrm>
              <a:off x="832231" y="2528351"/>
              <a:ext cx="1735456" cy="1474852"/>
            </a:xfrm>
            <a:prstGeom prst="rect">
              <a:avLst/>
            </a:prstGeom>
            <a:solidFill>
              <a:srgbClr val="499A6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Estrutura da Administração Tributária</a:t>
              </a:r>
            </a:p>
          </p:txBody>
        </p: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0E42BD8D-CB6D-A105-061B-6E07B79FD02B}"/>
                </a:ext>
              </a:extLst>
            </p:cNvPr>
            <p:cNvSpPr/>
            <p:nvPr/>
          </p:nvSpPr>
          <p:spPr>
            <a:xfrm>
              <a:off x="1516698" y="2349281"/>
              <a:ext cx="360000" cy="360000"/>
            </a:xfrm>
            <a:prstGeom prst="flowChartConnector">
              <a:avLst/>
            </a:prstGeom>
            <a:solidFill>
              <a:srgbClr val="499A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id="{449E5A24-A17B-D441-A5AF-BC2754E93EE9}"/>
                </a:ext>
              </a:extLst>
            </p:cNvPr>
            <p:cNvSpPr/>
            <p:nvPr/>
          </p:nvSpPr>
          <p:spPr>
            <a:xfrm>
              <a:off x="1526223" y="3843183"/>
              <a:ext cx="347472" cy="320040"/>
            </a:xfrm>
            <a:prstGeom prst="flowChartConnector">
              <a:avLst/>
            </a:prstGeom>
            <a:solidFill>
              <a:srgbClr val="499A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3AD2EEB5-C40D-7544-0CDD-D1D9BB6AE8E3}"/>
                </a:ext>
              </a:extLst>
            </p:cNvPr>
            <p:cNvSpPr/>
            <p:nvPr/>
          </p:nvSpPr>
          <p:spPr>
            <a:xfrm>
              <a:off x="2393951" y="3134521"/>
              <a:ext cx="347472" cy="320040"/>
            </a:xfrm>
            <a:prstGeom prst="flowChartConnector">
              <a:avLst/>
            </a:prstGeom>
            <a:solidFill>
              <a:srgbClr val="499A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E011F043-21F1-FB0B-49C6-DA5C4EF48D6A}"/>
              </a:ext>
            </a:extLst>
          </p:cNvPr>
          <p:cNvGrpSpPr/>
          <p:nvPr/>
        </p:nvGrpSpPr>
        <p:grpSpPr>
          <a:xfrm>
            <a:off x="3439329" y="2297759"/>
            <a:ext cx="1735456" cy="1794892"/>
            <a:chOff x="3448756" y="2497784"/>
            <a:chExt cx="1735456" cy="1794892"/>
          </a:xfrm>
        </p:grpSpPr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F23F17DE-3726-4D41-F124-46E54E07B293}"/>
                </a:ext>
              </a:extLst>
            </p:cNvPr>
            <p:cNvSpPr/>
            <p:nvPr/>
          </p:nvSpPr>
          <p:spPr>
            <a:xfrm>
              <a:off x="3448756" y="2657804"/>
              <a:ext cx="1735456" cy="1474852"/>
            </a:xfrm>
            <a:prstGeom prst="rect">
              <a:avLst/>
            </a:prstGeom>
            <a:solidFill>
              <a:srgbClr val="EB8C3E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Governança Interna</a:t>
              </a:r>
            </a:p>
          </p:txBody>
        </p:sp>
        <p:sp>
          <p:nvSpPr>
            <p:cNvPr id="49" name="Fluxograma: Conector 48">
              <a:extLst>
                <a:ext uri="{FF2B5EF4-FFF2-40B4-BE49-F238E27FC236}">
                  <a16:creationId xmlns:a16="http://schemas.microsoft.com/office/drawing/2014/main" id="{A62D5D23-90D6-EE35-F085-B8AA52E71B4C}"/>
                </a:ext>
              </a:extLst>
            </p:cNvPr>
            <p:cNvSpPr/>
            <p:nvPr/>
          </p:nvSpPr>
          <p:spPr>
            <a:xfrm>
              <a:off x="4142748" y="3972636"/>
              <a:ext cx="347472" cy="320040"/>
            </a:xfrm>
            <a:prstGeom prst="flowChartConnector">
              <a:avLst/>
            </a:prstGeom>
            <a:solidFill>
              <a:srgbClr val="EB8C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8DF65000-B242-337A-1D08-7823246A94EA}"/>
                </a:ext>
              </a:extLst>
            </p:cNvPr>
            <p:cNvSpPr/>
            <p:nvPr/>
          </p:nvSpPr>
          <p:spPr>
            <a:xfrm>
              <a:off x="4142748" y="2497784"/>
              <a:ext cx="347472" cy="320040"/>
            </a:xfrm>
            <a:prstGeom prst="flowChartConnector">
              <a:avLst/>
            </a:prstGeom>
            <a:solidFill>
              <a:srgbClr val="EB8C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EDA8139-3F75-5A0B-916C-376D522965B8}"/>
              </a:ext>
            </a:extLst>
          </p:cNvPr>
          <p:cNvGrpSpPr/>
          <p:nvPr/>
        </p:nvGrpSpPr>
        <p:grpSpPr>
          <a:xfrm>
            <a:off x="6733982" y="2305951"/>
            <a:ext cx="2082928" cy="1794892"/>
            <a:chOff x="8582849" y="400669"/>
            <a:chExt cx="2082928" cy="1794892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869CF94-B12D-6DDB-EF88-A5B1EF5D6322}"/>
                </a:ext>
              </a:extLst>
            </p:cNvPr>
            <p:cNvSpPr/>
            <p:nvPr/>
          </p:nvSpPr>
          <p:spPr>
            <a:xfrm>
              <a:off x="8756585" y="560689"/>
              <a:ext cx="1735456" cy="1474852"/>
            </a:xfrm>
            <a:prstGeom prst="rect">
              <a:avLst/>
            </a:prstGeom>
            <a:solidFill>
              <a:srgbClr val="756796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Sanções Tributárias</a:t>
              </a:r>
            </a:p>
          </p:txBody>
        </p:sp>
        <p:sp>
          <p:nvSpPr>
            <p:cNvPr id="53" name="Fluxograma: Conector 52">
              <a:extLst>
                <a:ext uri="{FF2B5EF4-FFF2-40B4-BE49-F238E27FC236}">
                  <a16:creationId xmlns:a16="http://schemas.microsoft.com/office/drawing/2014/main" id="{01877ED7-05FE-94A9-14C2-8103014F4C32}"/>
                </a:ext>
              </a:extLst>
            </p:cNvPr>
            <p:cNvSpPr/>
            <p:nvPr/>
          </p:nvSpPr>
          <p:spPr>
            <a:xfrm>
              <a:off x="9450577" y="400669"/>
              <a:ext cx="347472" cy="320040"/>
            </a:xfrm>
            <a:prstGeom prst="flowChartConnector">
              <a:avLst/>
            </a:prstGeom>
            <a:solidFill>
              <a:srgbClr val="7567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 useBgFill="1">
          <p:nvSpPr>
            <p:cNvPr id="54" name="Fluxograma: Conector 53">
              <a:extLst>
                <a:ext uri="{FF2B5EF4-FFF2-40B4-BE49-F238E27FC236}">
                  <a16:creationId xmlns:a16="http://schemas.microsoft.com/office/drawing/2014/main" id="{554CD7A1-C7AB-57D7-3AF9-DD05D75BAFCA}"/>
                </a:ext>
              </a:extLst>
            </p:cNvPr>
            <p:cNvSpPr/>
            <p:nvPr/>
          </p:nvSpPr>
          <p:spPr>
            <a:xfrm>
              <a:off x="8582849" y="1166859"/>
              <a:ext cx="347472" cy="32004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Fluxograma: Conector 54">
              <a:extLst>
                <a:ext uri="{FF2B5EF4-FFF2-40B4-BE49-F238E27FC236}">
                  <a16:creationId xmlns:a16="http://schemas.microsoft.com/office/drawing/2014/main" id="{C8295649-6477-A187-1F19-2A84E623C020}"/>
                </a:ext>
              </a:extLst>
            </p:cNvPr>
            <p:cNvSpPr/>
            <p:nvPr/>
          </p:nvSpPr>
          <p:spPr>
            <a:xfrm>
              <a:off x="9441150" y="1875521"/>
              <a:ext cx="347472" cy="320040"/>
            </a:xfrm>
            <a:prstGeom prst="flowChartConnector">
              <a:avLst/>
            </a:prstGeom>
            <a:solidFill>
              <a:srgbClr val="7567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Fluxograma: Conector 55">
              <a:extLst>
                <a:ext uri="{FF2B5EF4-FFF2-40B4-BE49-F238E27FC236}">
                  <a16:creationId xmlns:a16="http://schemas.microsoft.com/office/drawing/2014/main" id="{07FC60D6-8659-0573-EDF8-843FFB321FDD}"/>
                </a:ext>
              </a:extLst>
            </p:cNvPr>
            <p:cNvSpPr/>
            <p:nvPr/>
          </p:nvSpPr>
          <p:spPr>
            <a:xfrm>
              <a:off x="10318305" y="1166859"/>
              <a:ext cx="347472" cy="320040"/>
            </a:xfrm>
            <a:prstGeom prst="flowChartConnector">
              <a:avLst/>
            </a:prstGeom>
            <a:solidFill>
              <a:srgbClr val="7567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5647D9-AE27-196E-B023-434657871F91}"/>
              </a:ext>
            </a:extLst>
          </p:cNvPr>
          <p:cNvGrpSpPr/>
          <p:nvPr/>
        </p:nvGrpSpPr>
        <p:grpSpPr>
          <a:xfrm>
            <a:off x="5000655" y="2276472"/>
            <a:ext cx="2095850" cy="1813942"/>
            <a:chOff x="5010082" y="2476497"/>
            <a:chExt cx="2095850" cy="1813942"/>
          </a:xfrm>
        </p:grpSpPr>
        <p:sp>
          <p:nvSpPr>
            <p:cNvPr id="58" name="Fluxograma: Conector 57">
              <a:extLst>
                <a:ext uri="{FF2B5EF4-FFF2-40B4-BE49-F238E27FC236}">
                  <a16:creationId xmlns:a16="http://schemas.microsoft.com/office/drawing/2014/main" id="{06E9D5F4-8A92-AA40-4824-D5B87CC80998}"/>
                </a:ext>
              </a:extLst>
            </p:cNvPr>
            <p:cNvSpPr/>
            <p:nvPr/>
          </p:nvSpPr>
          <p:spPr>
            <a:xfrm>
              <a:off x="5877810" y="3970399"/>
              <a:ext cx="347472" cy="320040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Fluxograma: Conector 58">
              <a:extLst>
                <a:ext uri="{FF2B5EF4-FFF2-40B4-BE49-F238E27FC236}">
                  <a16:creationId xmlns:a16="http://schemas.microsoft.com/office/drawing/2014/main" id="{45F015DA-9AF6-0B85-217E-D33F44FE59A5}"/>
                </a:ext>
              </a:extLst>
            </p:cNvPr>
            <p:cNvSpPr/>
            <p:nvPr/>
          </p:nvSpPr>
          <p:spPr>
            <a:xfrm>
              <a:off x="5010082" y="3261737"/>
              <a:ext cx="347472" cy="320040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Fluxograma: Conector 59">
              <a:extLst>
                <a:ext uri="{FF2B5EF4-FFF2-40B4-BE49-F238E27FC236}">
                  <a16:creationId xmlns:a16="http://schemas.microsoft.com/office/drawing/2014/main" id="{A942FAC7-DAFC-2F10-343B-8730F7F7BC6C}"/>
                </a:ext>
              </a:extLst>
            </p:cNvPr>
            <p:cNvSpPr/>
            <p:nvPr/>
          </p:nvSpPr>
          <p:spPr>
            <a:xfrm>
              <a:off x="5877712" y="2476497"/>
              <a:ext cx="360000" cy="360000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F5B492B-2A10-8A05-B9AD-A8CDDE6A66FD}"/>
                </a:ext>
              </a:extLst>
            </p:cNvPr>
            <p:cNvSpPr/>
            <p:nvPr/>
          </p:nvSpPr>
          <p:spPr>
            <a:xfrm>
              <a:off x="5183818" y="2655567"/>
              <a:ext cx="1735456" cy="147485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Marco  Normativo</a:t>
              </a:r>
            </a:p>
          </p:txBody>
        </p:sp>
        <p:sp>
          <p:nvSpPr>
            <p:cNvPr id="62" name="Fluxograma: Conector 61">
              <a:extLst>
                <a:ext uri="{FF2B5EF4-FFF2-40B4-BE49-F238E27FC236}">
                  <a16:creationId xmlns:a16="http://schemas.microsoft.com/office/drawing/2014/main" id="{88DCC590-DC40-771F-2BAB-C6FFB0FFF5D9}"/>
                </a:ext>
              </a:extLst>
            </p:cNvPr>
            <p:cNvSpPr/>
            <p:nvPr/>
          </p:nvSpPr>
          <p:spPr>
            <a:xfrm>
              <a:off x="6745932" y="3248126"/>
              <a:ext cx="360000" cy="360000"/>
            </a:xfrm>
            <a:prstGeom prst="flowChartConnector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1086C34D-33FA-3A2E-5610-2CA9156508C1}"/>
              </a:ext>
            </a:extLst>
          </p:cNvPr>
          <p:cNvGrpSpPr/>
          <p:nvPr/>
        </p:nvGrpSpPr>
        <p:grpSpPr>
          <a:xfrm>
            <a:off x="8458921" y="2284954"/>
            <a:ext cx="1915456" cy="1853902"/>
            <a:chOff x="9206867" y="2278700"/>
            <a:chExt cx="1915456" cy="1853902"/>
          </a:xfrm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2FEE4BE8-5DBD-026D-8779-58423BD6A64F}"/>
                </a:ext>
              </a:extLst>
            </p:cNvPr>
            <p:cNvSpPr/>
            <p:nvPr/>
          </p:nvSpPr>
          <p:spPr>
            <a:xfrm>
              <a:off x="9386867" y="2457770"/>
              <a:ext cx="1735456" cy="14748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Marco de Controle Fiscal</a:t>
              </a:r>
            </a:p>
          </p:txBody>
        </p:sp>
        <p:sp>
          <p:nvSpPr>
            <p:cNvPr id="65" name="Fluxograma: Conector 64">
              <a:extLst>
                <a:ext uri="{FF2B5EF4-FFF2-40B4-BE49-F238E27FC236}">
                  <a16:creationId xmlns:a16="http://schemas.microsoft.com/office/drawing/2014/main" id="{BAF88F48-984C-E53F-B36C-27717F89470E}"/>
                </a:ext>
              </a:extLst>
            </p:cNvPr>
            <p:cNvSpPr/>
            <p:nvPr/>
          </p:nvSpPr>
          <p:spPr>
            <a:xfrm>
              <a:off x="10080859" y="2278700"/>
              <a:ext cx="360000" cy="36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Fluxograma: Conector 65">
              <a:extLst>
                <a:ext uri="{FF2B5EF4-FFF2-40B4-BE49-F238E27FC236}">
                  <a16:creationId xmlns:a16="http://schemas.microsoft.com/office/drawing/2014/main" id="{03413802-BFC8-67F0-E335-85C2A1569A05}"/>
                </a:ext>
              </a:extLst>
            </p:cNvPr>
            <p:cNvSpPr/>
            <p:nvPr/>
          </p:nvSpPr>
          <p:spPr>
            <a:xfrm>
              <a:off x="10081055" y="3772602"/>
              <a:ext cx="360000" cy="36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Fluxograma: Conector 66">
              <a:extLst>
                <a:ext uri="{FF2B5EF4-FFF2-40B4-BE49-F238E27FC236}">
                  <a16:creationId xmlns:a16="http://schemas.microsoft.com/office/drawing/2014/main" id="{FFCDD49E-AC76-EFCA-6AEA-A14FB38196AF}"/>
                </a:ext>
              </a:extLst>
            </p:cNvPr>
            <p:cNvSpPr/>
            <p:nvPr/>
          </p:nvSpPr>
          <p:spPr>
            <a:xfrm>
              <a:off x="9206867" y="3048101"/>
              <a:ext cx="360000" cy="36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1" name="Imagem 70">
            <a:extLst>
              <a:ext uri="{FF2B5EF4-FFF2-40B4-BE49-F238E27FC236}">
                <a16:creationId xmlns:a16="http://schemas.microsoft.com/office/drawing/2014/main" id="{F8789D80-2623-E260-92BD-180AE0658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66" y="257334"/>
            <a:ext cx="345074" cy="7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CA91-6CCD-8811-21C8-A18D303C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817BA84-69DB-DA26-F778-630E27814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A9445D-A996-BB89-9E2F-3AD2AA41F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21" y="223520"/>
            <a:ext cx="9010978" cy="65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62655-F4EA-9F7C-BDDC-9943D9FA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2244403-3671-81CA-DBAE-4B850F31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A7243FE-BF29-8A1F-8573-D9DD581FDAE9}"/>
              </a:ext>
            </a:extLst>
          </p:cNvPr>
          <p:cNvSpPr/>
          <p:nvPr/>
        </p:nvSpPr>
        <p:spPr>
          <a:xfrm>
            <a:off x="1508760" y="253159"/>
            <a:ext cx="9372599" cy="908606"/>
          </a:xfrm>
          <a:prstGeom prst="roundRect">
            <a:avLst/>
          </a:prstGeom>
          <a:solidFill>
            <a:srgbClr val="1838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Brasil – Reforma Tributária do Consumo – Confia Nacional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AEFDDE4-0C94-61F9-6F34-048008887FA7}"/>
              </a:ext>
            </a:extLst>
          </p:cNvPr>
          <p:cNvGrpSpPr/>
          <p:nvPr/>
        </p:nvGrpSpPr>
        <p:grpSpPr>
          <a:xfrm>
            <a:off x="1508760" y="1082192"/>
            <a:ext cx="9372599" cy="5170018"/>
            <a:chOff x="914400" y="1188720"/>
            <a:chExt cx="7406640" cy="4937760"/>
          </a:xfrm>
        </p:grpSpPr>
        <p:pic>
          <p:nvPicPr>
            <p:cNvPr id="17" name="Picture 3" descr="RandomFileName_855fa492-219d-4ae1-9a47-836b4d6d63d2.png">
              <a:extLst>
                <a:ext uri="{FF2B5EF4-FFF2-40B4-BE49-F238E27FC236}">
                  <a16:creationId xmlns:a16="http://schemas.microsoft.com/office/drawing/2014/main" id="{C45F485A-E44A-EEAD-4F97-7C920AA0F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188720"/>
              <a:ext cx="7406640" cy="49377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177FA44F-8D9C-C744-3E23-596CD9D1C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548" y="4737978"/>
              <a:ext cx="1171739" cy="11431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A113132-5918-69C4-C235-D668C60B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9287" y="5175848"/>
              <a:ext cx="759542" cy="705289"/>
            </a:xfrm>
            <a:prstGeom prst="rect">
              <a:avLst/>
            </a:prstGeom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AD673B1-5C52-B60E-7387-5AB00A89E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430" y="2430034"/>
              <a:ext cx="876809" cy="87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256D2CC4-6DC6-F4A6-C3A9-56DBBC19B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423" y="4759710"/>
            <a:ext cx="1618346" cy="119693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32DBF774-E9A6-F249-B3F1-D5FA35EE4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636" y="5546824"/>
            <a:ext cx="1438787" cy="4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612A7-6C7E-1453-879C-7E9848AA7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BC2A5CD-E908-7FB4-4F4A-ACB1F09C1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597D683-3008-20A6-1545-F1DBCF251B72}"/>
              </a:ext>
            </a:extLst>
          </p:cNvPr>
          <p:cNvGrpSpPr/>
          <p:nvPr/>
        </p:nvGrpSpPr>
        <p:grpSpPr>
          <a:xfrm>
            <a:off x="1524000" y="230660"/>
            <a:ext cx="9093200" cy="6007580"/>
            <a:chOff x="914400" y="1188720"/>
            <a:chExt cx="7406640" cy="4937760"/>
          </a:xfrm>
        </p:grpSpPr>
        <p:pic>
          <p:nvPicPr>
            <p:cNvPr id="4" name="Picture 3" descr="RandomFileName_855fa492-219d-4ae1-9a47-836b4d6d63d2.png">
              <a:extLst>
                <a:ext uri="{FF2B5EF4-FFF2-40B4-BE49-F238E27FC236}">
                  <a16:creationId xmlns:a16="http://schemas.microsoft.com/office/drawing/2014/main" id="{B283B1A8-8A07-3EC4-86EA-55269D2C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188720"/>
              <a:ext cx="7406640" cy="4937760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43D9226-C068-2D3E-A8B8-7BDEF06E9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7548" y="4737978"/>
              <a:ext cx="1171739" cy="114316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6734B79-D6A6-3209-6A63-C56058E9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9287" y="5175848"/>
              <a:ext cx="759542" cy="705289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0B1764D-4EF0-F4F2-F25E-2707B2B3C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0552" y="4736905"/>
              <a:ext cx="1181265" cy="114423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5927428-8D66-DECB-6025-F7183E5FE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5447690"/>
              <a:ext cx="1307814" cy="431225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58D953-798C-0C84-847D-862FA5E86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430" y="2430034"/>
              <a:ext cx="876809" cy="87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877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56680" y="2551837"/>
            <a:ext cx="55945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Flávio Vilela Campos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flavio.campos@rfb.gov.br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confia@rfb.gov.br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C0E3D-E4F8-4EEF-9B03-7C18CC198D4B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customXml/itemProps2.xml><?xml version="1.0" encoding="utf-8"?>
<ds:datastoreItem xmlns:ds="http://schemas.openxmlformats.org/officeDocument/2006/customXml" ds:itemID="{F31F6502-3290-4A5C-80D6-EFF85E514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1CD296-AFF7-48F4-96FA-3B105BE69EE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Zaiden Rezende</dc:creator>
  <cp:lastModifiedBy>Virginia Valladares Rodrigues</cp:lastModifiedBy>
  <cp:revision>10</cp:revision>
  <dcterms:created xsi:type="dcterms:W3CDTF">2025-10-30T20:18:02Z</dcterms:created>
  <dcterms:modified xsi:type="dcterms:W3CDTF">2025-12-08T12:44:56Z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