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66" r:id="rId6"/>
    <p:sldId id="2147378458" r:id="rId7"/>
    <p:sldId id="268" r:id="rId8"/>
    <p:sldId id="2147378457" r:id="rId9"/>
    <p:sldId id="269" r:id="rId10"/>
    <p:sldId id="265" r:id="rId11"/>
    <p:sldId id="257" r:id="rId1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44BAA6"/>
    <a:srgbClr val="5CC3B1"/>
    <a:srgbClr val="25273C"/>
    <a:srgbClr val="48C09E"/>
    <a:srgbClr val="3F85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D280A-B5DD-49F5-B93B-49EC2DDE53FD}" v="1" dt="2025-12-08T13:27:26.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ginia Valladares Rodrigues" userId="5e36a631-4490-4ec0-b841-976a6c6d8867" providerId="ADAL" clId="{041D280A-B5DD-49F5-B93B-49EC2DDE53FD}"/>
    <pc:docChg chg="custSel modSld">
      <pc:chgData name="Virginia Valladares Rodrigues" userId="5e36a631-4490-4ec0-b841-976a6c6d8867" providerId="ADAL" clId="{041D280A-B5DD-49F5-B93B-49EC2DDE53FD}" dt="2025-12-08T13:29:40.705" v="132" actId="1076"/>
      <pc:docMkLst>
        <pc:docMk/>
      </pc:docMkLst>
      <pc:sldChg chg="modSp mod">
        <pc:chgData name="Virginia Valladares Rodrigues" userId="5e36a631-4490-4ec0-b841-976a6c6d8867" providerId="ADAL" clId="{041D280A-B5DD-49F5-B93B-49EC2DDE53FD}" dt="2025-12-08T13:25:53.217" v="12" actId="255"/>
        <pc:sldMkLst>
          <pc:docMk/>
          <pc:sldMk cId="3055965939" sldId="256"/>
        </pc:sldMkLst>
        <pc:spChg chg="mod">
          <ac:chgData name="Virginia Valladares Rodrigues" userId="5e36a631-4490-4ec0-b841-976a6c6d8867" providerId="ADAL" clId="{041D280A-B5DD-49F5-B93B-49EC2DDE53FD}" dt="2025-12-08T13:25:43.377" v="11" actId="121"/>
          <ac:spMkLst>
            <pc:docMk/>
            <pc:sldMk cId="3055965939" sldId="256"/>
            <ac:spMk id="6" creationId="{A6DEFB67-CBCC-1860-9BF5-54A09000CBCA}"/>
          </ac:spMkLst>
        </pc:spChg>
        <pc:spChg chg="mod">
          <ac:chgData name="Virginia Valladares Rodrigues" userId="5e36a631-4490-4ec0-b841-976a6c6d8867" providerId="ADAL" clId="{041D280A-B5DD-49F5-B93B-49EC2DDE53FD}" dt="2025-12-08T13:25:53.217" v="12" actId="255"/>
          <ac:spMkLst>
            <pc:docMk/>
            <pc:sldMk cId="3055965939" sldId="256"/>
            <ac:spMk id="7" creationId="{AEF1B8EA-B650-A66F-9B79-659CF988330B}"/>
          </ac:spMkLst>
        </pc:spChg>
      </pc:sldChg>
      <pc:sldChg chg="modSp mod">
        <pc:chgData name="Virginia Valladares Rodrigues" userId="5e36a631-4490-4ec0-b841-976a6c6d8867" providerId="ADAL" clId="{041D280A-B5DD-49F5-B93B-49EC2DDE53FD}" dt="2025-12-08T13:27:38.588" v="119" actId="20577"/>
        <pc:sldMkLst>
          <pc:docMk/>
          <pc:sldMk cId="1913496997" sldId="265"/>
        </pc:sldMkLst>
        <pc:spChg chg="mod">
          <ac:chgData name="Virginia Valladares Rodrigues" userId="5e36a631-4490-4ec0-b841-976a6c6d8867" providerId="ADAL" clId="{041D280A-B5DD-49F5-B93B-49EC2DDE53FD}" dt="2025-12-08T13:27:38.588" v="119" actId="20577"/>
          <ac:spMkLst>
            <pc:docMk/>
            <pc:sldMk cId="1913496997" sldId="265"/>
            <ac:spMk id="2" creationId="{2D73DBCA-E9C8-DAEC-59E5-DE5909CD5293}"/>
          </ac:spMkLst>
        </pc:spChg>
      </pc:sldChg>
      <pc:sldChg chg="modSp mod">
        <pc:chgData name="Virginia Valladares Rodrigues" userId="5e36a631-4490-4ec0-b841-976a6c6d8867" providerId="ADAL" clId="{041D280A-B5DD-49F5-B93B-49EC2DDE53FD}" dt="2025-12-08T13:29:40.705" v="132" actId="1076"/>
        <pc:sldMkLst>
          <pc:docMk/>
          <pc:sldMk cId="2835274656" sldId="266"/>
        </pc:sldMkLst>
        <pc:spChg chg="mod">
          <ac:chgData name="Virginia Valladares Rodrigues" userId="5e36a631-4490-4ec0-b841-976a6c6d8867" providerId="ADAL" clId="{041D280A-B5DD-49F5-B93B-49EC2DDE53FD}" dt="2025-12-08T13:29:40.705" v="132" actId="1076"/>
          <ac:spMkLst>
            <pc:docMk/>
            <pc:sldMk cId="2835274656" sldId="266"/>
            <ac:spMk id="4" creationId="{38F980F3-25DE-2575-19CA-6F9EE897E22E}"/>
          </ac:spMkLst>
        </pc:spChg>
      </pc:sldChg>
      <pc:sldChg chg="modSp mod">
        <pc:chgData name="Virginia Valladares Rodrigues" userId="5e36a631-4490-4ec0-b841-976a6c6d8867" providerId="ADAL" clId="{041D280A-B5DD-49F5-B93B-49EC2DDE53FD}" dt="2025-12-08T13:29:04.972" v="128" actId="1076"/>
        <pc:sldMkLst>
          <pc:docMk/>
          <pc:sldMk cId="1646615228" sldId="268"/>
        </pc:sldMkLst>
        <pc:spChg chg="mod">
          <ac:chgData name="Virginia Valladares Rodrigues" userId="5e36a631-4490-4ec0-b841-976a6c6d8867" providerId="ADAL" clId="{041D280A-B5DD-49F5-B93B-49EC2DDE53FD}" dt="2025-12-08T13:29:04.972" v="128" actId="1076"/>
          <ac:spMkLst>
            <pc:docMk/>
            <pc:sldMk cId="1646615228" sldId="268"/>
            <ac:spMk id="4" creationId="{CC1D13FD-1AA0-CAC0-211F-09037F8044C8}"/>
          </ac:spMkLst>
        </pc:spChg>
      </pc:sldChg>
      <pc:sldChg chg="modSp mod">
        <pc:chgData name="Virginia Valladares Rodrigues" userId="5e36a631-4490-4ec0-b841-976a6c6d8867" providerId="ADAL" clId="{041D280A-B5DD-49F5-B93B-49EC2DDE53FD}" dt="2025-12-08T13:28:32.575" v="123" actId="947"/>
        <pc:sldMkLst>
          <pc:docMk/>
          <pc:sldMk cId="507793138" sldId="269"/>
        </pc:sldMkLst>
        <pc:spChg chg="mod">
          <ac:chgData name="Virginia Valladares Rodrigues" userId="5e36a631-4490-4ec0-b841-976a6c6d8867" providerId="ADAL" clId="{041D280A-B5DD-49F5-B93B-49EC2DDE53FD}" dt="2025-12-08T13:28:32.575" v="123" actId="947"/>
          <ac:spMkLst>
            <pc:docMk/>
            <pc:sldMk cId="507793138" sldId="269"/>
            <ac:spMk id="4" creationId="{4465FAFC-DBEA-2BBF-C904-52FF7CE351A5}"/>
          </ac:spMkLst>
        </pc:spChg>
      </pc:sldChg>
      <pc:sldChg chg="modSp mod">
        <pc:chgData name="Virginia Valladares Rodrigues" userId="5e36a631-4490-4ec0-b841-976a6c6d8867" providerId="ADAL" clId="{041D280A-B5DD-49F5-B93B-49EC2DDE53FD}" dt="2025-12-08T13:28:40.849" v="124" actId="108"/>
        <pc:sldMkLst>
          <pc:docMk/>
          <pc:sldMk cId="4047586904" sldId="2147378457"/>
        </pc:sldMkLst>
        <pc:spChg chg="mod">
          <ac:chgData name="Virginia Valladares Rodrigues" userId="5e36a631-4490-4ec0-b841-976a6c6d8867" providerId="ADAL" clId="{041D280A-B5DD-49F5-B93B-49EC2DDE53FD}" dt="2025-12-08T13:28:40.849" v="124" actId="108"/>
          <ac:spMkLst>
            <pc:docMk/>
            <pc:sldMk cId="4047586904" sldId="2147378457"/>
            <ac:spMk id="8" creationId="{CACE8FE5-EA36-658B-7E83-7DBD2D8BD8B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pecho\My%20Local%20Documents\CONFIA%20Launch\Miguel%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pecho\My%20Local%20Documents\CONFIA%20Launch\Miguel%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pecho\My%20Local%20Documents\CONFIA%20Launch\Miguel%20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pecho\My%20Local%20Documents\CONFIA%20Launch\Miguel%20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pecho\My%20Local%20Documents\CONFIA%20Launch\Brazil_NGDP.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pecho\My%20Local%20Documents\CONFIA%20Launch\Brazil_NGDP.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'Cooperative Compliance 2023'!$G$2</c:f>
              <c:strCache>
                <c:ptCount val="1"/>
                <c:pt idx="0">
                  <c:v>AEs</c:v>
                </c:pt>
              </c:strCache>
            </c:strRef>
          </c:tx>
          <c:spPr>
            <a:solidFill>
              <a:srgbClr val="00B0F0"/>
            </a:solidFill>
            <a:ln>
              <a:noFill/>
            </a:ln>
            <a:effectLst/>
          </c:spPr>
          <c:invertIfNegative val="0"/>
          <c:cat>
            <c:strRef>
              <c:f>'Cooperative Compliance 2023'!$H$1:$J$1</c:f>
              <c:strCache>
                <c:ptCount val="3"/>
                <c:pt idx="0">
                  <c:v>Large taxpayers</c:v>
                </c:pt>
                <c:pt idx="1">
                  <c:v>HNWI</c:v>
                </c:pt>
                <c:pt idx="2">
                  <c:v>Others</c:v>
                </c:pt>
              </c:strCache>
            </c:strRef>
          </c:cat>
          <c:val>
            <c:numRef>
              <c:f>'Cooperative Compliance 2023'!$H$2:$J$2</c:f>
              <c:numCache>
                <c:formatCode>0</c:formatCode>
                <c:ptCount val="3"/>
                <c:pt idx="0">
                  <c:v>62.162162162162161</c:v>
                </c:pt>
                <c:pt idx="1">
                  <c:v>13.513513513513514</c:v>
                </c:pt>
                <c:pt idx="2">
                  <c:v>29.72972972972973</c:v>
                </c:pt>
              </c:numCache>
            </c:numRef>
          </c:val>
          <c:extLst>
            <c:ext xmlns:c16="http://schemas.microsoft.com/office/drawing/2014/chart" uri="{C3380CC4-5D6E-409C-BE32-E72D297353CC}">
              <c16:uniqueId val="{00000000-30F9-4C5E-8FD6-B8AD583A54E1}"/>
            </c:ext>
          </c:extLst>
        </c:ser>
        <c:ser>
          <c:idx val="1"/>
          <c:order val="1"/>
          <c:tx>
            <c:strRef>
              <c:f>'Cooperative Compliance 2023'!$G$3</c:f>
              <c:strCache>
                <c:ptCount val="1"/>
                <c:pt idx="0">
                  <c:v>EMEs</c:v>
                </c:pt>
              </c:strCache>
            </c:strRef>
          </c:tx>
          <c:spPr>
            <a:solidFill>
              <a:schemeClr val="accent2"/>
            </a:solidFill>
            <a:ln>
              <a:noFill/>
            </a:ln>
            <a:effectLst/>
          </c:spPr>
          <c:invertIfNegative val="0"/>
          <c:cat>
            <c:strRef>
              <c:f>'Cooperative Compliance 2023'!$H$1:$J$1</c:f>
              <c:strCache>
                <c:ptCount val="3"/>
                <c:pt idx="0">
                  <c:v>Large taxpayers</c:v>
                </c:pt>
                <c:pt idx="1">
                  <c:v>HNWI</c:v>
                </c:pt>
                <c:pt idx="2">
                  <c:v>Others</c:v>
                </c:pt>
              </c:strCache>
            </c:strRef>
          </c:cat>
          <c:val>
            <c:numRef>
              <c:f>'Cooperative Compliance 2023'!$H$3:$J$3</c:f>
              <c:numCache>
                <c:formatCode>0</c:formatCode>
                <c:ptCount val="3"/>
                <c:pt idx="0">
                  <c:v>49.473684210526315</c:v>
                </c:pt>
                <c:pt idx="1">
                  <c:v>16.842105263157894</c:v>
                </c:pt>
                <c:pt idx="2">
                  <c:v>32.631578947368425</c:v>
                </c:pt>
              </c:numCache>
            </c:numRef>
          </c:val>
          <c:extLst>
            <c:ext xmlns:c16="http://schemas.microsoft.com/office/drawing/2014/chart" uri="{C3380CC4-5D6E-409C-BE32-E72D297353CC}">
              <c16:uniqueId val="{00000001-30F9-4C5E-8FD6-B8AD583A54E1}"/>
            </c:ext>
          </c:extLst>
        </c:ser>
        <c:ser>
          <c:idx val="2"/>
          <c:order val="2"/>
          <c:tx>
            <c:strRef>
              <c:f>'Cooperative Compliance 2023'!$G$4</c:f>
              <c:strCache>
                <c:ptCount val="1"/>
                <c:pt idx="0">
                  <c:v>LIDCs</c:v>
                </c:pt>
              </c:strCache>
            </c:strRef>
          </c:tx>
          <c:spPr>
            <a:solidFill>
              <a:schemeClr val="accent3"/>
            </a:solidFill>
            <a:ln>
              <a:noFill/>
            </a:ln>
            <a:effectLst/>
          </c:spPr>
          <c:invertIfNegative val="0"/>
          <c:cat>
            <c:strRef>
              <c:f>'Cooperative Compliance 2023'!$H$1:$J$1</c:f>
              <c:strCache>
                <c:ptCount val="3"/>
                <c:pt idx="0">
                  <c:v>Large taxpayers</c:v>
                </c:pt>
                <c:pt idx="1">
                  <c:v>HNWI</c:v>
                </c:pt>
                <c:pt idx="2">
                  <c:v>Others</c:v>
                </c:pt>
              </c:strCache>
            </c:strRef>
          </c:cat>
          <c:val>
            <c:numRef>
              <c:f>'Cooperative Compliance 2023'!$H$4:$J$4</c:f>
              <c:numCache>
                <c:formatCode>0</c:formatCode>
                <c:ptCount val="3"/>
                <c:pt idx="0">
                  <c:v>51.724137931034484</c:v>
                </c:pt>
                <c:pt idx="1">
                  <c:v>18.96551724137931</c:v>
                </c:pt>
                <c:pt idx="2">
                  <c:v>41.379310344827587</c:v>
                </c:pt>
              </c:numCache>
            </c:numRef>
          </c:val>
          <c:extLst>
            <c:ext xmlns:c16="http://schemas.microsoft.com/office/drawing/2014/chart" uri="{C3380CC4-5D6E-409C-BE32-E72D297353CC}">
              <c16:uniqueId val="{00000002-30F9-4C5E-8FD6-B8AD583A54E1}"/>
            </c:ext>
          </c:extLst>
        </c:ser>
        <c:dLbls>
          <c:showLegendKey val="0"/>
          <c:showVal val="0"/>
          <c:showCatName val="0"/>
          <c:showSerName val="0"/>
          <c:showPercent val="0"/>
          <c:showBubbleSize val="0"/>
        </c:dLbls>
        <c:gapWidth val="219"/>
        <c:overlap val="-27"/>
        <c:axId val="1908394671"/>
        <c:axId val="1287261151"/>
      </c:barChart>
      <c:catAx>
        <c:axId val="1908394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87261151"/>
        <c:crosses val="autoZero"/>
        <c:auto val="1"/>
        <c:lblAlgn val="ctr"/>
        <c:lblOffset val="100"/>
        <c:noMultiLvlLbl val="0"/>
      </c:catAx>
      <c:valAx>
        <c:axId val="128726115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08394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'Cooperative Compliance 2023'!$G$7</c:f>
              <c:strCache>
                <c:ptCount val="1"/>
                <c:pt idx="0">
                  <c:v>AFR</c:v>
                </c:pt>
              </c:strCache>
            </c:strRef>
          </c:tx>
          <c:spPr>
            <a:solidFill>
              <a:schemeClr val="accent1"/>
            </a:solidFill>
            <a:ln>
              <a:noFill/>
            </a:ln>
            <a:effectLst/>
          </c:spPr>
          <c:invertIfNegative val="0"/>
          <c:cat>
            <c:strRef>
              <c:f>'Cooperative Compliance 2023'!$H$6:$J$6</c:f>
              <c:strCache>
                <c:ptCount val="3"/>
                <c:pt idx="0">
                  <c:v>Large taxpayers</c:v>
                </c:pt>
                <c:pt idx="1">
                  <c:v>HNWI</c:v>
                </c:pt>
                <c:pt idx="2">
                  <c:v>Others</c:v>
                </c:pt>
              </c:strCache>
            </c:strRef>
          </c:cat>
          <c:val>
            <c:numRef>
              <c:f>'Cooperative Compliance 2023'!$H$7:$J$7</c:f>
              <c:numCache>
                <c:formatCode>0</c:formatCode>
                <c:ptCount val="3"/>
                <c:pt idx="0">
                  <c:v>56.81818181818182</c:v>
                </c:pt>
                <c:pt idx="1">
                  <c:v>18.181818181818183</c:v>
                </c:pt>
                <c:pt idx="2">
                  <c:v>43.18181818181818</c:v>
                </c:pt>
              </c:numCache>
            </c:numRef>
          </c:val>
          <c:extLst>
            <c:ext xmlns:c16="http://schemas.microsoft.com/office/drawing/2014/chart" uri="{C3380CC4-5D6E-409C-BE32-E72D297353CC}">
              <c16:uniqueId val="{00000000-5034-47AF-91FF-32CCB85B0E4E}"/>
            </c:ext>
          </c:extLst>
        </c:ser>
        <c:ser>
          <c:idx val="1"/>
          <c:order val="1"/>
          <c:tx>
            <c:strRef>
              <c:f>'Cooperative Compliance 2023'!$G$8</c:f>
              <c:strCache>
                <c:ptCount val="1"/>
                <c:pt idx="0">
                  <c:v>APD</c:v>
                </c:pt>
              </c:strCache>
            </c:strRef>
          </c:tx>
          <c:spPr>
            <a:solidFill>
              <a:schemeClr val="accent2"/>
            </a:solidFill>
            <a:ln>
              <a:noFill/>
            </a:ln>
            <a:effectLst/>
          </c:spPr>
          <c:invertIfNegative val="0"/>
          <c:cat>
            <c:strRef>
              <c:f>'Cooperative Compliance 2023'!$H$6:$J$6</c:f>
              <c:strCache>
                <c:ptCount val="3"/>
                <c:pt idx="0">
                  <c:v>Large taxpayers</c:v>
                </c:pt>
                <c:pt idx="1">
                  <c:v>HNWI</c:v>
                </c:pt>
                <c:pt idx="2">
                  <c:v>Others</c:v>
                </c:pt>
              </c:strCache>
            </c:strRef>
          </c:cat>
          <c:val>
            <c:numRef>
              <c:f>'Cooperative Compliance 2023'!$H$8:$J$8</c:f>
              <c:numCache>
                <c:formatCode>0</c:formatCode>
                <c:ptCount val="3"/>
                <c:pt idx="0">
                  <c:v>55.555555555555557</c:v>
                </c:pt>
                <c:pt idx="1">
                  <c:v>19.444444444444446</c:v>
                </c:pt>
                <c:pt idx="2">
                  <c:v>47.222222222222221</c:v>
                </c:pt>
              </c:numCache>
            </c:numRef>
          </c:val>
          <c:extLst>
            <c:ext xmlns:c16="http://schemas.microsoft.com/office/drawing/2014/chart" uri="{C3380CC4-5D6E-409C-BE32-E72D297353CC}">
              <c16:uniqueId val="{00000001-5034-47AF-91FF-32CCB85B0E4E}"/>
            </c:ext>
          </c:extLst>
        </c:ser>
        <c:ser>
          <c:idx val="2"/>
          <c:order val="2"/>
          <c:tx>
            <c:strRef>
              <c:f>'Cooperative Compliance 2023'!$G$9</c:f>
              <c:strCache>
                <c:ptCount val="1"/>
                <c:pt idx="0">
                  <c:v>EUR</c:v>
                </c:pt>
              </c:strCache>
            </c:strRef>
          </c:tx>
          <c:spPr>
            <a:solidFill>
              <a:schemeClr val="accent3"/>
            </a:solidFill>
            <a:ln>
              <a:noFill/>
            </a:ln>
            <a:effectLst/>
          </c:spPr>
          <c:invertIfNegative val="0"/>
          <c:cat>
            <c:strRef>
              <c:f>'Cooperative Compliance 2023'!$H$6:$J$6</c:f>
              <c:strCache>
                <c:ptCount val="3"/>
                <c:pt idx="0">
                  <c:v>Large taxpayers</c:v>
                </c:pt>
                <c:pt idx="1">
                  <c:v>HNWI</c:v>
                </c:pt>
                <c:pt idx="2">
                  <c:v>Others</c:v>
                </c:pt>
              </c:strCache>
            </c:strRef>
          </c:cat>
          <c:val>
            <c:numRef>
              <c:f>'Cooperative Compliance 2023'!$H$9:$J$9</c:f>
              <c:numCache>
                <c:formatCode>0</c:formatCode>
                <c:ptCount val="3"/>
                <c:pt idx="0">
                  <c:v>62.222222222222221</c:v>
                </c:pt>
                <c:pt idx="1">
                  <c:v>13.333333333333334</c:v>
                </c:pt>
                <c:pt idx="2">
                  <c:v>31.111111111111111</c:v>
                </c:pt>
              </c:numCache>
            </c:numRef>
          </c:val>
          <c:extLst>
            <c:ext xmlns:c16="http://schemas.microsoft.com/office/drawing/2014/chart" uri="{C3380CC4-5D6E-409C-BE32-E72D297353CC}">
              <c16:uniqueId val="{00000002-5034-47AF-91FF-32CCB85B0E4E}"/>
            </c:ext>
          </c:extLst>
        </c:ser>
        <c:ser>
          <c:idx val="3"/>
          <c:order val="3"/>
          <c:tx>
            <c:strRef>
              <c:f>'Cooperative Compliance 2023'!$G$10</c:f>
              <c:strCache>
                <c:ptCount val="1"/>
                <c:pt idx="0">
                  <c:v>MCD</c:v>
                </c:pt>
              </c:strCache>
            </c:strRef>
          </c:tx>
          <c:spPr>
            <a:solidFill>
              <a:schemeClr val="accent4"/>
            </a:solidFill>
            <a:ln>
              <a:noFill/>
            </a:ln>
            <a:effectLst/>
          </c:spPr>
          <c:invertIfNegative val="0"/>
          <c:cat>
            <c:strRef>
              <c:f>'Cooperative Compliance 2023'!$H$6:$J$6</c:f>
              <c:strCache>
                <c:ptCount val="3"/>
                <c:pt idx="0">
                  <c:v>Large taxpayers</c:v>
                </c:pt>
                <c:pt idx="1">
                  <c:v>HNWI</c:v>
                </c:pt>
                <c:pt idx="2">
                  <c:v>Others</c:v>
                </c:pt>
              </c:strCache>
            </c:strRef>
          </c:cat>
          <c:val>
            <c:numRef>
              <c:f>'Cooperative Compliance 2023'!$H$10:$J$10</c:f>
              <c:numCache>
                <c:formatCode>0</c:formatCode>
                <c:ptCount val="3"/>
                <c:pt idx="0">
                  <c:v>25.806451612903224</c:v>
                </c:pt>
                <c:pt idx="1">
                  <c:v>3.225806451612903</c:v>
                </c:pt>
                <c:pt idx="2">
                  <c:v>16.129032258064516</c:v>
                </c:pt>
              </c:numCache>
            </c:numRef>
          </c:val>
          <c:extLst>
            <c:ext xmlns:c16="http://schemas.microsoft.com/office/drawing/2014/chart" uri="{C3380CC4-5D6E-409C-BE32-E72D297353CC}">
              <c16:uniqueId val="{00000003-5034-47AF-91FF-32CCB85B0E4E}"/>
            </c:ext>
          </c:extLst>
        </c:ser>
        <c:ser>
          <c:idx val="4"/>
          <c:order val="4"/>
          <c:tx>
            <c:strRef>
              <c:f>'Cooperative Compliance 2023'!$G$11</c:f>
              <c:strCache>
                <c:ptCount val="1"/>
                <c:pt idx="0">
                  <c:v>WHD</c:v>
                </c:pt>
              </c:strCache>
            </c:strRef>
          </c:tx>
          <c:spPr>
            <a:solidFill>
              <a:schemeClr val="accent5"/>
            </a:solidFill>
            <a:ln>
              <a:noFill/>
            </a:ln>
            <a:effectLst/>
          </c:spPr>
          <c:invertIfNegative val="0"/>
          <c:cat>
            <c:strRef>
              <c:f>'Cooperative Compliance 2023'!$H$6:$J$6</c:f>
              <c:strCache>
                <c:ptCount val="3"/>
                <c:pt idx="0">
                  <c:v>Large taxpayers</c:v>
                </c:pt>
                <c:pt idx="1">
                  <c:v>HNWI</c:v>
                </c:pt>
                <c:pt idx="2">
                  <c:v>Others</c:v>
                </c:pt>
              </c:strCache>
            </c:strRef>
          </c:cat>
          <c:val>
            <c:numRef>
              <c:f>'Cooperative Compliance 2023'!$H$11:$J$11</c:f>
              <c:numCache>
                <c:formatCode>0</c:formatCode>
                <c:ptCount val="3"/>
                <c:pt idx="0">
                  <c:v>55.882352941176471</c:v>
                </c:pt>
                <c:pt idx="1">
                  <c:v>29.411764705882355</c:v>
                </c:pt>
                <c:pt idx="2">
                  <c:v>32.352941176470587</c:v>
                </c:pt>
              </c:numCache>
            </c:numRef>
          </c:val>
          <c:extLst>
            <c:ext xmlns:c16="http://schemas.microsoft.com/office/drawing/2014/chart" uri="{C3380CC4-5D6E-409C-BE32-E72D297353CC}">
              <c16:uniqueId val="{00000004-5034-47AF-91FF-32CCB85B0E4E}"/>
            </c:ext>
          </c:extLst>
        </c:ser>
        <c:dLbls>
          <c:showLegendKey val="0"/>
          <c:showVal val="0"/>
          <c:showCatName val="0"/>
          <c:showSerName val="0"/>
          <c:showPercent val="0"/>
          <c:showBubbleSize val="0"/>
        </c:dLbls>
        <c:gapWidth val="219"/>
        <c:overlap val="-27"/>
        <c:axId val="1196112271"/>
        <c:axId val="1196120911"/>
      </c:barChart>
      <c:catAx>
        <c:axId val="1196112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96120911"/>
        <c:crosses val="autoZero"/>
        <c:auto val="1"/>
        <c:lblAlgn val="ctr"/>
        <c:lblOffset val="100"/>
        <c:noMultiLvlLbl val="0"/>
      </c:catAx>
      <c:valAx>
        <c:axId val="119612091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96112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'LTO functions'!$B$14</c:f>
              <c:strCache>
                <c:ptCount val="1"/>
                <c:pt idx="0">
                  <c:v>AEs</c:v>
                </c:pt>
              </c:strCache>
            </c:strRef>
          </c:tx>
          <c:spPr>
            <a:solidFill>
              <a:schemeClr val="accent1"/>
            </a:solidFill>
            <a:ln>
              <a:noFill/>
            </a:ln>
            <a:effectLst/>
          </c:spPr>
          <c:invertIfNegative val="0"/>
          <c:cat>
            <c:strRef>
              <c:f>'LTO functions'!$C$13:$H$13</c:f>
              <c:strCache>
                <c:ptCount val="6"/>
                <c:pt idx="0">
                  <c:v>Registration</c:v>
                </c:pt>
                <c:pt idx="1">
                  <c:v>Return and payment processing</c:v>
                </c:pt>
                <c:pt idx="2">
                  <c:v>Taxpayer services</c:v>
                </c:pt>
                <c:pt idx="3">
                  <c:v>Audit, Investigation and other verifications</c:v>
                </c:pt>
                <c:pt idx="4">
                  <c:v>Enforced debt collection and related functions</c:v>
                </c:pt>
                <c:pt idx="5">
                  <c:v>Dispute resolution</c:v>
                </c:pt>
              </c:strCache>
            </c:strRef>
          </c:cat>
          <c:val>
            <c:numRef>
              <c:f>'LTO functions'!$C$14:$H$14</c:f>
              <c:numCache>
                <c:formatCode>0</c:formatCode>
                <c:ptCount val="6"/>
                <c:pt idx="0">
                  <c:v>44.827586206896555</c:v>
                </c:pt>
                <c:pt idx="1">
                  <c:v>58.620689655172406</c:v>
                </c:pt>
                <c:pt idx="2">
                  <c:v>96.551724137931032</c:v>
                </c:pt>
                <c:pt idx="3">
                  <c:v>100</c:v>
                </c:pt>
                <c:pt idx="4">
                  <c:v>51.724137931034484</c:v>
                </c:pt>
                <c:pt idx="5">
                  <c:v>79.310344827586206</c:v>
                </c:pt>
              </c:numCache>
            </c:numRef>
          </c:val>
          <c:extLst>
            <c:ext xmlns:c16="http://schemas.microsoft.com/office/drawing/2014/chart" uri="{C3380CC4-5D6E-409C-BE32-E72D297353CC}">
              <c16:uniqueId val="{00000000-F4F3-43A4-9D2D-7E393A7D0F9B}"/>
            </c:ext>
          </c:extLst>
        </c:ser>
        <c:ser>
          <c:idx val="1"/>
          <c:order val="1"/>
          <c:tx>
            <c:strRef>
              <c:f>'LTO functions'!$B$15</c:f>
              <c:strCache>
                <c:ptCount val="1"/>
                <c:pt idx="0">
                  <c:v>EMEs</c:v>
                </c:pt>
              </c:strCache>
            </c:strRef>
          </c:tx>
          <c:spPr>
            <a:solidFill>
              <a:schemeClr val="accent2"/>
            </a:solidFill>
            <a:ln>
              <a:noFill/>
            </a:ln>
            <a:effectLst/>
          </c:spPr>
          <c:invertIfNegative val="0"/>
          <c:cat>
            <c:strRef>
              <c:f>'LTO functions'!$C$13:$H$13</c:f>
              <c:strCache>
                <c:ptCount val="6"/>
                <c:pt idx="0">
                  <c:v>Registration</c:v>
                </c:pt>
                <c:pt idx="1">
                  <c:v>Return and payment processing</c:v>
                </c:pt>
                <c:pt idx="2">
                  <c:v>Taxpayer services</c:v>
                </c:pt>
                <c:pt idx="3">
                  <c:v>Audit, Investigation and other verifications</c:v>
                </c:pt>
                <c:pt idx="4">
                  <c:v>Enforced debt collection and related functions</c:v>
                </c:pt>
                <c:pt idx="5">
                  <c:v>Dispute resolution</c:v>
                </c:pt>
              </c:strCache>
            </c:strRef>
          </c:cat>
          <c:val>
            <c:numRef>
              <c:f>'LTO functions'!$C$15:$H$15</c:f>
              <c:numCache>
                <c:formatCode>0</c:formatCode>
                <c:ptCount val="6"/>
                <c:pt idx="0">
                  <c:v>47.692307692307693</c:v>
                </c:pt>
                <c:pt idx="1">
                  <c:v>63.076923076923073</c:v>
                </c:pt>
                <c:pt idx="2">
                  <c:v>83.07692307692308</c:v>
                </c:pt>
                <c:pt idx="3">
                  <c:v>96.92307692307692</c:v>
                </c:pt>
                <c:pt idx="4">
                  <c:v>73.846153846153854</c:v>
                </c:pt>
                <c:pt idx="5">
                  <c:v>46.153846153846153</c:v>
                </c:pt>
              </c:numCache>
            </c:numRef>
          </c:val>
          <c:extLst>
            <c:ext xmlns:c16="http://schemas.microsoft.com/office/drawing/2014/chart" uri="{C3380CC4-5D6E-409C-BE32-E72D297353CC}">
              <c16:uniqueId val="{00000001-F4F3-43A4-9D2D-7E393A7D0F9B}"/>
            </c:ext>
          </c:extLst>
        </c:ser>
        <c:ser>
          <c:idx val="2"/>
          <c:order val="2"/>
          <c:tx>
            <c:strRef>
              <c:f>'LTO functions'!$B$16</c:f>
              <c:strCache>
                <c:ptCount val="1"/>
                <c:pt idx="0">
                  <c:v>LIDCs</c:v>
                </c:pt>
              </c:strCache>
            </c:strRef>
          </c:tx>
          <c:spPr>
            <a:solidFill>
              <a:schemeClr val="accent3"/>
            </a:solidFill>
            <a:ln>
              <a:noFill/>
            </a:ln>
            <a:effectLst/>
          </c:spPr>
          <c:invertIfNegative val="0"/>
          <c:cat>
            <c:strRef>
              <c:f>'LTO functions'!$C$13:$H$13</c:f>
              <c:strCache>
                <c:ptCount val="6"/>
                <c:pt idx="0">
                  <c:v>Registration</c:v>
                </c:pt>
                <c:pt idx="1">
                  <c:v>Return and payment processing</c:v>
                </c:pt>
                <c:pt idx="2">
                  <c:v>Taxpayer services</c:v>
                </c:pt>
                <c:pt idx="3">
                  <c:v>Audit, Investigation and other verifications</c:v>
                </c:pt>
                <c:pt idx="4">
                  <c:v>Enforced debt collection and related functions</c:v>
                </c:pt>
                <c:pt idx="5">
                  <c:v>Dispute resolution</c:v>
                </c:pt>
              </c:strCache>
            </c:strRef>
          </c:cat>
          <c:val>
            <c:numRef>
              <c:f>'LTO functions'!$C$16:$H$16</c:f>
              <c:numCache>
                <c:formatCode>0</c:formatCode>
                <c:ptCount val="6"/>
                <c:pt idx="0">
                  <c:v>41.860465116279073</c:v>
                </c:pt>
                <c:pt idx="1">
                  <c:v>97.674418604651152</c:v>
                </c:pt>
                <c:pt idx="2">
                  <c:v>86.04651162790698</c:v>
                </c:pt>
                <c:pt idx="3">
                  <c:v>88.372093023255815</c:v>
                </c:pt>
                <c:pt idx="4">
                  <c:v>86.04651162790698</c:v>
                </c:pt>
                <c:pt idx="5">
                  <c:v>41.860465116279073</c:v>
                </c:pt>
              </c:numCache>
            </c:numRef>
          </c:val>
          <c:extLst>
            <c:ext xmlns:c16="http://schemas.microsoft.com/office/drawing/2014/chart" uri="{C3380CC4-5D6E-409C-BE32-E72D297353CC}">
              <c16:uniqueId val="{00000002-F4F3-43A4-9D2D-7E393A7D0F9B}"/>
            </c:ext>
          </c:extLst>
        </c:ser>
        <c:dLbls>
          <c:showLegendKey val="0"/>
          <c:showVal val="0"/>
          <c:showCatName val="0"/>
          <c:showSerName val="0"/>
          <c:showPercent val="0"/>
          <c:showBubbleSize val="0"/>
        </c:dLbls>
        <c:gapWidth val="182"/>
        <c:axId val="1287293311"/>
        <c:axId val="1287294271"/>
      </c:barChart>
      <c:catAx>
        <c:axId val="1287293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87294271"/>
        <c:crosses val="autoZero"/>
        <c:auto val="1"/>
        <c:lblAlgn val="ctr"/>
        <c:lblOffset val="100"/>
        <c:noMultiLvlLbl val="0"/>
      </c:catAx>
      <c:valAx>
        <c:axId val="128729427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87293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'LTO functions'!$B$19</c:f>
              <c:strCache>
                <c:ptCount val="1"/>
                <c:pt idx="0">
                  <c:v>AFR</c:v>
                </c:pt>
              </c:strCache>
            </c:strRef>
          </c:tx>
          <c:spPr>
            <a:solidFill>
              <a:schemeClr val="accent1"/>
            </a:solidFill>
            <a:ln>
              <a:noFill/>
            </a:ln>
            <a:effectLst/>
          </c:spPr>
          <c:invertIfNegative val="0"/>
          <c:cat>
            <c:strRef>
              <c:f>'LTO functions'!$C$18:$H$18</c:f>
              <c:strCache>
                <c:ptCount val="6"/>
                <c:pt idx="0">
                  <c:v>Registration</c:v>
                </c:pt>
                <c:pt idx="1">
                  <c:v>Return and payment processing</c:v>
                </c:pt>
                <c:pt idx="2">
                  <c:v>Taxpayer services</c:v>
                </c:pt>
                <c:pt idx="3">
                  <c:v>Audit, Investigation and other verifications</c:v>
                </c:pt>
                <c:pt idx="4">
                  <c:v>Enforced debt collection and related functions</c:v>
                </c:pt>
                <c:pt idx="5">
                  <c:v>Dispute resolution</c:v>
                </c:pt>
              </c:strCache>
            </c:strRef>
          </c:cat>
          <c:val>
            <c:numRef>
              <c:f>'LTO functions'!$C$19:$H$19</c:f>
              <c:numCache>
                <c:formatCode>0</c:formatCode>
                <c:ptCount val="6"/>
                <c:pt idx="0">
                  <c:v>38.888888888888893</c:v>
                </c:pt>
                <c:pt idx="1">
                  <c:v>91.666666666666657</c:v>
                </c:pt>
                <c:pt idx="2">
                  <c:v>83.333333333333343</c:v>
                </c:pt>
                <c:pt idx="3">
                  <c:v>94.444444444444443</c:v>
                </c:pt>
                <c:pt idx="4">
                  <c:v>83.333333333333343</c:v>
                </c:pt>
                <c:pt idx="5">
                  <c:v>41.666666666666671</c:v>
                </c:pt>
              </c:numCache>
            </c:numRef>
          </c:val>
          <c:extLst>
            <c:ext xmlns:c16="http://schemas.microsoft.com/office/drawing/2014/chart" uri="{C3380CC4-5D6E-409C-BE32-E72D297353CC}">
              <c16:uniqueId val="{00000000-A772-4BF9-8A89-5FD46572D5A7}"/>
            </c:ext>
          </c:extLst>
        </c:ser>
        <c:ser>
          <c:idx val="1"/>
          <c:order val="1"/>
          <c:tx>
            <c:strRef>
              <c:f>'LTO functions'!$B$20</c:f>
              <c:strCache>
                <c:ptCount val="1"/>
                <c:pt idx="0">
                  <c:v>APD</c:v>
                </c:pt>
              </c:strCache>
            </c:strRef>
          </c:tx>
          <c:spPr>
            <a:solidFill>
              <a:schemeClr val="accent2"/>
            </a:solidFill>
            <a:ln>
              <a:noFill/>
            </a:ln>
            <a:effectLst/>
          </c:spPr>
          <c:invertIfNegative val="0"/>
          <c:cat>
            <c:strRef>
              <c:f>'LTO functions'!$C$18:$H$18</c:f>
              <c:strCache>
                <c:ptCount val="6"/>
                <c:pt idx="0">
                  <c:v>Registration</c:v>
                </c:pt>
                <c:pt idx="1">
                  <c:v>Return and payment processing</c:v>
                </c:pt>
                <c:pt idx="2">
                  <c:v>Taxpayer services</c:v>
                </c:pt>
                <c:pt idx="3">
                  <c:v>Audit, Investigation and other verifications</c:v>
                </c:pt>
                <c:pt idx="4">
                  <c:v>Enforced debt collection and related functions</c:v>
                </c:pt>
                <c:pt idx="5">
                  <c:v>Dispute resolution</c:v>
                </c:pt>
              </c:strCache>
            </c:strRef>
          </c:cat>
          <c:val>
            <c:numRef>
              <c:f>'LTO functions'!$C$20:$H$20</c:f>
              <c:numCache>
                <c:formatCode>0</c:formatCode>
                <c:ptCount val="6"/>
                <c:pt idx="0">
                  <c:v>50</c:v>
                </c:pt>
                <c:pt idx="1">
                  <c:v>72.727272727272734</c:v>
                </c:pt>
                <c:pt idx="2">
                  <c:v>90.909090909090907</c:v>
                </c:pt>
                <c:pt idx="3">
                  <c:v>95.454545454545453</c:v>
                </c:pt>
                <c:pt idx="4">
                  <c:v>68.181818181818173</c:v>
                </c:pt>
                <c:pt idx="5">
                  <c:v>63.636363636363633</c:v>
                </c:pt>
              </c:numCache>
            </c:numRef>
          </c:val>
          <c:extLst>
            <c:ext xmlns:c16="http://schemas.microsoft.com/office/drawing/2014/chart" uri="{C3380CC4-5D6E-409C-BE32-E72D297353CC}">
              <c16:uniqueId val="{00000001-A772-4BF9-8A89-5FD46572D5A7}"/>
            </c:ext>
          </c:extLst>
        </c:ser>
        <c:ser>
          <c:idx val="2"/>
          <c:order val="2"/>
          <c:tx>
            <c:strRef>
              <c:f>'LTO functions'!$B$21</c:f>
              <c:strCache>
                <c:ptCount val="1"/>
                <c:pt idx="0">
                  <c:v>EUR</c:v>
                </c:pt>
              </c:strCache>
            </c:strRef>
          </c:tx>
          <c:spPr>
            <a:solidFill>
              <a:schemeClr val="accent3"/>
            </a:solidFill>
            <a:ln>
              <a:noFill/>
            </a:ln>
            <a:effectLst/>
          </c:spPr>
          <c:invertIfNegative val="0"/>
          <c:cat>
            <c:strRef>
              <c:f>'LTO functions'!$C$18:$H$18</c:f>
              <c:strCache>
                <c:ptCount val="6"/>
                <c:pt idx="0">
                  <c:v>Registration</c:v>
                </c:pt>
                <c:pt idx="1">
                  <c:v>Return and payment processing</c:v>
                </c:pt>
                <c:pt idx="2">
                  <c:v>Taxpayer services</c:v>
                </c:pt>
                <c:pt idx="3">
                  <c:v>Audit, Investigation and other verifications</c:v>
                </c:pt>
                <c:pt idx="4">
                  <c:v>Enforced debt collection and related functions</c:v>
                </c:pt>
                <c:pt idx="5">
                  <c:v>Dispute resolution</c:v>
                </c:pt>
              </c:strCache>
            </c:strRef>
          </c:cat>
          <c:val>
            <c:numRef>
              <c:f>'LTO functions'!$C$21:$H$21</c:f>
              <c:numCache>
                <c:formatCode>0</c:formatCode>
                <c:ptCount val="6"/>
                <c:pt idx="0">
                  <c:v>54.054054054054056</c:v>
                </c:pt>
                <c:pt idx="1">
                  <c:v>72.972972972972968</c:v>
                </c:pt>
                <c:pt idx="2">
                  <c:v>94.594594594594597</c:v>
                </c:pt>
                <c:pt idx="3">
                  <c:v>94.594594594594597</c:v>
                </c:pt>
                <c:pt idx="4">
                  <c:v>67.567567567567565</c:v>
                </c:pt>
                <c:pt idx="5">
                  <c:v>59.45945945945946</c:v>
                </c:pt>
              </c:numCache>
            </c:numRef>
          </c:val>
          <c:extLst>
            <c:ext xmlns:c16="http://schemas.microsoft.com/office/drawing/2014/chart" uri="{C3380CC4-5D6E-409C-BE32-E72D297353CC}">
              <c16:uniqueId val="{00000002-A772-4BF9-8A89-5FD46572D5A7}"/>
            </c:ext>
          </c:extLst>
        </c:ser>
        <c:ser>
          <c:idx val="3"/>
          <c:order val="3"/>
          <c:tx>
            <c:strRef>
              <c:f>'LTO functions'!$B$22</c:f>
              <c:strCache>
                <c:ptCount val="1"/>
                <c:pt idx="0">
                  <c:v>MCD</c:v>
                </c:pt>
              </c:strCache>
            </c:strRef>
          </c:tx>
          <c:spPr>
            <a:solidFill>
              <a:schemeClr val="accent4"/>
            </a:solidFill>
            <a:ln>
              <a:noFill/>
            </a:ln>
            <a:effectLst/>
          </c:spPr>
          <c:invertIfNegative val="0"/>
          <c:cat>
            <c:strRef>
              <c:f>'LTO functions'!$C$18:$H$18</c:f>
              <c:strCache>
                <c:ptCount val="6"/>
                <c:pt idx="0">
                  <c:v>Registration</c:v>
                </c:pt>
                <c:pt idx="1">
                  <c:v>Return and payment processing</c:v>
                </c:pt>
                <c:pt idx="2">
                  <c:v>Taxpayer services</c:v>
                </c:pt>
                <c:pt idx="3">
                  <c:v>Audit, Investigation and other verifications</c:v>
                </c:pt>
                <c:pt idx="4">
                  <c:v>Enforced debt collection and related functions</c:v>
                </c:pt>
                <c:pt idx="5">
                  <c:v>Dispute resolution</c:v>
                </c:pt>
              </c:strCache>
            </c:strRef>
          </c:cat>
          <c:val>
            <c:numRef>
              <c:f>'LTO functions'!$C$22:$H$22</c:f>
              <c:numCache>
                <c:formatCode>0</c:formatCode>
                <c:ptCount val="6"/>
                <c:pt idx="0">
                  <c:v>36.363636363636367</c:v>
                </c:pt>
                <c:pt idx="1">
                  <c:v>72.727272727272734</c:v>
                </c:pt>
                <c:pt idx="2">
                  <c:v>90.909090909090907</c:v>
                </c:pt>
                <c:pt idx="3">
                  <c:v>90.909090909090907</c:v>
                </c:pt>
                <c:pt idx="4">
                  <c:v>63.636363636363633</c:v>
                </c:pt>
                <c:pt idx="5">
                  <c:v>45.454545454545453</c:v>
                </c:pt>
              </c:numCache>
            </c:numRef>
          </c:val>
          <c:extLst>
            <c:ext xmlns:c16="http://schemas.microsoft.com/office/drawing/2014/chart" uri="{C3380CC4-5D6E-409C-BE32-E72D297353CC}">
              <c16:uniqueId val="{00000003-A772-4BF9-8A89-5FD46572D5A7}"/>
            </c:ext>
          </c:extLst>
        </c:ser>
        <c:ser>
          <c:idx val="4"/>
          <c:order val="4"/>
          <c:tx>
            <c:strRef>
              <c:f>'LTO functions'!$B$23</c:f>
              <c:strCache>
                <c:ptCount val="1"/>
                <c:pt idx="0">
                  <c:v>WHD</c:v>
                </c:pt>
              </c:strCache>
            </c:strRef>
          </c:tx>
          <c:spPr>
            <a:solidFill>
              <a:schemeClr val="accent5"/>
            </a:solidFill>
            <a:ln>
              <a:noFill/>
            </a:ln>
            <a:effectLst/>
          </c:spPr>
          <c:invertIfNegative val="0"/>
          <c:cat>
            <c:strRef>
              <c:f>'LTO functions'!$C$18:$H$18</c:f>
              <c:strCache>
                <c:ptCount val="6"/>
                <c:pt idx="0">
                  <c:v>Registration</c:v>
                </c:pt>
                <c:pt idx="1">
                  <c:v>Return and payment processing</c:v>
                </c:pt>
                <c:pt idx="2">
                  <c:v>Taxpayer services</c:v>
                </c:pt>
                <c:pt idx="3">
                  <c:v>Audit, Investigation and other verifications</c:v>
                </c:pt>
                <c:pt idx="4">
                  <c:v>Enforced debt collection and related functions</c:v>
                </c:pt>
                <c:pt idx="5">
                  <c:v>Dispute resolution</c:v>
                </c:pt>
              </c:strCache>
            </c:strRef>
          </c:cat>
          <c:val>
            <c:numRef>
              <c:f>'LTO functions'!$C$23:$H$23</c:f>
              <c:numCache>
                <c:formatCode>0</c:formatCode>
                <c:ptCount val="6"/>
                <c:pt idx="0">
                  <c:v>41.935483870967744</c:v>
                </c:pt>
                <c:pt idx="1">
                  <c:v>51.612903225806448</c:v>
                </c:pt>
                <c:pt idx="2">
                  <c:v>77.41935483870968</c:v>
                </c:pt>
                <c:pt idx="3">
                  <c:v>96.774193548387103</c:v>
                </c:pt>
                <c:pt idx="4">
                  <c:v>74.193548387096769</c:v>
                </c:pt>
                <c:pt idx="5">
                  <c:v>48.387096774193552</c:v>
                </c:pt>
              </c:numCache>
            </c:numRef>
          </c:val>
          <c:extLst>
            <c:ext xmlns:c16="http://schemas.microsoft.com/office/drawing/2014/chart" uri="{C3380CC4-5D6E-409C-BE32-E72D297353CC}">
              <c16:uniqueId val="{00000004-A772-4BF9-8A89-5FD46572D5A7}"/>
            </c:ext>
          </c:extLst>
        </c:ser>
        <c:dLbls>
          <c:showLegendKey val="0"/>
          <c:showVal val="0"/>
          <c:showCatName val="0"/>
          <c:showSerName val="0"/>
          <c:showPercent val="0"/>
          <c:showBubbleSize val="0"/>
        </c:dLbls>
        <c:gapWidth val="219"/>
        <c:overlap val="-27"/>
        <c:axId val="1287311071"/>
        <c:axId val="1287311551"/>
      </c:barChart>
      <c:catAx>
        <c:axId val="1287311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87311551"/>
        <c:crosses val="autoZero"/>
        <c:auto val="1"/>
        <c:lblAlgn val="ctr"/>
        <c:lblOffset val="100"/>
        <c:noMultiLvlLbl val="0"/>
      </c:catAx>
      <c:valAx>
        <c:axId val="128731155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87311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61768197391357"/>
          <c:y val="5.895473894847654E-2"/>
          <c:w val="0.78096749714491798"/>
          <c:h val="0.61355263751687306"/>
        </c:manualLayout>
      </c:layout>
      <c:barChart>
        <c:barDir val="col"/>
        <c:grouping val="clustered"/>
        <c:varyColors val="0"/>
        <c:ser>
          <c:idx val="1"/>
          <c:order val="1"/>
          <c:tx>
            <c:strRef>
              <c:f>Sheet1!$F$1</c:f>
              <c:strCache>
                <c:ptCount val="1"/>
                <c:pt idx="0">
                  <c:v>Gap (Percent of GDP, RHS)</c:v>
                </c:pt>
              </c:strCache>
            </c:strRef>
          </c:tx>
          <c:spPr>
            <a:solidFill>
              <a:schemeClr val="accent2"/>
            </a:solidFill>
            <a:ln>
              <a:noFill/>
            </a:ln>
            <a:effectLst/>
          </c:spPr>
          <c:invertIfNegative val="0"/>
          <c:val>
            <c:numRef>
              <c:f>Sheet1!$F$2:$F$6</c:f>
              <c:numCache>
                <c:formatCode>0.00</c:formatCode>
                <c:ptCount val="5"/>
                <c:pt idx="0">
                  <c:v>0.66880294446750688</c:v>
                </c:pt>
                <c:pt idx="1">
                  <c:v>0.49128080254866269</c:v>
                </c:pt>
                <c:pt idx="2">
                  <c:v>0.38569707685652016</c:v>
                </c:pt>
                <c:pt idx="3">
                  <c:v>0.46543894533248265</c:v>
                </c:pt>
                <c:pt idx="4">
                  <c:v>0.33292142201836727</c:v>
                </c:pt>
              </c:numCache>
            </c:numRef>
          </c:val>
          <c:extLst>
            <c:ext xmlns:c16="http://schemas.microsoft.com/office/drawing/2014/chart" uri="{C3380CC4-5D6E-409C-BE32-E72D297353CC}">
              <c16:uniqueId val="{00000000-3769-418E-83FF-80C240FD6D18}"/>
            </c:ext>
          </c:extLst>
        </c:ser>
        <c:dLbls>
          <c:showLegendKey val="0"/>
          <c:showVal val="0"/>
          <c:showCatName val="0"/>
          <c:showSerName val="0"/>
          <c:showPercent val="0"/>
          <c:showBubbleSize val="0"/>
        </c:dLbls>
        <c:gapWidth val="219"/>
        <c:axId val="93770271"/>
        <c:axId val="93765471"/>
      </c:barChart>
      <c:lineChart>
        <c:grouping val="standard"/>
        <c:varyColors val="0"/>
        <c:ser>
          <c:idx val="0"/>
          <c:order val="0"/>
          <c:tx>
            <c:strRef>
              <c:f>Sheet1!$E$1</c:f>
              <c:strCache>
                <c:ptCount val="1"/>
                <c:pt idx="0">
                  <c:v>Gap (% of potential collection, LHS)</c:v>
                </c:pt>
              </c:strCache>
            </c:strRef>
          </c:tx>
          <c:spPr>
            <a:ln w="28575" cap="rnd">
              <a:solidFill>
                <a:schemeClr val="accent1"/>
              </a:solidFill>
              <a:round/>
            </a:ln>
            <a:effectLst/>
          </c:spPr>
          <c:marker>
            <c:symbol val="none"/>
          </c:marker>
          <c:cat>
            <c:numRef>
              <c:f>Sheet1!$B$2:$B$6</c:f>
              <c:numCache>
                <c:formatCode>General</c:formatCode>
                <c:ptCount val="5"/>
                <c:pt idx="0">
                  <c:v>2015</c:v>
                </c:pt>
                <c:pt idx="1">
                  <c:v>2016</c:v>
                </c:pt>
                <c:pt idx="2">
                  <c:v>2017</c:v>
                </c:pt>
                <c:pt idx="3">
                  <c:v>2018</c:v>
                </c:pt>
                <c:pt idx="4">
                  <c:v>2019</c:v>
                </c:pt>
              </c:numCache>
            </c:numRef>
          </c:cat>
          <c:val>
            <c:numRef>
              <c:f>Sheet1!$E$2:$E$6</c:f>
              <c:numCache>
                <c:formatCode>General</c:formatCode>
                <c:ptCount val="5"/>
                <c:pt idx="0">
                  <c:v>0.63900000000000001</c:v>
                </c:pt>
                <c:pt idx="1">
                  <c:v>0.53200000000000003</c:v>
                </c:pt>
                <c:pt idx="2">
                  <c:v>0.45500000000000002</c:v>
                </c:pt>
                <c:pt idx="3">
                  <c:v>0.54800000000000004</c:v>
                </c:pt>
                <c:pt idx="4">
                  <c:v>0.42099999999999999</c:v>
                </c:pt>
              </c:numCache>
            </c:numRef>
          </c:val>
          <c:smooth val="0"/>
          <c:extLst>
            <c:ext xmlns:c16="http://schemas.microsoft.com/office/drawing/2014/chart" uri="{C3380CC4-5D6E-409C-BE32-E72D297353CC}">
              <c16:uniqueId val="{00000001-3769-418E-83FF-80C240FD6D18}"/>
            </c:ext>
          </c:extLst>
        </c:ser>
        <c:dLbls>
          <c:showLegendKey val="0"/>
          <c:showVal val="0"/>
          <c:showCatName val="0"/>
          <c:showSerName val="0"/>
          <c:showPercent val="0"/>
          <c:showBubbleSize val="0"/>
        </c:dLbls>
        <c:marker val="1"/>
        <c:smooth val="0"/>
        <c:axId val="93747231"/>
        <c:axId val="93738111"/>
      </c:lineChart>
      <c:catAx>
        <c:axId val="93747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3738111"/>
        <c:crosses val="autoZero"/>
        <c:auto val="1"/>
        <c:lblAlgn val="ctr"/>
        <c:lblOffset val="100"/>
        <c:noMultiLvlLbl val="0"/>
      </c:catAx>
      <c:valAx>
        <c:axId val="937381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3747231"/>
        <c:crosses val="autoZero"/>
        <c:crossBetween val="between"/>
      </c:valAx>
      <c:valAx>
        <c:axId val="93765471"/>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3770271"/>
        <c:crosses val="max"/>
        <c:crossBetween val="between"/>
      </c:valAx>
      <c:catAx>
        <c:axId val="93770271"/>
        <c:scaling>
          <c:orientation val="minMax"/>
        </c:scaling>
        <c:delete val="1"/>
        <c:axPos val="b"/>
        <c:majorTickMark val="out"/>
        <c:minorTickMark val="none"/>
        <c:tickLblPos val="nextTo"/>
        <c:crossAx val="9376547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Sheet4!$C$2</c:f>
              <c:strCache>
                <c:ptCount val="1"/>
                <c:pt idx="0">
                  <c:v>Share (%) - LHS</c:v>
                </c:pt>
              </c:strCache>
            </c:strRef>
          </c:tx>
          <c:spPr>
            <a:solidFill>
              <a:schemeClr val="accent1"/>
            </a:solidFill>
            <a:ln>
              <a:noFill/>
            </a:ln>
            <a:effectLst/>
          </c:spPr>
          <c:cat>
            <c:strRef>
              <c:f>Sheet4!$B$3:$B$12</c:f>
              <c:strCache>
                <c:ptCount val="10"/>
                <c:pt idx="0">
                  <c:v>Trade</c:v>
                </c:pt>
                <c:pt idx="1">
                  <c:v>Other services</c:v>
                </c:pt>
                <c:pt idx="2">
                  <c:v>Transport, storage and mail</c:v>
                </c:pt>
                <c:pt idx="3">
                  <c:v>Utilities</c:v>
                </c:pt>
                <c:pt idx="4">
                  <c:v>Manufacturing</c:v>
                </c:pt>
                <c:pt idx="5">
                  <c:v>Extractive industries</c:v>
                </c:pt>
                <c:pt idx="6">
                  <c:v>Farm activities</c:v>
                </c:pt>
                <c:pt idx="7">
                  <c:v>Real estate</c:v>
                </c:pt>
                <c:pt idx="8">
                  <c:v>Information and communication</c:v>
                </c:pt>
                <c:pt idx="9">
                  <c:v>Construction</c:v>
                </c:pt>
              </c:strCache>
            </c:strRef>
          </c:cat>
          <c:val>
            <c:numRef>
              <c:f>Sheet4!$C$3:$C$12</c:f>
              <c:numCache>
                <c:formatCode>0.00</c:formatCode>
                <c:ptCount val="10"/>
                <c:pt idx="0">
                  <c:v>0.09</c:v>
                </c:pt>
                <c:pt idx="1">
                  <c:v>0.06</c:v>
                </c:pt>
                <c:pt idx="2">
                  <c:v>0.05</c:v>
                </c:pt>
                <c:pt idx="3">
                  <c:v>0.09</c:v>
                </c:pt>
                <c:pt idx="4">
                  <c:v>0.37</c:v>
                </c:pt>
                <c:pt idx="5">
                  <c:v>0.13</c:v>
                </c:pt>
                <c:pt idx="6">
                  <c:v>0.01</c:v>
                </c:pt>
                <c:pt idx="7">
                  <c:v>0.02</c:v>
                </c:pt>
                <c:pt idx="8">
                  <c:v>0.14000000000000001</c:v>
                </c:pt>
                <c:pt idx="9">
                  <c:v>0.04</c:v>
                </c:pt>
              </c:numCache>
            </c:numRef>
          </c:val>
          <c:extLst>
            <c:ext xmlns:c16="http://schemas.microsoft.com/office/drawing/2014/chart" uri="{C3380CC4-5D6E-409C-BE32-E72D297353CC}">
              <c16:uniqueId val="{00000000-CFCF-4AFF-9893-04D1F012DE2C}"/>
            </c:ext>
          </c:extLst>
        </c:ser>
        <c:dLbls>
          <c:showLegendKey val="0"/>
          <c:showVal val="0"/>
          <c:showCatName val="0"/>
          <c:showSerName val="0"/>
          <c:showPercent val="0"/>
          <c:showBubbleSize val="0"/>
        </c:dLbls>
        <c:axId val="660526911"/>
        <c:axId val="660528351"/>
      </c:areaChart>
      <c:barChart>
        <c:barDir val="col"/>
        <c:grouping val="clustered"/>
        <c:varyColors val="0"/>
        <c:ser>
          <c:idx val="1"/>
          <c:order val="1"/>
          <c:tx>
            <c:strRef>
              <c:f>Sheet4!$D$2</c:f>
              <c:strCache>
                <c:ptCount val="1"/>
                <c:pt idx="0">
                  <c:v>Tax Gap (% of potential collection) - RHS</c:v>
                </c:pt>
              </c:strCache>
            </c:strRef>
          </c:tx>
          <c:spPr>
            <a:solidFill>
              <a:schemeClr val="accent2"/>
            </a:solidFill>
            <a:ln>
              <a:noFill/>
            </a:ln>
            <a:effectLst/>
          </c:spPr>
          <c:invertIfNegative val="0"/>
          <c:cat>
            <c:strRef>
              <c:f>Sheet4!$B$3:$B$12</c:f>
              <c:strCache>
                <c:ptCount val="10"/>
                <c:pt idx="0">
                  <c:v>Trade</c:v>
                </c:pt>
                <c:pt idx="1">
                  <c:v>Other services</c:v>
                </c:pt>
                <c:pt idx="2">
                  <c:v>Transport, storage and mail</c:v>
                </c:pt>
                <c:pt idx="3">
                  <c:v>Utilities</c:v>
                </c:pt>
                <c:pt idx="4">
                  <c:v>Manufacturing</c:v>
                </c:pt>
                <c:pt idx="5">
                  <c:v>Extractive industries</c:v>
                </c:pt>
                <c:pt idx="6">
                  <c:v>Farm activities</c:v>
                </c:pt>
                <c:pt idx="7">
                  <c:v>Real estate</c:v>
                </c:pt>
                <c:pt idx="8">
                  <c:v>Information and communication</c:v>
                </c:pt>
                <c:pt idx="9">
                  <c:v>Construction</c:v>
                </c:pt>
              </c:strCache>
            </c:strRef>
          </c:cat>
          <c:val>
            <c:numRef>
              <c:f>Sheet4!$D$3:$D$12</c:f>
              <c:numCache>
                <c:formatCode>0.00</c:formatCode>
                <c:ptCount val="10"/>
                <c:pt idx="0">
                  <c:v>0.315</c:v>
                </c:pt>
                <c:pt idx="1">
                  <c:v>0.36399999999999999</c:v>
                </c:pt>
                <c:pt idx="2">
                  <c:v>0.46899999999999997</c:v>
                </c:pt>
                <c:pt idx="3">
                  <c:v>0.504</c:v>
                </c:pt>
                <c:pt idx="4">
                  <c:v>0.53299999999999992</c:v>
                </c:pt>
                <c:pt idx="5">
                  <c:v>0.65799999999999992</c:v>
                </c:pt>
                <c:pt idx="6">
                  <c:v>0.69599999999999995</c:v>
                </c:pt>
                <c:pt idx="7">
                  <c:v>0.73099999999999998</c:v>
                </c:pt>
                <c:pt idx="8">
                  <c:v>0.74900000000000011</c:v>
                </c:pt>
                <c:pt idx="9">
                  <c:v>0.77099999999999991</c:v>
                </c:pt>
              </c:numCache>
            </c:numRef>
          </c:val>
          <c:extLst>
            <c:ext xmlns:c16="http://schemas.microsoft.com/office/drawing/2014/chart" uri="{C3380CC4-5D6E-409C-BE32-E72D297353CC}">
              <c16:uniqueId val="{00000001-CFCF-4AFF-9893-04D1F012DE2C}"/>
            </c:ext>
          </c:extLst>
        </c:ser>
        <c:dLbls>
          <c:showLegendKey val="0"/>
          <c:showVal val="0"/>
          <c:showCatName val="0"/>
          <c:showSerName val="0"/>
          <c:showPercent val="0"/>
          <c:showBubbleSize val="0"/>
        </c:dLbls>
        <c:gapWidth val="150"/>
        <c:axId val="661053551"/>
        <c:axId val="661060271"/>
      </c:barChart>
      <c:catAx>
        <c:axId val="660526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0528351"/>
        <c:crosses val="autoZero"/>
        <c:auto val="1"/>
        <c:lblAlgn val="ctr"/>
        <c:lblOffset val="100"/>
        <c:noMultiLvlLbl val="0"/>
      </c:catAx>
      <c:valAx>
        <c:axId val="66052835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0526911"/>
        <c:crosses val="autoZero"/>
        <c:crossBetween val="between"/>
        <c:majorUnit val="0.2"/>
      </c:valAx>
      <c:valAx>
        <c:axId val="661060271"/>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1053551"/>
        <c:crosses val="max"/>
        <c:crossBetween val="between"/>
        <c:majorUnit val="0.2"/>
      </c:valAx>
      <c:catAx>
        <c:axId val="661053551"/>
        <c:scaling>
          <c:orientation val="minMax"/>
        </c:scaling>
        <c:delete val="1"/>
        <c:axPos val="b"/>
        <c:numFmt formatCode="General" sourceLinked="1"/>
        <c:majorTickMark val="out"/>
        <c:minorTickMark val="none"/>
        <c:tickLblPos val="nextTo"/>
        <c:crossAx val="66106027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1DF3CE-D0E6-4D33-9FE1-CA440C7C3814}"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F9EE1A68-6AA7-49B8-841C-FD907EC39A11}">
      <dgm:prSet phldrT="[Text]" custT="1"/>
      <dgm:spPr/>
      <dgm:t>
        <a:bodyPr/>
        <a:lstStyle/>
        <a:p>
          <a:r>
            <a:rPr lang="en-US" sz="1400" dirty="0"/>
            <a:t>Inputs</a:t>
          </a:r>
        </a:p>
      </dgm:t>
    </dgm:pt>
    <dgm:pt modelId="{21467146-40BE-459E-97DC-B2036E79C90E}" type="parTrans" cxnId="{221B1E38-7896-4543-9030-1D2C7DC8C7FB}">
      <dgm:prSet/>
      <dgm:spPr/>
      <dgm:t>
        <a:bodyPr/>
        <a:lstStyle/>
        <a:p>
          <a:endParaRPr lang="en-US" sz="2000"/>
        </a:p>
      </dgm:t>
    </dgm:pt>
    <dgm:pt modelId="{71FAB84D-6684-44E6-884A-EE4821E7E697}" type="sibTrans" cxnId="{221B1E38-7896-4543-9030-1D2C7DC8C7FB}">
      <dgm:prSet custT="1"/>
      <dgm:spPr/>
      <dgm:t>
        <a:bodyPr/>
        <a:lstStyle/>
        <a:p>
          <a:endParaRPr lang="en-US" sz="1050"/>
        </a:p>
      </dgm:t>
    </dgm:pt>
    <dgm:pt modelId="{57ABEDF0-B043-4C30-BFE5-074165C64C3B}">
      <dgm:prSet phldrT="[Text]" custT="1"/>
      <dgm:spPr/>
      <dgm:t>
        <a:bodyPr/>
        <a:lstStyle/>
        <a:p>
          <a:r>
            <a:rPr lang="en-US" sz="1400" dirty="0"/>
            <a:t>Resources deployed per activity.</a:t>
          </a:r>
        </a:p>
      </dgm:t>
    </dgm:pt>
    <dgm:pt modelId="{00E47252-9DB8-42B2-BDF6-CF694B060775}" type="parTrans" cxnId="{B207AB36-52FD-4F94-ADA3-EFDA5CC343C1}">
      <dgm:prSet/>
      <dgm:spPr/>
      <dgm:t>
        <a:bodyPr/>
        <a:lstStyle/>
        <a:p>
          <a:endParaRPr lang="en-US" sz="2000"/>
        </a:p>
      </dgm:t>
    </dgm:pt>
    <dgm:pt modelId="{EF7F7857-8B0E-48D7-9CC6-D15A0D1E0E98}" type="sibTrans" cxnId="{B207AB36-52FD-4F94-ADA3-EFDA5CC343C1}">
      <dgm:prSet/>
      <dgm:spPr/>
      <dgm:t>
        <a:bodyPr/>
        <a:lstStyle/>
        <a:p>
          <a:endParaRPr lang="en-US" sz="2000"/>
        </a:p>
      </dgm:t>
    </dgm:pt>
    <dgm:pt modelId="{1284B263-BCB5-4B8A-8566-1333A462E663}">
      <dgm:prSet phldrT="[Text]" custT="1"/>
      <dgm:spPr/>
      <dgm:t>
        <a:bodyPr/>
        <a:lstStyle/>
        <a:p>
          <a:r>
            <a:rPr lang="en-US" sz="1400" dirty="0"/>
            <a:t>Activities (treatments)</a:t>
          </a:r>
        </a:p>
      </dgm:t>
    </dgm:pt>
    <dgm:pt modelId="{3F5297A9-1E97-4281-8DBE-D95807E44D85}" type="parTrans" cxnId="{068B66F2-4D1E-4144-8BF8-BC98CC4AEF82}">
      <dgm:prSet/>
      <dgm:spPr/>
      <dgm:t>
        <a:bodyPr/>
        <a:lstStyle/>
        <a:p>
          <a:endParaRPr lang="en-US" sz="2000"/>
        </a:p>
      </dgm:t>
    </dgm:pt>
    <dgm:pt modelId="{FF64C8F8-7630-4A79-8F2E-8899D9DA35BB}" type="sibTrans" cxnId="{068B66F2-4D1E-4144-8BF8-BC98CC4AEF82}">
      <dgm:prSet custT="1"/>
      <dgm:spPr/>
      <dgm:t>
        <a:bodyPr/>
        <a:lstStyle/>
        <a:p>
          <a:endParaRPr lang="en-US" sz="1050"/>
        </a:p>
      </dgm:t>
    </dgm:pt>
    <dgm:pt modelId="{3781130B-CBAF-46B2-80C9-99E3AB1A7681}">
      <dgm:prSet phldrT="[Text]" custT="1"/>
      <dgm:spPr/>
      <dgm:t>
        <a:bodyPr/>
        <a:lstStyle/>
        <a:p>
          <a:r>
            <a:rPr lang="en-US" sz="1400" dirty="0"/>
            <a:t>Actions taken to achieve desired outcomes (core tax operations).</a:t>
          </a:r>
        </a:p>
      </dgm:t>
    </dgm:pt>
    <dgm:pt modelId="{690065B9-2AA4-4E78-AB05-428891421441}" type="parTrans" cxnId="{D8D58022-58A1-4CA0-8FD7-0B2BB22B1F24}">
      <dgm:prSet/>
      <dgm:spPr/>
      <dgm:t>
        <a:bodyPr/>
        <a:lstStyle/>
        <a:p>
          <a:endParaRPr lang="en-US" sz="2000"/>
        </a:p>
      </dgm:t>
    </dgm:pt>
    <dgm:pt modelId="{221B655E-F935-4395-AF30-A27D8E44A8D8}" type="sibTrans" cxnId="{D8D58022-58A1-4CA0-8FD7-0B2BB22B1F24}">
      <dgm:prSet/>
      <dgm:spPr/>
      <dgm:t>
        <a:bodyPr/>
        <a:lstStyle/>
        <a:p>
          <a:endParaRPr lang="en-US" sz="2000"/>
        </a:p>
      </dgm:t>
    </dgm:pt>
    <dgm:pt modelId="{8753B1B8-F7F9-4C1C-A785-F905635AAEC0}">
      <dgm:prSet phldrT="[Text]" custT="1"/>
      <dgm:spPr/>
      <dgm:t>
        <a:bodyPr/>
        <a:lstStyle/>
        <a:p>
          <a:r>
            <a:rPr lang="en-US" sz="1400" dirty="0"/>
            <a:t>Outputs      (annual)</a:t>
          </a:r>
        </a:p>
      </dgm:t>
    </dgm:pt>
    <dgm:pt modelId="{27F8BEDD-40D5-48BF-8EBE-9BF66AD85D3D}" type="parTrans" cxnId="{E1D2E153-C25C-4FE3-8153-CBA14096CE59}">
      <dgm:prSet/>
      <dgm:spPr/>
      <dgm:t>
        <a:bodyPr/>
        <a:lstStyle/>
        <a:p>
          <a:endParaRPr lang="en-US" sz="2000"/>
        </a:p>
      </dgm:t>
    </dgm:pt>
    <dgm:pt modelId="{ACC96EB1-D66C-4414-B19F-F1BCB48A6762}" type="sibTrans" cxnId="{E1D2E153-C25C-4FE3-8153-CBA14096CE59}">
      <dgm:prSet custT="1"/>
      <dgm:spPr/>
      <dgm:t>
        <a:bodyPr/>
        <a:lstStyle/>
        <a:p>
          <a:endParaRPr lang="en-US" sz="1050"/>
        </a:p>
      </dgm:t>
    </dgm:pt>
    <dgm:pt modelId="{DCB64C54-B179-4F69-86CF-FDAEC177000C}">
      <dgm:prSet phldrT="[Text]" custT="1"/>
      <dgm:spPr/>
      <dgm:t>
        <a:bodyPr/>
        <a:lstStyle/>
        <a:p>
          <a:r>
            <a:rPr lang="en-US" sz="1400" dirty="0"/>
            <a:t>Production from activities conducted.</a:t>
          </a:r>
        </a:p>
      </dgm:t>
    </dgm:pt>
    <dgm:pt modelId="{612766A4-6AC7-4ABC-8462-D8A0EAF89B10}" type="parTrans" cxnId="{A5853141-54C2-493F-B3F2-B4C41F8708A6}">
      <dgm:prSet/>
      <dgm:spPr/>
      <dgm:t>
        <a:bodyPr/>
        <a:lstStyle/>
        <a:p>
          <a:endParaRPr lang="en-US" sz="2000"/>
        </a:p>
      </dgm:t>
    </dgm:pt>
    <dgm:pt modelId="{D12FC0F5-469F-4A28-AFDC-F53848BCB135}" type="sibTrans" cxnId="{A5853141-54C2-493F-B3F2-B4C41F8708A6}">
      <dgm:prSet/>
      <dgm:spPr/>
      <dgm:t>
        <a:bodyPr/>
        <a:lstStyle/>
        <a:p>
          <a:endParaRPr lang="en-US" sz="2000"/>
        </a:p>
      </dgm:t>
    </dgm:pt>
    <dgm:pt modelId="{FD38BE53-8810-40DB-B238-B207C7FE05B0}">
      <dgm:prSet phldrT="[Text]" custT="1"/>
      <dgm:spPr>
        <a:solidFill>
          <a:srgbClr val="ED7D31"/>
        </a:solidFill>
      </dgm:spPr>
      <dgm:t>
        <a:bodyPr/>
        <a:lstStyle/>
        <a:p>
          <a:r>
            <a:rPr lang="en-US" sz="1400" dirty="0"/>
            <a:t>Outcomes (medium-term)</a:t>
          </a:r>
        </a:p>
      </dgm:t>
    </dgm:pt>
    <dgm:pt modelId="{4555FA4C-4876-4855-901D-F18C28BFCB36}" type="parTrans" cxnId="{4FA58148-C2D7-457F-88B7-8495CBAE127E}">
      <dgm:prSet/>
      <dgm:spPr/>
      <dgm:t>
        <a:bodyPr/>
        <a:lstStyle/>
        <a:p>
          <a:endParaRPr lang="en-US" sz="2000"/>
        </a:p>
      </dgm:t>
    </dgm:pt>
    <dgm:pt modelId="{686C2945-4EA8-4F3F-97F1-D7DF03B195C8}" type="sibTrans" cxnId="{4FA58148-C2D7-457F-88B7-8495CBAE127E}">
      <dgm:prSet custT="1"/>
      <dgm:spPr/>
      <dgm:t>
        <a:bodyPr/>
        <a:lstStyle/>
        <a:p>
          <a:endParaRPr lang="en-US" sz="1050"/>
        </a:p>
      </dgm:t>
    </dgm:pt>
    <dgm:pt modelId="{65B3F2A4-68E5-4282-A40D-B4C976BF0A71}">
      <dgm:prSet phldrT="[Text]" custT="1"/>
      <dgm:spPr/>
      <dgm:t>
        <a:bodyPr/>
        <a:lstStyle/>
        <a:p>
          <a:endParaRPr lang="en-US" sz="1400" dirty="0"/>
        </a:p>
      </dgm:t>
    </dgm:pt>
    <dgm:pt modelId="{39D66BE5-42F8-4C7A-86AE-1DB07763A989}" type="parTrans" cxnId="{FAB82F9F-1026-4FE6-AA52-36C89DED9F59}">
      <dgm:prSet/>
      <dgm:spPr/>
      <dgm:t>
        <a:bodyPr/>
        <a:lstStyle/>
        <a:p>
          <a:endParaRPr lang="en-US" sz="2000"/>
        </a:p>
      </dgm:t>
    </dgm:pt>
    <dgm:pt modelId="{5EE1F6A9-6C3A-4ADB-8BA8-CFD86FC3A50B}" type="sibTrans" cxnId="{FAB82F9F-1026-4FE6-AA52-36C89DED9F59}">
      <dgm:prSet/>
      <dgm:spPr/>
      <dgm:t>
        <a:bodyPr/>
        <a:lstStyle/>
        <a:p>
          <a:endParaRPr lang="en-US" sz="2000"/>
        </a:p>
      </dgm:t>
    </dgm:pt>
    <dgm:pt modelId="{A0B45A48-E5A5-4AAC-99D8-1BA86269B9A4}">
      <dgm:prSet phldrT="[Text]" custT="1"/>
      <dgm:spPr>
        <a:solidFill>
          <a:srgbClr val="ED7D31"/>
        </a:solidFill>
      </dgm:spPr>
      <dgm:t>
        <a:bodyPr/>
        <a:lstStyle/>
        <a:p>
          <a:r>
            <a:rPr lang="en-US" sz="1400" dirty="0"/>
            <a:t>Impact            (long-term)</a:t>
          </a:r>
        </a:p>
      </dgm:t>
    </dgm:pt>
    <dgm:pt modelId="{6DBF06A5-65B9-416F-B940-658BBE5252EE}" type="parTrans" cxnId="{74FEA3F5-4946-4F0C-BBD5-DA0B7BD5C3A0}">
      <dgm:prSet/>
      <dgm:spPr/>
      <dgm:t>
        <a:bodyPr/>
        <a:lstStyle/>
        <a:p>
          <a:endParaRPr lang="en-US" sz="2000"/>
        </a:p>
      </dgm:t>
    </dgm:pt>
    <dgm:pt modelId="{D410F1EF-D61F-462E-8F11-C678C594ADF5}" type="sibTrans" cxnId="{74FEA3F5-4946-4F0C-BBD5-DA0B7BD5C3A0}">
      <dgm:prSet/>
      <dgm:spPr/>
      <dgm:t>
        <a:bodyPr/>
        <a:lstStyle/>
        <a:p>
          <a:endParaRPr lang="en-US" sz="2000"/>
        </a:p>
      </dgm:t>
    </dgm:pt>
    <dgm:pt modelId="{6C932358-5633-45B0-86AD-B58A3E3A7232}">
      <dgm:prSet phldrT="[Text]" custT="1"/>
      <dgm:spPr>
        <a:ln>
          <a:solidFill>
            <a:srgbClr val="ED7D31"/>
          </a:solidFill>
        </a:ln>
      </dgm:spPr>
      <dgm:t>
        <a:bodyPr/>
        <a:lstStyle/>
        <a:p>
          <a:r>
            <a:rPr lang="en-US" sz="1400" dirty="0"/>
            <a:t>For verifying  outcomes achieved from activities conducted.</a:t>
          </a:r>
        </a:p>
      </dgm:t>
    </dgm:pt>
    <dgm:pt modelId="{F9BA3083-FA1F-415D-99D3-C4F95C583FE8}" type="parTrans" cxnId="{C48FF393-7E43-4F18-ACA5-40EDC3FE17DA}">
      <dgm:prSet/>
      <dgm:spPr/>
      <dgm:t>
        <a:bodyPr/>
        <a:lstStyle/>
        <a:p>
          <a:endParaRPr lang="en-US" sz="2000"/>
        </a:p>
      </dgm:t>
    </dgm:pt>
    <dgm:pt modelId="{42B0CCB8-32FB-42B9-A964-0FCBA8E788BE}" type="sibTrans" cxnId="{C48FF393-7E43-4F18-ACA5-40EDC3FE17DA}">
      <dgm:prSet/>
      <dgm:spPr/>
      <dgm:t>
        <a:bodyPr/>
        <a:lstStyle/>
        <a:p>
          <a:endParaRPr lang="en-US" sz="2000"/>
        </a:p>
      </dgm:t>
    </dgm:pt>
    <dgm:pt modelId="{18963F1D-3B6D-40BD-9954-FDCF92FAF36C}">
      <dgm:prSet phldrT="[Text]" custT="1"/>
      <dgm:spPr>
        <a:ln>
          <a:solidFill>
            <a:srgbClr val="ED7D31"/>
          </a:solidFill>
        </a:ln>
      </dgm:spPr>
      <dgm:t>
        <a:bodyPr/>
        <a:lstStyle/>
        <a:p>
          <a:r>
            <a:rPr lang="en-US" sz="1400" dirty="0"/>
            <a:t>Achieving strategic goals: impact on compliance behavior.</a:t>
          </a:r>
        </a:p>
      </dgm:t>
    </dgm:pt>
    <dgm:pt modelId="{F6AB0DEB-4753-4ADE-96DD-2DD1362A0595}" type="parTrans" cxnId="{64BBA0F1-EC21-460B-A14C-DA265CC7DB1A}">
      <dgm:prSet/>
      <dgm:spPr/>
      <dgm:t>
        <a:bodyPr/>
        <a:lstStyle/>
        <a:p>
          <a:endParaRPr lang="en-US" sz="2000"/>
        </a:p>
      </dgm:t>
    </dgm:pt>
    <dgm:pt modelId="{09322DF1-F5BB-4FF0-8512-E02975D40D00}" type="sibTrans" cxnId="{64BBA0F1-EC21-460B-A14C-DA265CC7DB1A}">
      <dgm:prSet/>
      <dgm:spPr/>
      <dgm:t>
        <a:bodyPr/>
        <a:lstStyle/>
        <a:p>
          <a:endParaRPr lang="en-US" sz="2000"/>
        </a:p>
      </dgm:t>
    </dgm:pt>
    <dgm:pt modelId="{DA63D635-3EF1-4E28-ABD3-577F53DC2FF6}" type="pres">
      <dgm:prSet presAssocID="{771DF3CE-D0E6-4D33-9FE1-CA440C7C3814}" presName="Name0" presStyleCnt="0">
        <dgm:presLayoutVars>
          <dgm:dir/>
          <dgm:animLvl val="lvl"/>
          <dgm:resizeHandles val="exact"/>
        </dgm:presLayoutVars>
      </dgm:prSet>
      <dgm:spPr/>
    </dgm:pt>
    <dgm:pt modelId="{F0AA8FE0-9963-4FEF-B08B-DACECA0809CF}" type="pres">
      <dgm:prSet presAssocID="{771DF3CE-D0E6-4D33-9FE1-CA440C7C3814}" presName="tSp" presStyleCnt="0"/>
      <dgm:spPr/>
    </dgm:pt>
    <dgm:pt modelId="{F4D41EF8-46B1-438D-8ADE-AB1E1C6992DB}" type="pres">
      <dgm:prSet presAssocID="{771DF3CE-D0E6-4D33-9FE1-CA440C7C3814}" presName="bSp" presStyleCnt="0"/>
      <dgm:spPr/>
    </dgm:pt>
    <dgm:pt modelId="{E3130274-9379-4BFA-8AB3-201346A27CD1}" type="pres">
      <dgm:prSet presAssocID="{771DF3CE-D0E6-4D33-9FE1-CA440C7C3814}" presName="process" presStyleCnt="0"/>
      <dgm:spPr/>
    </dgm:pt>
    <dgm:pt modelId="{CF274469-8456-41EB-BB0F-43D0295F0E6C}" type="pres">
      <dgm:prSet presAssocID="{F9EE1A68-6AA7-49B8-841C-FD907EC39A11}" presName="composite1" presStyleCnt="0"/>
      <dgm:spPr/>
    </dgm:pt>
    <dgm:pt modelId="{6CEAA423-331A-4944-A0FD-8E208D9FB6C4}" type="pres">
      <dgm:prSet presAssocID="{F9EE1A68-6AA7-49B8-841C-FD907EC39A11}" presName="dummyNode1" presStyleLbl="node1" presStyleIdx="0" presStyleCnt="5"/>
      <dgm:spPr/>
    </dgm:pt>
    <dgm:pt modelId="{DF14C6B2-7433-4DC1-A75F-151C8396E24D}" type="pres">
      <dgm:prSet presAssocID="{F9EE1A68-6AA7-49B8-841C-FD907EC39A11}" presName="childNode1" presStyleLbl="bgAcc1" presStyleIdx="0" presStyleCnt="5">
        <dgm:presLayoutVars>
          <dgm:bulletEnabled val="1"/>
        </dgm:presLayoutVars>
      </dgm:prSet>
      <dgm:spPr/>
    </dgm:pt>
    <dgm:pt modelId="{9DD8C0FB-E985-4A94-9BD3-E8C407FDAF2A}" type="pres">
      <dgm:prSet presAssocID="{F9EE1A68-6AA7-49B8-841C-FD907EC39A11}" presName="childNode1tx" presStyleLbl="bgAcc1" presStyleIdx="0" presStyleCnt="5">
        <dgm:presLayoutVars>
          <dgm:bulletEnabled val="1"/>
        </dgm:presLayoutVars>
      </dgm:prSet>
      <dgm:spPr/>
    </dgm:pt>
    <dgm:pt modelId="{D2F2C1FC-61BD-4FDA-B749-F6A35796F74E}" type="pres">
      <dgm:prSet presAssocID="{F9EE1A68-6AA7-49B8-841C-FD907EC39A11}" presName="parentNode1" presStyleLbl="node1" presStyleIdx="0" presStyleCnt="5">
        <dgm:presLayoutVars>
          <dgm:chMax val="1"/>
          <dgm:bulletEnabled val="1"/>
        </dgm:presLayoutVars>
      </dgm:prSet>
      <dgm:spPr/>
    </dgm:pt>
    <dgm:pt modelId="{1EEFC85A-E061-48B7-AF33-4384B4A91E58}" type="pres">
      <dgm:prSet presAssocID="{F9EE1A68-6AA7-49B8-841C-FD907EC39A11}" presName="connSite1" presStyleCnt="0"/>
      <dgm:spPr/>
    </dgm:pt>
    <dgm:pt modelId="{00AE8F99-7017-452E-AFF1-96249B6FE448}" type="pres">
      <dgm:prSet presAssocID="{71FAB84D-6684-44E6-884A-EE4821E7E697}" presName="Name9" presStyleLbl="sibTrans2D1" presStyleIdx="0" presStyleCnt="4"/>
      <dgm:spPr/>
    </dgm:pt>
    <dgm:pt modelId="{370DA73E-535C-4052-8921-A4BFDA73C810}" type="pres">
      <dgm:prSet presAssocID="{1284B263-BCB5-4B8A-8566-1333A462E663}" presName="composite2" presStyleCnt="0"/>
      <dgm:spPr/>
    </dgm:pt>
    <dgm:pt modelId="{38D8ADCD-7BE6-43DA-B3E6-F6B2274FAB1D}" type="pres">
      <dgm:prSet presAssocID="{1284B263-BCB5-4B8A-8566-1333A462E663}" presName="dummyNode2" presStyleLbl="node1" presStyleIdx="0" presStyleCnt="5"/>
      <dgm:spPr/>
    </dgm:pt>
    <dgm:pt modelId="{7A979A2B-FC59-4A15-9BD3-17473800C02B}" type="pres">
      <dgm:prSet presAssocID="{1284B263-BCB5-4B8A-8566-1333A462E663}" presName="childNode2" presStyleLbl="bgAcc1" presStyleIdx="1" presStyleCnt="5">
        <dgm:presLayoutVars>
          <dgm:bulletEnabled val="1"/>
        </dgm:presLayoutVars>
      </dgm:prSet>
      <dgm:spPr/>
    </dgm:pt>
    <dgm:pt modelId="{50C96A6F-DDAE-4B18-950C-74941B98AF1B}" type="pres">
      <dgm:prSet presAssocID="{1284B263-BCB5-4B8A-8566-1333A462E663}" presName="childNode2tx" presStyleLbl="bgAcc1" presStyleIdx="1" presStyleCnt="5">
        <dgm:presLayoutVars>
          <dgm:bulletEnabled val="1"/>
        </dgm:presLayoutVars>
      </dgm:prSet>
      <dgm:spPr/>
    </dgm:pt>
    <dgm:pt modelId="{A18F8116-22BC-45B1-886E-AAF558C567E1}" type="pres">
      <dgm:prSet presAssocID="{1284B263-BCB5-4B8A-8566-1333A462E663}" presName="parentNode2" presStyleLbl="node1" presStyleIdx="1" presStyleCnt="5">
        <dgm:presLayoutVars>
          <dgm:chMax val="0"/>
          <dgm:bulletEnabled val="1"/>
        </dgm:presLayoutVars>
      </dgm:prSet>
      <dgm:spPr/>
    </dgm:pt>
    <dgm:pt modelId="{EACFE0CE-E445-4559-A141-C276DFD2AEDC}" type="pres">
      <dgm:prSet presAssocID="{1284B263-BCB5-4B8A-8566-1333A462E663}" presName="connSite2" presStyleCnt="0"/>
      <dgm:spPr/>
    </dgm:pt>
    <dgm:pt modelId="{BA20A21A-907C-48A5-8B00-5754456F48F5}" type="pres">
      <dgm:prSet presAssocID="{FF64C8F8-7630-4A79-8F2E-8899D9DA35BB}" presName="Name18" presStyleLbl="sibTrans2D1" presStyleIdx="1" presStyleCnt="4"/>
      <dgm:spPr/>
    </dgm:pt>
    <dgm:pt modelId="{74D76D49-25AE-4D6E-8D46-DE65B11D6337}" type="pres">
      <dgm:prSet presAssocID="{8753B1B8-F7F9-4C1C-A785-F905635AAEC0}" presName="composite1" presStyleCnt="0"/>
      <dgm:spPr/>
    </dgm:pt>
    <dgm:pt modelId="{5CD18BFF-1EDC-45AD-9638-F686F5FE10F7}" type="pres">
      <dgm:prSet presAssocID="{8753B1B8-F7F9-4C1C-A785-F905635AAEC0}" presName="dummyNode1" presStyleLbl="node1" presStyleIdx="1" presStyleCnt="5"/>
      <dgm:spPr/>
    </dgm:pt>
    <dgm:pt modelId="{C0457C0D-2486-4E9B-A01D-6B155C8429BC}" type="pres">
      <dgm:prSet presAssocID="{8753B1B8-F7F9-4C1C-A785-F905635AAEC0}" presName="childNode1" presStyleLbl="bgAcc1" presStyleIdx="2" presStyleCnt="5">
        <dgm:presLayoutVars>
          <dgm:bulletEnabled val="1"/>
        </dgm:presLayoutVars>
      </dgm:prSet>
      <dgm:spPr/>
    </dgm:pt>
    <dgm:pt modelId="{0AD1AAB8-6DFE-443F-9EDB-8CB58DFE1241}" type="pres">
      <dgm:prSet presAssocID="{8753B1B8-F7F9-4C1C-A785-F905635AAEC0}" presName="childNode1tx" presStyleLbl="bgAcc1" presStyleIdx="2" presStyleCnt="5">
        <dgm:presLayoutVars>
          <dgm:bulletEnabled val="1"/>
        </dgm:presLayoutVars>
      </dgm:prSet>
      <dgm:spPr/>
    </dgm:pt>
    <dgm:pt modelId="{F37D8518-235D-49C0-A126-1752B2E13E13}" type="pres">
      <dgm:prSet presAssocID="{8753B1B8-F7F9-4C1C-A785-F905635AAEC0}" presName="parentNode1" presStyleLbl="node1" presStyleIdx="2" presStyleCnt="5">
        <dgm:presLayoutVars>
          <dgm:chMax val="1"/>
          <dgm:bulletEnabled val="1"/>
        </dgm:presLayoutVars>
      </dgm:prSet>
      <dgm:spPr/>
    </dgm:pt>
    <dgm:pt modelId="{3166223A-07CF-4FE1-B043-CF97F96F6FB8}" type="pres">
      <dgm:prSet presAssocID="{8753B1B8-F7F9-4C1C-A785-F905635AAEC0}" presName="connSite1" presStyleCnt="0"/>
      <dgm:spPr/>
    </dgm:pt>
    <dgm:pt modelId="{3859E1AB-8610-4E24-B3C0-96E9E383D205}" type="pres">
      <dgm:prSet presAssocID="{ACC96EB1-D66C-4414-B19F-F1BCB48A6762}" presName="Name9" presStyleLbl="sibTrans2D1" presStyleIdx="2" presStyleCnt="4"/>
      <dgm:spPr/>
    </dgm:pt>
    <dgm:pt modelId="{C695F178-3A0A-4BBC-BCE3-DF5A4168227D}" type="pres">
      <dgm:prSet presAssocID="{FD38BE53-8810-40DB-B238-B207C7FE05B0}" presName="composite2" presStyleCnt="0"/>
      <dgm:spPr/>
    </dgm:pt>
    <dgm:pt modelId="{B5B60668-8A1D-4F68-8F2C-8ED0C73830B2}" type="pres">
      <dgm:prSet presAssocID="{FD38BE53-8810-40DB-B238-B207C7FE05B0}" presName="dummyNode2" presStyleLbl="node1" presStyleIdx="2" presStyleCnt="5"/>
      <dgm:spPr/>
    </dgm:pt>
    <dgm:pt modelId="{B1151FEA-E77A-496E-BD97-4E16CEB51DD4}" type="pres">
      <dgm:prSet presAssocID="{FD38BE53-8810-40DB-B238-B207C7FE05B0}" presName="childNode2" presStyleLbl="bgAcc1" presStyleIdx="3" presStyleCnt="5">
        <dgm:presLayoutVars>
          <dgm:bulletEnabled val="1"/>
        </dgm:presLayoutVars>
      </dgm:prSet>
      <dgm:spPr/>
    </dgm:pt>
    <dgm:pt modelId="{8634F724-8244-4EA7-A43C-25AF82720938}" type="pres">
      <dgm:prSet presAssocID="{FD38BE53-8810-40DB-B238-B207C7FE05B0}" presName="childNode2tx" presStyleLbl="bgAcc1" presStyleIdx="3" presStyleCnt="5">
        <dgm:presLayoutVars>
          <dgm:bulletEnabled val="1"/>
        </dgm:presLayoutVars>
      </dgm:prSet>
      <dgm:spPr/>
    </dgm:pt>
    <dgm:pt modelId="{B5CB650B-4DE5-4D66-B35A-3DD5FF446AD5}" type="pres">
      <dgm:prSet presAssocID="{FD38BE53-8810-40DB-B238-B207C7FE05B0}" presName="parentNode2" presStyleLbl="node1" presStyleIdx="3" presStyleCnt="5">
        <dgm:presLayoutVars>
          <dgm:chMax val="0"/>
          <dgm:bulletEnabled val="1"/>
        </dgm:presLayoutVars>
      </dgm:prSet>
      <dgm:spPr/>
    </dgm:pt>
    <dgm:pt modelId="{0F804AAA-058B-49D8-A1AE-4A9586147386}" type="pres">
      <dgm:prSet presAssocID="{FD38BE53-8810-40DB-B238-B207C7FE05B0}" presName="connSite2" presStyleCnt="0"/>
      <dgm:spPr/>
    </dgm:pt>
    <dgm:pt modelId="{30B3229B-652D-4346-9047-41428CE99972}" type="pres">
      <dgm:prSet presAssocID="{686C2945-4EA8-4F3F-97F1-D7DF03B195C8}" presName="Name18" presStyleLbl="sibTrans2D1" presStyleIdx="3" presStyleCnt="4"/>
      <dgm:spPr/>
    </dgm:pt>
    <dgm:pt modelId="{853E9460-1C07-4AD1-85F5-C51C82A785EC}" type="pres">
      <dgm:prSet presAssocID="{A0B45A48-E5A5-4AAC-99D8-1BA86269B9A4}" presName="composite1" presStyleCnt="0"/>
      <dgm:spPr/>
    </dgm:pt>
    <dgm:pt modelId="{E223DD9D-A12D-4B43-A145-3BCE86F3504B}" type="pres">
      <dgm:prSet presAssocID="{A0B45A48-E5A5-4AAC-99D8-1BA86269B9A4}" presName="dummyNode1" presStyleLbl="node1" presStyleIdx="3" presStyleCnt="5"/>
      <dgm:spPr/>
    </dgm:pt>
    <dgm:pt modelId="{0277E9EC-D644-435E-9CD1-DB2BEEB45621}" type="pres">
      <dgm:prSet presAssocID="{A0B45A48-E5A5-4AAC-99D8-1BA86269B9A4}" presName="childNode1" presStyleLbl="bgAcc1" presStyleIdx="4" presStyleCnt="5">
        <dgm:presLayoutVars>
          <dgm:bulletEnabled val="1"/>
        </dgm:presLayoutVars>
      </dgm:prSet>
      <dgm:spPr/>
    </dgm:pt>
    <dgm:pt modelId="{43D6BBDD-565D-4391-AEFD-2FBFE3677D54}" type="pres">
      <dgm:prSet presAssocID="{A0B45A48-E5A5-4AAC-99D8-1BA86269B9A4}" presName="childNode1tx" presStyleLbl="bgAcc1" presStyleIdx="4" presStyleCnt="5">
        <dgm:presLayoutVars>
          <dgm:bulletEnabled val="1"/>
        </dgm:presLayoutVars>
      </dgm:prSet>
      <dgm:spPr/>
    </dgm:pt>
    <dgm:pt modelId="{B55B9011-60B1-47A1-9F34-9DBC98A0ADD6}" type="pres">
      <dgm:prSet presAssocID="{A0B45A48-E5A5-4AAC-99D8-1BA86269B9A4}" presName="parentNode1" presStyleLbl="node1" presStyleIdx="4" presStyleCnt="5">
        <dgm:presLayoutVars>
          <dgm:chMax val="1"/>
          <dgm:bulletEnabled val="1"/>
        </dgm:presLayoutVars>
      </dgm:prSet>
      <dgm:spPr/>
    </dgm:pt>
    <dgm:pt modelId="{2FA8A675-0CD7-44CD-9E82-57F1A42BFE37}" type="pres">
      <dgm:prSet presAssocID="{A0B45A48-E5A5-4AAC-99D8-1BA86269B9A4}" presName="connSite1" presStyleCnt="0"/>
      <dgm:spPr/>
    </dgm:pt>
  </dgm:ptLst>
  <dgm:cxnLst>
    <dgm:cxn modelId="{9C6A3D07-1A9E-4CA0-BE3D-E152565A2BF3}" type="presOf" srcId="{57ABEDF0-B043-4C30-BFE5-074165C64C3B}" destId="{9DD8C0FB-E985-4A94-9BD3-E8C407FDAF2A}" srcOrd="1" destOrd="0" presId="urn:microsoft.com/office/officeart/2005/8/layout/hProcess4"/>
    <dgm:cxn modelId="{71C3EF0E-2744-4AAB-BA99-6EA1FA786AA1}" type="presOf" srcId="{FD38BE53-8810-40DB-B238-B207C7FE05B0}" destId="{B5CB650B-4DE5-4D66-B35A-3DD5FF446AD5}" srcOrd="0" destOrd="0" presId="urn:microsoft.com/office/officeart/2005/8/layout/hProcess4"/>
    <dgm:cxn modelId="{FEDC9318-1EE0-469C-9C3F-41E45A325450}" type="presOf" srcId="{686C2945-4EA8-4F3F-97F1-D7DF03B195C8}" destId="{30B3229B-652D-4346-9047-41428CE99972}" srcOrd="0" destOrd="0" presId="urn:microsoft.com/office/officeart/2005/8/layout/hProcess4"/>
    <dgm:cxn modelId="{D8D58022-58A1-4CA0-8FD7-0B2BB22B1F24}" srcId="{1284B263-BCB5-4B8A-8566-1333A462E663}" destId="{3781130B-CBAF-46B2-80C9-99E3AB1A7681}" srcOrd="0" destOrd="0" parTransId="{690065B9-2AA4-4E78-AB05-428891421441}" sibTransId="{221B655E-F935-4395-AF30-A27D8E44A8D8}"/>
    <dgm:cxn modelId="{029FDE23-6ED2-40AC-B234-80A077B7D34F}" type="presOf" srcId="{F9EE1A68-6AA7-49B8-841C-FD907EC39A11}" destId="{D2F2C1FC-61BD-4FDA-B749-F6A35796F74E}" srcOrd="0" destOrd="0" presId="urn:microsoft.com/office/officeart/2005/8/layout/hProcess4"/>
    <dgm:cxn modelId="{B207AB36-52FD-4F94-ADA3-EFDA5CC343C1}" srcId="{F9EE1A68-6AA7-49B8-841C-FD907EC39A11}" destId="{57ABEDF0-B043-4C30-BFE5-074165C64C3B}" srcOrd="0" destOrd="0" parTransId="{00E47252-9DB8-42B2-BDF6-CF694B060775}" sibTransId="{EF7F7857-8B0E-48D7-9CC6-D15A0D1E0E98}"/>
    <dgm:cxn modelId="{221B1E38-7896-4543-9030-1D2C7DC8C7FB}" srcId="{771DF3CE-D0E6-4D33-9FE1-CA440C7C3814}" destId="{F9EE1A68-6AA7-49B8-841C-FD907EC39A11}" srcOrd="0" destOrd="0" parTransId="{21467146-40BE-459E-97DC-B2036E79C90E}" sibTransId="{71FAB84D-6684-44E6-884A-EE4821E7E697}"/>
    <dgm:cxn modelId="{67AEC438-4061-4293-9B5C-6AFA419881B7}" type="presOf" srcId="{6C932358-5633-45B0-86AD-B58A3E3A7232}" destId="{8634F724-8244-4EA7-A43C-25AF82720938}" srcOrd="1" destOrd="0" presId="urn:microsoft.com/office/officeart/2005/8/layout/hProcess4"/>
    <dgm:cxn modelId="{A5853141-54C2-493F-B3F2-B4C41F8708A6}" srcId="{8753B1B8-F7F9-4C1C-A785-F905635AAEC0}" destId="{DCB64C54-B179-4F69-86CF-FDAEC177000C}" srcOrd="0" destOrd="0" parTransId="{612766A4-6AC7-4ABC-8462-D8A0EAF89B10}" sibTransId="{D12FC0F5-469F-4A28-AFDC-F53848BCB135}"/>
    <dgm:cxn modelId="{A8810C65-FB85-4C36-A3B7-11D70C9756F0}" type="presOf" srcId="{FF64C8F8-7630-4A79-8F2E-8899D9DA35BB}" destId="{BA20A21A-907C-48A5-8B00-5754456F48F5}" srcOrd="0" destOrd="0" presId="urn:microsoft.com/office/officeart/2005/8/layout/hProcess4"/>
    <dgm:cxn modelId="{4FA58148-C2D7-457F-88B7-8495CBAE127E}" srcId="{771DF3CE-D0E6-4D33-9FE1-CA440C7C3814}" destId="{FD38BE53-8810-40DB-B238-B207C7FE05B0}" srcOrd="3" destOrd="0" parTransId="{4555FA4C-4876-4855-901D-F18C28BFCB36}" sibTransId="{686C2945-4EA8-4F3F-97F1-D7DF03B195C8}"/>
    <dgm:cxn modelId="{18FA7249-462C-4BF8-8DC1-45185A8A203F}" type="presOf" srcId="{3781130B-CBAF-46B2-80C9-99E3AB1A7681}" destId="{7A979A2B-FC59-4A15-9BD3-17473800C02B}" srcOrd="0" destOrd="0" presId="urn:microsoft.com/office/officeart/2005/8/layout/hProcess4"/>
    <dgm:cxn modelId="{5F2F074B-5EC9-4378-A40E-EFCD2FC81883}" type="presOf" srcId="{18963F1D-3B6D-40BD-9954-FDCF92FAF36C}" destId="{43D6BBDD-565D-4391-AEFD-2FBFE3677D54}" srcOrd="1" destOrd="0" presId="urn:microsoft.com/office/officeart/2005/8/layout/hProcess4"/>
    <dgm:cxn modelId="{EB61D471-95F1-48E6-9C45-C008AE9C626E}" type="presOf" srcId="{65B3F2A4-68E5-4282-A40D-B4C976BF0A71}" destId="{C0457C0D-2486-4E9B-A01D-6B155C8429BC}" srcOrd="0" destOrd="1" presId="urn:microsoft.com/office/officeart/2005/8/layout/hProcess4"/>
    <dgm:cxn modelId="{2F9A9F72-64A0-4848-A5E4-DA2A4567E623}" type="presOf" srcId="{771DF3CE-D0E6-4D33-9FE1-CA440C7C3814}" destId="{DA63D635-3EF1-4E28-ABD3-577F53DC2FF6}" srcOrd="0" destOrd="0" presId="urn:microsoft.com/office/officeart/2005/8/layout/hProcess4"/>
    <dgm:cxn modelId="{79395B73-3173-4165-9A88-7B226BBAEB0E}" type="presOf" srcId="{8753B1B8-F7F9-4C1C-A785-F905635AAEC0}" destId="{F37D8518-235D-49C0-A126-1752B2E13E13}" srcOrd="0" destOrd="0" presId="urn:microsoft.com/office/officeart/2005/8/layout/hProcess4"/>
    <dgm:cxn modelId="{E1D2E153-C25C-4FE3-8153-CBA14096CE59}" srcId="{771DF3CE-D0E6-4D33-9FE1-CA440C7C3814}" destId="{8753B1B8-F7F9-4C1C-A785-F905635AAEC0}" srcOrd="2" destOrd="0" parTransId="{27F8BEDD-40D5-48BF-8EBE-9BF66AD85D3D}" sibTransId="{ACC96EB1-D66C-4414-B19F-F1BCB48A6762}"/>
    <dgm:cxn modelId="{6A35907A-80B7-4BFC-A9ED-9792D43F0704}" type="presOf" srcId="{65B3F2A4-68E5-4282-A40D-B4C976BF0A71}" destId="{0AD1AAB8-6DFE-443F-9EDB-8CB58DFE1241}" srcOrd="1" destOrd="1" presId="urn:microsoft.com/office/officeart/2005/8/layout/hProcess4"/>
    <dgm:cxn modelId="{DD0E447C-475B-48B8-B348-71D898A3E42E}" type="presOf" srcId="{ACC96EB1-D66C-4414-B19F-F1BCB48A6762}" destId="{3859E1AB-8610-4E24-B3C0-96E9E383D205}" srcOrd="0" destOrd="0" presId="urn:microsoft.com/office/officeart/2005/8/layout/hProcess4"/>
    <dgm:cxn modelId="{12C70A8D-57B5-419B-B95A-216D6BAF9C90}" type="presOf" srcId="{1284B263-BCB5-4B8A-8566-1333A462E663}" destId="{A18F8116-22BC-45B1-886E-AAF558C567E1}" srcOrd="0" destOrd="0" presId="urn:microsoft.com/office/officeart/2005/8/layout/hProcess4"/>
    <dgm:cxn modelId="{A1823292-DC10-49C0-BF5B-ED93AFA4660A}" type="presOf" srcId="{18963F1D-3B6D-40BD-9954-FDCF92FAF36C}" destId="{0277E9EC-D644-435E-9CD1-DB2BEEB45621}" srcOrd="0" destOrd="0" presId="urn:microsoft.com/office/officeart/2005/8/layout/hProcess4"/>
    <dgm:cxn modelId="{C48FF393-7E43-4F18-ACA5-40EDC3FE17DA}" srcId="{FD38BE53-8810-40DB-B238-B207C7FE05B0}" destId="{6C932358-5633-45B0-86AD-B58A3E3A7232}" srcOrd="0" destOrd="0" parTransId="{F9BA3083-FA1F-415D-99D3-C4F95C583FE8}" sibTransId="{42B0CCB8-32FB-42B9-A964-0FCBA8E788BE}"/>
    <dgm:cxn modelId="{FAA4029B-E80F-4A27-961C-53B960229187}" type="presOf" srcId="{DCB64C54-B179-4F69-86CF-FDAEC177000C}" destId="{0AD1AAB8-6DFE-443F-9EDB-8CB58DFE1241}" srcOrd="1" destOrd="0" presId="urn:microsoft.com/office/officeart/2005/8/layout/hProcess4"/>
    <dgm:cxn modelId="{FAB82F9F-1026-4FE6-AA52-36C89DED9F59}" srcId="{8753B1B8-F7F9-4C1C-A785-F905635AAEC0}" destId="{65B3F2A4-68E5-4282-A40D-B4C976BF0A71}" srcOrd="1" destOrd="0" parTransId="{39D66BE5-42F8-4C7A-86AE-1DB07763A989}" sibTransId="{5EE1F6A9-6C3A-4ADB-8BA8-CFD86FC3A50B}"/>
    <dgm:cxn modelId="{6E4BDAAA-358D-4F72-9124-03CA5719EFF8}" type="presOf" srcId="{71FAB84D-6684-44E6-884A-EE4821E7E697}" destId="{00AE8F99-7017-452E-AFF1-96249B6FE448}" srcOrd="0" destOrd="0" presId="urn:microsoft.com/office/officeart/2005/8/layout/hProcess4"/>
    <dgm:cxn modelId="{41C612BF-3EC5-4585-A3D2-4558F8454AF5}" type="presOf" srcId="{A0B45A48-E5A5-4AAC-99D8-1BA86269B9A4}" destId="{B55B9011-60B1-47A1-9F34-9DBC98A0ADD6}" srcOrd="0" destOrd="0" presId="urn:microsoft.com/office/officeart/2005/8/layout/hProcess4"/>
    <dgm:cxn modelId="{19A61EE3-5715-4B00-8CD4-956E765B7417}" type="presOf" srcId="{DCB64C54-B179-4F69-86CF-FDAEC177000C}" destId="{C0457C0D-2486-4E9B-A01D-6B155C8429BC}" srcOrd="0" destOrd="0" presId="urn:microsoft.com/office/officeart/2005/8/layout/hProcess4"/>
    <dgm:cxn modelId="{88E0E4E9-114E-44FA-9E72-F8A91437EACC}" type="presOf" srcId="{6C932358-5633-45B0-86AD-B58A3E3A7232}" destId="{B1151FEA-E77A-496E-BD97-4E16CEB51DD4}" srcOrd="0" destOrd="0" presId="urn:microsoft.com/office/officeart/2005/8/layout/hProcess4"/>
    <dgm:cxn modelId="{6A3B5EEC-DB64-4303-9E84-442B6BABB89F}" type="presOf" srcId="{57ABEDF0-B043-4C30-BFE5-074165C64C3B}" destId="{DF14C6B2-7433-4DC1-A75F-151C8396E24D}" srcOrd="0" destOrd="0" presId="urn:microsoft.com/office/officeart/2005/8/layout/hProcess4"/>
    <dgm:cxn modelId="{64BBA0F1-EC21-460B-A14C-DA265CC7DB1A}" srcId="{A0B45A48-E5A5-4AAC-99D8-1BA86269B9A4}" destId="{18963F1D-3B6D-40BD-9954-FDCF92FAF36C}" srcOrd="0" destOrd="0" parTransId="{F6AB0DEB-4753-4ADE-96DD-2DD1362A0595}" sibTransId="{09322DF1-F5BB-4FF0-8512-E02975D40D00}"/>
    <dgm:cxn modelId="{068B66F2-4D1E-4144-8BF8-BC98CC4AEF82}" srcId="{771DF3CE-D0E6-4D33-9FE1-CA440C7C3814}" destId="{1284B263-BCB5-4B8A-8566-1333A462E663}" srcOrd="1" destOrd="0" parTransId="{3F5297A9-1E97-4281-8DBE-D95807E44D85}" sibTransId="{FF64C8F8-7630-4A79-8F2E-8899D9DA35BB}"/>
    <dgm:cxn modelId="{74FEA3F5-4946-4F0C-BBD5-DA0B7BD5C3A0}" srcId="{771DF3CE-D0E6-4D33-9FE1-CA440C7C3814}" destId="{A0B45A48-E5A5-4AAC-99D8-1BA86269B9A4}" srcOrd="4" destOrd="0" parTransId="{6DBF06A5-65B9-416F-B940-658BBE5252EE}" sibTransId="{D410F1EF-D61F-462E-8F11-C678C594ADF5}"/>
    <dgm:cxn modelId="{B497B8FC-640A-41BF-BB14-9D520B6B92B1}" type="presOf" srcId="{3781130B-CBAF-46B2-80C9-99E3AB1A7681}" destId="{50C96A6F-DDAE-4B18-950C-74941B98AF1B}" srcOrd="1" destOrd="0" presId="urn:microsoft.com/office/officeart/2005/8/layout/hProcess4"/>
    <dgm:cxn modelId="{C95E88EE-C522-488C-879C-D28DD8048FE7}" type="presParOf" srcId="{DA63D635-3EF1-4E28-ABD3-577F53DC2FF6}" destId="{F0AA8FE0-9963-4FEF-B08B-DACECA0809CF}" srcOrd="0" destOrd="0" presId="urn:microsoft.com/office/officeart/2005/8/layout/hProcess4"/>
    <dgm:cxn modelId="{42864985-B1DB-47C8-8D49-DB3617F192AF}" type="presParOf" srcId="{DA63D635-3EF1-4E28-ABD3-577F53DC2FF6}" destId="{F4D41EF8-46B1-438D-8ADE-AB1E1C6992DB}" srcOrd="1" destOrd="0" presId="urn:microsoft.com/office/officeart/2005/8/layout/hProcess4"/>
    <dgm:cxn modelId="{8AB34C25-E662-4F5F-8A07-883478A28F55}" type="presParOf" srcId="{DA63D635-3EF1-4E28-ABD3-577F53DC2FF6}" destId="{E3130274-9379-4BFA-8AB3-201346A27CD1}" srcOrd="2" destOrd="0" presId="urn:microsoft.com/office/officeart/2005/8/layout/hProcess4"/>
    <dgm:cxn modelId="{894090E1-AB6F-472F-897F-793DACE87592}" type="presParOf" srcId="{E3130274-9379-4BFA-8AB3-201346A27CD1}" destId="{CF274469-8456-41EB-BB0F-43D0295F0E6C}" srcOrd="0" destOrd="0" presId="urn:microsoft.com/office/officeart/2005/8/layout/hProcess4"/>
    <dgm:cxn modelId="{45647B81-1AF6-42E1-BA4F-9BB45016BC27}" type="presParOf" srcId="{CF274469-8456-41EB-BB0F-43D0295F0E6C}" destId="{6CEAA423-331A-4944-A0FD-8E208D9FB6C4}" srcOrd="0" destOrd="0" presId="urn:microsoft.com/office/officeart/2005/8/layout/hProcess4"/>
    <dgm:cxn modelId="{60B85FA6-3963-4A5C-856B-6F06B0ED960E}" type="presParOf" srcId="{CF274469-8456-41EB-BB0F-43D0295F0E6C}" destId="{DF14C6B2-7433-4DC1-A75F-151C8396E24D}" srcOrd="1" destOrd="0" presId="urn:microsoft.com/office/officeart/2005/8/layout/hProcess4"/>
    <dgm:cxn modelId="{0E8B2EA1-9121-421B-B85A-734629033434}" type="presParOf" srcId="{CF274469-8456-41EB-BB0F-43D0295F0E6C}" destId="{9DD8C0FB-E985-4A94-9BD3-E8C407FDAF2A}" srcOrd="2" destOrd="0" presId="urn:microsoft.com/office/officeart/2005/8/layout/hProcess4"/>
    <dgm:cxn modelId="{E70C0749-6654-4A1A-91D6-19FE3D33AF3F}" type="presParOf" srcId="{CF274469-8456-41EB-BB0F-43D0295F0E6C}" destId="{D2F2C1FC-61BD-4FDA-B749-F6A35796F74E}" srcOrd="3" destOrd="0" presId="urn:microsoft.com/office/officeart/2005/8/layout/hProcess4"/>
    <dgm:cxn modelId="{06DE2728-5434-463E-89BF-B345E1B274C2}" type="presParOf" srcId="{CF274469-8456-41EB-BB0F-43D0295F0E6C}" destId="{1EEFC85A-E061-48B7-AF33-4384B4A91E58}" srcOrd="4" destOrd="0" presId="urn:microsoft.com/office/officeart/2005/8/layout/hProcess4"/>
    <dgm:cxn modelId="{60ED3CB1-AE27-42A6-81FA-B427EEA6113E}" type="presParOf" srcId="{E3130274-9379-4BFA-8AB3-201346A27CD1}" destId="{00AE8F99-7017-452E-AFF1-96249B6FE448}" srcOrd="1" destOrd="0" presId="urn:microsoft.com/office/officeart/2005/8/layout/hProcess4"/>
    <dgm:cxn modelId="{4A2E3273-CC2A-46E1-87F0-CABF35645DF9}" type="presParOf" srcId="{E3130274-9379-4BFA-8AB3-201346A27CD1}" destId="{370DA73E-535C-4052-8921-A4BFDA73C810}" srcOrd="2" destOrd="0" presId="urn:microsoft.com/office/officeart/2005/8/layout/hProcess4"/>
    <dgm:cxn modelId="{9E150652-38DA-41DB-AC87-A74B9940AB1B}" type="presParOf" srcId="{370DA73E-535C-4052-8921-A4BFDA73C810}" destId="{38D8ADCD-7BE6-43DA-B3E6-F6B2274FAB1D}" srcOrd="0" destOrd="0" presId="urn:microsoft.com/office/officeart/2005/8/layout/hProcess4"/>
    <dgm:cxn modelId="{433095B0-C202-44FF-89BD-80005DFDC407}" type="presParOf" srcId="{370DA73E-535C-4052-8921-A4BFDA73C810}" destId="{7A979A2B-FC59-4A15-9BD3-17473800C02B}" srcOrd="1" destOrd="0" presId="urn:microsoft.com/office/officeart/2005/8/layout/hProcess4"/>
    <dgm:cxn modelId="{533CBDAF-7BBB-4D0F-8324-08F5215A6591}" type="presParOf" srcId="{370DA73E-535C-4052-8921-A4BFDA73C810}" destId="{50C96A6F-DDAE-4B18-950C-74941B98AF1B}" srcOrd="2" destOrd="0" presId="urn:microsoft.com/office/officeart/2005/8/layout/hProcess4"/>
    <dgm:cxn modelId="{FB57DBC4-817F-41E0-A1ED-02F94E486F30}" type="presParOf" srcId="{370DA73E-535C-4052-8921-A4BFDA73C810}" destId="{A18F8116-22BC-45B1-886E-AAF558C567E1}" srcOrd="3" destOrd="0" presId="urn:microsoft.com/office/officeart/2005/8/layout/hProcess4"/>
    <dgm:cxn modelId="{F459C6CF-0AEB-4AD4-90AE-CFC58309F55A}" type="presParOf" srcId="{370DA73E-535C-4052-8921-A4BFDA73C810}" destId="{EACFE0CE-E445-4559-A141-C276DFD2AEDC}" srcOrd="4" destOrd="0" presId="urn:microsoft.com/office/officeart/2005/8/layout/hProcess4"/>
    <dgm:cxn modelId="{D30EF600-DFD0-4A4E-9187-E6B2836295C0}" type="presParOf" srcId="{E3130274-9379-4BFA-8AB3-201346A27CD1}" destId="{BA20A21A-907C-48A5-8B00-5754456F48F5}" srcOrd="3" destOrd="0" presId="urn:microsoft.com/office/officeart/2005/8/layout/hProcess4"/>
    <dgm:cxn modelId="{38740E1A-562B-4D87-9EA8-88893985B230}" type="presParOf" srcId="{E3130274-9379-4BFA-8AB3-201346A27CD1}" destId="{74D76D49-25AE-4D6E-8D46-DE65B11D6337}" srcOrd="4" destOrd="0" presId="urn:microsoft.com/office/officeart/2005/8/layout/hProcess4"/>
    <dgm:cxn modelId="{A2266849-2450-4663-A950-6E77BDD84300}" type="presParOf" srcId="{74D76D49-25AE-4D6E-8D46-DE65B11D6337}" destId="{5CD18BFF-1EDC-45AD-9638-F686F5FE10F7}" srcOrd="0" destOrd="0" presId="urn:microsoft.com/office/officeart/2005/8/layout/hProcess4"/>
    <dgm:cxn modelId="{740DBD66-6670-4556-B2C0-86F2E68D421B}" type="presParOf" srcId="{74D76D49-25AE-4D6E-8D46-DE65B11D6337}" destId="{C0457C0D-2486-4E9B-A01D-6B155C8429BC}" srcOrd="1" destOrd="0" presId="urn:microsoft.com/office/officeart/2005/8/layout/hProcess4"/>
    <dgm:cxn modelId="{F9F8A896-806D-452C-A309-AA3B3CA6F7AB}" type="presParOf" srcId="{74D76D49-25AE-4D6E-8D46-DE65B11D6337}" destId="{0AD1AAB8-6DFE-443F-9EDB-8CB58DFE1241}" srcOrd="2" destOrd="0" presId="urn:microsoft.com/office/officeart/2005/8/layout/hProcess4"/>
    <dgm:cxn modelId="{3B0835DD-DFA8-45D4-8BD8-975B5ECBC963}" type="presParOf" srcId="{74D76D49-25AE-4D6E-8D46-DE65B11D6337}" destId="{F37D8518-235D-49C0-A126-1752B2E13E13}" srcOrd="3" destOrd="0" presId="urn:microsoft.com/office/officeart/2005/8/layout/hProcess4"/>
    <dgm:cxn modelId="{1056ED01-6B00-49CA-AF81-A731363892E3}" type="presParOf" srcId="{74D76D49-25AE-4D6E-8D46-DE65B11D6337}" destId="{3166223A-07CF-4FE1-B043-CF97F96F6FB8}" srcOrd="4" destOrd="0" presId="urn:microsoft.com/office/officeart/2005/8/layout/hProcess4"/>
    <dgm:cxn modelId="{A28C0DE9-CBC0-4974-94B9-B5222FF54B35}" type="presParOf" srcId="{E3130274-9379-4BFA-8AB3-201346A27CD1}" destId="{3859E1AB-8610-4E24-B3C0-96E9E383D205}" srcOrd="5" destOrd="0" presId="urn:microsoft.com/office/officeart/2005/8/layout/hProcess4"/>
    <dgm:cxn modelId="{B59A6A04-69F1-487D-8595-B670854CDEF0}" type="presParOf" srcId="{E3130274-9379-4BFA-8AB3-201346A27CD1}" destId="{C695F178-3A0A-4BBC-BCE3-DF5A4168227D}" srcOrd="6" destOrd="0" presId="urn:microsoft.com/office/officeart/2005/8/layout/hProcess4"/>
    <dgm:cxn modelId="{E0B4F650-F91D-4A92-91A0-84CA70D20BB0}" type="presParOf" srcId="{C695F178-3A0A-4BBC-BCE3-DF5A4168227D}" destId="{B5B60668-8A1D-4F68-8F2C-8ED0C73830B2}" srcOrd="0" destOrd="0" presId="urn:microsoft.com/office/officeart/2005/8/layout/hProcess4"/>
    <dgm:cxn modelId="{00555E83-91F4-40DB-80DC-B90E4A094244}" type="presParOf" srcId="{C695F178-3A0A-4BBC-BCE3-DF5A4168227D}" destId="{B1151FEA-E77A-496E-BD97-4E16CEB51DD4}" srcOrd="1" destOrd="0" presId="urn:microsoft.com/office/officeart/2005/8/layout/hProcess4"/>
    <dgm:cxn modelId="{BA8F144E-0CBD-4D04-B1B6-D9820AE78C0F}" type="presParOf" srcId="{C695F178-3A0A-4BBC-BCE3-DF5A4168227D}" destId="{8634F724-8244-4EA7-A43C-25AF82720938}" srcOrd="2" destOrd="0" presId="urn:microsoft.com/office/officeart/2005/8/layout/hProcess4"/>
    <dgm:cxn modelId="{17541AF6-D606-4F21-BE73-87C6D36F5847}" type="presParOf" srcId="{C695F178-3A0A-4BBC-BCE3-DF5A4168227D}" destId="{B5CB650B-4DE5-4D66-B35A-3DD5FF446AD5}" srcOrd="3" destOrd="0" presId="urn:microsoft.com/office/officeart/2005/8/layout/hProcess4"/>
    <dgm:cxn modelId="{AB77BCB2-3872-4EAD-A6A9-7F1706F240C3}" type="presParOf" srcId="{C695F178-3A0A-4BBC-BCE3-DF5A4168227D}" destId="{0F804AAA-058B-49D8-A1AE-4A9586147386}" srcOrd="4" destOrd="0" presId="urn:microsoft.com/office/officeart/2005/8/layout/hProcess4"/>
    <dgm:cxn modelId="{EE8DD859-1B0F-4A7F-9F07-23F0C01D94C8}" type="presParOf" srcId="{E3130274-9379-4BFA-8AB3-201346A27CD1}" destId="{30B3229B-652D-4346-9047-41428CE99972}" srcOrd="7" destOrd="0" presId="urn:microsoft.com/office/officeart/2005/8/layout/hProcess4"/>
    <dgm:cxn modelId="{BBC8A693-AAF2-4C0B-8B3C-35CDCBE42480}" type="presParOf" srcId="{E3130274-9379-4BFA-8AB3-201346A27CD1}" destId="{853E9460-1C07-4AD1-85F5-C51C82A785EC}" srcOrd="8" destOrd="0" presId="urn:microsoft.com/office/officeart/2005/8/layout/hProcess4"/>
    <dgm:cxn modelId="{43AA6027-DD70-456A-B2E8-15E4E62F3543}" type="presParOf" srcId="{853E9460-1C07-4AD1-85F5-C51C82A785EC}" destId="{E223DD9D-A12D-4B43-A145-3BCE86F3504B}" srcOrd="0" destOrd="0" presId="urn:microsoft.com/office/officeart/2005/8/layout/hProcess4"/>
    <dgm:cxn modelId="{D42B45AD-E1E0-4834-B1D6-AC20D6113A12}" type="presParOf" srcId="{853E9460-1C07-4AD1-85F5-C51C82A785EC}" destId="{0277E9EC-D644-435E-9CD1-DB2BEEB45621}" srcOrd="1" destOrd="0" presId="urn:microsoft.com/office/officeart/2005/8/layout/hProcess4"/>
    <dgm:cxn modelId="{E8FC849D-57D6-4792-AF5F-3F5A981C6E03}" type="presParOf" srcId="{853E9460-1C07-4AD1-85F5-C51C82A785EC}" destId="{43D6BBDD-565D-4391-AEFD-2FBFE3677D54}" srcOrd="2" destOrd="0" presId="urn:microsoft.com/office/officeart/2005/8/layout/hProcess4"/>
    <dgm:cxn modelId="{41326293-21AF-453F-8D2D-2AF5F5FEB352}" type="presParOf" srcId="{853E9460-1C07-4AD1-85F5-C51C82A785EC}" destId="{B55B9011-60B1-47A1-9F34-9DBC98A0ADD6}" srcOrd="3" destOrd="0" presId="urn:microsoft.com/office/officeart/2005/8/layout/hProcess4"/>
    <dgm:cxn modelId="{F24E6C39-C426-4946-BDF6-9B10A1749684}" type="presParOf" srcId="{853E9460-1C07-4AD1-85F5-C51C82A785EC}" destId="{2FA8A675-0CD7-44CD-9E82-57F1A42BFE37}"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4C6B2-7433-4DC1-A75F-151C8396E24D}">
      <dsp:nvSpPr>
        <dsp:cNvPr id="0" name=""/>
        <dsp:cNvSpPr/>
      </dsp:nvSpPr>
      <dsp:spPr>
        <a:xfrm>
          <a:off x="7867" y="1976187"/>
          <a:ext cx="1686401" cy="139092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Resources deployed per activity.</a:t>
          </a:r>
        </a:p>
      </dsp:txBody>
      <dsp:txXfrm>
        <a:off x="39876" y="2008196"/>
        <a:ext cx="1622383" cy="1028854"/>
      </dsp:txXfrm>
    </dsp:sp>
    <dsp:sp modelId="{00AE8F99-7017-452E-AFF1-96249B6FE448}">
      <dsp:nvSpPr>
        <dsp:cNvPr id="0" name=""/>
        <dsp:cNvSpPr/>
      </dsp:nvSpPr>
      <dsp:spPr>
        <a:xfrm>
          <a:off x="955714" y="2307941"/>
          <a:ext cx="1859081" cy="1859081"/>
        </a:xfrm>
        <a:prstGeom prst="leftCircularArrow">
          <a:avLst>
            <a:gd name="adj1" fmla="val 3151"/>
            <a:gd name="adj2" fmla="val 387686"/>
            <a:gd name="adj3" fmla="val 2163197"/>
            <a:gd name="adj4" fmla="val 9024489"/>
            <a:gd name="adj5" fmla="val 367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F2C1FC-61BD-4FDA-B749-F6A35796F74E}">
      <dsp:nvSpPr>
        <dsp:cNvPr id="0" name=""/>
        <dsp:cNvSpPr/>
      </dsp:nvSpPr>
      <dsp:spPr>
        <a:xfrm>
          <a:off x="382623" y="3069059"/>
          <a:ext cx="1499023" cy="5961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Inputs</a:t>
          </a:r>
        </a:p>
      </dsp:txBody>
      <dsp:txXfrm>
        <a:off x="400083" y="3086519"/>
        <a:ext cx="1464103" cy="561192"/>
      </dsp:txXfrm>
    </dsp:sp>
    <dsp:sp modelId="{7A979A2B-FC59-4A15-9BD3-17473800C02B}">
      <dsp:nvSpPr>
        <dsp:cNvPr id="0" name=""/>
        <dsp:cNvSpPr/>
      </dsp:nvSpPr>
      <dsp:spPr>
        <a:xfrm>
          <a:off x="2160560" y="1976187"/>
          <a:ext cx="1686401" cy="139092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Actions taken to achieve desired outcomes (core tax operations).</a:t>
          </a:r>
        </a:p>
      </dsp:txBody>
      <dsp:txXfrm>
        <a:off x="2192569" y="2306252"/>
        <a:ext cx="1622383" cy="1028854"/>
      </dsp:txXfrm>
    </dsp:sp>
    <dsp:sp modelId="{BA20A21A-907C-48A5-8B00-5754456F48F5}">
      <dsp:nvSpPr>
        <dsp:cNvPr id="0" name=""/>
        <dsp:cNvSpPr/>
      </dsp:nvSpPr>
      <dsp:spPr>
        <a:xfrm>
          <a:off x="3094354" y="1121743"/>
          <a:ext cx="2074565" cy="2074565"/>
        </a:xfrm>
        <a:prstGeom prst="circularArrow">
          <a:avLst>
            <a:gd name="adj1" fmla="val 2823"/>
            <a:gd name="adj2" fmla="val 344755"/>
            <a:gd name="adj3" fmla="val 19479734"/>
            <a:gd name="adj4" fmla="val 12575511"/>
            <a:gd name="adj5" fmla="val 329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8F8116-22BC-45B1-886E-AAF558C567E1}">
      <dsp:nvSpPr>
        <dsp:cNvPr id="0" name=""/>
        <dsp:cNvSpPr/>
      </dsp:nvSpPr>
      <dsp:spPr>
        <a:xfrm>
          <a:off x="2535316" y="1678131"/>
          <a:ext cx="1499023" cy="5961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Activities (treatments)</a:t>
          </a:r>
        </a:p>
      </dsp:txBody>
      <dsp:txXfrm>
        <a:off x="2552776" y="1695591"/>
        <a:ext cx="1464103" cy="561192"/>
      </dsp:txXfrm>
    </dsp:sp>
    <dsp:sp modelId="{C0457C0D-2486-4E9B-A01D-6B155C8429BC}">
      <dsp:nvSpPr>
        <dsp:cNvPr id="0" name=""/>
        <dsp:cNvSpPr/>
      </dsp:nvSpPr>
      <dsp:spPr>
        <a:xfrm>
          <a:off x="4313254" y="1976187"/>
          <a:ext cx="1686401" cy="139092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Production from activities conducted.</a:t>
          </a:r>
        </a:p>
        <a:p>
          <a:pPr marL="114300" lvl="1" indent="-114300" algn="l" defTabSz="622300">
            <a:lnSpc>
              <a:spcPct val="90000"/>
            </a:lnSpc>
            <a:spcBef>
              <a:spcPct val="0"/>
            </a:spcBef>
            <a:spcAft>
              <a:spcPct val="15000"/>
            </a:spcAft>
            <a:buChar char="•"/>
          </a:pPr>
          <a:endParaRPr lang="en-US" sz="1400" kern="1200" dirty="0"/>
        </a:p>
      </dsp:txBody>
      <dsp:txXfrm>
        <a:off x="4345263" y="2008196"/>
        <a:ext cx="1622383" cy="1028854"/>
      </dsp:txXfrm>
    </dsp:sp>
    <dsp:sp modelId="{3859E1AB-8610-4E24-B3C0-96E9E383D205}">
      <dsp:nvSpPr>
        <dsp:cNvPr id="0" name=""/>
        <dsp:cNvSpPr/>
      </dsp:nvSpPr>
      <dsp:spPr>
        <a:xfrm>
          <a:off x="5261101" y="2307941"/>
          <a:ext cx="1859081" cy="1859081"/>
        </a:xfrm>
        <a:prstGeom prst="leftCircularArrow">
          <a:avLst>
            <a:gd name="adj1" fmla="val 3151"/>
            <a:gd name="adj2" fmla="val 387686"/>
            <a:gd name="adj3" fmla="val 2163197"/>
            <a:gd name="adj4" fmla="val 9024489"/>
            <a:gd name="adj5" fmla="val 367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7D8518-235D-49C0-A126-1752B2E13E13}">
      <dsp:nvSpPr>
        <dsp:cNvPr id="0" name=""/>
        <dsp:cNvSpPr/>
      </dsp:nvSpPr>
      <dsp:spPr>
        <a:xfrm>
          <a:off x="4688010" y="3069059"/>
          <a:ext cx="1499023" cy="5961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Outputs      (annual)</a:t>
          </a:r>
        </a:p>
      </dsp:txBody>
      <dsp:txXfrm>
        <a:off x="4705470" y="3086519"/>
        <a:ext cx="1464103" cy="561192"/>
      </dsp:txXfrm>
    </dsp:sp>
    <dsp:sp modelId="{B1151FEA-E77A-496E-BD97-4E16CEB51DD4}">
      <dsp:nvSpPr>
        <dsp:cNvPr id="0" name=""/>
        <dsp:cNvSpPr/>
      </dsp:nvSpPr>
      <dsp:spPr>
        <a:xfrm>
          <a:off x="6465947" y="1976187"/>
          <a:ext cx="1686401" cy="1390928"/>
        </a:xfrm>
        <a:prstGeom prst="roundRect">
          <a:avLst>
            <a:gd name="adj" fmla="val 10000"/>
          </a:avLst>
        </a:prstGeom>
        <a:solidFill>
          <a:schemeClr val="lt1">
            <a:alpha val="90000"/>
            <a:hueOff val="0"/>
            <a:satOff val="0"/>
            <a:lumOff val="0"/>
            <a:alphaOff val="0"/>
          </a:schemeClr>
        </a:solidFill>
        <a:ln w="19050" cap="flat" cmpd="sng" algn="ctr">
          <a:solidFill>
            <a:srgbClr val="ED7D3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For verifying  outcomes achieved from activities conducted.</a:t>
          </a:r>
        </a:p>
      </dsp:txBody>
      <dsp:txXfrm>
        <a:off x="6497956" y="2306252"/>
        <a:ext cx="1622383" cy="1028854"/>
      </dsp:txXfrm>
    </dsp:sp>
    <dsp:sp modelId="{30B3229B-652D-4346-9047-41428CE99972}">
      <dsp:nvSpPr>
        <dsp:cNvPr id="0" name=""/>
        <dsp:cNvSpPr/>
      </dsp:nvSpPr>
      <dsp:spPr>
        <a:xfrm>
          <a:off x="7399741" y="1121743"/>
          <a:ext cx="2074565" cy="2074565"/>
        </a:xfrm>
        <a:prstGeom prst="circularArrow">
          <a:avLst>
            <a:gd name="adj1" fmla="val 2823"/>
            <a:gd name="adj2" fmla="val 344755"/>
            <a:gd name="adj3" fmla="val 19479734"/>
            <a:gd name="adj4" fmla="val 12575511"/>
            <a:gd name="adj5" fmla="val 329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CB650B-4DE5-4D66-B35A-3DD5FF446AD5}">
      <dsp:nvSpPr>
        <dsp:cNvPr id="0" name=""/>
        <dsp:cNvSpPr/>
      </dsp:nvSpPr>
      <dsp:spPr>
        <a:xfrm>
          <a:off x="6840703" y="1678131"/>
          <a:ext cx="1499023" cy="596112"/>
        </a:xfrm>
        <a:prstGeom prst="roundRect">
          <a:avLst>
            <a:gd name="adj" fmla="val 10000"/>
          </a:avLst>
        </a:prstGeom>
        <a:solidFill>
          <a:srgbClr val="ED7D3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Outcomes (medium-term)</a:t>
          </a:r>
        </a:p>
      </dsp:txBody>
      <dsp:txXfrm>
        <a:off x="6858163" y="1695591"/>
        <a:ext cx="1464103" cy="561192"/>
      </dsp:txXfrm>
    </dsp:sp>
    <dsp:sp modelId="{0277E9EC-D644-435E-9CD1-DB2BEEB45621}">
      <dsp:nvSpPr>
        <dsp:cNvPr id="0" name=""/>
        <dsp:cNvSpPr/>
      </dsp:nvSpPr>
      <dsp:spPr>
        <a:xfrm>
          <a:off x="8618641" y="1976187"/>
          <a:ext cx="1686401" cy="1390928"/>
        </a:xfrm>
        <a:prstGeom prst="roundRect">
          <a:avLst>
            <a:gd name="adj" fmla="val 10000"/>
          </a:avLst>
        </a:prstGeom>
        <a:solidFill>
          <a:schemeClr val="lt1">
            <a:alpha val="90000"/>
            <a:hueOff val="0"/>
            <a:satOff val="0"/>
            <a:lumOff val="0"/>
            <a:alphaOff val="0"/>
          </a:schemeClr>
        </a:solidFill>
        <a:ln w="19050" cap="flat" cmpd="sng" algn="ctr">
          <a:solidFill>
            <a:srgbClr val="ED7D3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Achieving strategic goals: impact on compliance behavior.</a:t>
          </a:r>
        </a:p>
      </dsp:txBody>
      <dsp:txXfrm>
        <a:off x="8650650" y="2008196"/>
        <a:ext cx="1622383" cy="1028854"/>
      </dsp:txXfrm>
    </dsp:sp>
    <dsp:sp modelId="{B55B9011-60B1-47A1-9F34-9DBC98A0ADD6}">
      <dsp:nvSpPr>
        <dsp:cNvPr id="0" name=""/>
        <dsp:cNvSpPr/>
      </dsp:nvSpPr>
      <dsp:spPr>
        <a:xfrm>
          <a:off x="8993396" y="3069059"/>
          <a:ext cx="1499023" cy="596112"/>
        </a:xfrm>
        <a:prstGeom prst="roundRect">
          <a:avLst>
            <a:gd name="adj" fmla="val 10000"/>
          </a:avLst>
        </a:prstGeom>
        <a:solidFill>
          <a:srgbClr val="ED7D3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Impact            (long-term)</a:t>
          </a:r>
        </a:p>
      </dsp:txBody>
      <dsp:txXfrm>
        <a:off x="9010856" y="3086519"/>
        <a:ext cx="1464103" cy="5611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D086C-F157-47A5-995B-4C4283D5369F}"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532527-03EF-4C14-BA73-892225208DDD}" type="slidenum">
              <a:rPr lang="en-US" smtClean="0"/>
              <a:t>‹nº›</a:t>
            </a:fld>
            <a:endParaRPr lang="en-US"/>
          </a:p>
        </p:txBody>
      </p:sp>
    </p:spTree>
    <p:extLst>
      <p:ext uri="{BB962C8B-B14F-4D97-AF65-F5344CB8AC3E}">
        <p14:creationId xmlns:p14="http://schemas.microsoft.com/office/powerpoint/2010/main" val="3834883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6E82E-9226-4595-6A97-61ACA96B6B62}"/>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6DAA4240-8E5C-D68B-2645-FA9FD63C5C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A11B3D6-E0EB-921F-45BB-F2BD29D6AF82}"/>
              </a:ext>
            </a:extLst>
          </p:cNvPr>
          <p:cNvSpPr>
            <a:spLocks noGrp="1"/>
          </p:cNvSpPr>
          <p:nvPr>
            <p:ph type="dt" sz="half" idx="10"/>
          </p:nvPr>
        </p:nvSpPr>
        <p:spPr/>
        <p:txBody>
          <a:bodyPr/>
          <a:lstStyle/>
          <a:p>
            <a:fld id="{0114BF66-80F9-4A7F-B470-D4944BEA5DB1}" type="datetimeFigureOut">
              <a:rPr lang="pt-BR" smtClean="0"/>
              <a:t>08/12/2025</a:t>
            </a:fld>
            <a:endParaRPr lang="pt-BR"/>
          </a:p>
        </p:txBody>
      </p:sp>
      <p:sp>
        <p:nvSpPr>
          <p:cNvPr id="5" name="Espaço Reservado para Rodapé 4">
            <a:extLst>
              <a:ext uri="{FF2B5EF4-FFF2-40B4-BE49-F238E27FC236}">
                <a16:creationId xmlns:a16="http://schemas.microsoft.com/office/drawing/2014/main" id="{5DD5463E-6E89-5DE8-204F-82185B021FE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AB51B02-BC03-C5AA-5AD2-F3E6EDACA7FD}"/>
              </a:ext>
            </a:extLst>
          </p:cNvPr>
          <p:cNvSpPr>
            <a:spLocks noGrp="1"/>
          </p:cNvSpPr>
          <p:nvPr>
            <p:ph type="sldNum" sz="quarter" idx="12"/>
          </p:nvPr>
        </p:nvSpPr>
        <p:spPr/>
        <p:txBody>
          <a:bodyPr/>
          <a:lstStyle/>
          <a:p>
            <a:fld id="{277663F0-829C-40DB-A1ED-5703BAE09276}" type="slidenum">
              <a:rPr lang="pt-BR" smtClean="0"/>
              <a:t>‹nº›</a:t>
            </a:fld>
            <a:endParaRPr lang="pt-BR"/>
          </a:p>
        </p:txBody>
      </p:sp>
    </p:spTree>
    <p:extLst>
      <p:ext uri="{BB962C8B-B14F-4D97-AF65-F5344CB8AC3E}">
        <p14:creationId xmlns:p14="http://schemas.microsoft.com/office/powerpoint/2010/main" val="915315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B5886C-420B-00E2-C4A6-EDC2C8E7B36C}"/>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8C5EB15-D46E-2E9E-DEF1-29DAE82E395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F171117-CC27-6A47-9D26-6B1F839C06DC}"/>
              </a:ext>
            </a:extLst>
          </p:cNvPr>
          <p:cNvSpPr>
            <a:spLocks noGrp="1"/>
          </p:cNvSpPr>
          <p:nvPr>
            <p:ph type="dt" sz="half" idx="10"/>
          </p:nvPr>
        </p:nvSpPr>
        <p:spPr/>
        <p:txBody>
          <a:bodyPr/>
          <a:lstStyle/>
          <a:p>
            <a:fld id="{0114BF66-80F9-4A7F-B470-D4944BEA5DB1}" type="datetimeFigureOut">
              <a:rPr lang="pt-BR" smtClean="0"/>
              <a:t>08/12/2025</a:t>
            </a:fld>
            <a:endParaRPr lang="pt-BR"/>
          </a:p>
        </p:txBody>
      </p:sp>
      <p:sp>
        <p:nvSpPr>
          <p:cNvPr id="5" name="Espaço Reservado para Rodapé 4">
            <a:extLst>
              <a:ext uri="{FF2B5EF4-FFF2-40B4-BE49-F238E27FC236}">
                <a16:creationId xmlns:a16="http://schemas.microsoft.com/office/drawing/2014/main" id="{A9C4B409-BB09-D30D-359C-95511F337B3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03B6913-DDAE-1386-7725-75B950B65228}"/>
              </a:ext>
            </a:extLst>
          </p:cNvPr>
          <p:cNvSpPr>
            <a:spLocks noGrp="1"/>
          </p:cNvSpPr>
          <p:nvPr>
            <p:ph type="sldNum" sz="quarter" idx="12"/>
          </p:nvPr>
        </p:nvSpPr>
        <p:spPr/>
        <p:txBody>
          <a:bodyPr/>
          <a:lstStyle/>
          <a:p>
            <a:fld id="{277663F0-829C-40DB-A1ED-5703BAE09276}" type="slidenum">
              <a:rPr lang="pt-BR" smtClean="0"/>
              <a:t>‹nº›</a:t>
            </a:fld>
            <a:endParaRPr lang="pt-BR"/>
          </a:p>
        </p:txBody>
      </p:sp>
    </p:spTree>
    <p:extLst>
      <p:ext uri="{BB962C8B-B14F-4D97-AF65-F5344CB8AC3E}">
        <p14:creationId xmlns:p14="http://schemas.microsoft.com/office/powerpoint/2010/main" val="365146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88B01B1-9CC6-91B3-0532-404C838899B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ED00450-5E2F-8C1D-48C1-1975D6B9BCE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7AAE3AC-38CB-9AF6-3309-7DD331B3B659}"/>
              </a:ext>
            </a:extLst>
          </p:cNvPr>
          <p:cNvSpPr>
            <a:spLocks noGrp="1"/>
          </p:cNvSpPr>
          <p:nvPr>
            <p:ph type="dt" sz="half" idx="10"/>
          </p:nvPr>
        </p:nvSpPr>
        <p:spPr/>
        <p:txBody>
          <a:bodyPr/>
          <a:lstStyle/>
          <a:p>
            <a:fld id="{0114BF66-80F9-4A7F-B470-D4944BEA5DB1}" type="datetimeFigureOut">
              <a:rPr lang="pt-BR" smtClean="0"/>
              <a:t>08/12/2025</a:t>
            </a:fld>
            <a:endParaRPr lang="pt-BR"/>
          </a:p>
        </p:txBody>
      </p:sp>
      <p:sp>
        <p:nvSpPr>
          <p:cNvPr id="5" name="Espaço Reservado para Rodapé 4">
            <a:extLst>
              <a:ext uri="{FF2B5EF4-FFF2-40B4-BE49-F238E27FC236}">
                <a16:creationId xmlns:a16="http://schemas.microsoft.com/office/drawing/2014/main" id="{27D7CD99-5D40-B74B-980B-F3C0D4EE07A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37401D-5101-A21D-CB1F-0E4961129619}"/>
              </a:ext>
            </a:extLst>
          </p:cNvPr>
          <p:cNvSpPr>
            <a:spLocks noGrp="1"/>
          </p:cNvSpPr>
          <p:nvPr>
            <p:ph type="sldNum" sz="quarter" idx="12"/>
          </p:nvPr>
        </p:nvSpPr>
        <p:spPr/>
        <p:txBody>
          <a:bodyPr/>
          <a:lstStyle/>
          <a:p>
            <a:fld id="{277663F0-829C-40DB-A1ED-5703BAE09276}" type="slidenum">
              <a:rPr lang="pt-BR" smtClean="0"/>
              <a:t>‹nº›</a:t>
            </a:fld>
            <a:endParaRPr lang="pt-BR"/>
          </a:p>
        </p:txBody>
      </p:sp>
    </p:spTree>
    <p:extLst>
      <p:ext uri="{BB962C8B-B14F-4D97-AF65-F5344CB8AC3E}">
        <p14:creationId xmlns:p14="http://schemas.microsoft.com/office/powerpoint/2010/main" val="259361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7FEA86-EE25-645D-3ED4-85AC3815B73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759D493-E3C9-F6FB-D18E-835B74A6BCC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137356E-1F6D-AD9C-A17E-F409AAC5A2F5}"/>
              </a:ext>
            </a:extLst>
          </p:cNvPr>
          <p:cNvSpPr>
            <a:spLocks noGrp="1"/>
          </p:cNvSpPr>
          <p:nvPr>
            <p:ph type="dt" sz="half" idx="10"/>
          </p:nvPr>
        </p:nvSpPr>
        <p:spPr/>
        <p:txBody>
          <a:bodyPr/>
          <a:lstStyle/>
          <a:p>
            <a:fld id="{0114BF66-80F9-4A7F-B470-D4944BEA5DB1}" type="datetimeFigureOut">
              <a:rPr lang="pt-BR" smtClean="0"/>
              <a:t>08/12/2025</a:t>
            </a:fld>
            <a:endParaRPr lang="pt-BR"/>
          </a:p>
        </p:txBody>
      </p:sp>
      <p:sp>
        <p:nvSpPr>
          <p:cNvPr id="5" name="Espaço Reservado para Rodapé 4">
            <a:extLst>
              <a:ext uri="{FF2B5EF4-FFF2-40B4-BE49-F238E27FC236}">
                <a16:creationId xmlns:a16="http://schemas.microsoft.com/office/drawing/2014/main" id="{712FD237-AB46-E923-F4A4-0AE5E38F8FD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43E9756-E5C5-5EF6-686B-7235B89E6E4D}"/>
              </a:ext>
            </a:extLst>
          </p:cNvPr>
          <p:cNvSpPr>
            <a:spLocks noGrp="1"/>
          </p:cNvSpPr>
          <p:nvPr>
            <p:ph type="sldNum" sz="quarter" idx="12"/>
          </p:nvPr>
        </p:nvSpPr>
        <p:spPr/>
        <p:txBody>
          <a:bodyPr/>
          <a:lstStyle/>
          <a:p>
            <a:fld id="{277663F0-829C-40DB-A1ED-5703BAE09276}" type="slidenum">
              <a:rPr lang="pt-BR" smtClean="0"/>
              <a:t>‹nº›</a:t>
            </a:fld>
            <a:endParaRPr lang="pt-BR"/>
          </a:p>
        </p:txBody>
      </p:sp>
    </p:spTree>
    <p:extLst>
      <p:ext uri="{BB962C8B-B14F-4D97-AF65-F5344CB8AC3E}">
        <p14:creationId xmlns:p14="http://schemas.microsoft.com/office/powerpoint/2010/main" val="30320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6806A-1CB5-6426-810E-BFCE6C318A3D}"/>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016D323-4D06-B5BF-5C82-0043212C24B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A3CB2C0F-E9B3-6266-0B88-D8780BDF95AF}"/>
              </a:ext>
            </a:extLst>
          </p:cNvPr>
          <p:cNvSpPr>
            <a:spLocks noGrp="1"/>
          </p:cNvSpPr>
          <p:nvPr>
            <p:ph type="dt" sz="half" idx="10"/>
          </p:nvPr>
        </p:nvSpPr>
        <p:spPr/>
        <p:txBody>
          <a:bodyPr/>
          <a:lstStyle/>
          <a:p>
            <a:fld id="{0114BF66-80F9-4A7F-B470-D4944BEA5DB1}" type="datetimeFigureOut">
              <a:rPr lang="pt-BR" smtClean="0"/>
              <a:t>08/12/2025</a:t>
            </a:fld>
            <a:endParaRPr lang="pt-BR"/>
          </a:p>
        </p:txBody>
      </p:sp>
      <p:sp>
        <p:nvSpPr>
          <p:cNvPr id="5" name="Espaço Reservado para Rodapé 4">
            <a:extLst>
              <a:ext uri="{FF2B5EF4-FFF2-40B4-BE49-F238E27FC236}">
                <a16:creationId xmlns:a16="http://schemas.microsoft.com/office/drawing/2014/main" id="{CD08EF48-1B14-B670-07F1-02614215FD0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E97B637-53B5-E25C-8A5B-900D72CF48DE}"/>
              </a:ext>
            </a:extLst>
          </p:cNvPr>
          <p:cNvSpPr>
            <a:spLocks noGrp="1"/>
          </p:cNvSpPr>
          <p:nvPr>
            <p:ph type="sldNum" sz="quarter" idx="12"/>
          </p:nvPr>
        </p:nvSpPr>
        <p:spPr/>
        <p:txBody>
          <a:bodyPr/>
          <a:lstStyle/>
          <a:p>
            <a:fld id="{277663F0-829C-40DB-A1ED-5703BAE09276}" type="slidenum">
              <a:rPr lang="pt-BR" smtClean="0"/>
              <a:t>‹nº›</a:t>
            </a:fld>
            <a:endParaRPr lang="pt-BR"/>
          </a:p>
        </p:txBody>
      </p:sp>
    </p:spTree>
    <p:extLst>
      <p:ext uri="{BB962C8B-B14F-4D97-AF65-F5344CB8AC3E}">
        <p14:creationId xmlns:p14="http://schemas.microsoft.com/office/powerpoint/2010/main" val="1186379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8D6A3D-FF0E-8278-7CBD-47B91245299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E3F21F8-C92C-DB69-AC3E-A07D4278527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2B9C299-C89E-D751-95A6-80E75F59D9D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AFCB96A-06C4-3773-391C-2993571F7FAE}"/>
              </a:ext>
            </a:extLst>
          </p:cNvPr>
          <p:cNvSpPr>
            <a:spLocks noGrp="1"/>
          </p:cNvSpPr>
          <p:nvPr>
            <p:ph type="dt" sz="half" idx="10"/>
          </p:nvPr>
        </p:nvSpPr>
        <p:spPr/>
        <p:txBody>
          <a:bodyPr/>
          <a:lstStyle/>
          <a:p>
            <a:fld id="{0114BF66-80F9-4A7F-B470-D4944BEA5DB1}" type="datetimeFigureOut">
              <a:rPr lang="pt-BR" smtClean="0"/>
              <a:t>08/12/2025</a:t>
            </a:fld>
            <a:endParaRPr lang="pt-BR"/>
          </a:p>
        </p:txBody>
      </p:sp>
      <p:sp>
        <p:nvSpPr>
          <p:cNvPr id="6" name="Espaço Reservado para Rodapé 5">
            <a:extLst>
              <a:ext uri="{FF2B5EF4-FFF2-40B4-BE49-F238E27FC236}">
                <a16:creationId xmlns:a16="http://schemas.microsoft.com/office/drawing/2014/main" id="{FF76B3B0-5DBD-E5E5-2A62-C9ED5C90E44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EB2DBE2-C509-218F-8167-65841D8C60AC}"/>
              </a:ext>
            </a:extLst>
          </p:cNvPr>
          <p:cNvSpPr>
            <a:spLocks noGrp="1"/>
          </p:cNvSpPr>
          <p:nvPr>
            <p:ph type="sldNum" sz="quarter" idx="12"/>
          </p:nvPr>
        </p:nvSpPr>
        <p:spPr/>
        <p:txBody>
          <a:bodyPr/>
          <a:lstStyle/>
          <a:p>
            <a:fld id="{277663F0-829C-40DB-A1ED-5703BAE09276}" type="slidenum">
              <a:rPr lang="pt-BR" smtClean="0"/>
              <a:t>‹nº›</a:t>
            </a:fld>
            <a:endParaRPr lang="pt-BR"/>
          </a:p>
        </p:txBody>
      </p:sp>
    </p:spTree>
    <p:extLst>
      <p:ext uri="{BB962C8B-B14F-4D97-AF65-F5344CB8AC3E}">
        <p14:creationId xmlns:p14="http://schemas.microsoft.com/office/powerpoint/2010/main" val="117299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D1E72-5747-C886-C5B6-0A9278E50B91}"/>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D6B1484F-77E3-3213-1433-45B69E9B32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10F6058B-83C9-DEF7-A747-AEA65AC9E226}"/>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8D9F838E-AFDC-43D1-2A3D-B4CD6A1AED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D2BFAAD4-B750-A7BA-4BC2-6BE76302CF7E}"/>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A518DFF-8EB2-8941-63A6-7C2BAE9FA169}"/>
              </a:ext>
            </a:extLst>
          </p:cNvPr>
          <p:cNvSpPr>
            <a:spLocks noGrp="1"/>
          </p:cNvSpPr>
          <p:nvPr>
            <p:ph type="dt" sz="half" idx="10"/>
          </p:nvPr>
        </p:nvSpPr>
        <p:spPr/>
        <p:txBody>
          <a:bodyPr/>
          <a:lstStyle/>
          <a:p>
            <a:fld id="{0114BF66-80F9-4A7F-B470-D4944BEA5DB1}" type="datetimeFigureOut">
              <a:rPr lang="pt-BR" smtClean="0"/>
              <a:t>08/12/2025</a:t>
            </a:fld>
            <a:endParaRPr lang="pt-BR"/>
          </a:p>
        </p:txBody>
      </p:sp>
      <p:sp>
        <p:nvSpPr>
          <p:cNvPr id="8" name="Espaço Reservado para Rodapé 7">
            <a:extLst>
              <a:ext uri="{FF2B5EF4-FFF2-40B4-BE49-F238E27FC236}">
                <a16:creationId xmlns:a16="http://schemas.microsoft.com/office/drawing/2014/main" id="{2CF2B7F5-2B20-4737-A25C-01BCC1544DF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A70EDB6-6187-662E-4B24-479E9DD8A295}"/>
              </a:ext>
            </a:extLst>
          </p:cNvPr>
          <p:cNvSpPr>
            <a:spLocks noGrp="1"/>
          </p:cNvSpPr>
          <p:nvPr>
            <p:ph type="sldNum" sz="quarter" idx="12"/>
          </p:nvPr>
        </p:nvSpPr>
        <p:spPr/>
        <p:txBody>
          <a:bodyPr/>
          <a:lstStyle/>
          <a:p>
            <a:fld id="{277663F0-829C-40DB-A1ED-5703BAE09276}" type="slidenum">
              <a:rPr lang="pt-BR" smtClean="0"/>
              <a:t>‹nº›</a:t>
            </a:fld>
            <a:endParaRPr lang="pt-BR"/>
          </a:p>
        </p:txBody>
      </p:sp>
    </p:spTree>
    <p:extLst>
      <p:ext uri="{BB962C8B-B14F-4D97-AF65-F5344CB8AC3E}">
        <p14:creationId xmlns:p14="http://schemas.microsoft.com/office/powerpoint/2010/main" val="165498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8793AE-FBD3-0940-BCC4-0433F570158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7F6FF65C-4BA4-3659-A6A8-8B2DFF3C5914}"/>
              </a:ext>
            </a:extLst>
          </p:cNvPr>
          <p:cNvSpPr>
            <a:spLocks noGrp="1"/>
          </p:cNvSpPr>
          <p:nvPr>
            <p:ph type="dt" sz="half" idx="10"/>
          </p:nvPr>
        </p:nvSpPr>
        <p:spPr/>
        <p:txBody>
          <a:bodyPr/>
          <a:lstStyle/>
          <a:p>
            <a:fld id="{0114BF66-80F9-4A7F-B470-D4944BEA5DB1}" type="datetimeFigureOut">
              <a:rPr lang="pt-BR" smtClean="0"/>
              <a:t>08/12/2025</a:t>
            </a:fld>
            <a:endParaRPr lang="pt-BR"/>
          </a:p>
        </p:txBody>
      </p:sp>
      <p:sp>
        <p:nvSpPr>
          <p:cNvPr id="4" name="Espaço Reservado para Rodapé 3">
            <a:extLst>
              <a:ext uri="{FF2B5EF4-FFF2-40B4-BE49-F238E27FC236}">
                <a16:creationId xmlns:a16="http://schemas.microsoft.com/office/drawing/2014/main" id="{6CF07BB5-013D-5740-E30F-087D87C44B8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4C207378-7472-C25F-2FEA-65E8FFB3AC5B}"/>
              </a:ext>
            </a:extLst>
          </p:cNvPr>
          <p:cNvSpPr>
            <a:spLocks noGrp="1"/>
          </p:cNvSpPr>
          <p:nvPr>
            <p:ph type="sldNum" sz="quarter" idx="12"/>
          </p:nvPr>
        </p:nvSpPr>
        <p:spPr/>
        <p:txBody>
          <a:bodyPr/>
          <a:lstStyle/>
          <a:p>
            <a:fld id="{277663F0-829C-40DB-A1ED-5703BAE09276}" type="slidenum">
              <a:rPr lang="pt-BR" smtClean="0"/>
              <a:t>‹nº›</a:t>
            </a:fld>
            <a:endParaRPr lang="pt-BR"/>
          </a:p>
        </p:txBody>
      </p:sp>
    </p:spTree>
    <p:extLst>
      <p:ext uri="{BB962C8B-B14F-4D97-AF65-F5344CB8AC3E}">
        <p14:creationId xmlns:p14="http://schemas.microsoft.com/office/powerpoint/2010/main" val="250916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53019DB-2537-8357-AB08-34A39D723CC7}"/>
              </a:ext>
            </a:extLst>
          </p:cNvPr>
          <p:cNvSpPr>
            <a:spLocks noGrp="1"/>
          </p:cNvSpPr>
          <p:nvPr>
            <p:ph type="dt" sz="half" idx="10"/>
          </p:nvPr>
        </p:nvSpPr>
        <p:spPr/>
        <p:txBody>
          <a:bodyPr/>
          <a:lstStyle/>
          <a:p>
            <a:fld id="{0114BF66-80F9-4A7F-B470-D4944BEA5DB1}" type="datetimeFigureOut">
              <a:rPr lang="pt-BR" smtClean="0"/>
              <a:t>08/12/2025</a:t>
            </a:fld>
            <a:endParaRPr lang="pt-BR"/>
          </a:p>
        </p:txBody>
      </p:sp>
      <p:sp>
        <p:nvSpPr>
          <p:cNvPr id="3" name="Espaço Reservado para Rodapé 2">
            <a:extLst>
              <a:ext uri="{FF2B5EF4-FFF2-40B4-BE49-F238E27FC236}">
                <a16:creationId xmlns:a16="http://schemas.microsoft.com/office/drawing/2014/main" id="{E26AF0E9-7171-1EC4-CB54-73A7013E611A}"/>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D5BFC5B-3A3E-E33E-CE3B-88E748162E28}"/>
              </a:ext>
            </a:extLst>
          </p:cNvPr>
          <p:cNvSpPr>
            <a:spLocks noGrp="1"/>
          </p:cNvSpPr>
          <p:nvPr>
            <p:ph type="sldNum" sz="quarter" idx="12"/>
          </p:nvPr>
        </p:nvSpPr>
        <p:spPr/>
        <p:txBody>
          <a:bodyPr/>
          <a:lstStyle/>
          <a:p>
            <a:fld id="{277663F0-829C-40DB-A1ED-5703BAE09276}" type="slidenum">
              <a:rPr lang="pt-BR" smtClean="0"/>
              <a:t>‹nº›</a:t>
            </a:fld>
            <a:endParaRPr lang="pt-BR"/>
          </a:p>
        </p:txBody>
      </p:sp>
    </p:spTree>
    <p:extLst>
      <p:ext uri="{BB962C8B-B14F-4D97-AF65-F5344CB8AC3E}">
        <p14:creationId xmlns:p14="http://schemas.microsoft.com/office/powerpoint/2010/main" val="2252499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1DE013-408B-BCEF-2852-294D69A42AB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ACC6BE2-1ACA-B5BC-5614-63F60D9655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6D052D1-5EE2-7641-C65F-5DDC298883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7F711A9-EE54-BCA5-A3E2-5918521DD28E}"/>
              </a:ext>
            </a:extLst>
          </p:cNvPr>
          <p:cNvSpPr>
            <a:spLocks noGrp="1"/>
          </p:cNvSpPr>
          <p:nvPr>
            <p:ph type="dt" sz="half" idx="10"/>
          </p:nvPr>
        </p:nvSpPr>
        <p:spPr/>
        <p:txBody>
          <a:bodyPr/>
          <a:lstStyle/>
          <a:p>
            <a:fld id="{0114BF66-80F9-4A7F-B470-D4944BEA5DB1}" type="datetimeFigureOut">
              <a:rPr lang="pt-BR" smtClean="0"/>
              <a:t>08/12/2025</a:t>
            </a:fld>
            <a:endParaRPr lang="pt-BR"/>
          </a:p>
        </p:txBody>
      </p:sp>
      <p:sp>
        <p:nvSpPr>
          <p:cNvPr id="6" name="Espaço Reservado para Rodapé 5">
            <a:extLst>
              <a:ext uri="{FF2B5EF4-FFF2-40B4-BE49-F238E27FC236}">
                <a16:creationId xmlns:a16="http://schemas.microsoft.com/office/drawing/2014/main" id="{7B270D93-76A7-50AD-E26B-DB33640CBD4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D1FAC13-2134-2785-D73D-E5E16CD67888}"/>
              </a:ext>
            </a:extLst>
          </p:cNvPr>
          <p:cNvSpPr>
            <a:spLocks noGrp="1"/>
          </p:cNvSpPr>
          <p:nvPr>
            <p:ph type="sldNum" sz="quarter" idx="12"/>
          </p:nvPr>
        </p:nvSpPr>
        <p:spPr/>
        <p:txBody>
          <a:bodyPr/>
          <a:lstStyle/>
          <a:p>
            <a:fld id="{277663F0-829C-40DB-A1ED-5703BAE09276}" type="slidenum">
              <a:rPr lang="pt-BR" smtClean="0"/>
              <a:t>‹nº›</a:t>
            </a:fld>
            <a:endParaRPr lang="pt-BR"/>
          </a:p>
        </p:txBody>
      </p:sp>
    </p:spTree>
    <p:extLst>
      <p:ext uri="{BB962C8B-B14F-4D97-AF65-F5344CB8AC3E}">
        <p14:creationId xmlns:p14="http://schemas.microsoft.com/office/powerpoint/2010/main" val="36649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6CED4-A647-1F77-F174-B38DD16E85F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8544BFB-1750-2604-967D-05A89BAF2E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D6CDD37-5175-9FDB-5EB7-7CF6461E2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F739A5C-6BBF-96B4-B187-17B2C8E5530B}"/>
              </a:ext>
            </a:extLst>
          </p:cNvPr>
          <p:cNvSpPr>
            <a:spLocks noGrp="1"/>
          </p:cNvSpPr>
          <p:nvPr>
            <p:ph type="dt" sz="half" idx="10"/>
          </p:nvPr>
        </p:nvSpPr>
        <p:spPr/>
        <p:txBody>
          <a:bodyPr/>
          <a:lstStyle/>
          <a:p>
            <a:fld id="{0114BF66-80F9-4A7F-B470-D4944BEA5DB1}" type="datetimeFigureOut">
              <a:rPr lang="pt-BR" smtClean="0"/>
              <a:t>08/12/2025</a:t>
            </a:fld>
            <a:endParaRPr lang="pt-BR"/>
          </a:p>
        </p:txBody>
      </p:sp>
      <p:sp>
        <p:nvSpPr>
          <p:cNvPr id="6" name="Espaço Reservado para Rodapé 5">
            <a:extLst>
              <a:ext uri="{FF2B5EF4-FFF2-40B4-BE49-F238E27FC236}">
                <a16:creationId xmlns:a16="http://schemas.microsoft.com/office/drawing/2014/main" id="{7309A5D2-42DB-FFD2-E72F-6B6BDFBC8D7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E46B914-BC56-00CE-C4CD-3AE0BF394287}"/>
              </a:ext>
            </a:extLst>
          </p:cNvPr>
          <p:cNvSpPr>
            <a:spLocks noGrp="1"/>
          </p:cNvSpPr>
          <p:nvPr>
            <p:ph type="sldNum" sz="quarter" idx="12"/>
          </p:nvPr>
        </p:nvSpPr>
        <p:spPr/>
        <p:txBody>
          <a:bodyPr/>
          <a:lstStyle/>
          <a:p>
            <a:fld id="{277663F0-829C-40DB-A1ED-5703BAE09276}" type="slidenum">
              <a:rPr lang="pt-BR" smtClean="0"/>
              <a:t>‹nº›</a:t>
            </a:fld>
            <a:endParaRPr lang="pt-BR"/>
          </a:p>
        </p:txBody>
      </p:sp>
    </p:spTree>
    <p:extLst>
      <p:ext uri="{BB962C8B-B14F-4D97-AF65-F5344CB8AC3E}">
        <p14:creationId xmlns:p14="http://schemas.microsoft.com/office/powerpoint/2010/main" val="1637537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30C5FC0A-769F-0543-164E-F457F9BB9F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6582D727-E0A0-ADED-4A23-1212B362F5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F1439DC-6566-B785-7C7E-2B4BAA83A8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14BF66-80F9-4A7F-B470-D4944BEA5DB1}" type="datetimeFigureOut">
              <a:rPr lang="pt-BR" smtClean="0"/>
              <a:t>08/12/2025</a:t>
            </a:fld>
            <a:endParaRPr lang="pt-BR"/>
          </a:p>
        </p:txBody>
      </p:sp>
      <p:sp>
        <p:nvSpPr>
          <p:cNvPr id="5" name="Espaço Reservado para Rodapé 4">
            <a:extLst>
              <a:ext uri="{FF2B5EF4-FFF2-40B4-BE49-F238E27FC236}">
                <a16:creationId xmlns:a16="http://schemas.microsoft.com/office/drawing/2014/main" id="{E08CA1C0-25D8-A299-DB26-AA0829C3A8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51A21409-AFA2-EEDC-7CF3-038ABD3C2B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7663F0-829C-40DB-A1ED-5703BAE09276}" type="slidenum">
              <a:rPr lang="pt-BR" smtClean="0"/>
              <a:t>‹nº›</a:t>
            </a:fld>
            <a:endParaRPr lang="pt-BR"/>
          </a:p>
        </p:txBody>
      </p:sp>
    </p:spTree>
    <p:extLst>
      <p:ext uri="{BB962C8B-B14F-4D97-AF65-F5344CB8AC3E}">
        <p14:creationId xmlns:p14="http://schemas.microsoft.com/office/powerpoint/2010/main" val="218899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hyperlink" Target="mailto:mpecho@imf.or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Diagrama&#10;&#10;O conteúdo gerado por IA pode estar incorreto.">
            <a:extLst>
              <a:ext uri="{FF2B5EF4-FFF2-40B4-BE49-F238E27FC236}">
                <a16:creationId xmlns:a16="http://schemas.microsoft.com/office/drawing/2014/main" id="{D232BFE6-D761-93B9-8508-0598D880D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A6DEFB67-CBCC-1860-9BF5-54A09000CBCA}"/>
              </a:ext>
            </a:extLst>
          </p:cNvPr>
          <p:cNvSpPr txBox="1"/>
          <p:nvPr/>
        </p:nvSpPr>
        <p:spPr>
          <a:xfrm>
            <a:off x="6380480" y="3206338"/>
            <a:ext cx="5265256" cy="1446550"/>
          </a:xfrm>
          <a:prstGeom prst="rect">
            <a:avLst/>
          </a:prstGeom>
          <a:noFill/>
        </p:spPr>
        <p:txBody>
          <a:bodyPr wrap="square" rtlCol="0">
            <a:spAutoFit/>
          </a:bodyPr>
          <a:lstStyle/>
          <a:p>
            <a:pPr algn="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Panel 1</a:t>
            </a:r>
          </a:p>
          <a:p>
            <a:pPr algn="r"/>
            <a:r>
              <a:rPr lang="en-US" sz="6000" b="1" dirty="0">
                <a:solidFill>
                  <a:schemeClr val="bg1"/>
                </a:solidFill>
                <a:latin typeface="Calibri" panose="020F0502020204030204" pitchFamily="34" charset="0"/>
                <a:ea typeface="Calibri" panose="020F0502020204030204" pitchFamily="34" charset="0"/>
                <a:cs typeface="Calibri" panose="020F0502020204030204" pitchFamily="34" charset="0"/>
              </a:rPr>
              <a:t>IMF comments </a:t>
            </a:r>
            <a:endParaRPr lang="pt-BR" sz="6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CaixaDeTexto 6">
            <a:extLst>
              <a:ext uri="{FF2B5EF4-FFF2-40B4-BE49-F238E27FC236}">
                <a16:creationId xmlns:a16="http://schemas.microsoft.com/office/drawing/2014/main" id="{AEF1B8EA-B650-A66F-9B79-659CF988330B}"/>
              </a:ext>
            </a:extLst>
          </p:cNvPr>
          <p:cNvSpPr txBox="1"/>
          <p:nvPr/>
        </p:nvSpPr>
        <p:spPr>
          <a:xfrm>
            <a:off x="5399314" y="5038452"/>
            <a:ext cx="6274130" cy="492443"/>
          </a:xfrm>
          <a:prstGeom prst="rect">
            <a:avLst/>
          </a:prstGeom>
          <a:noFill/>
        </p:spPr>
        <p:txBody>
          <a:bodyPr wrap="square" rtlCol="0">
            <a:spAutoFit/>
          </a:bodyPr>
          <a:lstStyle/>
          <a:p>
            <a:pPr algn="r"/>
            <a:r>
              <a:rPr lang="pt-BR" sz="2600" b="1" dirty="0">
                <a:solidFill>
                  <a:srgbClr val="48C09E"/>
                </a:solidFill>
                <a:latin typeface="Calibri" panose="020F0502020204030204" pitchFamily="34" charset="0"/>
                <a:ea typeface="Calibri" panose="020F0502020204030204" pitchFamily="34" charset="0"/>
                <a:cs typeface="Calibri" panose="020F0502020204030204" pitchFamily="34" charset="0"/>
              </a:rPr>
              <a:t>Miguel Pecho</a:t>
            </a:r>
          </a:p>
        </p:txBody>
      </p:sp>
    </p:spTree>
    <p:extLst>
      <p:ext uri="{BB962C8B-B14F-4D97-AF65-F5344CB8AC3E}">
        <p14:creationId xmlns:p14="http://schemas.microsoft.com/office/powerpoint/2010/main" val="305596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E4E40-1E70-8050-1E84-2BC6344A32E9}"/>
            </a:ext>
          </a:extLst>
        </p:cNvPr>
        <p:cNvGrpSpPr/>
        <p:nvPr/>
      </p:nvGrpSpPr>
      <p:grpSpPr>
        <a:xfrm>
          <a:off x="0" y="0"/>
          <a:ext cx="0" cy="0"/>
          <a:chOff x="0" y="0"/>
          <a:chExt cx="0" cy="0"/>
        </a:xfrm>
      </p:grpSpPr>
      <p:pic>
        <p:nvPicPr>
          <p:cNvPr id="5" name="Imagem 4" descr="Padrão do plano de fundo&#10;&#10;O conteúdo gerado por IA pode estar incorreto.">
            <a:extLst>
              <a:ext uri="{FF2B5EF4-FFF2-40B4-BE49-F238E27FC236}">
                <a16:creationId xmlns:a16="http://schemas.microsoft.com/office/drawing/2014/main" id="{516D41AE-979F-C8FF-B0B6-436FD8049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01506751-525C-9149-06CD-72126F59D6BF}"/>
              </a:ext>
            </a:extLst>
          </p:cNvPr>
          <p:cNvSpPr txBox="1"/>
          <p:nvPr/>
        </p:nvSpPr>
        <p:spPr>
          <a:xfrm>
            <a:off x="1686301" y="391886"/>
            <a:ext cx="6780810" cy="323165"/>
          </a:xfrm>
          <a:prstGeom prst="rect">
            <a:avLst/>
          </a:prstGeom>
          <a:noFill/>
        </p:spPr>
        <p:txBody>
          <a:bodyPr wrap="square" rtlCol="0">
            <a:spAutoFit/>
          </a:bodyPr>
          <a:lstStyle/>
          <a:p>
            <a:r>
              <a:rPr lang="pt-BR" sz="1500" b="1" dirty="0">
                <a:solidFill>
                  <a:srgbClr val="44BAA6"/>
                </a:solidFill>
                <a:latin typeface="Calibri" panose="020F0502020204030204" pitchFamily="34" charset="0"/>
                <a:ea typeface="Calibri" panose="020F0502020204030204" pitchFamily="34" charset="0"/>
                <a:cs typeface="Calibri" panose="020F0502020204030204" pitchFamily="34" charset="0"/>
              </a:rPr>
              <a:t>IMF </a:t>
            </a:r>
            <a:r>
              <a:rPr lang="pt-BR" sz="1500" b="1" dirty="0" err="1">
                <a:solidFill>
                  <a:srgbClr val="44BAA6"/>
                </a:solidFill>
                <a:latin typeface="Calibri" panose="020F0502020204030204" pitchFamily="34" charset="0"/>
                <a:ea typeface="Calibri" panose="020F0502020204030204" pitchFamily="34" charset="0"/>
                <a:cs typeface="Calibri" panose="020F0502020204030204" pitchFamily="34" charset="0"/>
              </a:rPr>
              <a:t>on</a:t>
            </a:r>
            <a:r>
              <a:rPr lang="pt-BR" sz="1500" b="1" dirty="0">
                <a:solidFill>
                  <a:srgbClr val="44BAA6"/>
                </a:solidFill>
                <a:latin typeface="Calibri" panose="020F0502020204030204" pitchFamily="34" charset="0"/>
                <a:ea typeface="Calibri" panose="020F0502020204030204" pitchFamily="34" charset="0"/>
                <a:cs typeface="Calibri" panose="020F0502020204030204" pitchFamily="34" charset="0"/>
              </a:rPr>
              <a:t> </a:t>
            </a:r>
            <a:r>
              <a:rPr lang="pt-BR" sz="1500" b="1" dirty="0" err="1">
                <a:solidFill>
                  <a:srgbClr val="44BAA6"/>
                </a:solidFill>
                <a:latin typeface="Calibri" panose="020F0502020204030204" pitchFamily="34" charset="0"/>
                <a:ea typeface="Calibri" panose="020F0502020204030204" pitchFamily="34" charset="0"/>
                <a:cs typeface="Calibri" panose="020F0502020204030204" pitchFamily="34" charset="0"/>
              </a:rPr>
              <a:t>Cooperative</a:t>
            </a:r>
            <a:r>
              <a:rPr lang="pt-BR" sz="1500" b="1" dirty="0">
                <a:solidFill>
                  <a:srgbClr val="44BAA6"/>
                </a:solidFill>
                <a:latin typeface="Calibri" panose="020F0502020204030204" pitchFamily="34" charset="0"/>
                <a:ea typeface="Calibri" panose="020F0502020204030204" pitchFamily="34" charset="0"/>
                <a:cs typeface="Calibri" panose="020F0502020204030204" pitchFamily="34" charset="0"/>
              </a:rPr>
              <a:t> Compliance </a:t>
            </a:r>
          </a:p>
        </p:txBody>
      </p:sp>
      <p:graphicFrame>
        <p:nvGraphicFramePr>
          <p:cNvPr id="2" name="Chart 1">
            <a:extLst>
              <a:ext uri="{FF2B5EF4-FFF2-40B4-BE49-F238E27FC236}">
                <a16:creationId xmlns:a16="http://schemas.microsoft.com/office/drawing/2014/main" id="{78FFA651-86D1-AE8E-E49C-734DCFC92172}"/>
              </a:ext>
            </a:extLst>
          </p:cNvPr>
          <p:cNvGraphicFramePr>
            <a:graphicFrameLocks/>
          </p:cNvGraphicFramePr>
          <p:nvPr>
            <p:extLst>
              <p:ext uri="{D42A27DB-BD31-4B8C-83A1-F6EECF244321}">
                <p14:modId xmlns:p14="http://schemas.microsoft.com/office/powerpoint/2010/main" val="2697550896"/>
              </p:ext>
            </p:extLst>
          </p:nvPr>
        </p:nvGraphicFramePr>
        <p:xfrm>
          <a:off x="812800" y="2153920"/>
          <a:ext cx="5283200" cy="3281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8F980F3-25DE-2575-19CA-6F9EE897E22E}"/>
              </a:ext>
            </a:extLst>
          </p:cNvPr>
          <p:cNvSpPr txBox="1"/>
          <p:nvPr/>
        </p:nvSpPr>
        <p:spPr>
          <a:xfrm>
            <a:off x="572218" y="1206267"/>
            <a:ext cx="11619782" cy="707886"/>
          </a:xfrm>
          <a:prstGeom prst="rect">
            <a:avLst/>
          </a:prstGeom>
          <a:noFill/>
        </p:spPr>
        <p:txBody>
          <a:bodyPr wrap="square" rtlCol="0">
            <a:spAutoFit/>
          </a:bodyPr>
          <a:lstStyle>
            <a:defPPr>
              <a:defRPr lang="pt-BR"/>
            </a:defPPr>
            <a:lvl1pPr algn="ctr">
              <a:defRPr sz="2000" b="1" cap="all">
                <a:solidFill>
                  <a:srgbClr val="25273C"/>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Does your tax administration have a cooperative compliance approach / program in place?</a:t>
            </a:r>
          </a:p>
          <a:p>
            <a:r>
              <a:rPr lang="en-US" dirty="0"/>
              <a:t>(Percentage share of each grouping relative to the total number of countries)</a:t>
            </a:r>
          </a:p>
        </p:txBody>
      </p:sp>
      <p:sp>
        <p:nvSpPr>
          <p:cNvPr id="9" name="TextBox 8">
            <a:extLst>
              <a:ext uri="{FF2B5EF4-FFF2-40B4-BE49-F238E27FC236}">
                <a16:creationId xmlns:a16="http://schemas.microsoft.com/office/drawing/2014/main" id="{4CF68E9C-CDE5-1893-E625-39591EA1EF66}"/>
              </a:ext>
            </a:extLst>
          </p:cNvPr>
          <p:cNvSpPr txBox="1"/>
          <p:nvPr/>
        </p:nvSpPr>
        <p:spPr>
          <a:xfrm>
            <a:off x="1018623" y="5602868"/>
            <a:ext cx="2720276" cy="276999"/>
          </a:xfrm>
          <a:prstGeom prst="rect">
            <a:avLst/>
          </a:prstGeom>
          <a:noFill/>
        </p:spPr>
        <p:txBody>
          <a:bodyPr wrap="square">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Source: ISORA</a:t>
            </a: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7" name="Chart 6">
            <a:extLst>
              <a:ext uri="{FF2B5EF4-FFF2-40B4-BE49-F238E27FC236}">
                <a16:creationId xmlns:a16="http://schemas.microsoft.com/office/drawing/2014/main" id="{0E99EE81-30B4-899E-AE86-12C94AB2E9CC}"/>
              </a:ext>
            </a:extLst>
          </p:cNvPr>
          <p:cNvGraphicFramePr>
            <a:graphicFrameLocks/>
          </p:cNvGraphicFramePr>
          <p:nvPr>
            <p:extLst>
              <p:ext uri="{D42A27DB-BD31-4B8C-83A1-F6EECF244321}">
                <p14:modId xmlns:p14="http://schemas.microsoft.com/office/powerpoint/2010/main" val="3951652445"/>
              </p:ext>
            </p:extLst>
          </p:nvPr>
        </p:nvGraphicFramePr>
        <p:xfrm>
          <a:off x="6095999" y="2184400"/>
          <a:ext cx="5506721" cy="3251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5274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adrão do plano de fundo&#10;&#10;O conteúdo gerado por IA pode estar incorreto.">
            <a:extLst>
              <a:ext uri="{FF2B5EF4-FFF2-40B4-BE49-F238E27FC236}">
                <a16:creationId xmlns:a16="http://schemas.microsoft.com/office/drawing/2014/main" id="{7DBEABBB-DC9A-53CC-994D-246A18863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8C461EF8-433E-AB9C-C328-35B9AD578A41}"/>
              </a:ext>
            </a:extLst>
          </p:cNvPr>
          <p:cNvSpPr txBox="1"/>
          <p:nvPr/>
        </p:nvSpPr>
        <p:spPr>
          <a:xfrm>
            <a:off x="1686301" y="391886"/>
            <a:ext cx="6780810" cy="323165"/>
          </a:xfrm>
          <a:prstGeom prst="rect">
            <a:avLst/>
          </a:prstGeom>
          <a:noFill/>
        </p:spPr>
        <p:txBody>
          <a:bodyPr wrap="square" rtlCol="0">
            <a:spAutoFit/>
          </a:bodyPr>
          <a:lstStyle/>
          <a:p>
            <a:r>
              <a:rPr lang="pt-BR" sz="1500" b="1" dirty="0">
                <a:solidFill>
                  <a:srgbClr val="44BAA6"/>
                </a:solidFill>
                <a:latin typeface="Calibri" panose="020F0502020204030204" pitchFamily="34" charset="0"/>
                <a:ea typeface="Calibri" panose="020F0502020204030204" pitchFamily="34" charset="0"/>
                <a:cs typeface="Calibri" panose="020F0502020204030204" pitchFamily="34" charset="0"/>
              </a:rPr>
              <a:t>IMF </a:t>
            </a:r>
            <a:r>
              <a:rPr lang="pt-BR" sz="1500" b="1" dirty="0" err="1">
                <a:solidFill>
                  <a:srgbClr val="44BAA6"/>
                </a:solidFill>
                <a:latin typeface="Calibri" panose="020F0502020204030204" pitchFamily="34" charset="0"/>
                <a:ea typeface="Calibri" panose="020F0502020204030204" pitchFamily="34" charset="0"/>
                <a:cs typeface="Calibri" panose="020F0502020204030204" pitchFamily="34" charset="0"/>
              </a:rPr>
              <a:t>on</a:t>
            </a:r>
            <a:r>
              <a:rPr lang="pt-BR" sz="1500" b="1" dirty="0">
                <a:solidFill>
                  <a:srgbClr val="44BAA6"/>
                </a:solidFill>
                <a:latin typeface="Calibri" panose="020F0502020204030204" pitchFamily="34" charset="0"/>
                <a:ea typeface="Calibri" panose="020F0502020204030204" pitchFamily="34" charset="0"/>
                <a:cs typeface="Calibri" panose="020F0502020204030204" pitchFamily="34" charset="0"/>
              </a:rPr>
              <a:t> </a:t>
            </a:r>
            <a:r>
              <a:rPr lang="pt-BR" sz="1500" b="1" dirty="0" err="1">
                <a:solidFill>
                  <a:srgbClr val="44BAA6"/>
                </a:solidFill>
                <a:latin typeface="Calibri" panose="020F0502020204030204" pitchFamily="34" charset="0"/>
                <a:ea typeface="Calibri" panose="020F0502020204030204" pitchFamily="34" charset="0"/>
                <a:cs typeface="Calibri" panose="020F0502020204030204" pitchFamily="34" charset="0"/>
              </a:rPr>
              <a:t>Cooperative</a:t>
            </a:r>
            <a:r>
              <a:rPr lang="pt-BR" sz="1500" b="1" dirty="0">
                <a:solidFill>
                  <a:srgbClr val="44BAA6"/>
                </a:solidFill>
                <a:latin typeface="Calibri" panose="020F0502020204030204" pitchFamily="34" charset="0"/>
                <a:ea typeface="Calibri" panose="020F0502020204030204" pitchFamily="34" charset="0"/>
                <a:cs typeface="Calibri" panose="020F0502020204030204" pitchFamily="34" charset="0"/>
              </a:rPr>
              <a:t> Compliance </a:t>
            </a:r>
          </a:p>
        </p:txBody>
      </p:sp>
      <p:sp>
        <p:nvSpPr>
          <p:cNvPr id="7" name="CaixaDeTexto 6">
            <a:extLst>
              <a:ext uri="{FF2B5EF4-FFF2-40B4-BE49-F238E27FC236}">
                <a16:creationId xmlns:a16="http://schemas.microsoft.com/office/drawing/2014/main" id="{A0DB7816-1753-DAE3-A022-9E26CC9BF520}"/>
              </a:ext>
            </a:extLst>
          </p:cNvPr>
          <p:cNvSpPr txBox="1"/>
          <p:nvPr/>
        </p:nvSpPr>
        <p:spPr>
          <a:xfrm>
            <a:off x="700644" y="1294410"/>
            <a:ext cx="10968842" cy="492443"/>
          </a:xfrm>
          <a:prstGeom prst="rect">
            <a:avLst/>
          </a:prstGeom>
          <a:noFill/>
        </p:spPr>
        <p:txBody>
          <a:bodyPr wrap="square" rtlCol="0">
            <a:spAutoFit/>
          </a:bodyPr>
          <a:lstStyle/>
          <a:p>
            <a:r>
              <a:rPr lang="pt-BR" sz="2600" b="1" dirty="0">
                <a:solidFill>
                  <a:srgbClr val="25273C"/>
                </a:solidFill>
                <a:latin typeface="Calibri" panose="020F0502020204030204" pitchFamily="34" charset="0"/>
                <a:ea typeface="Calibri" panose="020F0502020204030204" pitchFamily="34" charset="0"/>
                <a:cs typeface="Calibri" panose="020F0502020204030204" pitchFamily="34" charset="0"/>
              </a:rPr>
              <a:t>OUR UNDERSTANDING</a:t>
            </a:r>
          </a:p>
        </p:txBody>
      </p:sp>
      <p:sp>
        <p:nvSpPr>
          <p:cNvPr id="8" name="CaixaDeTexto 7">
            <a:extLst>
              <a:ext uri="{FF2B5EF4-FFF2-40B4-BE49-F238E27FC236}">
                <a16:creationId xmlns:a16="http://schemas.microsoft.com/office/drawing/2014/main" id="{0276A3A4-1CE6-2975-6899-2C9972E75345}"/>
              </a:ext>
            </a:extLst>
          </p:cNvPr>
          <p:cNvSpPr txBox="1"/>
          <p:nvPr/>
        </p:nvSpPr>
        <p:spPr>
          <a:xfrm>
            <a:off x="700644" y="1920107"/>
            <a:ext cx="10616540" cy="3600986"/>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Regardless of the form they take, assurance approaches like Cooperative Compliance Programs need to provide OBJECTIVE EVIDENCE to a revenue administration for CONCLUDING that a particular taxpayer paid or intends to pay the right amount of tax and, in that regard, there is no need to follow up with more traditional forms for determining the accuracy of tax liabilities.</a:t>
            </a:r>
          </a:p>
          <a:p>
            <a:pPr marL="800100" lvl="1" indent="-342900">
              <a:buFont typeface="Wingdings" panose="05000000000000000000" pitchFamily="2" charset="2"/>
              <a:buChar char="ü"/>
            </a:pPr>
            <a:r>
              <a:rPr lang="en-US" sz="1600" dirty="0">
                <a:latin typeface="Calibri" panose="020F0502020204030204" pitchFamily="34" charset="0"/>
                <a:ea typeface="Calibri" panose="020F0502020204030204" pitchFamily="34" charset="0"/>
                <a:cs typeface="Calibri" panose="020F0502020204030204" pitchFamily="34" charset="0"/>
              </a:rPr>
              <a:t>Willingness to operate in an open and transparent manner.</a:t>
            </a:r>
          </a:p>
          <a:p>
            <a:pPr marL="800100" lvl="1" indent="-342900">
              <a:buFont typeface="Wingdings" panose="05000000000000000000" pitchFamily="2" charset="2"/>
              <a:buChar char="ü"/>
            </a:pPr>
            <a:r>
              <a:rPr lang="en-US" sz="1600" dirty="0">
                <a:latin typeface="Calibri" panose="020F0502020204030204" pitchFamily="34" charset="0"/>
                <a:ea typeface="Calibri" panose="020F0502020204030204" pitchFamily="34" charset="0"/>
                <a:cs typeface="Calibri" panose="020F0502020204030204" pitchFamily="34" charset="0"/>
              </a:rPr>
              <a:t>Good governance of tax affairs, including an appropriate level of validation and review of its accounting systems.</a:t>
            </a:r>
          </a:p>
          <a:p>
            <a:pPr marL="800100" lvl="1" indent="-342900">
              <a:buFont typeface="Wingdings" panose="05000000000000000000" pitchFamily="2" charset="2"/>
              <a:buChar char="ü"/>
            </a:pPr>
            <a:r>
              <a:rPr lang="en-US" sz="1600" dirty="0">
                <a:latin typeface="Calibri" panose="020F0502020204030204" pitchFamily="34" charset="0"/>
                <a:ea typeface="Calibri" panose="020F0502020204030204" pitchFamily="34" charset="0"/>
                <a:cs typeface="Calibri" panose="020F0502020204030204" pitchFamily="34" charset="0"/>
              </a:rPr>
              <a:t>Full disclosure of their tax risks as they occur (i.e., in real time).</a:t>
            </a:r>
          </a:p>
          <a:p>
            <a:pPr marL="342900" lvl="0" indent="-3429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This is really the heart of Cooperative Compliance Programs because limiting the authority of a revenue administration for assigning a reduced risk rating to a taxpayer for audit purposes must be in exchange of a </a:t>
            </a:r>
            <a:r>
              <a:rPr lang="en-US" sz="2000" u="sng" dirty="0">
                <a:latin typeface="Calibri" panose="020F0502020204030204" pitchFamily="34" charset="0"/>
                <a:ea typeface="Calibri" panose="020F0502020204030204" pitchFamily="34" charset="0"/>
                <a:cs typeface="Calibri" panose="020F0502020204030204" pitchFamily="34" charset="0"/>
              </a:rPr>
              <a:t>high level of confidence </a:t>
            </a:r>
            <a:r>
              <a:rPr lang="en-US" sz="2000" dirty="0">
                <a:latin typeface="Calibri" panose="020F0502020204030204" pitchFamily="34" charset="0"/>
                <a:ea typeface="Calibri" panose="020F0502020204030204" pitchFamily="34" charset="0"/>
                <a:cs typeface="Calibri" panose="020F0502020204030204" pitchFamily="34" charset="0"/>
              </a:rPr>
              <a:t>that the firm is conducting its tax affairs correctly.</a:t>
            </a:r>
          </a:p>
          <a:p>
            <a:pPr marL="342900" lvl="0" indent="-342900">
              <a:buFont typeface="Arial" panose="020B0604020202020204" pitchFamily="34" charset="0"/>
              <a:buChar char="•"/>
            </a:pPr>
            <a:endParaRPr lang="pt-BR"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0727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28E9A-06E3-673D-09B5-117D8DE338F1}"/>
            </a:ext>
          </a:extLst>
        </p:cNvPr>
        <p:cNvGrpSpPr/>
        <p:nvPr/>
      </p:nvGrpSpPr>
      <p:grpSpPr>
        <a:xfrm>
          <a:off x="0" y="0"/>
          <a:ext cx="0" cy="0"/>
          <a:chOff x="0" y="0"/>
          <a:chExt cx="0" cy="0"/>
        </a:xfrm>
      </p:grpSpPr>
      <p:pic>
        <p:nvPicPr>
          <p:cNvPr id="5" name="Imagem 4" descr="Padrão do plano de fundo&#10;&#10;O conteúdo gerado por IA pode estar incorreto.">
            <a:extLst>
              <a:ext uri="{FF2B5EF4-FFF2-40B4-BE49-F238E27FC236}">
                <a16:creationId xmlns:a16="http://schemas.microsoft.com/office/drawing/2014/main" id="{CDC88DD3-D7C8-91B8-94F2-FF3E2CA69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B3897858-52AF-D05A-8300-C34CCF1303EA}"/>
              </a:ext>
            </a:extLst>
          </p:cNvPr>
          <p:cNvSpPr txBox="1"/>
          <p:nvPr/>
        </p:nvSpPr>
        <p:spPr>
          <a:xfrm>
            <a:off x="1686301" y="391886"/>
            <a:ext cx="6780810" cy="323165"/>
          </a:xfrm>
          <a:prstGeom prst="rect">
            <a:avLst/>
          </a:prstGeom>
          <a:noFill/>
        </p:spPr>
        <p:txBody>
          <a:bodyPr wrap="square" rtlCol="0">
            <a:spAutoFit/>
          </a:bodyPr>
          <a:lstStyle/>
          <a:p>
            <a:r>
              <a:rPr lang="pt-BR" sz="1500" b="1" dirty="0">
                <a:solidFill>
                  <a:srgbClr val="44BAA6"/>
                </a:solidFill>
                <a:latin typeface="Calibri" panose="020F0502020204030204" pitchFamily="34" charset="0"/>
                <a:ea typeface="Calibri" panose="020F0502020204030204" pitchFamily="34" charset="0"/>
                <a:cs typeface="Calibri" panose="020F0502020204030204" pitchFamily="34" charset="0"/>
              </a:rPr>
              <a:t>IMF </a:t>
            </a:r>
            <a:r>
              <a:rPr lang="pt-BR" sz="1500" b="1" dirty="0" err="1">
                <a:solidFill>
                  <a:srgbClr val="44BAA6"/>
                </a:solidFill>
                <a:latin typeface="Calibri" panose="020F0502020204030204" pitchFamily="34" charset="0"/>
                <a:ea typeface="Calibri" panose="020F0502020204030204" pitchFamily="34" charset="0"/>
                <a:cs typeface="Calibri" panose="020F0502020204030204" pitchFamily="34" charset="0"/>
              </a:rPr>
              <a:t>on</a:t>
            </a:r>
            <a:r>
              <a:rPr lang="pt-BR" sz="1500" b="1" dirty="0">
                <a:solidFill>
                  <a:srgbClr val="44BAA6"/>
                </a:solidFill>
                <a:latin typeface="Calibri" panose="020F0502020204030204" pitchFamily="34" charset="0"/>
                <a:ea typeface="Calibri" panose="020F0502020204030204" pitchFamily="34" charset="0"/>
                <a:cs typeface="Calibri" panose="020F0502020204030204" pitchFamily="34" charset="0"/>
              </a:rPr>
              <a:t> </a:t>
            </a:r>
            <a:r>
              <a:rPr lang="pt-BR" sz="1500" b="1" dirty="0" err="1">
                <a:solidFill>
                  <a:srgbClr val="44BAA6"/>
                </a:solidFill>
                <a:latin typeface="Calibri" panose="020F0502020204030204" pitchFamily="34" charset="0"/>
                <a:ea typeface="Calibri" panose="020F0502020204030204" pitchFamily="34" charset="0"/>
                <a:cs typeface="Calibri" panose="020F0502020204030204" pitchFamily="34" charset="0"/>
              </a:rPr>
              <a:t>Cooperative</a:t>
            </a:r>
            <a:r>
              <a:rPr lang="pt-BR" sz="1500" b="1" dirty="0">
                <a:solidFill>
                  <a:srgbClr val="44BAA6"/>
                </a:solidFill>
                <a:latin typeface="Calibri" panose="020F0502020204030204" pitchFamily="34" charset="0"/>
                <a:ea typeface="Calibri" panose="020F0502020204030204" pitchFamily="34" charset="0"/>
                <a:cs typeface="Calibri" panose="020F0502020204030204" pitchFamily="34" charset="0"/>
              </a:rPr>
              <a:t> Compliance </a:t>
            </a:r>
          </a:p>
        </p:txBody>
      </p:sp>
      <p:sp>
        <p:nvSpPr>
          <p:cNvPr id="4" name="TextBox 3">
            <a:extLst>
              <a:ext uri="{FF2B5EF4-FFF2-40B4-BE49-F238E27FC236}">
                <a16:creationId xmlns:a16="http://schemas.microsoft.com/office/drawing/2014/main" id="{CC1D13FD-1AA0-CAC0-211F-09037F8044C8}"/>
              </a:ext>
            </a:extLst>
          </p:cNvPr>
          <p:cNvSpPr txBox="1"/>
          <p:nvPr/>
        </p:nvSpPr>
        <p:spPr>
          <a:xfrm>
            <a:off x="1185968" y="1283901"/>
            <a:ext cx="10321669" cy="707886"/>
          </a:xfrm>
          <a:prstGeom prst="rect">
            <a:avLst/>
          </a:prstGeom>
          <a:noFill/>
        </p:spPr>
        <p:txBody>
          <a:bodyPr wrap="square" rtlCol="0">
            <a:spAutoFit/>
          </a:bodyPr>
          <a:lstStyle>
            <a:defPPr>
              <a:defRPr lang="pt-BR"/>
            </a:defPPr>
            <a:lvl1pPr algn="ctr">
              <a:defRPr sz="2600" b="1" cap="all">
                <a:solidFill>
                  <a:srgbClr val="25273C"/>
                </a:solidFill>
                <a:latin typeface="Calibri" panose="020F0502020204030204" pitchFamily="34" charset="0"/>
                <a:ea typeface="Calibri" panose="020F0502020204030204" pitchFamily="34" charset="0"/>
                <a:cs typeface="Calibri" panose="020F0502020204030204" pitchFamily="34" charset="0"/>
              </a:defRPr>
            </a:lvl1pPr>
          </a:lstStyle>
          <a:p>
            <a:r>
              <a:rPr lang="en-US" sz="2000" dirty="0"/>
              <a:t>What functions are carried out by Large Taxpayer Offices or Programs?</a:t>
            </a:r>
          </a:p>
          <a:p>
            <a:r>
              <a:rPr lang="en-US" sz="2000" dirty="0"/>
              <a:t>(Percentage share of each grouping relative to the total number of countries)</a:t>
            </a:r>
          </a:p>
        </p:txBody>
      </p:sp>
      <p:sp>
        <p:nvSpPr>
          <p:cNvPr id="10" name="TextBox 9">
            <a:extLst>
              <a:ext uri="{FF2B5EF4-FFF2-40B4-BE49-F238E27FC236}">
                <a16:creationId xmlns:a16="http://schemas.microsoft.com/office/drawing/2014/main" id="{2AF0D47C-128A-77D5-2335-0C78F3B0E16C}"/>
              </a:ext>
            </a:extLst>
          </p:cNvPr>
          <p:cNvSpPr txBox="1"/>
          <p:nvPr/>
        </p:nvSpPr>
        <p:spPr>
          <a:xfrm>
            <a:off x="1018623" y="5704468"/>
            <a:ext cx="2720276" cy="276999"/>
          </a:xfrm>
          <a:prstGeom prst="rect">
            <a:avLst/>
          </a:prstGeom>
          <a:noFill/>
        </p:spPr>
        <p:txBody>
          <a:bodyPr wrap="square">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Source: ISORA</a:t>
            </a: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2" name="Chart 1">
            <a:extLst>
              <a:ext uri="{FF2B5EF4-FFF2-40B4-BE49-F238E27FC236}">
                <a16:creationId xmlns:a16="http://schemas.microsoft.com/office/drawing/2014/main" id="{4A98705A-18DE-5252-8499-4853877DD326}"/>
              </a:ext>
            </a:extLst>
          </p:cNvPr>
          <p:cNvGraphicFramePr>
            <a:graphicFrameLocks/>
          </p:cNvGraphicFramePr>
          <p:nvPr>
            <p:extLst>
              <p:ext uri="{D42A27DB-BD31-4B8C-83A1-F6EECF244321}">
                <p14:modId xmlns:p14="http://schemas.microsoft.com/office/powerpoint/2010/main" val="20934568"/>
              </p:ext>
            </p:extLst>
          </p:nvPr>
        </p:nvGraphicFramePr>
        <p:xfrm>
          <a:off x="429102" y="2315249"/>
          <a:ext cx="5760908" cy="31743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DC48CF0B-8D61-F9F7-9B0A-9CC2189FD0E6}"/>
              </a:ext>
            </a:extLst>
          </p:cNvPr>
          <p:cNvGraphicFramePr>
            <a:graphicFrameLocks/>
          </p:cNvGraphicFramePr>
          <p:nvPr>
            <p:extLst>
              <p:ext uri="{D42A27DB-BD31-4B8C-83A1-F6EECF244321}">
                <p14:modId xmlns:p14="http://schemas.microsoft.com/office/powerpoint/2010/main" val="2004034588"/>
              </p:ext>
            </p:extLst>
          </p:nvPr>
        </p:nvGraphicFramePr>
        <p:xfrm>
          <a:off x="6096000" y="2376210"/>
          <a:ext cx="5760908" cy="30739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6615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F4A35-2258-AB36-79F1-B3FAAE7BF4A6}"/>
            </a:ext>
          </a:extLst>
        </p:cNvPr>
        <p:cNvGrpSpPr/>
        <p:nvPr/>
      </p:nvGrpSpPr>
      <p:grpSpPr>
        <a:xfrm>
          <a:off x="0" y="0"/>
          <a:ext cx="0" cy="0"/>
          <a:chOff x="0" y="0"/>
          <a:chExt cx="0" cy="0"/>
        </a:xfrm>
      </p:grpSpPr>
      <p:pic>
        <p:nvPicPr>
          <p:cNvPr id="5" name="Imagem 4" descr="Padrão do plano de fundo&#10;&#10;O conteúdo gerado por IA pode estar incorreto.">
            <a:extLst>
              <a:ext uri="{FF2B5EF4-FFF2-40B4-BE49-F238E27FC236}">
                <a16:creationId xmlns:a16="http://schemas.microsoft.com/office/drawing/2014/main" id="{AFD91B39-9DC7-E08A-66AA-0AFAF5C97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0639AED0-6464-CA27-73D3-E06DEC411AEE}"/>
              </a:ext>
            </a:extLst>
          </p:cNvPr>
          <p:cNvSpPr txBox="1"/>
          <p:nvPr/>
        </p:nvSpPr>
        <p:spPr>
          <a:xfrm>
            <a:off x="1686301" y="391886"/>
            <a:ext cx="6780810" cy="323165"/>
          </a:xfrm>
          <a:prstGeom prst="rect">
            <a:avLst/>
          </a:prstGeom>
          <a:noFill/>
        </p:spPr>
        <p:txBody>
          <a:bodyPr wrap="square" rtlCol="0">
            <a:spAutoFit/>
          </a:bodyPr>
          <a:lstStyle/>
          <a:p>
            <a:r>
              <a:rPr lang="pt-BR" sz="1500" b="1" dirty="0">
                <a:solidFill>
                  <a:srgbClr val="44BAA6"/>
                </a:solidFill>
                <a:latin typeface="Calibri" panose="020F0502020204030204" pitchFamily="34" charset="0"/>
                <a:ea typeface="Calibri" panose="020F0502020204030204" pitchFamily="34" charset="0"/>
                <a:cs typeface="Calibri" panose="020F0502020204030204" pitchFamily="34" charset="0"/>
              </a:rPr>
              <a:t>IMF </a:t>
            </a:r>
            <a:r>
              <a:rPr lang="pt-BR" sz="1500" b="1" dirty="0" err="1">
                <a:solidFill>
                  <a:srgbClr val="44BAA6"/>
                </a:solidFill>
                <a:latin typeface="Calibri" panose="020F0502020204030204" pitchFamily="34" charset="0"/>
                <a:ea typeface="Calibri" panose="020F0502020204030204" pitchFamily="34" charset="0"/>
                <a:cs typeface="Calibri" panose="020F0502020204030204" pitchFamily="34" charset="0"/>
              </a:rPr>
              <a:t>on</a:t>
            </a:r>
            <a:r>
              <a:rPr lang="pt-BR" sz="1500" b="1" dirty="0">
                <a:solidFill>
                  <a:srgbClr val="44BAA6"/>
                </a:solidFill>
                <a:latin typeface="Calibri" panose="020F0502020204030204" pitchFamily="34" charset="0"/>
                <a:ea typeface="Calibri" panose="020F0502020204030204" pitchFamily="34" charset="0"/>
                <a:cs typeface="Calibri" panose="020F0502020204030204" pitchFamily="34" charset="0"/>
              </a:rPr>
              <a:t> </a:t>
            </a:r>
            <a:r>
              <a:rPr lang="pt-BR" sz="1500" b="1" dirty="0" err="1">
                <a:solidFill>
                  <a:srgbClr val="44BAA6"/>
                </a:solidFill>
                <a:latin typeface="Calibri" panose="020F0502020204030204" pitchFamily="34" charset="0"/>
                <a:ea typeface="Calibri" panose="020F0502020204030204" pitchFamily="34" charset="0"/>
                <a:cs typeface="Calibri" panose="020F0502020204030204" pitchFamily="34" charset="0"/>
              </a:rPr>
              <a:t>Cooperative</a:t>
            </a:r>
            <a:r>
              <a:rPr lang="pt-BR" sz="1500" b="1" dirty="0">
                <a:solidFill>
                  <a:srgbClr val="44BAA6"/>
                </a:solidFill>
                <a:latin typeface="Calibri" panose="020F0502020204030204" pitchFamily="34" charset="0"/>
                <a:ea typeface="Calibri" panose="020F0502020204030204" pitchFamily="34" charset="0"/>
                <a:cs typeface="Calibri" panose="020F0502020204030204" pitchFamily="34" charset="0"/>
              </a:rPr>
              <a:t> Compliance </a:t>
            </a:r>
          </a:p>
        </p:txBody>
      </p:sp>
      <p:graphicFrame>
        <p:nvGraphicFramePr>
          <p:cNvPr id="7" name="Diagram 6">
            <a:extLst>
              <a:ext uri="{FF2B5EF4-FFF2-40B4-BE49-F238E27FC236}">
                <a16:creationId xmlns:a16="http://schemas.microsoft.com/office/drawing/2014/main" id="{114862ED-87AC-6FCB-BF90-CDBC37A59A69}"/>
              </a:ext>
            </a:extLst>
          </p:cNvPr>
          <p:cNvGraphicFramePr/>
          <p:nvPr>
            <p:extLst>
              <p:ext uri="{D42A27DB-BD31-4B8C-83A1-F6EECF244321}">
                <p14:modId xmlns:p14="http://schemas.microsoft.com/office/powerpoint/2010/main" val="1709348350"/>
              </p:ext>
            </p:extLst>
          </p:nvPr>
        </p:nvGraphicFramePr>
        <p:xfrm>
          <a:off x="892098" y="1180160"/>
          <a:ext cx="10500288" cy="5343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CACE8FE5-EA36-658B-7E83-7DBD2D8BD8B2}"/>
              </a:ext>
            </a:extLst>
          </p:cNvPr>
          <p:cNvSpPr txBox="1"/>
          <p:nvPr/>
        </p:nvSpPr>
        <p:spPr>
          <a:xfrm>
            <a:off x="1472941" y="1171665"/>
            <a:ext cx="9489582" cy="369332"/>
          </a:xfrm>
          <a:prstGeom prst="rect">
            <a:avLst/>
          </a:prstGeom>
          <a:noFill/>
        </p:spPr>
        <p:txBody>
          <a:bodyPr wrap="square" rtlCol="0">
            <a:spAutoFit/>
          </a:bodyPr>
          <a:lstStyle>
            <a:defPPr>
              <a:defRPr lang="pt-BR"/>
            </a:defPPr>
            <a:lvl1pPr algn="ctr">
              <a:defRPr sz="2600" b="1" cap="all">
                <a:solidFill>
                  <a:srgbClr val="25273C"/>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Monitoring and evaluation</a:t>
            </a:r>
          </a:p>
        </p:txBody>
      </p:sp>
      <p:sp>
        <p:nvSpPr>
          <p:cNvPr id="9" name="TextBox 8">
            <a:extLst>
              <a:ext uri="{FF2B5EF4-FFF2-40B4-BE49-F238E27FC236}">
                <a16:creationId xmlns:a16="http://schemas.microsoft.com/office/drawing/2014/main" id="{6EFB080D-36F0-381D-DA9C-33035460B797}"/>
              </a:ext>
            </a:extLst>
          </p:cNvPr>
          <p:cNvSpPr txBox="1"/>
          <p:nvPr/>
        </p:nvSpPr>
        <p:spPr>
          <a:xfrm>
            <a:off x="927183" y="5785748"/>
            <a:ext cx="2720276" cy="276999"/>
          </a:xfrm>
          <a:prstGeom prst="rect">
            <a:avLst/>
          </a:prstGeom>
          <a:noFill/>
        </p:spPr>
        <p:txBody>
          <a:bodyPr wrap="square">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Source: IMF, OECD</a:t>
            </a: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47586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98212-5F72-7C81-2CC4-748CF78883E3}"/>
            </a:ext>
          </a:extLst>
        </p:cNvPr>
        <p:cNvGrpSpPr/>
        <p:nvPr/>
      </p:nvGrpSpPr>
      <p:grpSpPr>
        <a:xfrm>
          <a:off x="0" y="0"/>
          <a:ext cx="0" cy="0"/>
          <a:chOff x="0" y="0"/>
          <a:chExt cx="0" cy="0"/>
        </a:xfrm>
      </p:grpSpPr>
      <p:pic>
        <p:nvPicPr>
          <p:cNvPr id="5" name="Imagem 4" descr="Padrão do plano de fundo&#10;&#10;O conteúdo gerado por IA pode estar incorreto.">
            <a:extLst>
              <a:ext uri="{FF2B5EF4-FFF2-40B4-BE49-F238E27FC236}">
                <a16:creationId xmlns:a16="http://schemas.microsoft.com/office/drawing/2014/main" id="{1D6CFD94-C329-F630-1D2E-CF7DF6782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524ED538-A45B-B153-92D5-6ED1D3AF33AD}"/>
              </a:ext>
            </a:extLst>
          </p:cNvPr>
          <p:cNvSpPr txBox="1"/>
          <p:nvPr/>
        </p:nvSpPr>
        <p:spPr>
          <a:xfrm>
            <a:off x="1686301" y="391886"/>
            <a:ext cx="6780810" cy="323165"/>
          </a:xfrm>
          <a:prstGeom prst="rect">
            <a:avLst/>
          </a:prstGeom>
          <a:noFill/>
        </p:spPr>
        <p:txBody>
          <a:bodyPr wrap="square" rtlCol="0">
            <a:spAutoFit/>
          </a:bodyPr>
          <a:lstStyle/>
          <a:p>
            <a:r>
              <a:rPr lang="pt-BR" sz="1500" b="1" dirty="0">
                <a:solidFill>
                  <a:srgbClr val="44BAA6"/>
                </a:solidFill>
                <a:latin typeface="Calibri" panose="020F0502020204030204" pitchFamily="34" charset="0"/>
                <a:ea typeface="Calibri" panose="020F0502020204030204" pitchFamily="34" charset="0"/>
                <a:cs typeface="Calibri" panose="020F0502020204030204" pitchFamily="34" charset="0"/>
              </a:rPr>
              <a:t>IMF </a:t>
            </a:r>
            <a:r>
              <a:rPr lang="pt-BR" sz="1500" b="1" dirty="0" err="1">
                <a:solidFill>
                  <a:srgbClr val="44BAA6"/>
                </a:solidFill>
                <a:latin typeface="Calibri" panose="020F0502020204030204" pitchFamily="34" charset="0"/>
                <a:ea typeface="Calibri" panose="020F0502020204030204" pitchFamily="34" charset="0"/>
                <a:cs typeface="Calibri" panose="020F0502020204030204" pitchFamily="34" charset="0"/>
              </a:rPr>
              <a:t>on</a:t>
            </a:r>
            <a:r>
              <a:rPr lang="pt-BR" sz="1500" b="1" dirty="0">
                <a:solidFill>
                  <a:srgbClr val="44BAA6"/>
                </a:solidFill>
                <a:latin typeface="Calibri" panose="020F0502020204030204" pitchFamily="34" charset="0"/>
                <a:ea typeface="Calibri" panose="020F0502020204030204" pitchFamily="34" charset="0"/>
                <a:cs typeface="Calibri" panose="020F0502020204030204" pitchFamily="34" charset="0"/>
              </a:rPr>
              <a:t> </a:t>
            </a:r>
            <a:r>
              <a:rPr lang="pt-BR" sz="1500" b="1" dirty="0" err="1">
                <a:solidFill>
                  <a:srgbClr val="44BAA6"/>
                </a:solidFill>
                <a:latin typeface="Calibri" panose="020F0502020204030204" pitchFamily="34" charset="0"/>
                <a:ea typeface="Calibri" panose="020F0502020204030204" pitchFamily="34" charset="0"/>
                <a:cs typeface="Calibri" panose="020F0502020204030204" pitchFamily="34" charset="0"/>
              </a:rPr>
              <a:t>Cooperative</a:t>
            </a:r>
            <a:r>
              <a:rPr lang="pt-BR" sz="1500" b="1" dirty="0">
                <a:solidFill>
                  <a:srgbClr val="44BAA6"/>
                </a:solidFill>
                <a:latin typeface="Calibri" panose="020F0502020204030204" pitchFamily="34" charset="0"/>
                <a:ea typeface="Calibri" panose="020F0502020204030204" pitchFamily="34" charset="0"/>
                <a:cs typeface="Calibri" panose="020F0502020204030204" pitchFamily="34" charset="0"/>
              </a:rPr>
              <a:t> Compliance </a:t>
            </a:r>
          </a:p>
        </p:txBody>
      </p:sp>
      <p:sp>
        <p:nvSpPr>
          <p:cNvPr id="4" name="TextBox 3">
            <a:extLst>
              <a:ext uri="{FF2B5EF4-FFF2-40B4-BE49-F238E27FC236}">
                <a16:creationId xmlns:a16="http://schemas.microsoft.com/office/drawing/2014/main" id="{4465FAFC-DBEA-2BBF-C904-52FF7CE351A5}"/>
              </a:ext>
            </a:extLst>
          </p:cNvPr>
          <p:cNvSpPr txBox="1"/>
          <p:nvPr/>
        </p:nvSpPr>
        <p:spPr>
          <a:xfrm>
            <a:off x="1686301" y="1171665"/>
            <a:ext cx="9489582" cy="646331"/>
          </a:xfrm>
          <a:prstGeom prst="rect">
            <a:avLst/>
          </a:prstGeom>
          <a:noFill/>
        </p:spPr>
        <p:txBody>
          <a:bodyPr wrap="square" rtlCol="0">
            <a:spAutoFit/>
          </a:bodyPr>
          <a:lstStyle>
            <a:defPPr>
              <a:defRPr lang="pt-BR"/>
            </a:defPPr>
            <a:lvl1pPr>
              <a:defRPr sz="2600" b="1">
                <a:solidFill>
                  <a:srgbClr val="25273C"/>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n-US" cap="all" dirty="0"/>
              <a:t>Large taxpayers’ CIT compliance gap</a:t>
            </a:r>
          </a:p>
          <a:p>
            <a:pPr algn="ctr"/>
            <a:r>
              <a:rPr lang="en-US" cap="all" dirty="0"/>
              <a:t>(As estimated by the RFB-COMAC)</a:t>
            </a:r>
          </a:p>
        </p:txBody>
      </p:sp>
      <p:graphicFrame>
        <p:nvGraphicFramePr>
          <p:cNvPr id="2" name="Chart 1">
            <a:extLst>
              <a:ext uri="{FF2B5EF4-FFF2-40B4-BE49-F238E27FC236}">
                <a16:creationId xmlns:a16="http://schemas.microsoft.com/office/drawing/2014/main" id="{F17E6D0C-A7EF-D859-BAF6-8395022A6639}"/>
              </a:ext>
            </a:extLst>
          </p:cNvPr>
          <p:cNvGraphicFramePr>
            <a:graphicFrameLocks/>
          </p:cNvGraphicFramePr>
          <p:nvPr>
            <p:extLst>
              <p:ext uri="{D42A27DB-BD31-4B8C-83A1-F6EECF244321}">
                <p14:modId xmlns:p14="http://schemas.microsoft.com/office/powerpoint/2010/main" val="3669088115"/>
              </p:ext>
            </p:extLst>
          </p:nvPr>
        </p:nvGraphicFramePr>
        <p:xfrm>
          <a:off x="365760" y="2337601"/>
          <a:ext cx="5313680" cy="3501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0E33F652-A7E8-243E-E216-5383D320900F}"/>
              </a:ext>
            </a:extLst>
          </p:cNvPr>
          <p:cNvGraphicFramePr>
            <a:graphicFrameLocks/>
          </p:cNvGraphicFramePr>
          <p:nvPr>
            <p:extLst>
              <p:ext uri="{D42A27DB-BD31-4B8C-83A1-F6EECF244321}">
                <p14:modId xmlns:p14="http://schemas.microsoft.com/office/powerpoint/2010/main" val="3588522680"/>
              </p:ext>
            </p:extLst>
          </p:nvPr>
        </p:nvGraphicFramePr>
        <p:xfrm>
          <a:off x="5862321" y="2337601"/>
          <a:ext cx="5848050" cy="334750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FD2B849F-052B-B1F0-8BFD-157B7C7238F2}"/>
              </a:ext>
            </a:extLst>
          </p:cNvPr>
          <p:cNvSpPr txBox="1"/>
          <p:nvPr/>
        </p:nvSpPr>
        <p:spPr>
          <a:xfrm>
            <a:off x="784943" y="5978788"/>
            <a:ext cx="2720276" cy="276999"/>
          </a:xfrm>
          <a:prstGeom prst="rect">
            <a:avLst/>
          </a:prstGeom>
          <a:noFill/>
        </p:spPr>
        <p:txBody>
          <a:bodyPr wrap="square">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Source: RFB</a:t>
            </a: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50779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Interface gráfica do usuário, Aplicativo&#10;&#10;O conteúdo gerado por IA pode estar incorreto.">
            <a:extLst>
              <a:ext uri="{FF2B5EF4-FFF2-40B4-BE49-F238E27FC236}">
                <a16:creationId xmlns:a16="http://schemas.microsoft.com/office/drawing/2014/main" id="{5538E45B-1E84-9D2B-F1CE-7FDCCF668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aixaDeTexto 1">
            <a:extLst>
              <a:ext uri="{FF2B5EF4-FFF2-40B4-BE49-F238E27FC236}">
                <a16:creationId xmlns:a16="http://schemas.microsoft.com/office/drawing/2014/main" id="{2D73DBCA-E9C8-DAEC-59E5-DE5909CD5293}"/>
              </a:ext>
            </a:extLst>
          </p:cNvPr>
          <p:cNvSpPr txBox="1"/>
          <p:nvPr/>
        </p:nvSpPr>
        <p:spPr>
          <a:xfrm>
            <a:off x="5897320" y="2551837"/>
            <a:ext cx="5766360" cy="1754326"/>
          </a:xfrm>
          <a:prstGeom prst="rect">
            <a:avLst/>
          </a:prstGeom>
          <a:noFill/>
        </p:spPr>
        <p:txBody>
          <a:bodyPr wrap="square" rtlCol="0">
            <a:spAutoFit/>
          </a:bodyPr>
          <a:lstStyle/>
          <a:p>
            <a:pPr algn="ctr"/>
            <a:r>
              <a:rPr lang="pt-BR" sz="4800" b="1" dirty="0">
                <a:solidFill>
                  <a:schemeClr val="bg1"/>
                </a:solidFill>
                <a:latin typeface="Calibri" panose="020F0502020204030204" pitchFamily="34" charset="0"/>
                <a:ea typeface="Calibri" panose="020F0502020204030204" pitchFamily="34" charset="0"/>
                <a:cs typeface="Calibri" panose="020F0502020204030204" pitchFamily="34" charset="0"/>
              </a:rPr>
              <a:t>THANKS!</a:t>
            </a:r>
          </a:p>
          <a:p>
            <a:pPr algn="ctr"/>
            <a:r>
              <a:rPr lang="pt-BR" sz="3200" b="1" dirty="0">
                <a:solidFill>
                  <a:schemeClr val="bg1"/>
                </a:solidFill>
                <a:latin typeface="Calibri" panose="020F0502020204030204" pitchFamily="34" charset="0"/>
                <a:ea typeface="Calibri" panose="020F0502020204030204" pitchFamily="34" charset="0"/>
                <a:cs typeface="Calibri" panose="020F0502020204030204" pitchFamily="34" charset="0"/>
              </a:rPr>
              <a:t>Miguel Pecho</a:t>
            </a:r>
          </a:p>
          <a:p>
            <a:pPr algn="ctr"/>
            <a:r>
              <a:rPr lang="pt-BR" sz="2800" b="1" dirty="0">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mpecho@imf.org</a:t>
            </a:r>
            <a:endParaRPr lang="pt-BR" sz="2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3496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adrão do plano de fundo&#10;&#10;O conteúdo gerado por IA pode estar incorreto.">
            <a:extLst>
              <a:ext uri="{FF2B5EF4-FFF2-40B4-BE49-F238E27FC236}">
                <a16:creationId xmlns:a16="http://schemas.microsoft.com/office/drawing/2014/main" id="{7DBEABBB-DC9A-53CC-994D-246A18863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ixaDeTexto 5">
            <a:extLst>
              <a:ext uri="{FF2B5EF4-FFF2-40B4-BE49-F238E27FC236}">
                <a16:creationId xmlns:a16="http://schemas.microsoft.com/office/drawing/2014/main" id="{8C461EF8-433E-AB9C-C328-35B9AD578A41}"/>
              </a:ext>
            </a:extLst>
          </p:cNvPr>
          <p:cNvSpPr txBox="1"/>
          <p:nvPr/>
        </p:nvSpPr>
        <p:spPr>
          <a:xfrm>
            <a:off x="1686301" y="391886"/>
            <a:ext cx="6780810" cy="323165"/>
          </a:xfrm>
          <a:prstGeom prst="rect">
            <a:avLst/>
          </a:prstGeom>
          <a:noFill/>
        </p:spPr>
        <p:txBody>
          <a:bodyPr wrap="square" rtlCol="0">
            <a:spAutoFit/>
          </a:bodyPr>
          <a:lstStyle/>
          <a:p>
            <a:r>
              <a:rPr lang="pt-BR" sz="1500" b="1" dirty="0">
                <a:solidFill>
                  <a:srgbClr val="44BAA6"/>
                </a:solidFill>
                <a:latin typeface="Calibri" panose="020F0502020204030204" pitchFamily="34" charset="0"/>
                <a:ea typeface="Calibri" panose="020F0502020204030204" pitchFamily="34" charset="0"/>
                <a:cs typeface="Calibri" panose="020F0502020204030204" pitchFamily="34" charset="0"/>
              </a:rPr>
              <a:t>IMF </a:t>
            </a:r>
            <a:r>
              <a:rPr lang="pt-BR" sz="1500" b="1" dirty="0" err="1">
                <a:solidFill>
                  <a:srgbClr val="44BAA6"/>
                </a:solidFill>
                <a:latin typeface="Calibri" panose="020F0502020204030204" pitchFamily="34" charset="0"/>
                <a:ea typeface="Calibri" panose="020F0502020204030204" pitchFamily="34" charset="0"/>
                <a:cs typeface="Calibri" panose="020F0502020204030204" pitchFamily="34" charset="0"/>
              </a:rPr>
              <a:t>on</a:t>
            </a:r>
            <a:r>
              <a:rPr lang="pt-BR" sz="1500" b="1" dirty="0">
                <a:solidFill>
                  <a:srgbClr val="44BAA6"/>
                </a:solidFill>
                <a:latin typeface="Calibri" panose="020F0502020204030204" pitchFamily="34" charset="0"/>
                <a:ea typeface="Calibri" panose="020F0502020204030204" pitchFamily="34" charset="0"/>
                <a:cs typeface="Calibri" panose="020F0502020204030204" pitchFamily="34" charset="0"/>
              </a:rPr>
              <a:t> </a:t>
            </a:r>
            <a:r>
              <a:rPr lang="pt-BR" sz="1500" b="1" dirty="0" err="1">
                <a:solidFill>
                  <a:srgbClr val="44BAA6"/>
                </a:solidFill>
                <a:latin typeface="Calibri" panose="020F0502020204030204" pitchFamily="34" charset="0"/>
                <a:ea typeface="Calibri" panose="020F0502020204030204" pitchFamily="34" charset="0"/>
                <a:cs typeface="Calibri" panose="020F0502020204030204" pitchFamily="34" charset="0"/>
              </a:rPr>
              <a:t>Cooperative</a:t>
            </a:r>
            <a:r>
              <a:rPr lang="pt-BR" sz="1500" b="1" dirty="0">
                <a:solidFill>
                  <a:srgbClr val="44BAA6"/>
                </a:solidFill>
                <a:latin typeface="Calibri" panose="020F0502020204030204" pitchFamily="34" charset="0"/>
                <a:ea typeface="Calibri" panose="020F0502020204030204" pitchFamily="34" charset="0"/>
                <a:cs typeface="Calibri" panose="020F0502020204030204" pitchFamily="34" charset="0"/>
              </a:rPr>
              <a:t> Compliance </a:t>
            </a:r>
          </a:p>
        </p:txBody>
      </p:sp>
      <p:cxnSp>
        <p:nvCxnSpPr>
          <p:cNvPr id="2" name="Conector recto de flecha 30">
            <a:extLst>
              <a:ext uri="{FF2B5EF4-FFF2-40B4-BE49-F238E27FC236}">
                <a16:creationId xmlns:a16="http://schemas.microsoft.com/office/drawing/2014/main" id="{562C4554-C577-23CF-FF05-28341ED05AD1}"/>
              </a:ext>
            </a:extLst>
          </p:cNvPr>
          <p:cNvCxnSpPr>
            <a:cxnSpLocks/>
          </p:cNvCxnSpPr>
          <p:nvPr/>
        </p:nvCxnSpPr>
        <p:spPr>
          <a:xfrm>
            <a:off x="6299584" y="5298626"/>
            <a:ext cx="0" cy="606362"/>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3" name="11 CuadroTexto">
            <a:extLst>
              <a:ext uri="{FF2B5EF4-FFF2-40B4-BE49-F238E27FC236}">
                <a16:creationId xmlns:a16="http://schemas.microsoft.com/office/drawing/2014/main" id="{820049FB-450D-E327-238F-9ED5557AC8CC}"/>
              </a:ext>
            </a:extLst>
          </p:cNvPr>
          <p:cNvSpPr txBox="1">
            <a:spLocks noChangeArrowheads="1"/>
          </p:cNvSpPr>
          <p:nvPr/>
        </p:nvSpPr>
        <p:spPr bwMode="auto">
          <a:xfrm>
            <a:off x="1472304" y="1689690"/>
            <a:ext cx="2332620" cy="4393127"/>
          </a:xfrm>
          <a:prstGeom prst="rect">
            <a:avLst/>
          </a:prstGeom>
          <a:noFill/>
          <a:ln w="15875">
            <a:solidFill>
              <a:schemeClr val="accent1"/>
            </a:solidFill>
            <a:miter lim="800000"/>
            <a:headEnd/>
            <a:tailEnd/>
          </a:ln>
        </p:spPr>
        <p:txBody>
          <a:bodyPr wrap="square" lIns="57607" tIns="28804" rIns="57607" bIns="28804">
            <a:no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s-ES" altLang="es-AR" sz="1800" b="0" i="0" u="none" strike="noStrike" kern="1200" cap="none" spc="0" normalizeH="0" baseline="0" noProof="0" dirty="0">
                <a:ln>
                  <a:noFill/>
                </a:ln>
                <a:solidFill>
                  <a:srgbClr val="000000"/>
                </a:solidFill>
                <a:effectLst/>
                <a:uLnTx/>
                <a:uFillTx/>
                <a:latin typeface="Calibri" pitchFamily="34" charset="0"/>
                <a:ea typeface="+mn-ea"/>
                <a:cs typeface="+mn-cs"/>
              </a:rPr>
              <a:t>  </a:t>
            </a:r>
          </a:p>
        </p:txBody>
      </p:sp>
      <p:sp>
        <p:nvSpPr>
          <p:cNvPr id="9" name="11 CuadroTexto">
            <a:extLst>
              <a:ext uri="{FF2B5EF4-FFF2-40B4-BE49-F238E27FC236}">
                <a16:creationId xmlns:a16="http://schemas.microsoft.com/office/drawing/2014/main" id="{3D0CD86C-91C4-21EB-3696-C31308C9BB16}"/>
              </a:ext>
            </a:extLst>
          </p:cNvPr>
          <p:cNvSpPr txBox="1">
            <a:spLocks noChangeArrowheads="1"/>
          </p:cNvSpPr>
          <p:nvPr/>
        </p:nvSpPr>
        <p:spPr bwMode="auto">
          <a:xfrm>
            <a:off x="8488946" y="1753150"/>
            <a:ext cx="2332620" cy="3002810"/>
          </a:xfrm>
          <a:prstGeom prst="rect">
            <a:avLst/>
          </a:prstGeom>
          <a:noFill/>
          <a:ln w="15875">
            <a:solidFill>
              <a:schemeClr val="accent1"/>
            </a:solidFill>
            <a:miter lim="800000"/>
            <a:headEnd/>
            <a:tailEnd/>
          </a:ln>
        </p:spPr>
        <p:txBody>
          <a:bodyPr wrap="square" lIns="57607" tIns="28804" rIns="57607" bIns="28804">
            <a:no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s-ES" altLang="es-AR" sz="1800" b="0" i="0" u="none" strike="noStrike" kern="1200" cap="none" spc="0" normalizeH="0" baseline="0" noProof="0" dirty="0">
                <a:ln>
                  <a:noFill/>
                </a:ln>
                <a:solidFill>
                  <a:srgbClr val="000000"/>
                </a:solidFill>
                <a:effectLst/>
                <a:uLnTx/>
                <a:uFillTx/>
                <a:latin typeface="Calibri" pitchFamily="34" charset="0"/>
                <a:ea typeface="+mn-ea"/>
                <a:cs typeface="+mn-cs"/>
              </a:rPr>
              <a:t>  </a:t>
            </a:r>
          </a:p>
        </p:txBody>
      </p:sp>
      <p:sp>
        <p:nvSpPr>
          <p:cNvPr id="11" name="11 CuadroTexto">
            <a:extLst>
              <a:ext uri="{FF2B5EF4-FFF2-40B4-BE49-F238E27FC236}">
                <a16:creationId xmlns:a16="http://schemas.microsoft.com/office/drawing/2014/main" id="{7937A486-3CE3-5A4E-DA69-2DE65D9C7669}"/>
              </a:ext>
            </a:extLst>
          </p:cNvPr>
          <p:cNvSpPr txBox="1">
            <a:spLocks noChangeArrowheads="1"/>
          </p:cNvSpPr>
          <p:nvPr/>
        </p:nvSpPr>
        <p:spPr bwMode="auto">
          <a:xfrm>
            <a:off x="5148620" y="4885405"/>
            <a:ext cx="2301928" cy="588569"/>
          </a:xfrm>
          <a:prstGeom prst="rect">
            <a:avLst/>
          </a:prstGeom>
          <a:solidFill>
            <a:schemeClr val="accent1">
              <a:lumMod val="75000"/>
            </a:schemeClr>
          </a:solidFill>
          <a:ln>
            <a:solidFill>
              <a:schemeClr val="accent1">
                <a:lumMod val="60000"/>
                <a:lumOff val="40000"/>
              </a:schemeClr>
            </a:solidFill>
            <a:headEnd/>
            <a:tailEnd/>
          </a:ln>
        </p:spPr>
        <p:style>
          <a:lnRef idx="1">
            <a:schemeClr val="accent1"/>
          </a:lnRef>
          <a:fillRef idx="3">
            <a:schemeClr val="accent1"/>
          </a:fillRef>
          <a:effectRef idx="2">
            <a:schemeClr val="accent1"/>
          </a:effectRef>
          <a:fontRef idx="minor">
            <a:schemeClr val="lt1"/>
          </a:fontRef>
        </p:style>
        <p:txBody>
          <a:bodyPr wrap="square" lIns="57607" tIns="28804" rIns="57607" bIns="28804"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s-ES" altLang="es-AR" sz="1600" b="0" i="0" u="none" strike="noStrike" kern="1200" cap="none" spc="0" normalizeH="0" baseline="0" noProof="0" dirty="0" err="1">
                <a:ln>
                  <a:noFill/>
                </a:ln>
                <a:solidFill>
                  <a:srgbClr val="FEFEFE"/>
                </a:solidFill>
                <a:effectLst/>
                <a:uLnTx/>
                <a:uFillTx/>
                <a:latin typeface="Arial" panose="020B0604020202020204"/>
                <a:ea typeface="+mn-ea"/>
                <a:cs typeface="+mn-cs"/>
              </a:rPr>
              <a:t>Annual</a:t>
            </a:r>
            <a:r>
              <a:rPr kumimoji="0" lang="es-ES" altLang="es-AR" sz="1600" b="0" i="0" u="none" strike="noStrike" kern="1200" cap="none" spc="0" normalizeH="0" baseline="0" noProof="0" dirty="0">
                <a:ln>
                  <a:noFill/>
                </a:ln>
                <a:solidFill>
                  <a:srgbClr val="FEFEFE"/>
                </a:solidFill>
                <a:effectLst/>
                <a:uLnTx/>
                <a:uFillTx/>
                <a:latin typeface="Arial" panose="020B0604020202020204"/>
                <a:ea typeface="+mn-ea"/>
                <a:cs typeface="+mn-cs"/>
              </a:rPr>
              <a:t> </a:t>
            </a:r>
            <a:r>
              <a:rPr kumimoji="0" lang="es-ES" altLang="es-AR" sz="1600" b="0" i="0" u="none" strike="noStrike" kern="1200" cap="none" spc="0" normalizeH="0" baseline="0" noProof="0" dirty="0" err="1">
                <a:ln>
                  <a:noFill/>
                </a:ln>
                <a:solidFill>
                  <a:srgbClr val="FEFEFE"/>
                </a:solidFill>
                <a:effectLst/>
                <a:uLnTx/>
                <a:uFillTx/>
                <a:latin typeface="Arial" panose="020B0604020202020204"/>
                <a:ea typeface="+mn-ea"/>
                <a:cs typeface="+mn-cs"/>
              </a:rPr>
              <a:t>Operational</a:t>
            </a:r>
            <a:r>
              <a:rPr kumimoji="0" lang="es-ES" altLang="es-AR" sz="1600" b="0" i="0" u="none" strike="noStrike" kern="1200" cap="none" spc="0" normalizeH="0" baseline="0" noProof="0" dirty="0">
                <a:ln>
                  <a:noFill/>
                </a:ln>
                <a:solidFill>
                  <a:srgbClr val="FEFEFE"/>
                </a:solidFill>
                <a:effectLst/>
                <a:uLnTx/>
                <a:uFillTx/>
                <a:latin typeface="Arial" panose="020B0604020202020204"/>
                <a:ea typeface="+mn-ea"/>
                <a:cs typeface="+mn-cs"/>
              </a:rPr>
              <a:t> </a:t>
            </a:r>
            <a:r>
              <a:rPr kumimoji="0" lang="es-ES" altLang="es-AR" sz="1600" b="0" i="0" u="none" strike="noStrike" kern="1200" cap="none" spc="0" normalizeH="0" baseline="0" noProof="0" dirty="0" err="1">
                <a:ln>
                  <a:noFill/>
                </a:ln>
                <a:solidFill>
                  <a:srgbClr val="FEFEFE"/>
                </a:solidFill>
                <a:effectLst/>
                <a:uLnTx/>
                <a:uFillTx/>
                <a:latin typeface="Arial" panose="020B0604020202020204"/>
                <a:ea typeface="+mn-ea"/>
                <a:cs typeface="+mn-cs"/>
              </a:rPr>
              <a:t>Plans</a:t>
            </a:r>
            <a:endParaRPr kumimoji="0" lang="es-ES" altLang="es-AR" sz="1600" b="0" i="0" u="none" strike="noStrike" kern="1200" cap="none" spc="0" normalizeH="0" baseline="0" noProof="0" dirty="0">
              <a:ln>
                <a:noFill/>
              </a:ln>
              <a:solidFill>
                <a:srgbClr val="FEFEFE"/>
              </a:solidFill>
              <a:effectLst/>
              <a:uLnTx/>
              <a:uFillTx/>
              <a:latin typeface="Arial" panose="020B0604020202020204"/>
              <a:ea typeface="+mn-ea"/>
              <a:cs typeface="+mn-cs"/>
            </a:endParaRPr>
          </a:p>
        </p:txBody>
      </p:sp>
      <p:sp>
        <p:nvSpPr>
          <p:cNvPr id="12" name="11 CuadroTexto">
            <a:extLst>
              <a:ext uri="{FF2B5EF4-FFF2-40B4-BE49-F238E27FC236}">
                <a16:creationId xmlns:a16="http://schemas.microsoft.com/office/drawing/2014/main" id="{F1481002-DEF1-331B-98CD-1494E2DC7F03}"/>
              </a:ext>
            </a:extLst>
          </p:cNvPr>
          <p:cNvSpPr txBox="1">
            <a:spLocks noChangeArrowheads="1"/>
          </p:cNvSpPr>
          <p:nvPr/>
        </p:nvSpPr>
        <p:spPr bwMode="auto">
          <a:xfrm>
            <a:off x="5164185" y="5610703"/>
            <a:ext cx="2301928" cy="588569"/>
          </a:xfrm>
          <a:prstGeom prst="rect">
            <a:avLst/>
          </a:prstGeom>
          <a:solidFill>
            <a:schemeClr val="accent1">
              <a:lumMod val="75000"/>
            </a:schemeClr>
          </a:solidFill>
          <a:ln>
            <a:solidFill>
              <a:schemeClr val="accent1">
                <a:lumMod val="60000"/>
                <a:lumOff val="40000"/>
              </a:schemeClr>
            </a:solidFill>
            <a:headEnd/>
            <a:tailEnd/>
          </a:ln>
        </p:spPr>
        <p:style>
          <a:lnRef idx="1">
            <a:schemeClr val="accent1"/>
          </a:lnRef>
          <a:fillRef idx="3">
            <a:schemeClr val="accent1"/>
          </a:fillRef>
          <a:effectRef idx="2">
            <a:schemeClr val="accent1"/>
          </a:effectRef>
          <a:fontRef idx="minor">
            <a:schemeClr val="lt1"/>
          </a:fontRef>
        </p:style>
        <p:txBody>
          <a:bodyPr wrap="square" lIns="57607" tIns="28804" rIns="57607" bIns="28804"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s-ES" altLang="es-AR" sz="1600" b="0" i="0" u="none" strike="noStrike" kern="1200" cap="none" spc="0" normalizeH="0" baseline="0" noProof="0" dirty="0">
                <a:ln>
                  <a:noFill/>
                </a:ln>
                <a:solidFill>
                  <a:srgbClr val="FEFEFE"/>
                </a:solidFill>
                <a:effectLst/>
                <a:uLnTx/>
                <a:uFillTx/>
                <a:latin typeface="Arial" panose="020B0604020202020204"/>
                <a:ea typeface="+mn-ea"/>
                <a:cs typeface="+mn-cs"/>
              </a:rPr>
              <a:t>Performance </a:t>
            </a:r>
            <a:r>
              <a:rPr kumimoji="0" lang="es-ES" altLang="es-AR" sz="1600" b="0" i="0" u="none" strike="noStrike" kern="1200" cap="none" spc="0" normalizeH="0" baseline="0" noProof="0" dirty="0" err="1">
                <a:ln>
                  <a:noFill/>
                </a:ln>
                <a:solidFill>
                  <a:srgbClr val="FEFEFE"/>
                </a:solidFill>
                <a:effectLst/>
                <a:uLnTx/>
                <a:uFillTx/>
                <a:latin typeface="Arial" panose="020B0604020202020204"/>
                <a:ea typeface="+mn-ea"/>
                <a:cs typeface="+mn-cs"/>
              </a:rPr>
              <a:t>Measures</a:t>
            </a:r>
            <a:endParaRPr kumimoji="0" lang="es-ES" altLang="es-AR" sz="1600" b="0" i="0" u="none" strike="noStrike" kern="1200" cap="none" spc="0" normalizeH="0" baseline="0" noProof="0" dirty="0">
              <a:ln>
                <a:noFill/>
              </a:ln>
              <a:solidFill>
                <a:srgbClr val="FEFEFE"/>
              </a:solidFill>
              <a:effectLst/>
              <a:uLnTx/>
              <a:uFillTx/>
              <a:latin typeface="Arial" panose="020B0604020202020204"/>
              <a:ea typeface="+mn-ea"/>
              <a:cs typeface="+mn-cs"/>
            </a:endParaRPr>
          </a:p>
        </p:txBody>
      </p:sp>
      <p:cxnSp>
        <p:nvCxnSpPr>
          <p:cNvPr id="13" name="Conector recto de flecha 24">
            <a:extLst>
              <a:ext uri="{FF2B5EF4-FFF2-40B4-BE49-F238E27FC236}">
                <a16:creationId xmlns:a16="http://schemas.microsoft.com/office/drawing/2014/main" id="{EA08520A-5868-CB06-EC38-0A98424B6056}"/>
              </a:ext>
            </a:extLst>
          </p:cNvPr>
          <p:cNvCxnSpPr>
            <a:cxnSpLocks/>
          </p:cNvCxnSpPr>
          <p:nvPr/>
        </p:nvCxnSpPr>
        <p:spPr>
          <a:xfrm>
            <a:off x="3818968" y="3643128"/>
            <a:ext cx="950774"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4" name="Conector angular 26">
            <a:extLst>
              <a:ext uri="{FF2B5EF4-FFF2-40B4-BE49-F238E27FC236}">
                <a16:creationId xmlns:a16="http://schemas.microsoft.com/office/drawing/2014/main" id="{807D8F82-4B1C-D486-C3C2-550E7DE44E3D}"/>
              </a:ext>
            </a:extLst>
          </p:cNvPr>
          <p:cNvCxnSpPr>
            <a:cxnSpLocks/>
          </p:cNvCxnSpPr>
          <p:nvPr/>
        </p:nvCxnSpPr>
        <p:spPr>
          <a:xfrm rot="10800000">
            <a:off x="4848293" y="4806575"/>
            <a:ext cx="248132" cy="1300128"/>
          </a:xfrm>
          <a:prstGeom prst="bentConnector2">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32">
            <a:extLst>
              <a:ext uri="{FF2B5EF4-FFF2-40B4-BE49-F238E27FC236}">
                <a16:creationId xmlns:a16="http://schemas.microsoft.com/office/drawing/2014/main" id="{2C2078A1-8FC5-D046-1A59-E4F3120A4E66}"/>
              </a:ext>
            </a:extLst>
          </p:cNvPr>
          <p:cNvCxnSpPr>
            <a:cxnSpLocks/>
          </p:cNvCxnSpPr>
          <p:nvPr/>
        </p:nvCxnSpPr>
        <p:spPr>
          <a:xfrm>
            <a:off x="7663070" y="3643128"/>
            <a:ext cx="825876" cy="748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40">
            <a:extLst>
              <a:ext uri="{FF2B5EF4-FFF2-40B4-BE49-F238E27FC236}">
                <a16:creationId xmlns:a16="http://schemas.microsoft.com/office/drawing/2014/main" id="{35343DAD-43DE-5D4B-D126-24F4D30C13A9}"/>
              </a:ext>
            </a:extLst>
          </p:cNvPr>
          <p:cNvCxnSpPr>
            <a:cxnSpLocks/>
          </p:cNvCxnSpPr>
          <p:nvPr/>
        </p:nvCxnSpPr>
        <p:spPr>
          <a:xfrm>
            <a:off x="5633377" y="1421406"/>
            <a:ext cx="0" cy="259614"/>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41">
            <a:extLst>
              <a:ext uri="{FF2B5EF4-FFF2-40B4-BE49-F238E27FC236}">
                <a16:creationId xmlns:a16="http://schemas.microsoft.com/office/drawing/2014/main" id="{3283A393-414D-AE4E-D02D-15044F91774D}"/>
              </a:ext>
            </a:extLst>
          </p:cNvPr>
          <p:cNvCxnSpPr>
            <a:cxnSpLocks/>
          </p:cNvCxnSpPr>
          <p:nvPr/>
        </p:nvCxnSpPr>
        <p:spPr>
          <a:xfrm>
            <a:off x="6267655" y="1576281"/>
            <a:ext cx="0" cy="1490716"/>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8" name="11 CuadroTexto">
            <a:extLst>
              <a:ext uri="{FF2B5EF4-FFF2-40B4-BE49-F238E27FC236}">
                <a16:creationId xmlns:a16="http://schemas.microsoft.com/office/drawing/2014/main" id="{904E2F4B-41A8-EC70-2359-1A773C2139A2}"/>
              </a:ext>
            </a:extLst>
          </p:cNvPr>
          <p:cNvSpPr txBox="1">
            <a:spLocks noChangeArrowheads="1"/>
          </p:cNvSpPr>
          <p:nvPr/>
        </p:nvSpPr>
        <p:spPr bwMode="auto">
          <a:xfrm>
            <a:off x="4676849" y="1898610"/>
            <a:ext cx="3276600" cy="697141"/>
          </a:xfrm>
          <a:prstGeom prst="rect">
            <a:avLst/>
          </a:prstGeom>
          <a:solidFill>
            <a:schemeClr val="accent1">
              <a:lumMod val="75000"/>
            </a:schemeClr>
          </a:solidFill>
          <a:ln>
            <a:solidFill>
              <a:schemeClr val="accent1">
                <a:lumMod val="60000"/>
                <a:lumOff val="40000"/>
              </a:schemeClr>
            </a:solidFill>
            <a:headEnd/>
            <a:tailEnd/>
          </a:ln>
        </p:spPr>
        <p:style>
          <a:lnRef idx="1">
            <a:schemeClr val="accent1"/>
          </a:lnRef>
          <a:fillRef idx="3">
            <a:schemeClr val="accent1"/>
          </a:fillRef>
          <a:effectRef idx="2">
            <a:schemeClr val="accent1"/>
          </a:effectRef>
          <a:fontRef idx="minor">
            <a:schemeClr val="lt1"/>
          </a:fontRef>
        </p:style>
        <p:txBody>
          <a:bodyPr wrap="square" lIns="57607" tIns="28804" rIns="57607" bIns="28804"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s-ES" altLang="es-AR" sz="1600" b="0" i="0" u="none" strike="noStrike" kern="1200" cap="none" spc="0" normalizeH="0" baseline="0" noProof="0" dirty="0">
                <a:ln>
                  <a:noFill/>
                </a:ln>
                <a:solidFill>
                  <a:srgbClr val="FEFEFE"/>
                </a:solidFill>
                <a:effectLst/>
                <a:uLnTx/>
                <a:uFillTx/>
                <a:latin typeface="Arial" panose="020B0604020202020204"/>
                <a:ea typeface="+mn-ea"/>
                <a:cs typeface="+mn-cs"/>
              </a:rPr>
              <a:t>CRM </a:t>
            </a:r>
            <a:r>
              <a:rPr kumimoji="0" lang="es-ES" altLang="es-AR" sz="1600" b="0" i="0" u="none" strike="noStrike" kern="1200" cap="none" spc="0" normalizeH="0" baseline="0" noProof="0" dirty="0" err="1">
                <a:ln>
                  <a:noFill/>
                </a:ln>
                <a:solidFill>
                  <a:srgbClr val="FEFEFE"/>
                </a:solidFill>
                <a:effectLst/>
                <a:uLnTx/>
                <a:uFillTx/>
                <a:latin typeface="Arial" panose="020B0604020202020204"/>
                <a:ea typeface="+mn-ea"/>
                <a:cs typeface="+mn-cs"/>
              </a:rPr>
              <a:t>Governance</a:t>
            </a:r>
            <a:r>
              <a:rPr kumimoji="0" lang="es-ES" altLang="es-AR" sz="1600" b="0" i="0" u="none" strike="noStrike" kern="1200" cap="none" spc="0" normalizeH="0" baseline="0" noProof="0" dirty="0">
                <a:ln>
                  <a:noFill/>
                </a:ln>
                <a:solidFill>
                  <a:srgbClr val="FEFEFE"/>
                </a:solidFill>
                <a:effectLst/>
                <a:uLnTx/>
                <a:uFillTx/>
                <a:latin typeface="Arial" panose="020B0604020202020204"/>
                <a:ea typeface="+mn-ea"/>
                <a:cs typeface="+mn-cs"/>
              </a:rPr>
              <a:t> and </a:t>
            </a:r>
            <a:r>
              <a:rPr kumimoji="0" lang="es-ES" altLang="es-AR" sz="1600" b="0" i="0" u="none" strike="noStrike" kern="1200" cap="none" spc="0" normalizeH="0" baseline="0" noProof="0" dirty="0" err="1">
                <a:ln>
                  <a:noFill/>
                </a:ln>
                <a:solidFill>
                  <a:srgbClr val="FEFEFE"/>
                </a:solidFill>
                <a:effectLst/>
                <a:uLnTx/>
                <a:uFillTx/>
                <a:latin typeface="Arial" panose="020B0604020202020204"/>
                <a:ea typeface="+mn-ea"/>
                <a:cs typeface="+mn-cs"/>
              </a:rPr>
              <a:t>Organizational</a:t>
            </a:r>
            <a:r>
              <a:rPr kumimoji="0" lang="es-ES" altLang="es-AR" sz="1600" b="0" i="0" u="none" strike="noStrike" kern="1200" cap="none" spc="0" normalizeH="0" baseline="0" noProof="0" dirty="0">
                <a:ln>
                  <a:noFill/>
                </a:ln>
                <a:solidFill>
                  <a:srgbClr val="FEFEFE"/>
                </a:solidFill>
                <a:effectLst/>
                <a:uLnTx/>
                <a:uFillTx/>
                <a:latin typeface="Arial" panose="020B0604020202020204"/>
                <a:ea typeface="+mn-ea"/>
                <a:cs typeface="+mn-cs"/>
              </a:rPr>
              <a:t> </a:t>
            </a:r>
            <a:r>
              <a:rPr kumimoji="0" lang="es-ES" altLang="es-AR" sz="1600" b="0" i="0" u="none" strike="noStrike" kern="1200" cap="none" spc="0" normalizeH="0" baseline="0" noProof="0" dirty="0" err="1">
                <a:ln>
                  <a:noFill/>
                </a:ln>
                <a:solidFill>
                  <a:srgbClr val="FEFEFE"/>
                </a:solidFill>
                <a:effectLst/>
                <a:uLnTx/>
                <a:uFillTx/>
                <a:latin typeface="Arial" panose="020B0604020202020204"/>
                <a:ea typeface="+mn-ea"/>
                <a:cs typeface="+mn-cs"/>
              </a:rPr>
              <a:t>Structure</a:t>
            </a:r>
            <a:endParaRPr kumimoji="0" lang="es-ES" altLang="es-AR" sz="1600" b="0" i="0" u="none" strike="noStrike" kern="1200" cap="none" spc="0" normalizeH="0" baseline="0" noProof="0" dirty="0">
              <a:ln>
                <a:noFill/>
              </a:ln>
              <a:solidFill>
                <a:srgbClr val="FEFEFE"/>
              </a:solidFill>
              <a:effectLst/>
              <a:uLnTx/>
              <a:uFillTx/>
              <a:latin typeface="Arial" panose="020B0604020202020204"/>
              <a:ea typeface="+mn-ea"/>
              <a:cs typeface="+mn-cs"/>
            </a:endParaRPr>
          </a:p>
        </p:txBody>
      </p:sp>
      <p:sp>
        <p:nvSpPr>
          <p:cNvPr id="19" name="11 CuadroTexto">
            <a:extLst>
              <a:ext uri="{FF2B5EF4-FFF2-40B4-BE49-F238E27FC236}">
                <a16:creationId xmlns:a16="http://schemas.microsoft.com/office/drawing/2014/main" id="{82CA483A-1B85-B581-BEB2-C080BA5213A9}"/>
              </a:ext>
            </a:extLst>
          </p:cNvPr>
          <p:cNvSpPr txBox="1">
            <a:spLocks noChangeArrowheads="1"/>
          </p:cNvSpPr>
          <p:nvPr/>
        </p:nvSpPr>
        <p:spPr bwMode="auto">
          <a:xfrm>
            <a:off x="4661284" y="1168855"/>
            <a:ext cx="3276597" cy="516757"/>
          </a:xfrm>
          <a:prstGeom prst="rect">
            <a:avLst/>
          </a:prstGeom>
          <a:solidFill>
            <a:schemeClr val="accent1">
              <a:lumMod val="75000"/>
            </a:schemeClr>
          </a:solidFill>
          <a:ln>
            <a:solidFill>
              <a:schemeClr val="accent1">
                <a:lumMod val="60000"/>
                <a:lumOff val="40000"/>
              </a:schemeClr>
            </a:solidFill>
            <a:headEnd/>
            <a:tailEnd/>
          </a:ln>
        </p:spPr>
        <p:style>
          <a:lnRef idx="1">
            <a:schemeClr val="accent1"/>
          </a:lnRef>
          <a:fillRef idx="3">
            <a:schemeClr val="accent1"/>
          </a:fillRef>
          <a:effectRef idx="2">
            <a:schemeClr val="accent1"/>
          </a:effectRef>
          <a:fontRef idx="minor">
            <a:schemeClr val="lt1"/>
          </a:fontRef>
        </p:style>
        <p:txBody>
          <a:bodyPr wrap="square" lIns="57607" tIns="28804" rIns="57607" bIns="28804"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s-ES" altLang="es-AR" sz="1600" b="0" i="0" u="none" strike="noStrike" kern="1200" cap="none" spc="0" normalizeH="0" baseline="0" noProof="0" dirty="0" err="1">
                <a:ln>
                  <a:noFill/>
                </a:ln>
                <a:solidFill>
                  <a:srgbClr val="FEFEFE"/>
                </a:solidFill>
                <a:effectLst/>
                <a:uLnTx/>
                <a:uFillTx/>
                <a:latin typeface="Arial" panose="020B0604020202020204"/>
                <a:ea typeface="+mn-ea"/>
                <a:cs typeface="+mn-cs"/>
              </a:rPr>
              <a:t>Strategic</a:t>
            </a:r>
            <a:r>
              <a:rPr kumimoji="0" lang="es-ES" altLang="es-AR" sz="1600" b="0" i="0" u="none" strike="noStrike" kern="1200" cap="none" spc="0" normalizeH="0" baseline="0" noProof="0" dirty="0">
                <a:ln>
                  <a:noFill/>
                </a:ln>
                <a:solidFill>
                  <a:srgbClr val="FEFEFE"/>
                </a:solidFill>
                <a:effectLst/>
                <a:uLnTx/>
                <a:uFillTx/>
                <a:latin typeface="Arial" panose="020B0604020202020204"/>
                <a:ea typeface="+mn-ea"/>
                <a:cs typeface="+mn-cs"/>
              </a:rPr>
              <a:t> </a:t>
            </a:r>
            <a:r>
              <a:rPr kumimoji="0" lang="es-ES" altLang="es-AR" sz="1600" b="0" i="0" u="none" strike="noStrike" kern="1200" cap="none" spc="0" normalizeH="0" baseline="0" noProof="0" dirty="0" err="1">
                <a:ln>
                  <a:noFill/>
                </a:ln>
                <a:solidFill>
                  <a:srgbClr val="FEFEFE"/>
                </a:solidFill>
                <a:effectLst/>
                <a:uLnTx/>
                <a:uFillTx/>
                <a:latin typeface="Arial" panose="020B0604020202020204"/>
                <a:ea typeface="+mn-ea"/>
                <a:cs typeface="+mn-cs"/>
              </a:rPr>
              <a:t>goals</a:t>
            </a:r>
            <a:r>
              <a:rPr kumimoji="0" lang="es-ES" altLang="es-AR" sz="1600" b="0" i="0" u="none" strike="noStrike" kern="1200" cap="none" spc="0" normalizeH="0" baseline="0" noProof="0" dirty="0">
                <a:ln>
                  <a:noFill/>
                </a:ln>
                <a:solidFill>
                  <a:srgbClr val="FEFEFE"/>
                </a:solidFill>
                <a:effectLst/>
                <a:uLnTx/>
                <a:uFillTx/>
                <a:latin typeface="Arial" panose="020B0604020202020204"/>
                <a:ea typeface="+mn-ea"/>
                <a:cs typeface="+mn-cs"/>
              </a:rPr>
              <a:t> and </a:t>
            </a:r>
            <a:r>
              <a:rPr kumimoji="0" lang="es-ES" altLang="es-AR" sz="1600" b="0" i="0" u="none" strike="noStrike" kern="1200" cap="none" spc="0" normalizeH="0" baseline="0" noProof="0" dirty="0" err="1">
                <a:ln>
                  <a:noFill/>
                </a:ln>
                <a:solidFill>
                  <a:srgbClr val="FEFEFE"/>
                </a:solidFill>
                <a:effectLst/>
                <a:uLnTx/>
                <a:uFillTx/>
                <a:latin typeface="Arial" panose="020B0604020202020204"/>
                <a:ea typeface="+mn-ea"/>
                <a:cs typeface="+mn-cs"/>
              </a:rPr>
              <a:t>objectives</a:t>
            </a:r>
            <a:endParaRPr kumimoji="0" lang="es-ES" altLang="es-AR" sz="1600" b="0" i="0" u="none" strike="noStrike" kern="1200" cap="none" spc="0" normalizeH="0" baseline="0" noProof="0" dirty="0">
              <a:ln>
                <a:noFill/>
              </a:ln>
              <a:solidFill>
                <a:srgbClr val="FEFEFE"/>
              </a:solidFill>
              <a:effectLst/>
              <a:uLnTx/>
              <a:uFillTx/>
              <a:latin typeface="Arial" panose="020B0604020202020204"/>
              <a:ea typeface="+mn-ea"/>
              <a:cs typeface="+mn-cs"/>
            </a:endParaRPr>
          </a:p>
        </p:txBody>
      </p:sp>
      <p:sp>
        <p:nvSpPr>
          <p:cNvPr id="20" name="11 CuadroTexto">
            <a:extLst>
              <a:ext uri="{FF2B5EF4-FFF2-40B4-BE49-F238E27FC236}">
                <a16:creationId xmlns:a16="http://schemas.microsoft.com/office/drawing/2014/main" id="{E27E9225-B6F1-2F6F-C0DE-7FFF64B2C981}"/>
              </a:ext>
            </a:extLst>
          </p:cNvPr>
          <p:cNvSpPr txBox="1">
            <a:spLocks noChangeArrowheads="1"/>
          </p:cNvSpPr>
          <p:nvPr/>
        </p:nvSpPr>
        <p:spPr bwMode="auto">
          <a:xfrm>
            <a:off x="1672498" y="1882065"/>
            <a:ext cx="1932229" cy="714384"/>
          </a:xfrm>
          <a:prstGeom prst="rect">
            <a:avLst/>
          </a:prstGeom>
          <a:solidFill>
            <a:schemeClr val="bg2">
              <a:lumMod val="90000"/>
            </a:schemeClr>
          </a:solidFill>
          <a:ln>
            <a:solidFill>
              <a:schemeClr val="accent1">
                <a:lumMod val="60000"/>
                <a:lumOff val="40000"/>
              </a:schemeClr>
            </a:solidFill>
            <a:headEnd/>
            <a:tailEnd/>
          </a:ln>
        </p:spPr>
        <p:style>
          <a:lnRef idx="1">
            <a:schemeClr val="accent1"/>
          </a:lnRef>
          <a:fillRef idx="3">
            <a:schemeClr val="accent1"/>
          </a:fillRef>
          <a:effectRef idx="2">
            <a:schemeClr val="accent1"/>
          </a:effectRef>
          <a:fontRef idx="minor">
            <a:schemeClr val="lt1"/>
          </a:fontRef>
        </p:style>
        <p:txBody>
          <a:bodyPr wrap="square" lIns="57607" tIns="28804" rIns="57607" bIns="28804"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s-ES" altLang="es-AR" sz="1400" b="0" i="0" u="none" strike="noStrike" kern="1200" cap="none" spc="0" normalizeH="0" baseline="0" noProof="0" dirty="0" err="1">
                <a:ln>
                  <a:noFill/>
                </a:ln>
                <a:solidFill>
                  <a:srgbClr val="004C97">
                    <a:lumMod val="50000"/>
                  </a:srgbClr>
                </a:solidFill>
                <a:effectLst/>
                <a:uLnTx/>
                <a:uFillTx/>
                <a:latin typeface="Arial" panose="020B0604020202020204"/>
                <a:ea typeface="+mn-ea"/>
                <a:cs typeface="+mn-cs"/>
              </a:rPr>
              <a:t>Risk</a:t>
            </a:r>
            <a:r>
              <a:rPr kumimoji="0" lang="es-ES" altLang="es-AR" sz="1400" b="0" i="0" u="none" strike="noStrike" kern="1200" cap="none" spc="0" normalizeH="0" baseline="0" noProof="0" dirty="0">
                <a:ln>
                  <a:noFill/>
                </a:ln>
                <a:solidFill>
                  <a:srgbClr val="004C97">
                    <a:lumMod val="50000"/>
                  </a:srgbClr>
                </a:solidFill>
                <a:effectLst/>
                <a:uLnTx/>
                <a:uFillTx/>
                <a:latin typeface="Arial" panose="020B0604020202020204"/>
                <a:ea typeface="+mn-ea"/>
                <a:cs typeface="+mn-cs"/>
              </a:rPr>
              <a:t> </a:t>
            </a:r>
            <a:r>
              <a:rPr kumimoji="0" lang="es-ES" altLang="es-AR" sz="1400" b="0" i="0" u="none" strike="noStrike" kern="1200" cap="none" spc="0" normalizeH="0" baseline="0" noProof="0" dirty="0" err="1">
                <a:ln>
                  <a:noFill/>
                </a:ln>
                <a:solidFill>
                  <a:srgbClr val="004C97">
                    <a:lumMod val="50000"/>
                  </a:srgbClr>
                </a:solidFill>
                <a:effectLst/>
                <a:uLnTx/>
                <a:uFillTx/>
                <a:latin typeface="Arial" panose="020B0604020202020204"/>
                <a:ea typeface="+mn-ea"/>
                <a:cs typeface="+mn-cs"/>
              </a:rPr>
              <a:t>Practices</a:t>
            </a:r>
            <a:r>
              <a:rPr kumimoji="0" lang="es-ES" altLang="es-AR" sz="1400" b="0" i="0" u="none" strike="noStrike" kern="1200" cap="none" spc="0" normalizeH="0" baseline="0" noProof="0" dirty="0">
                <a:ln>
                  <a:noFill/>
                </a:ln>
                <a:solidFill>
                  <a:srgbClr val="004C97">
                    <a:lumMod val="50000"/>
                  </a:srgbClr>
                </a:solidFill>
                <a:effectLst/>
                <a:uLnTx/>
                <a:uFillTx/>
                <a:latin typeface="Arial" panose="020B0604020202020204"/>
                <a:ea typeface="+mn-ea"/>
                <a:cs typeface="+mn-cs"/>
              </a:rPr>
              <a:t> and CRM Tools</a:t>
            </a:r>
          </a:p>
        </p:txBody>
      </p:sp>
      <p:sp>
        <p:nvSpPr>
          <p:cNvPr id="21" name="11 CuadroTexto">
            <a:extLst>
              <a:ext uri="{FF2B5EF4-FFF2-40B4-BE49-F238E27FC236}">
                <a16:creationId xmlns:a16="http://schemas.microsoft.com/office/drawing/2014/main" id="{E9B041B3-B173-7CCB-ECE1-73E268F9175A}"/>
              </a:ext>
            </a:extLst>
          </p:cNvPr>
          <p:cNvSpPr txBox="1">
            <a:spLocks noChangeArrowheads="1"/>
          </p:cNvSpPr>
          <p:nvPr/>
        </p:nvSpPr>
        <p:spPr bwMode="auto">
          <a:xfrm>
            <a:off x="1672500" y="2772082"/>
            <a:ext cx="1932229" cy="714384"/>
          </a:xfrm>
          <a:prstGeom prst="rect">
            <a:avLst/>
          </a:prstGeom>
          <a:solidFill>
            <a:schemeClr val="bg2">
              <a:lumMod val="90000"/>
            </a:schemeClr>
          </a:solidFill>
          <a:ln>
            <a:solidFill>
              <a:schemeClr val="accent1">
                <a:lumMod val="60000"/>
                <a:lumOff val="40000"/>
              </a:schemeClr>
            </a:solidFill>
            <a:headEnd/>
            <a:tailEnd/>
          </a:ln>
        </p:spPr>
        <p:style>
          <a:lnRef idx="1">
            <a:schemeClr val="accent1"/>
          </a:lnRef>
          <a:fillRef idx="3">
            <a:schemeClr val="accent1"/>
          </a:fillRef>
          <a:effectRef idx="2">
            <a:schemeClr val="accent1"/>
          </a:effectRef>
          <a:fontRef idx="minor">
            <a:schemeClr val="lt1"/>
          </a:fontRef>
        </p:style>
        <p:txBody>
          <a:bodyPr wrap="square" lIns="57607" tIns="28804" rIns="57607" bIns="28804"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s-ES" altLang="es-AR" sz="1400" b="0" i="0" u="none" strike="noStrike" kern="1200" cap="none" spc="0" normalizeH="0" baseline="0" noProof="0" dirty="0">
                <a:ln>
                  <a:noFill/>
                </a:ln>
                <a:solidFill>
                  <a:srgbClr val="004C97">
                    <a:lumMod val="50000"/>
                  </a:srgbClr>
                </a:solidFill>
                <a:effectLst/>
                <a:uLnTx/>
                <a:uFillTx/>
                <a:latin typeface="Arial" panose="020B0604020202020204"/>
                <a:ea typeface="+mn-ea"/>
                <a:cs typeface="+mn-cs"/>
              </a:rPr>
              <a:t>Data and Data Management</a:t>
            </a:r>
          </a:p>
        </p:txBody>
      </p:sp>
      <p:sp>
        <p:nvSpPr>
          <p:cNvPr id="22" name="11 CuadroTexto">
            <a:extLst>
              <a:ext uri="{FF2B5EF4-FFF2-40B4-BE49-F238E27FC236}">
                <a16:creationId xmlns:a16="http://schemas.microsoft.com/office/drawing/2014/main" id="{70C24FB4-BC85-4EED-69A5-66CF0C882268}"/>
              </a:ext>
            </a:extLst>
          </p:cNvPr>
          <p:cNvSpPr txBox="1">
            <a:spLocks noChangeArrowheads="1"/>
          </p:cNvSpPr>
          <p:nvPr/>
        </p:nvSpPr>
        <p:spPr bwMode="auto">
          <a:xfrm>
            <a:off x="1672500" y="3660894"/>
            <a:ext cx="1932229" cy="714384"/>
          </a:xfrm>
          <a:prstGeom prst="rect">
            <a:avLst/>
          </a:prstGeom>
          <a:solidFill>
            <a:schemeClr val="bg2">
              <a:lumMod val="90000"/>
            </a:schemeClr>
          </a:solidFill>
          <a:ln>
            <a:solidFill>
              <a:schemeClr val="accent1">
                <a:lumMod val="60000"/>
                <a:lumOff val="40000"/>
              </a:schemeClr>
            </a:solidFill>
            <a:headEnd/>
            <a:tailEnd/>
          </a:ln>
        </p:spPr>
        <p:style>
          <a:lnRef idx="1">
            <a:schemeClr val="accent1"/>
          </a:lnRef>
          <a:fillRef idx="3">
            <a:schemeClr val="accent1"/>
          </a:fillRef>
          <a:effectRef idx="2">
            <a:schemeClr val="accent1"/>
          </a:effectRef>
          <a:fontRef idx="minor">
            <a:schemeClr val="lt1"/>
          </a:fontRef>
        </p:style>
        <p:txBody>
          <a:bodyPr wrap="square" lIns="57607" tIns="28804" rIns="57607" bIns="28804"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s-ES" altLang="es-AR" sz="1400" b="0" i="0" u="none" strike="noStrike" kern="1200" cap="none" spc="0" normalizeH="0" baseline="0" noProof="0" dirty="0">
                <a:ln>
                  <a:noFill/>
                </a:ln>
                <a:solidFill>
                  <a:srgbClr val="004C97">
                    <a:lumMod val="50000"/>
                  </a:srgbClr>
                </a:solidFill>
                <a:effectLst/>
                <a:uLnTx/>
                <a:uFillTx/>
                <a:latin typeface="Arial" panose="020B0604020202020204"/>
                <a:ea typeface="+mn-ea"/>
                <a:cs typeface="+mn-cs"/>
              </a:rPr>
              <a:t>Information </a:t>
            </a:r>
            <a:r>
              <a:rPr kumimoji="0" lang="es-ES" altLang="es-AR" sz="1400" b="0" i="0" u="none" strike="noStrike" kern="1200" cap="none" spc="0" normalizeH="0" baseline="0" noProof="0" dirty="0" err="1">
                <a:ln>
                  <a:noFill/>
                </a:ln>
                <a:solidFill>
                  <a:srgbClr val="004C97">
                    <a:lumMod val="50000"/>
                  </a:srgbClr>
                </a:solidFill>
                <a:effectLst/>
                <a:uLnTx/>
                <a:uFillTx/>
                <a:latin typeface="Arial" panose="020B0604020202020204"/>
                <a:ea typeface="+mn-ea"/>
                <a:cs typeface="+mn-cs"/>
              </a:rPr>
              <a:t>Technology</a:t>
            </a:r>
            <a:r>
              <a:rPr kumimoji="0" lang="es-ES" altLang="es-AR" sz="1400" b="0" i="0" u="none" strike="noStrike" kern="1200" cap="none" spc="0" normalizeH="0" baseline="0" noProof="0" dirty="0">
                <a:ln>
                  <a:noFill/>
                </a:ln>
                <a:solidFill>
                  <a:srgbClr val="004C97">
                    <a:lumMod val="50000"/>
                  </a:srgbClr>
                </a:solidFill>
                <a:effectLst/>
                <a:uLnTx/>
                <a:uFillTx/>
                <a:latin typeface="Arial" panose="020B0604020202020204"/>
                <a:ea typeface="+mn-ea"/>
                <a:cs typeface="+mn-cs"/>
              </a:rPr>
              <a:t> and Support CRM </a:t>
            </a:r>
          </a:p>
        </p:txBody>
      </p:sp>
      <p:sp>
        <p:nvSpPr>
          <p:cNvPr id="23" name="11 CuadroTexto">
            <a:extLst>
              <a:ext uri="{FF2B5EF4-FFF2-40B4-BE49-F238E27FC236}">
                <a16:creationId xmlns:a16="http://schemas.microsoft.com/office/drawing/2014/main" id="{A5B7B87B-4134-FEFF-A225-30D8FD646D1E}"/>
              </a:ext>
            </a:extLst>
          </p:cNvPr>
          <p:cNvSpPr txBox="1">
            <a:spLocks noChangeArrowheads="1"/>
          </p:cNvSpPr>
          <p:nvPr/>
        </p:nvSpPr>
        <p:spPr bwMode="auto">
          <a:xfrm>
            <a:off x="1672500" y="4573871"/>
            <a:ext cx="1932229" cy="714384"/>
          </a:xfrm>
          <a:prstGeom prst="rect">
            <a:avLst/>
          </a:prstGeom>
          <a:solidFill>
            <a:schemeClr val="bg2">
              <a:lumMod val="90000"/>
            </a:schemeClr>
          </a:solidFill>
          <a:ln>
            <a:solidFill>
              <a:schemeClr val="accent1">
                <a:lumMod val="60000"/>
                <a:lumOff val="40000"/>
              </a:schemeClr>
            </a:solidFill>
            <a:headEnd/>
            <a:tailEnd/>
          </a:ln>
        </p:spPr>
        <p:style>
          <a:lnRef idx="1">
            <a:schemeClr val="accent1"/>
          </a:lnRef>
          <a:fillRef idx="3">
            <a:schemeClr val="accent1"/>
          </a:fillRef>
          <a:effectRef idx="2">
            <a:schemeClr val="accent1"/>
          </a:effectRef>
          <a:fontRef idx="minor">
            <a:schemeClr val="lt1"/>
          </a:fontRef>
        </p:style>
        <p:txBody>
          <a:bodyPr wrap="square" lIns="57607" tIns="28804" rIns="57607" bIns="28804" anchor="ctr">
            <a:noAutofit/>
          </a:bodyPr>
          <a:lstStyle/>
          <a:p>
            <a:pPr algn="ctr">
              <a:defRPr/>
            </a:pPr>
            <a:r>
              <a:rPr lang="es-ES" altLang="es-AR" sz="1400" dirty="0">
                <a:solidFill>
                  <a:srgbClr val="004C97">
                    <a:lumMod val="50000"/>
                  </a:srgbClr>
                </a:solidFill>
                <a:latin typeface="Arial" panose="020B0604020202020204"/>
              </a:rPr>
              <a:t>Business </a:t>
            </a:r>
            <a:r>
              <a:rPr lang="es-ES" altLang="es-AR" sz="1400" dirty="0" err="1">
                <a:solidFill>
                  <a:srgbClr val="004C97">
                    <a:lumMod val="50000"/>
                  </a:srgbClr>
                </a:solidFill>
                <a:latin typeface="Arial" panose="020B0604020202020204"/>
              </a:rPr>
              <a:t>experts</a:t>
            </a:r>
            <a:r>
              <a:rPr lang="es-ES" altLang="es-AR" sz="1400" dirty="0">
                <a:solidFill>
                  <a:srgbClr val="004C97">
                    <a:lumMod val="50000"/>
                  </a:srgbClr>
                </a:solidFill>
                <a:latin typeface="Arial" panose="020B0604020202020204"/>
              </a:rPr>
              <a:t> and CRM </a:t>
            </a:r>
            <a:r>
              <a:rPr lang="es-ES" altLang="es-AR" sz="1400" dirty="0" err="1">
                <a:solidFill>
                  <a:srgbClr val="004C97">
                    <a:lumMod val="50000"/>
                  </a:srgbClr>
                </a:solidFill>
                <a:latin typeface="Arial" panose="020B0604020202020204"/>
              </a:rPr>
              <a:t>specialists</a:t>
            </a:r>
            <a:endParaRPr lang="es-ES" altLang="es-AR" sz="1400" dirty="0">
              <a:solidFill>
                <a:srgbClr val="004C97">
                  <a:lumMod val="50000"/>
                </a:srgbClr>
              </a:solidFill>
              <a:latin typeface="Arial" panose="020B0604020202020204"/>
            </a:endParaRPr>
          </a:p>
        </p:txBody>
      </p:sp>
      <p:sp>
        <p:nvSpPr>
          <p:cNvPr id="24" name="11 CuadroTexto">
            <a:extLst>
              <a:ext uri="{FF2B5EF4-FFF2-40B4-BE49-F238E27FC236}">
                <a16:creationId xmlns:a16="http://schemas.microsoft.com/office/drawing/2014/main" id="{D6F62060-E9C7-143F-1886-6B602D2F452B}"/>
              </a:ext>
            </a:extLst>
          </p:cNvPr>
          <p:cNvSpPr txBox="1">
            <a:spLocks noChangeArrowheads="1"/>
          </p:cNvSpPr>
          <p:nvPr/>
        </p:nvSpPr>
        <p:spPr bwMode="auto">
          <a:xfrm>
            <a:off x="1672500" y="5473974"/>
            <a:ext cx="1932229" cy="431014"/>
          </a:xfrm>
          <a:prstGeom prst="rect">
            <a:avLst/>
          </a:prstGeom>
          <a:solidFill>
            <a:schemeClr val="bg2">
              <a:lumMod val="90000"/>
            </a:schemeClr>
          </a:solidFill>
          <a:ln>
            <a:solidFill>
              <a:schemeClr val="accent1">
                <a:lumMod val="60000"/>
                <a:lumOff val="40000"/>
              </a:schemeClr>
            </a:solidFill>
            <a:headEnd/>
            <a:tailEnd/>
          </a:ln>
        </p:spPr>
        <p:style>
          <a:lnRef idx="1">
            <a:schemeClr val="accent1"/>
          </a:lnRef>
          <a:fillRef idx="3">
            <a:schemeClr val="accent1"/>
          </a:fillRef>
          <a:effectRef idx="2">
            <a:schemeClr val="accent1"/>
          </a:effectRef>
          <a:fontRef idx="minor">
            <a:schemeClr val="lt1"/>
          </a:fontRef>
        </p:style>
        <p:txBody>
          <a:bodyPr wrap="square" lIns="57607" tIns="28804" rIns="57607" bIns="28804"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s-ES" altLang="es-AR" sz="1400" b="0" i="0" u="none" strike="noStrike" kern="1200" cap="none" spc="0" normalizeH="0" baseline="0" noProof="0" dirty="0" err="1">
                <a:ln>
                  <a:noFill/>
                </a:ln>
                <a:solidFill>
                  <a:srgbClr val="004C97">
                    <a:lumMod val="50000"/>
                  </a:srgbClr>
                </a:solidFill>
                <a:effectLst/>
                <a:uLnTx/>
                <a:uFillTx/>
                <a:latin typeface="Arial" panose="020B0604020202020204"/>
                <a:ea typeface="+mn-ea"/>
                <a:cs typeface="+mn-cs"/>
              </a:rPr>
              <a:t>Tax</a:t>
            </a:r>
            <a:r>
              <a:rPr kumimoji="0" lang="es-ES" altLang="es-AR" sz="1400" b="0" i="0" u="none" strike="noStrike" kern="1200" cap="none" spc="0" normalizeH="0" baseline="0" noProof="0" dirty="0">
                <a:ln>
                  <a:noFill/>
                </a:ln>
                <a:solidFill>
                  <a:srgbClr val="004C97">
                    <a:lumMod val="50000"/>
                  </a:srgbClr>
                </a:solidFill>
                <a:effectLst/>
                <a:uLnTx/>
                <a:uFillTx/>
                <a:latin typeface="Arial" panose="020B0604020202020204"/>
                <a:ea typeface="+mn-ea"/>
                <a:cs typeface="+mn-cs"/>
              </a:rPr>
              <a:t> Gap </a:t>
            </a:r>
            <a:r>
              <a:rPr kumimoji="0" lang="es-ES" altLang="es-AR" sz="1400" b="0" i="0" u="none" strike="noStrike" kern="1200" cap="none" spc="0" normalizeH="0" baseline="0" noProof="0" dirty="0" err="1">
                <a:ln>
                  <a:noFill/>
                </a:ln>
                <a:solidFill>
                  <a:srgbClr val="004C97">
                    <a:lumMod val="50000"/>
                  </a:srgbClr>
                </a:solidFill>
                <a:effectLst/>
                <a:uLnTx/>
                <a:uFillTx/>
                <a:latin typeface="Arial" panose="020B0604020202020204"/>
                <a:ea typeface="+mn-ea"/>
                <a:cs typeface="+mn-cs"/>
              </a:rPr>
              <a:t>Estimation</a:t>
            </a:r>
            <a:endParaRPr kumimoji="0" lang="es-ES" altLang="es-AR" sz="1400" b="0" i="0" u="none" strike="noStrike" kern="1200" cap="none" spc="0" normalizeH="0" baseline="0" noProof="0" dirty="0">
              <a:ln>
                <a:noFill/>
              </a:ln>
              <a:solidFill>
                <a:srgbClr val="004C97">
                  <a:lumMod val="50000"/>
                </a:srgbClr>
              </a:solidFill>
              <a:effectLst/>
              <a:uLnTx/>
              <a:uFillTx/>
              <a:latin typeface="Arial" panose="020B0604020202020204"/>
              <a:ea typeface="+mn-ea"/>
              <a:cs typeface="+mn-cs"/>
            </a:endParaRPr>
          </a:p>
        </p:txBody>
      </p:sp>
      <p:sp>
        <p:nvSpPr>
          <p:cNvPr id="25" name="11 CuadroTexto">
            <a:extLst>
              <a:ext uri="{FF2B5EF4-FFF2-40B4-BE49-F238E27FC236}">
                <a16:creationId xmlns:a16="http://schemas.microsoft.com/office/drawing/2014/main" id="{1FBF420D-C356-49C5-4907-0E35870D672F}"/>
              </a:ext>
            </a:extLst>
          </p:cNvPr>
          <p:cNvSpPr txBox="1">
            <a:spLocks noChangeArrowheads="1"/>
          </p:cNvSpPr>
          <p:nvPr/>
        </p:nvSpPr>
        <p:spPr bwMode="auto">
          <a:xfrm>
            <a:off x="8689142" y="1935530"/>
            <a:ext cx="1932229" cy="714384"/>
          </a:xfrm>
          <a:prstGeom prst="rect">
            <a:avLst/>
          </a:prstGeom>
          <a:solidFill>
            <a:schemeClr val="bg2">
              <a:lumMod val="90000"/>
            </a:schemeClr>
          </a:solidFill>
          <a:ln>
            <a:solidFill>
              <a:schemeClr val="accent1">
                <a:lumMod val="60000"/>
                <a:lumOff val="40000"/>
              </a:schemeClr>
            </a:solidFill>
            <a:headEnd/>
            <a:tailEnd/>
          </a:ln>
        </p:spPr>
        <p:style>
          <a:lnRef idx="1">
            <a:schemeClr val="accent1"/>
          </a:lnRef>
          <a:fillRef idx="3">
            <a:schemeClr val="accent1"/>
          </a:fillRef>
          <a:effectRef idx="2">
            <a:schemeClr val="accent1"/>
          </a:effectRef>
          <a:fontRef idx="minor">
            <a:schemeClr val="lt1"/>
          </a:fontRef>
        </p:style>
        <p:txBody>
          <a:bodyPr wrap="square" lIns="57607" tIns="28804" rIns="57607" bIns="28804"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s-ES" altLang="es-AR" sz="1400" b="0" i="0" u="none" strike="noStrike" kern="1200" cap="none" spc="0" normalizeH="0" baseline="0" noProof="0" dirty="0" err="1">
                <a:ln>
                  <a:noFill/>
                </a:ln>
                <a:solidFill>
                  <a:srgbClr val="004C97">
                    <a:lumMod val="50000"/>
                  </a:srgbClr>
                </a:solidFill>
                <a:effectLst/>
                <a:uLnTx/>
                <a:uFillTx/>
                <a:latin typeface="Arial" panose="020B0604020202020204"/>
                <a:ea typeface="+mn-ea"/>
                <a:cs typeface="+mn-cs"/>
              </a:rPr>
              <a:t>Intelligence</a:t>
            </a:r>
            <a:r>
              <a:rPr kumimoji="0" lang="es-ES" altLang="es-AR" sz="1400" b="0" i="0" u="none" strike="noStrike" kern="1200" cap="none" spc="0" normalizeH="0" baseline="0" noProof="0" dirty="0">
                <a:ln>
                  <a:noFill/>
                </a:ln>
                <a:solidFill>
                  <a:srgbClr val="004C97">
                    <a:lumMod val="50000"/>
                  </a:srgbClr>
                </a:solidFill>
                <a:effectLst/>
                <a:uLnTx/>
                <a:uFillTx/>
                <a:latin typeface="Arial" panose="020B0604020202020204"/>
                <a:ea typeface="+mn-ea"/>
                <a:cs typeface="+mn-cs"/>
              </a:rPr>
              <a:t>/</a:t>
            </a:r>
            <a:r>
              <a:rPr kumimoji="0" lang="es-ES" altLang="es-AR" sz="1400" b="0" i="0" u="none" strike="noStrike" kern="1200" cap="none" spc="0" normalizeH="0" baseline="0" noProof="0" dirty="0" err="1">
                <a:ln>
                  <a:noFill/>
                </a:ln>
                <a:solidFill>
                  <a:srgbClr val="004C97">
                    <a:lumMod val="50000"/>
                  </a:srgbClr>
                </a:solidFill>
                <a:effectLst/>
                <a:uLnTx/>
                <a:uFillTx/>
                <a:latin typeface="Arial" panose="020B0604020202020204"/>
                <a:ea typeface="+mn-ea"/>
                <a:cs typeface="+mn-cs"/>
              </a:rPr>
              <a:t>Profiles</a:t>
            </a:r>
            <a:r>
              <a:rPr kumimoji="0" lang="es-ES" altLang="es-AR" sz="1400" b="0" i="0" u="none" strike="noStrike" kern="1200" cap="none" spc="0" normalizeH="0" baseline="0" noProof="0" dirty="0">
                <a:ln>
                  <a:noFill/>
                </a:ln>
                <a:solidFill>
                  <a:srgbClr val="004C97">
                    <a:lumMod val="50000"/>
                  </a:srgbClr>
                </a:solidFill>
                <a:effectLst/>
                <a:uLnTx/>
                <a:uFillTx/>
                <a:latin typeface="Arial" panose="020B0604020202020204"/>
                <a:ea typeface="+mn-ea"/>
                <a:cs typeface="+mn-cs"/>
              </a:rPr>
              <a:t>/</a:t>
            </a:r>
          </a:p>
          <a:p>
            <a:pPr marL="0" marR="0" lvl="0" indent="0" algn="ctr" defTabSz="914314" rtl="0" eaLnBrk="1" fontAlgn="auto" latinLnBrk="0" hangingPunct="1">
              <a:lnSpc>
                <a:spcPct val="100000"/>
              </a:lnSpc>
              <a:spcBef>
                <a:spcPts val="0"/>
              </a:spcBef>
              <a:spcAft>
                <a:spcPts val="0"/>
              </a:spcAft>
              <a:buClrTx/>
              <a:buSzTx/>
              <a:buFontTx/>
              <a:buNone/>
              <a:tabLst/>
              <a:defRPr/>
            </a:pPr>
            <a:r>
              <a:rPr kumimoji="0" lang="es-ES" altLang="es-AR" sz="1400" b="0" i="0" u="none" strike="noStrike" kern="1200" cap="none" spc="0" normalizeH="0" baseline="0" noProof="0" dirty="0" err="1">
                <a:ln>
                  <a:noFill/>
                </a:ln>
                <a:solidFill>
                  <a:srgbClr val="004C97">
                    <a:lumMod val="50000"/>
                  </a:srgbClr>
                </a:solidFill>
                <a:effectLst/>
                <a:uLnTx/>
                <a:uFillTx/>
                <a:latin typeface="Arial" panose="020B0604020202020204"/>
                <a:ea typeface="+mn-ea"/>
                <a:cs typeface="+mn-cs"/>
              </a:rPr>
              <a:t>Scans</a:t>
            </a:r>
            <a:r>
              <a:rPr kumimoji="0" lang="es-ES" altLang="es-AR" sz="1400" b="0" i="0" u="none" strike="noStrike" kern="1200" cap="none" spc="0" normalizeH="0" baseline="0" noProof="0" dirty="0">
                <a:ln>
                  <a:noFill/>
                </a:ln>
                <a:solidFill>
                  <a:srgbClr val="004C97">
                    <a:lumMod val="50000"/>
                  </a:srgbClr>
                </a:solidFill>
                <a:effectLst/>
                <a:uLnTx/>
                <a:uFillTx/>
                <a:latin typeface="Arial" panose="020B0604020202020204"/>
                <a:ea typeface="+mn-ea"/>
                <a:cs typeface="+mn-cs"/>
              </a:rPr>
              <a:t>/</a:t>
            </a:r>
            <a:r>
              <a:rPr kumimoji="0" lang="es-ES" altLang="es-AR" sz="1400" b="0" i="0" u="none" strike="noStrike" kern="1200" cap="none" spc="0" normalizeH="0" baseline="0" noProof="0" dirty="0" err="1">
                <a:ln>
                  <a:noFill/>
                </a:ln>
                <a:solidFill>
                  <a:srgbClr val="004C97">
                    <a:lumMod val="50000"/>
                  </a:srgbClr>
                </a:solidFill>
                <a:effectLst/>
                <a:uLnTx/>
                <a:uFillTx/>
                <a:latin typeface="Arial" panose="020B0604020202020204"/>
                <a:ea typeface="+mn-ea"/>
                <a:cs typeface="+mn-cs"/>
              </a:rPr>
              <a:t>Studies</a:t>
            </a:r>
            <a:endParaRPr kumimoji="0" lang="es-ES" altLang="es-AR" sz="1400" b="0" i="0" u="none" strike="noStrike" kern="1200" cap="none" spc="0" normalizeH="0" baseline="0" noProof="0" dirty="0">
              <a:ln>
                <a:noFill/>
              </a:ln>
              <a:solidFill>
                <a:srgbClr val="004C97">
                  <a:lumMod val="50000"/>
                </a:srgbClr>
              </a:solidFill>
              <a:effectLst/>
              <a:uLnTx/>
              <a:uFillTx/>
              <a:latin typeface="Arial" panose="020B0604020202020204"/>
              <a:ea typeface="+mn-ea"/>
              <a:cs typeface="+mn-cs"/>
            </a:endParaRPr>
          </a:p>
        </p:txBody>
      </p:sp>
      <p:sp>
        <p:nvSpPr>
          <p:cNvPr id="26" name="11 CuadroTexto">
            <a:extLst>
              <a:ext uri="{FF2B5EF4-FFF2-40B4-BE49-F238E27FC236}">
                <a16:creationId xmlns:a16="http://schemas.microsoft.com/office/drawing/2014/main" id="{BB21DDDA-4F0D-CF06-2C67-1933A0843660}"/>
              </a:ext>
            </a:extLst>
          </p:cNvPr>
          <p:cNvSpPr txBox="1">
            <a:spLocks noChangeArrowheads="1"/>
          </p:cNvSpPr>
          <p:nvPr/>
        </p:nvSpPr>
        <p:spPr bwMode="auto">
          <a:xfrm>
            <a:off x="8689142" y="2878885"/>
            <a:ext cx="1932229" cy="714384"/>
          </a:xfrm>
          <a:prstGeom prst="rect">
            <a:avLst/>
          </a:prstGeom>
          <a:solidFill>
            <a:schemeClr val="bg2">
              <a:lumMod val="90000"/>
            </a:schemeClr>
          </a:solidFill>
          <a:ln>
            <a:solidFill>
              <a:schemeClr val="accent1">
                <a:lumMod val="60000"/>
                <a:lumOff val="40000"/>
              </a:schemeClr>
            </a:solidFill>
            <a:headEnd/>
            <a:tailEnd/>
          </a:ln>
        </p:spPr>
        <p:style>
          <a:lnRef idx="1">
            <a:schemeClr val="accent1"/>
          </a:lnRef>
          <a:fillRef idx="3">
            <a:schemeClr val="accent1"/>
          </a:fillRef>
          <a:effectRef idx="2">
            <a:schemeClr val="accent1"/>
          </a:effectRef>
          <a:fontRef idx="minor">
            <a:schemeClr val="lt1"/>
          </a:fontRef>
        </p:style>
        <p:txBody>
          <a:bodyPr wrap="square" lIns="57607" tIns="28804" rIns="57607" bIns="28804"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s-ES" altLang="es-AR" sz="1400" b="0" i="0" u="none" strike="noStrike" kern="1200" cap="none" spc="0" normalizeH="0" baseline="0" noProof="0" dirty="0" err="1">
                <a:ln>
                  <a:noFill/>
                </a:ln>
                <a:solidFill>
                  <a:srgbClr val="004C97">
                    <a:lumMod val="50000"/>
                  </a:srgbClr>
                </a:solidFill>
                <a:effectLst/>
                <a:uLnTx/>
                <a:uFillTx/>
                <a:latin typeface="Arial" panose="020B0604020202020204"/>
                <a:ea typeface="+mn-ea"/>
                <a:cs typeface="+mn-cs"/>
              </a:rPr>
              <a:t>Compliance</a:t>
            </a:r>
            <a:r>
              <a:rPr kumimoji="0" lang="es-ES" altLang="es-AR" sz="1400" b="0" i="0" u="none" strike="noStrike" kern="1200" cap="none" spc="0" normalizeH="0" baseline="0" noProof="0" dirty="0">
                <a:ln>
                  <a:noFill/>
                </a:ln>
                <a:solidFill>
                  <a:srgbClr val="004C97">
                    <a:lumMod val="50000"/>
                  </a:srgbClr>
                </a:solidFill>
                <a:effectLst/>
                <a:uLnTx/>
                <a:uFillTx/>
                <a:latin typeface="Arial" panose="020B0604020202020204"/>
                <a:ea typeface="+mn-ea"/>
                <a:cs typeface="+mn-cs"/>
              </a:rPr>
              <a:t> </a:t>
            </a:r>
            <a:r>
              <a:rPr kumimoji="0" lang="es-ES" altLang="es-AR" sz="1400" b="0" i="0" u="none" strike="noStrike" kern="1200" cap="none" spc="0" normalizeH="0" baseline="0" noProof="0" dirty="0" err="1">
                <a:ln>
                  <a:noFill/>
                </a:ln>
                <a:solidFill>
                  <a:srgbClr val="004C97">
                    <a:lumMod val="50000"/>
                  </a:srgbClr>
                </a:solidFill>
                <a:effectLst/>
                <a:uLnTx/>
                <a:uFillTx/>
                <a:latin typeface="Arial" panose="020B0604020202020204"/>
                <a:ea typeface="+mn-ea"/>
                <a:cs typeface="+mn-cs"/>
              </a:rPr>
              <a:t>Risk</a:t>
            </a:r>
            <a:r>
              <a:rPr kumimoji="0" lang="es-ES" altLang="es-AR" sz="1400" b="0" i="0" u="none" strike="noStrike" kern="1200" cap="none" spc="0" normalizeH="0" baseline="0" noProof="0" dirty="0">
                <a:ln>
                  <a:noFill/>
                </a:ln>
                <a:solidFill>
                  <a:srgbClr val="004C97">
                    <a:lumMod val="50000"/>
                  </a:srgbClr>
                </a:solidFill>
                <a:effectLst/>
                <a:uLnTx/>
                <a:uFillTx/>
                <a:latin typeface="Arial" panose="020B0604020202020204"/>
                <a:ea typeface="+mn-ea"/>
                <a:cs typeface="+mn-cs"/>
              </a:rPr>
              <a:t> </a:t>
            </a:r>
            <a:r>
              <a:rPr kumimoji="0" lang="es-ES" altLang="es-AR" sz="1400" b="0" i="0" u="none" strike="noStrike" kern="1200" cap="none" spc="0" normalizeH="0" baseline="0" noProof="0" dirty="0" err="1">
                <a:ln>
                  <a:noFill/>
                </a:ln>
                <a:solidFill>
                  <a:srgbClr val="004C97">
                    <a:lumMod val="50000"/>
                  </a:srgbClr>
                </a:solidFill>
                <a:effectLst/>
                <a:uLnTx/>
                <a:uFillTx/>
                <a:latin typeface="Arial" panose="020B0604020202020204"/>
                <a:ea typeface="+mn-ea"/>
                <a:cs typeface="+mn-cs"/>
              </a:rPr>
              <a:t>Register</a:t>
            </a:r>
            <a:endParaRPr kumimoji="0" lang="es-ES" altLang="es-AR" sz="1400" b="0" i="0" u="none" strike="noStrike" kern="1200" cap="none" spc="0" normalizeH="0" baseline="0" noProof="0" dirty="0">
              <a:ln>
                <a:noFill/>
              </a:ln>
              <a:solidFill>
                <a:srgbClr val="004C97">
                  <a:lumMod val="50000"/>
                </a:srgbClr>
              </a:solidFill>
              <a:effectLst/>
              <a:uLnTx/>
              <a:uFillTx/>
              <a:latin typeface="Arial" panose="020B0604020202020204"/>
              <a:ea typeface="+mn-ea"/>
              <a:cs typeface="+mn-cs"/>
            </a:endParaRPr>
          </a:p>
        </p:txBody>
      </p:sp>
      <p:sp>
        <p:nvSpPr>
          <p:cNvPr id="27" name="11 CuadroTexto">
            <a:extLst>
              <a:ext uri="{FF2B5EF4-FFF2-40B4-BE49-F238E27FC236}">
                <a16:creationId xmlns:a16="http://schemas.microsoft.com/office/drawing/2014/main" id="{0807469A-4C03-E7B6-B2AB-4EAD3BF4A085}"/>
              </a:ext>
            </a:extLst>
          </p:cNvPr>
          <p:cNvSpPr txBox="1">
            <a:spLocks noChangeArrowheads="1"/>
          </p:cNvSpPr>
          <p:nvPr/>
        </p:nvSpPr>
        <p:spPr bwMode="auto">
          <a:xfrm>
            <a:off x="8689142" y="3822239"/>
            <a:ext cx="1932229" cy="714384"/>
          </a:xfrm>
          <a:prstGeom prst="rect">
            <a:avLst/>
          </a:prstGeom>
          <a:solidFill>
            <a:schemeClr val="bg2">
              <a:lumMod val="90000"/>
            </a:schemeClr>
          </a:solidFill>
          <a:ln>
            <a:solidFill>
              <a:schemeClr val="accent1">
                <a:lumMod val="60000"/>
                <a:lumOff val="40000"/>
              </a:schemeClr>
            </a:solidFill>
            <a:headEnd/>
            <a:tailEnd/>
          </a:ln>
        </p:spPr>
        <p:style>
          <a:lnRef idx="1">
            <a:schemeClr val="accent1"/>
          </a:lnRef>
          <a:fillRef idx="3">
            <a:schemeClr val="accent1"/>
          </a:fillRef>
          <a:effectRef idx="2">
            <a:schemeClr val="accent1"/>
          </a:effectRef>
          <a:fontRef idx="minor">
            <a:schemeClr val="lt1"/>
          </a:fontRef>
        </p:style>
        <p:txBody>
          <a:bodyPr wrap="square" lIns="57607" tIns="28804" rIns="57607" bIns="28804"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s-ES" altLang="es-AR" sz="1400" b="0" i="0" u="none" strike="noStrike" kern="1200" cap="none" spc="0" normalizeH="0" baseline="0" noProof="0" dirty="0" err="1">
                <a:ln>
                  <a:noFill/>
                </a:ln>
                <a:solidFill>
                  <a:srgbClr val="004C97">
                    <a:lumMod val="50000"/>
                  </a:srgbClr>
                </a:solidFill>
                <a:effectLst/>
                <a:uLnTx/>
                <a:uFillTx/>
                <a:latin typeface="Arial" panose="020B0604020202020204"/>
                <a:ea typeface="+mn-ea"/>
                <a:cs typeface="+mn-cs"/>
              </a:rPr>
              <a:t>Compliance</a:t>
            </a:r>
            <a:r>
              <a:rPr kumimoji="0" lang="es-ES" altLang="es-AR" sz="1400" b="0" i="0" u="none" strike="noStrike" kern="1200" cap="none" spc="0" normalizeH="0" baseline="0" noProof="0" dirty="0">
                <a:ln>
                  <a:noFill/>
                </a:ln>
                <a:solidFill>
                  <a:srgbClr val="004C97">
                    <a:lumMod val="50000"/>
                  </a:srgbClr>
                </a:solidFill>
                <a:effectLst/>
                <a:uLnTx/>
                <a:uFillTx/>
                <a:latin typeface="Arial" panose="020B0604020202020204"/>
                <a:ea typeface="+mn-ea"/>
                <a:cs typeface="+mn-cs"/>
              </a:rPr>
              <a:t> </a:t>
            </a:r>
            <a:r>
              <a:rPr kumimoji="0" lang="es-ES" altLang="es-AR" sz="1400" b="0" i="0" u="none" strike="noStrike" kern="1200" cap="none" spc="0" normalizeH="0" baseline="0" noProof="0" dirty="0" err="1">
                <a:ln>
                  <a:noFill/>
                </a:ln>
                <a:solidFill>
                  <a:srgbClr val="004C97">
                    <a:lumMod val="50000"/>
                  </a:srgbClr>
                </a:solidFill>
                <a:effectLst/>
                <a:uLnTx/>
                <a:uFillTx/>
                <a:latin typeface="Arial" panose="020B0604020202020204"/>
                <a:ea typeface="+mn-ea"/>
                <a:cs typeface="+mn-cs"/>
              </a:rPr>
              <a:t>Improvement</a:t>
            </a:r>
            <a:r>
              <a:rPr kumimoji="0" lang="es-ES" altLang="es-AR" sz="1400" b="0" i="0" u="none" strike="noStrike" kern="1200" cap="none" spc="0" normalizeH="0" baseline="0" noProof="0" dirty="0">
                <a:ln>
                  <a:noFill/>
                </a:ln>
                <a:solidFill>
                  <a:srgbClr val="004C97">
                    <a:lumMod val="50000"/>
                  </a:srgbClr>
                </a:solidFill>
                <a:effectLst/>
                <a:uLnTx/>
                <a:uFillTx/>
                <a:latin typeface="Arial" panose="020B0604020202020204"/>
                <a:ea typeface="+mn-ea"/>
                <a:cs typeface="+mn-cs"/>
              </a:rPr>
              <a:t> </a:t>
            </a:r>
            <a:r>
              <a:rPr kumimoji="0" lang="es-ES" altLang="es-AR" sz="1400" b="0" i="0" u="none" strike="noStrike" kern="1200" cap="none" spc="0" normalizeH="0" baseline="0" noProof="0" dirty="0" err="1">
                <a:ln>
                  <a:noFill/>
                </a:ln>
                <a:solidFill>
                  <a:srgbClr val="004C97">
                    <a:lumMod val="50000"/>
                  </a:srgbClr>
                </a:solidFill>
                <a:effectLst/>
                <a:uLnTx/>
                <a:uFillTx/>
                <a:latin typeface="Arial" panose="020B0604020202020204"/>
                <a:ea typeface="+mn-ea"/>
                <a:cs typeface="+mn-cs"/>
              </a:rPr>
              <a:t>Plans</a:t>
            </a:r>
            <a:endParaRPr kumimoji="0" lang="es-ES" altLang="es-AR" sz="1400" b="0" i="0" u="none" strike="noStrike" kern="1200" cap="none" spc="0" normalizeH="0" baseline="0" noProof="0" dirty="0">
              <a:ln>
                <a:noFill/>
              </a:ln>
              <a:solidFill>
                <a:srgbClr val="004C97">
                  <a:lumMod val="50000"/>
                </a:srgbClr>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31303DD3-ACE6-14F5-AB3B-5897E9C01095}"/>
              </a:ext>
            </a:extLst>
          </p:cNvPr>
          <p:cNvSpPr txBox="1"/>
          <p:nvPr/>
        </p:nvSpPr>
        <p:spPr>
          <a:xfrm>
            <a:off x="1672498" y="1206949"/>
            <a:ext cx="2022295" cy="369332"/>
          </a:xfrm>
          <a:prstGeom prst="rect">
            <a:avLst/>
          </a:prstGeom>
          <a:noFill/>
        </p:spPr>
        <p:txBody>
          <a:bodyPr wrap="square">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s-ES" altLang="es-AR" sz="1800" b="1" i="0" u="none" strike="noStrike" kern="1200" cap="none" spc="0" normalizeH="0" baseline="0" noProof="0" dirty="0">
                <a:ln>
                  <a:noFill/>
                </a:ln>
                <a:effectLst/>
                <a:uLnTx/>
                <a:uFillTx/>
                <a:latin typeface="Arial" panose="020B0604020202020204"/>
                <a:ea typeface="+mn-ea"/>
                <a:cs typeface="+mn-cs"/>
              </a:rPr>
              <a:t>INPUTS</a:t>
            </a:r>
          </a:p>
        </p:txBody>
      </p:sp>
      <p:sp>
        <p:nvSpPr>
          <p:cNvPr id="29" name="TextBox 28">
            <a:extLst>
              <a:ext uri="{FF2B5EF4-FFF2-40B4-BE49-F238E27FC236}">
                <a16:creationId xmlns:a16="http://schemas.microsoft.com/office/drawing/2014/main" id="{95EA24EE-106B-DB46-018B-9C67D1212731}"/>
              </a:ext>
            </a:extLst>
          </p:cNvPr>
          <p:cNvSpPr txBox="1"/>
          <p:nvPr/>
        </p:nvSpPr>
        <p:spPr>
          <a:xfrm>
            <a:off x="8644108" y="1267047"/>
            <a:ext cx="2022295" cy="369332"/>
          </a:xfrm>
          <a:prstGeom prst="rect">
            <a:avLst/>
          </a:prstGeom>
          <a:noFill/>
        </p:spPr>
        <p:txBody>
          <a:bodyPr wrap="square">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s-ES" altLang="es-AR" sz="1800" b="1" i="0" u="none" strike="noStrike" kern="1200" cap="none" spc="0" normalizeH="0" baseline="0" noProof="0" dirty="0">
                <a:ln>
                  <a:noFill/>
                </a:ln>
                <a:effectLst/>
                <a:uLnTx/>
                <a:uFillTx/>
                <a:latin typeface="Arial" panose="020B0604020202020204"/>
                <a:ea typeface="+mn-ea"/>
                <a:cs typeface="+mn-cs"/>
              </a:rPr>
              <a:t>OUTPUTS</a:t>
            </a:r>
          </a:p>
        </p:txBody>
      </p:sp>
      <p:sp>
        <p:nvSpPr>
          <p:cNvPr id="30" name="11 CuadroTexto">
            <a:extLst>
              <a:ext uri="{FF2B5EF4-FFF2-40B4-BE49-F238E27FC236}">
                <a16:creationId xmlns:a16="http://schemas.microsoft.com/office/drawing/2014/main" id="{3B192E93-CA44-89F6-316D-DFCF3AD87F35}"/>
              </a:ext>
            </a:extLst>
          </p:cNvPr>
          <p:cNvSpPr txBox="1">
            <a:spLocks noChangeArrowheads="1"/>
          </p:cNvSpPr>
          <p:nvPr/>
        </p:nvSpPr>
        <p:spPr bwMode="auto">
          <a:xfrm>
            <a:off x="4792301" y="2748430"/>
            <a:ext cx="3014562" cy="1979518"/>
          </a:xfrm>
          <a:prstGeom prst="rect">
            <a:avLst/>
          </a:prstGeom>
          <a:solidFill>
            <a:schemeClr val="accent1">
              <a:lumMod val="50000"/>
            </a:schemeClr>
          </a:solidFill>
          <a:ln>
            <a:solidFill>
              <a:schemeClr val="accent1">
                <a:lumMod val="60000"/>
                <a:lumOff val="40000"/>
              </a:schemeClr>
            </a:solidFill>
            <a:headEnd/>
            <a:tailEnd/>
          </a:ln>
        </p:spPr>
        <p:style>
          <a:lnRef idx="1">
            <a:schemeClr val="accent1"/>
          </a:lnRef>
          <a:fillRef idx="3">
            <a:schemeClr val="accent1"/>
          </a:fillRef>
          <a:effectRef idx="2">
            <a:schemeClr val="accent1"/>
          </a:effectRef>
          <a:fontRef idx="minor">
            <a:schemeClr val="lt1"/>
          </a:fontRef>
        </p:style>
        <p:txBody>
          <a:bodyPr wrap="square" lIns="57607" tIns="28804" rIns="57607" bIns="28804"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s-ES" altLang="es-AR" sz="1400" b="1" i="0" u="none" strike="noStrike" kern="1200" cap="none" spc="0" normalizeH="0" baseline="0" noProof="0" dirty="0">
                <a:ln>
                  <a:noFill/>
                </a:ln>
                <a:solidFill>
                  <a:srgbClr val="FFC000"/>
                </a:solidFill>
                <a:effectLst/>
                <a:uLnTx/>
                <a:uFillTx/>
                <a:latin typeface="Arial" panose="020B0604020202020204"/>
                <a:ea typeface="+mn-ea"/>
                <a:cs typeface="+mn-cs"/>
              </a:rPr>
              <a:t>CRM </a:t>
            </a:r>
            <a:r>
              <a:rPr kumimoji="0" lang="es-ES" altLang="es-AR" sz="1400" b="1" i="0" u="none" strike="noStrike" kern="1200" cap="none" spc="0" normalizeH="0" baseline="0" noProof="0" dirty="0" err="1">
                <a:ln>
                  <a:noFill/>
                </a:ln>
                <a:solidFill>
                  <a:srgbClr val="FFC000"/>
                </a:solidFill>
                <a:effectLst/>
                <a:uLnTx/>
                <a:uFillTx/>
                <a:latin typeface="Arial" panose="020B0604020202020204"/>
                <a:ea typeface="+mn-ea"/>
                <a:cs typeface="+mn-cs"/>
              </a:rPr>
              <a:t>Process</a:t>
            </a:r>
            <a:endParaRPr kumimoji="0" lang="es-ES" altLang="es-AR" sz="1400" b="1" i="0" u="none" strike="noStrike" kern="1200" cap="none" spc="0" normalizeH="0" baseline="0" noProof="0" dirty="0">
              <a:ln>
                <a:noFill/>
              </a:ln>
              <a:solidFill>
                <a:srgbClr val="FFC000"/>
              </a:solidFill>
              <a:effectLst/>
              <a:uLnTx/>
              <a:uFillTx/>
              <a:latin typeface="Arial" panose="020B0604020202020204"/>
              <a:ea typeface="+mn-ea"/>
              <a:cs typeface="+mn-cs"/>
            </a:endParaRPr>
          </a:p>
          <a:p>
            <a:pPr marL="160337" marR="0" lvl="0" indent="0" algn="ctr" defTabSz="914314" rtl="0" eaLnBrk="1" fontAlgn="auto" latinLnBrk="0" hangingPunct="1">
              <a:lnSpc>
                <a:spcPct val="100000"/>
              </a:lnSpc>
              <a:spcBef>
                <a:spcPts val="0"/>
              </a:spcBef>
              <a:spcAft>
                <a:spcPts val="0"/>
              </a:spcAft>
              <a:buClr>
                <a:srgbClr val="FFC000"/>
              </a:buClr>
              <a:buSzTx/>
              <a:buFontTx/>
              <a:buNone/>
              <a:tabLst/>
              <a:defRPr/>
            </a:pPr>
            <a:r>
              <a:rPr kumimoji="0" lang="es-ES" altLang="es-AR" sz="1200" b="0" i="0" u="none" strike="noStrike" kern="1200" cap="none" spc="0" normalizeH="0" baseline="0" noProof="0" dirty="0" err="1">
                <a:ln>
                  <a:noFill/>
                </a:ln>
                <a:solidFill>
                  <a:srgbClr val="FEFEFE"/>
                </a:solidFill>
                <a:effectLst/>
                <a:uLnTx/>
                <a:uFillTx/>
                <a:latin typeface="Arial" panose="020B0604020202020204"/>
                <a:ea typeface="+mn-ea"/>
                <a:cs typeface="+mn-cs"/>
              </a:rPr>
              <a:t>Identify</a:t>
            </a:r>
            <a:r>
              <a:rPr kumimoji="0" lang="es-ES" altLang="es-AR" sz="1200" b="0" i="0" u="none" strike="noStrike" kern="1200" cap="none" spc="0" normalizeH="0" baseline="0" noProof="0" dirty="0">
                <a:ln>
                  <a:noFill/>
                </a:ln>
                <a:solidFill>
                  <a:srgbClr val="FEFEFE"/>
                </a:solidFill>
                <a:effectLst/>
                <a:uLnTx/>
                <a:uFillTx/>
                <a:latin typeface="Arial" panose="020B0604020202020204"/>
                <a:ea typeface="+mn-ea"/>
                <a:cs typeface="+mn-cs"/>
              </a:rPr>
              <a:t> </a:t>
            </a:r>
            <a:r>
              <a:rPr kumimoji="0" lang="es-ES" altLang="es-AR" sz="1200" b="0" i="0" u="none" strike="noStrike" kern="1200" cap="none" spc="0" normalizeH="0" baseline="0" noProof="0" dirty="0" err="1">
                <a:ln>
                  <a:noFill/>
                </a:ln>
                <a:solidFill>
                  <a:srgbClr val="FEFEFE"/>
                </a:solidFill>
                <a:effectLst/>
                <a:uLnTx/>
                <a:uFillTx/>
                <a:latin typeface="Arial" panose="020B0604020202020204"/>
                <a:ea typeface="+mn-ea"/>
                <a:cs typeface="+mn-cs"/>
              </a:rPr>
              <a:t>Risks</a:t>
            </a:r>
            <a:endParaRPr kumimoji="0" lang="es-ES" altLang="es-AR" sz="1200" b="0" i="0" u="none" strike="noStrike" kern="1200" cap="none" spc="0" normalizeH="0" baseline="0" noProof="0" dirty="0">
              <a:ln>
                <a:noFill/>
              </a:ln>
              <a:solidFill>
                <a:srgbClr val="FEFEFE"/>
              </a:solidFill>
              <a:effectLst/>
              <a:uLnTx/>
              <a:uFillTx/>
              <a:latin typeface="Arial" panose="020B0604020202020204"/>
              <a:ea typeface="+mn-ea"/>
              <a:cs typeface="+mn-cs"/>
            </a:endParaRPr>
          </a:p>
          <a:p>
            <a:pPr marL="160337" marR="0" lvl="0" indent="0" algn="ctr" defTabSz="914314" rtl="0" eaLnBrk="1" fontAlgn="auto" latinLnBrk="0" hangingPunct="1">
              <a:lnSpc>
                <a:spcPct val="100000"/>
              </a:lnSpc>
              <a:spcBef>
                <a:spcPts val="0"/>
              </a:spcBef>
              <a:spcAft>
                <a:spcPts val="0"/>
              </a:spcAft>
              <a:buClr>
                <a:srgbClr val="FFC000"/>
              </a:buClr>
              <a:buSzTx/>
              <a:buFontTx/>
              <a:buNone/>
              <a:tabLst/>
              <a:defRPr/>
            </a:pPr>
            <a:r>
              <a:rPr kumimoji="0" lang="es-ES" altLang="es-AR" sz="1200" b="0" i="0" u="none" strike="noStrike" kern="1200" cap="none" spc="0" normalizeH="0" baseline="0" noProof="0" dirty="0" err="1">
                <a:ln>
                  <a:noFill/>
                </a:ln>
                <a:solidFill>
                  <a:srgbClr val="FEFEFE"/>
                </a:solidFill>
                <a:effectLst/>
                <a:uLnTx/>
                <a:uFillTx/>
                <a:latin typeface="Arial" panose="020B0604020202020204"/>
                <a:ea typeface="+mn-ea"/>
                <a:cs typeface="+mn-cs"/>
              </a:rPr>
              <a:t>Assess</a:t>
            </a:r>
            <a:r>
              <a:rPr kumimoji="0" lang="es-ES" altLang="es-AR" sz="1200" b="0" i="0" u="none" strike="noStrike" kern="1200" cap="none" spc="0" normalizeH="0" baseline="0" noProof="0" dirty="0">
                <a:ln>
                  <a:noFill/>
                </a:ln>
                <a:solidFill>
                  <a:srgbClr val="FEFEFE"/>
                </a:solidFill>
                <a:effectLst/>
                <a:uLnTx/>
                <a:uFillTx/>
                <a:latin typeface="Arial" panose="020B0604020202020204"/>
                <a:ea typeface="+mn-ea"/>
                <a:cs typeface="+mn-cs"/>
              </a:rPr>
              <a:t> and </a:t>
            </a:r>
            <a:r>
              <a:rPr kumimoji="0" lang="es-ES" altLang="es-AR" sz="1200" b="0" i="0" u="none" strike="noStrike" kern="1200" cap="none" spc="0" normalizeH="0" baseline="0" noProof="0" dirty="0" err="1">
                <a:ln>
                  <a:noFill/>
                </a:ln>
                <a:solidFill>
                  <a:srgbClr val="FEFEFE"/>
                </a:solidFill>
                <a:effectLst/>
                <a:uLnTx/>
                <a:uFillTx/>
                <a:latin typeface="Arial" panose="020B0604020202020204"/>
                <a:ea typeface="+mn-ea"/>
                <a:cs typeface="+mn-cs"/>
              </a:rPr>
              <a:t>Prioritize</a:t>
            </a:r>
            <a:r>
              <a:rPr kumimoji="0" lang="es-ES" altLang="es-AR" sz="1200" b="0" i="0" u="none" strike="noStrike" kern="1200" cap="none" spc="0" normalizeH="0" baseline="0" noProof="0" dirty="0">
                <a:ln>
                  <a:noFill/>
                </a:ln>
                <a:solidFill>
                  <a:srgbClr val="FEFEFE"/>
                </a:solidFill>
                <a:effectLst/>
                <a:uLnTx/>
                <a:uFillTx/>
                <a:latin typeface="Arial" panose="020B0604020202020204"/>
                <a:ea typeface="+mn-ea"/>
                <a:cs typeface="+mn-cs"/>
              </a:rPr>
              <a:t> </a:t>
            </a:r>
            <a:r>
              <a:rPr kumimoji="0" lang="es-ES" altLang="es-AR" sz="1200" b="0" i="0" u="none" strike="noStrike" kern="1200" cap="none" spc="0" normalizeH="0" baseline="0" noProof="0" dirty="0" err="1">
                <a:ln>
                  <a:noFill/>
                </a:ln>
                <a:solidFill>
                  <a:srgbClr val="FEFEFE"/>
                </a:solidFill>
                <a:effectLst/>
                <a:uLnTx/>
                <a:uFillTx/>
                <a:latin typeface="Arial" panose="020B0604020202020204"/>
                <a:ea typeface="+mn-ea"/>
                <a:cs typeface="+mn-cs"/>
              </a:rPr>
              <a:t>Risks</a:t>
            </a:r>
            <a:r>
              <a:rPr kumimoji="0" lang="es-ES" altLang="es-AR" sz="1200" b="0" i="0" u="none" strike="noStrike" kern="1200" cap="none" spc="0" normalizeH="0" baseline="0" noProof="0" dirty="0">
                <a:ln>
                  <a:noFill/>
                </a:ln>
                <a:solidFill>
                  <a:srgbClr val="FEFEFE"/>
                </a:solidFill>
                <a:effectLst/>
                <a:uLnTx/>
                <a:uFillTx/>
                <a:latin typeface="Arial" panose="020B0604020202020204"/>
                <a:ea typeface="+mn-ea"/>
                <a:cs typeface="+mn-cs"/>
              </a:rPr>
              <a:t> </a:t>
            </a:r>
          </a:p>
          <a:p>
            <a:pPr marL="160337" marR="0" lvl="0" indent="0" algn="ctr" defTabSz="914314" rtl="0" eaLnBrk="1" fontAlgn="auto" latinLnBrk="0" hangingPunct="1">
              <a:lnSpc>
                <a:spcPct val="100000"/>
              </a:lnSpc>
              <a:spcBef>
                <a:spcPts val="0"/>
              </a:spcBef>
              <a:spcAft>
                <a:spcPts val="0"/>
              </a:spcAft>
              <a:buClr>
                <a:srgbClr val="FFC000"/>
              </a:buClr>
              <a:buSzTx/>
              <a:buFontTx/>
              <a:buNone/>
              <a:tabLst/>
              <a:defRPr/>
            </a:pPr>
            <a:r>
              <a:rPr kumimoji="0" lang="es-ES" altLang="es-AR" sz="1200" b="0" i="0" u="none" strike="noStrike" kern="1200" cap="none" spc="0" normalizeH="0" baseline="0" noProof="0" dirty="0" err="1">
                <a:ln>
                  <a:noFill/>
                </a:ln>
                <a:solidFill>
                  <a:srgbClr val="FEFEFE"/>
                </a:solidFill>
                <a:effectLst/>
                <a:uLnTx/>
                <a:uFillTx/>
                <a:latin typeface="Arial" panose="020B0604020202020204"/>
                <a:ea typeface="+mn-ea"/>
                <a:cs typeface="+mn-cs"/>
              </a:rPr>
              <a:t>Analyze</a:t>
            </a:r>
            <a:r>
              <a:rPr kumimoji="0" lang="es-ES" altLang="es-AR" sz="1200" b="0" i="0" u="none" strike="noStrike" kern="1200" cap="none" spc="0" normalizeH="0" baseline="0" noProof="0" dirty="0">
                <a:ln>
                  <a:noFill/>
                </a:ln>
                <a:solidFill>
                  <a:srgbClr val="FEFEFE"/>
                </a:solidFill>
                <a:effectLst/>
                <a:uLnTx/>
                <a:uFillTx/>
                <a:latin typeface="Arial" panose="020B0604020202020204"/>
                <a:ea typeface="+mn-ea"/>
                <a:cs typeface="+mn-cs"/>
              </a:rPr>
              <a:t> </a:t>
            </a:r>
            <a:r>
              <a:rPr kumimoji="0" lang="es-ES" altLang="es-AR" sz="1200" b="0" i="0" u="none" strike="noStrike" kern="1200" cap="none" spc="0" normalizeH="0" baseline="0" noProof="0" dirty="0" err="1">
                <a:ln>
                  <a:noFill/>
                </a:ln>
                <a:solidFill>
                  <a:srgbClr val="FEFEFE"/>
                </a:solidFill>
                <a:effectLst/>
                <a:uLnTx/>
                <a:uFillTx/>
                <a:latin typeface="Arial" panose="020B0604020202020204"/>
                <a:ea typeface="+mn-ea"/>
                <a:cs typeface="+mn-cs"/>
              </a:rPr>
              <a:t>Compliance</a:t>
            </a:r>
            <a:r>
              <a:rPr kumimoji="0" lang="es-ES" altLang="es-AR" sz="1200" b="0" i="0" u="none" strike="noStrike" kern="1200" cap="none" spc="0" normalizeH="0" baseline="0" noProof="0" dirty="0">
                <a:ln>
                  <a:noFill/>
                </a:ln>
                <a:solidFill>
                  <a:srgbClr val="FEFEFE"/>
                </a:solidFill>
                <a:effectLst/>
                <a:uLnTx/>
                <a:uFillTx/>
                <a:latin typeface="Arial" panose="020B0604020202020204"/>
                <a:ea typeface="+mn-ea"/>
                <a:cs typeface="+mn-cs"/>
              </a:rPr>
              <a:t> </a:t>
            </a:r>
            <a:r>
              <a:rPr kumimoji="0" lang="es-ES" altLang="es-AR" sz="1200" b="0" i="0" u="none" strike="noStrike" kern="1200" cap="none" spc="0" normalizeH="0" baseline="0" noProof="0" dirty="0" err="1">
                <a:ln>
                  <a:noFill/>
                </a:ln>
                <a:solidFill>
                  <a:srgbClr val="FEFEFE"/>
                </a:solidFill>
                <a:effectLst/>
                <a:uLnTx/>
                <a:uFillTx/>
                <a:latin typeface="Arial" panose="020B0604020202020204"/>
                <a:ea typeface="+mn-ea"/>
                <a:cs typeface="+mn-cs"/>
              </a:rPr>
              <a:t>Behavior</a:t>
            </a:r>
            <a:endParaRPr kumimoji="0" lang="es-ES" altLang="es-AR" sz="1200" b="0" i="0" u="none" strike="noStrike" kern="1200" cap="none" spc="0" normalizeH="0" baseline="0" noProof="0" dirty="0">
              <a:ln>
                <a:noFill/>
              </a:ln>
              <a:solidFill>
                <a:srgbClr val="FEFEFE"/>
              </a:solidFill>
              <a:effectLst/>
              <a:uLnTx/>
              <a:uFillTx/>
              <a:latin typeface="Arial" panose="020B0604020202020204"/>
              <a:ea typeface="+mn-ea"/>
              <a:cs typeface="+mn-cs"/>
            </a:endParaRPr>
          </a:p>
          <a:p>
            <a:pPr marL="160337" marR="0" lvl="0" indent="0" algn="ctr" defTabSz="914314" rtl="0" eaLnBrk="1" fontAlgn="auto" latinLnBrk="0" hangingPunct="1">
              <a:lnSpc>
                <a:spcPct val="100000"/>
              </a:lnSpc>
              <a:spcBef>
                <a:spcPts val="0"/>
              </a:spcBef>
              <a:spcAft>
                <a:spcPts val="0"/>
              </a:spcAft>
              <a:buClr>
                <a:srgbClr val="FFC000"/>
              </a:buClr>
              <a:buSzTx/>
              <a:buFontTx/>
              <a:buNone/>
              <a:tabLst/>
              <a:defRPr/>
            </a:pPr>
            <a:r>
              <a:rPr kumimoji="0" lang="es-ES" altLang="es-AR" sz="1200" b="0" i="0" u="none" strike="noStrike" kern="1200" cap="none" spc="0" normalizeH="0" baseline="0" noProof="0" dirty="0">
                <a:ln>
                  <a:noFill/>
                </a:ln>
                <a:solidFill>
                  <a:srgbClr val="FEFEFE"/>
                </a:solidFill>
                <a:effectLst/>
                <a:uLnTx/>
                <a:uFillTx/>
                <a:latin typeface="Arial" panose="020B0604020202020204"/>
                <a:ea typeface="+mn-ea"/>
                <a:cs typeface="+mn-cs"/>
              </a:rPr>
              <a:t>Determine </a:t>
            </a:r>
            <a:r>
              <a:rPr kumimoji="0" lang="es-ES" altLang="es-AR" sz="1200" b="0" i="0" u="none" strike="noStrike" kern="1200" cap="none" spc="0" normalizeH="0" baseline="0" noProof="0" dirty="0" err="1">
                <a:ln>
                  <a:noFill/>
                </a:ln>
                <a:solidFill>
                  <a:srgbClr val="FEFEFE"/>
                </a:solidFill>
                <a:effectLst/>
                <a:uLnTx/>
                <a:uFillTx/>
                <a:latin typeface="Arial" panose="020B0604020202020204"/>
                <a:ea typeface="+mn-ea"/>
                <a:cs typeface="+mn-cs"/>
              </a:rPr>
              <a:t>Treatment</a:t>
            </a:r>
            <a:r>
              <a:rPr kumimoji="0" lang="es-ES" altLang="es-AR" sz="1200" b="0" i="0" u="none" strike="noStrike" kern="1200" cap="none" spc="0" normalizeH="0" baseline="0" noProof="0" dirty="0">
                <a:ln>
                  <a:noFill/>
                </a:ln>
                <a:solidFill>
                  <a:srgbClr val="FEFEFE"/>
                </a:solidFill>
                <a:effectLst/>
                <a:uLnTx/>
                <a:uFillTx/>
                <a:latin typeface="Arial" panose="020B0604020202020204"/>
                <a:ea typeface="+mn-ea"/>
                <a:cs typeface="+mn-cs"/>
              </a:rPr>
              <a:t> </a:t>
            </a:r>
            <a:r>
              <a:rPr kumimoji="0" lang="es-ES" altLang="es-AR" sz="1200" b="0" i="0" u="none" strike="noStrike" kern="1200" cap="none" spc="0" normalizeH="0" baseline="0" noProof="0" dirty="0" err="1">
                <a:ln>
                  <a:noFill/>
                </a:ln>
                <a:solidFill>
                  <a:srgbClr val="FEFEFE"/>
                </a:solidFill>
                <a:effectLst/>
                <a:uLnTx/>
                <a:uFillTx/>
                <a:latin typeface="Arial" panose="020B0604020202020204"/>
                <a:ea typeface="+mn-ea"/>
                <a:cs typeface="+mn-cs"/>
              </a:rPr>
              <a:t>Strategies</a:t>
            </a:r>
            <a:endParaRPr kumimoji="0" lang="es-ES" altLang="es-AR" sz="1200" b="0" i="0" u="none" strike="noStrike" kern="1200" cap="none" spc="0" normalizeH="0" baseline="0" noProof="0" dirty="0">
              <a:ln>
                <a:noFill/>
              </a:ln>
              <a:solidFill>
                <a:srgbClr val="FEFEFE"/>
              </a:solidFill>
              <a:effectLst/>
              <a:uLnTx/>
              <a:uFillTx/>
              <a:latin typeface="Arial" panose="020B0604020202020204"/>
              <a:ea typeface="+mn-ea"/>
              <a:cs typeface="+mn-cs"/>
            </a:endParaRPr>
          </a:p>
          <a:p>
            <a:pPr marL="160337" marR="0" lvl="0" indent="0" algn="ctr" defTabSz="914314" rtl="0" eaLnBrk="1" fontAlgn="auto" latinLnBrk="0" hangingPunct="1">
              <a:lnSpc>
                <a:spcPct val="100000"/>
              </a:lnSpc>
              <a:spcBef>
                <a:spcPts val="0"/>
              </a:spcBef>
              <a:spcAft>
                <a:spcPts val="0"/>
              </a:spcAft>
              <a:buClr>
                <a:srgbClr val="FFC000"/>
              </a:buClr>
              <a:buSzTx/>
              <a:buFontTx/>
              <a:buNone/>
              <a:tabLst/>
              <a:defRPr/>
            </a:pPr>
            <a:r>
              <a:rPr kumimoji="0" lang="es-ES" altLang="es-AR" sz="1200" b="0" i="0" u="none" strike="noStrike" kern="1200" cap="none" spc="0" normalizeH="0" baseline="0" noProof="0" dirty="0">
                <a:ln>
                  <a:noFill/>
                </a:ln>
                <a:solidFill>
                  <a:srgbClr val="FEFEFE"/>
                </a:solidFill>
                <a:effectLst/>
                <a:uLnTx/>
                <a:uFillTx/>
                <a:latin typeface="Arial" panose="020B0604020202020204"/>
                <a:ea typeface="+mn-ea"/>
                <a:cs typeface="+mn-cs"/>
              </a:rPr>
              <a:t>Plan and </a:t>
            </a:r>
            <a:r>
              <a:rPr kumimoji="0" lang="es-ES" altLang="es-AR" sz="1200" b="0" i="0" u="none" strike="noStrike" kern="1200" cap="none" spc="0" normalizeH="0" baseline="0" noProof="0" dirty="0" err="1">
                <a:ln>
                  <a:noFill/>
                </a:ln>
                <a:solidFill>
                  <a:srgbClr val="FEFEFE"/>
                </a:solidFill>
                <a:effectLst/>
                <a:uLnTx/>
                <a:uFillTx/>
                <a:latin typeface="Arial" panose="020B0604020202020204"/>
                <a:ea typeface="+mn-ea"/>
                <a:cs typeface="+mn-cs"/>
              </a:rPr>
              <a:t>Implement</a:t>
            </a:r>
            <a:r>
              <a:rPr kumimoji="0" lang="es-ES" altLang="es-AR" sz="1200" b="0" i="0" u="none" strike="noStrike" kern="1200" cap="none" spc="0" normalizeH="0" baseline="0" noProof="0" dirty="0">
                <a:ln>
                  <a:noFill/>
                </a:ln>
                <a:solidFill>
                  <a:srgbClr val="FEFEFE"/>
                </a:solidFill>
                <a:effectLst/>
                <a:uLnTx/>
                <a:uFillTx/>
                <a:latin typeface="Arial" panose="020B0604020202020204"/>
                <a:ea typeface="+mn-ea"/>
                <a:cs typeface="+mn-cs"/>
              </a:rPr>
              <a:t> </a:t>
            </a:r>
            <a:r>
              <a:rPr kumimoji="0" lang="es-ES" altLang="es-AR" sz="1200" b="0" i="0" u="none" strike="noStrike" kern="1200" cap="none" spc="0" normalizeH="0" baseline="0" noProof="0" dirty="0" err="1">
                <a:ln>
                  <a:noFill/>
                </a:ln>
                <a:solidFill>
                  <a:srgbClr val="FEFEFE"/>
                </a:solidFill>
                <a:effectLst/>
                <a:uLnTx/>
                <a:uFillTx/>
                <a:latin typeface="Arial" panose="020B0604020202020204"/>
                <a:ea typeface="+mn-ea"/>
                <a:cs typeface="+mn-cs"/>
              </a:rPr>
              <a:t>Strategies</a:t>
            </a:r>
            <a:endParaRPr kumimoji="0" lang="es-ES" altLang="es-AR" sz="1200" b="0" i="0" u="none" strike="noStrike" kern="1200" cap="none" spc="0" normalizeH="0" baseline="0" noProof="0" dirty="0">
              <a:ln>
                <a:noFill/>
              </a:ln>
              <a:solidFill>
                <a:srgbClr val="FEFEFE"/>
              </a:solidFill>
              <a:effectLst/>
              <a:uLnTx/>
              <a:uFillTx/>
              <a:latin typeface="Arial" panose="020B0604020202020204"/>
              <a:ea typeface="+mn-ea"/>
              <a:cs typeface="+mn-cs"/>
            </a:endParaRPr>
          </a:p>
          <a:p>
            <a:pPr marL="160337" marR="0" lvl="0" indent="0" algn="ctr" defTabSz="914314" rtl="0" eaLnBrk="1" fontAlgn="auto" latinLnBrk="0" hangingPunct="1">
              <a:lnSpc>
                <a:spcPct val="100000"/>
              </a:lnSpc>
              <a:spcBef>
                <a:spcPts val="0"/>
              </a:spcBef>
              <a:spcAft>
                <a:spcPts val="0"/>
              </a:spcAft>
              <a:buClr>
                <a:srgbClr val="FFC000"/>
              </a:buClr>
              <a:buSzTx/>
              <a:buFontTx/>
              <a:buNone/>
              <a:tabLst/>
              <a:defRPr/>
            </a:pPr>
            <a:r>
              <a:rPr lang="es-ES" altLang="es-AR" sz="1200" dirty="0">
                <a:solidFill>
                  <a:srgbClr val="FEFEFE"/>
                </a:solidFill>
                <a:latin typeface="Arial" panose="020B0604020202020204"/>
              </a:rPr>
              <a:t>Monitor and </a:t>
            </a:r>
            <a:r>
              <a:rPr lang="es-ES" altLang="es-AR" sz="1200" dirty="0" err="1">
                <a:solidFill>
                  <a:srgbClr val="FEFEFE"/>
                </a:solidFill>
                <a:latin typeface="Arial" panose="020B0604020202020204"/>
              </a:rPr>
              <a:t>Evaluate</a:t>
            </a:r>
            <a:r>
              <a:rPr lang="es-ES" altLang="es-AR" sz="1200" dirty="0">
                <a:solidFill>
                  <a:srgbClr val="FEFEFE"/>
                </a:solidFill>
                <a:latin typeface="Arial" panose="020B0604020202020204"/>
              </a:rPr>
              <a:t> Performance</a:t>
            </a:r>
            <a:endParaRPr kumimoji="0" lang="es-ES" altLang="es-AR" sz="1200" b="0" i="0" u="none" strike="noStrike" kern="1200" cap="none" spc="0" normalizeH="0" baseline="0" noProof="0" dirty="0">
              <a:ln>
                <a:noFill/>
              </a:ln>
              <a:solidFill>
                <a:srgbClr val="FEFEFE"/>
              </a:solidFill>
              <a:effectLst/>
              <a:uLnTx/>
              <a:uFillTx/>
              <a:latin typeface="Arial" panose="020B0604020202020204"/>
              <a:ea typeface="+mn-ea"/>
              <a:cs typeface="+mn-cs"/>
            </a:endParaRPr>
          </a:p>
        </p:txBody>
      </p:sp>
      <p:cxnSp>
        <p:nvCxnSpPr>
          <p:cNvPr id="31" name="Conector angular 34">
            <a:extLst>
              <a:ext uri="{FF2B5EF4-FFF2-40B4-BE49-F238E27FC236}">
                <a16:creationId xmlns:a16="http://schemas.microsoft.com/office/drawing/2014/main" id="{C4AADA9F-2FA3-521B-E306-CCC481824BB3}"/>
              </a:ext>
            </a:extLst>
          </p:cNvPr>
          <p:cNvCxnSpPr>
            <a:cxnSpLocks/>
            <a:stCxn id="9" idx="2"/>
            <a:endCxn id="11" idx="3"/>
          </p:cNvCxnSpPr>
          <p:nvPr/>
        </p:nvCxnSpPr>
        <p:spPr>
          <a:xfrm rot="5400000">
            <a:off x="8341037" y="3865471"/>
            <a:ext cx="423730" cy="2204708"/>
          </a:xfrm>
          <a:prstGeom prst="bentConnector2">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19128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c343fe7-d293-48f8-95a0-508e3568d6db" xsi:nil="true"/>
    <Data xmlns="d937ac56-705c-4625-ab61-edc1520eb985" xsi:nil="true"/>
    <lcf76f155ced4ddcb4097134ff3c332f xmlns="d937ac56-705c-4625-ab61-edc1520eb985">
      <Terms xmlns="http://schemas.microsoft.com/office/infopath/2007/PartnerControls"/>
    </lcf76f155ced4ddcb4097134ff3c332f>
    <Subpasta xmlns="d937ac56-705c-4625-ab61-edc1520eb985" xsi:nil="true"/>
    <Assunto xmlns="d937ac56-705c-4625-ab61-edc1520eb985" xsi:nil="true"/>
    <Autor xmlns="d937ac56-705c-4625-ab61-edc1520eb985" xsi:nil="true"/>
    <_Flow_SignoffStatus xmlns="d937ac56-705c-4625-ab61-edc1520eb985" xsi:nil="true"/>
    <Equipe xmlns="d937ac56-705c-4625-ab61-edc1520eb98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C3FEC7656B2B4FB53BF1E1BF7614E3" ma:contentTypeVersion="26" ma:contentTypeDescription="Create a new document." ma:contentTypeScope="" ma:versionID="79d8c237a563a584c3fd606e2a630fcc">
  <xsd:schema xmlns:xsd="http://www.w3.org/2001/XMLSchema" xmlns:xs="http://www.w3.org/2001/XMLSchema" xmlns:p="http://schemas.microsoft.com/office/2006/metadata/properties" xmlns:ns2="d937ac56-705c-4625-ab61-edc1520eb985" xmlns:ns3="0be60910-ad3f-4f0c-8df7-4fccd397b81c" xmlns:ns4="1c343fe7-d293-48f8-95a0-508e3568d6db" targetNamespace="http://schemas.microsoft.com/office/2006/metadata/properties" ma:root="true" ma:fieldsID="724099317ed21e131d75a74c47282f1c" ns2:_="" ns3:_="" ns4:_="">
    <xsd:import namespace="d937ac56-705c-4625-ab61-edc1520eb985"/>
    <xsd:import namespace="0be60910-ad3f-4f0c-8df7-4fccd397b81c"/>
    <xsd:import namespace="1c343fe7-d293-48f8-95a0-508e3568d6d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Equipe" minOccurs="0"/>
                <xsd:element ref="ns2:Assunto" minOccurs="0"/>
                <xsd:element ref="ns2:Subpasta" minOccurs="0"/>
                <xsd:element ref="ns2:Autor" minOccurs="0"/>
                <xsd:element ref="ns3:SharedWithUsers" minOccurs="0"/>
                <xsd:element ref="ns3:SharedWithDetails" minOccurs="0"/>
                <xsd:element ref="ns4:TaxCatchAll" minOccurs="0"/>
                <xsd:element ref="ns2:lcf76f155ced4ddcb4097134ff3c332f" minOccurs="0"/>
                <xsd:element ref="ns2:Data" minOccurs="0"/>
                <xsd:element ref="ns2:MediaServiceLocation"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7ac56-705c-4625-ab61-edc1520eb9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Equipe" ma:index="18" nillable="true" ma:displayName="Pasta" ma:description="Nome da pasta da Biblioteca Confia" ma:format="Dropdown" ma:internalName="Equipe">
      <xsd:simpleType>
        <xsd:restriction base="dms:Choice">
          <xsd:enumeration value="00. Geral"/>
          <xsd:enumeration value="01. Processo de Trabalho Confia"/>
          <xsd:enumeration value="02. Código de Boas Práticas - CBPT"/>
          <xsd:enumeration value="03. Referencial de Governança Tributária"/>
          <xsd:enumeration value="04. Gerenciamento de Riscos de Conformidade"/>
          <xsd:enumeration value="05. Fórum de Diálogo"/>
          <xsd:enumeration value="06. Estrutura Interna - Centro Confia"/>
          <xsd:enumeration value="07. Capacitação"/>
          <xsd:enumeration value="08. Comunicação"/>
          <xsd:enumeration value="09. Coordenação Administrativa"/>
          <xsd:enumeration value="10. Manual Confia"/>
          <xsd:enumeration value="11. Secretaria Executiva"/>
          <xsd:enumeration value="7. Coordenação Administrativa"/>
          <xsd:enumeration value="8. Manual Confia"/>
          <xsd:enumeration value="0. Geral"/>
        </xsd:restriction>
      </xsd:simpleType>
    </xsd:element>
    <xsd:element name="Assunto" ma:index="19" nillable="true" ma:displayName="Assunto" ma:description="Informar o assunto a que se refere o documento." ma:internalName="Assunto">
      <xsd:simpleType>
        <xsd:restriction base="dms:Text">
          <xsd:maxLength value="255"/>
        </xsd:restriction>
      </xsd:simpleType>
    </xsd:element>
    <xsd:element name="Subpasta" ma:index="20" nillable="true" ma:displayName="Subpasta" ma:description="Nome da subpasta da Biblioteca Confia" ma:format="Dropdown" ma:internalName="Subpasta">
      <xsd:simpleType>
        <xsd:restriction base="dms:Choice">
          <xsd:enumeration value="Digite a Opção 1"/>
          <xsd:enumeration value="Digite a Opção 2"/>
          <xsd:enumeration value="Digite a Opção 3"/>
        </xsd:restriction>
      </xsd:simpleType>
    </xsd:element>
    <xsd:element name="Autor" ma:index="21" nillable="true" ma:displayName="Autor" ma:description="Informe o nome do Autor do documento" ma:internalName="Autor">
      <xsd:simpleType>
        <xsd:restriction base="dms:Text">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bb0a7e8-13cc-4f9e-86a5-04ec5dc485d3" ma:termSetId="09814cd3-568e-fe90-9814-8d621ff8fb84" ma:anchorId="fba54fb3-c3e1-fe81-a776-ca4b69148c4d" ma:open="true" ma:isKeyword="false">
      <xsd:complexType>
        <xsd:sequence>
          <xsd:element ref="pc:Terms" minOccurs="0" maxOccurs="1"/>
        </xsd:sequence>
      </xsd:complexType>
    </xsd:element>
    <xsd:element name="Data" ma:index="27" nillable="true" ma:displayName="Data" ma:format="DateOnly" ma:internalName="Data">
      <xsd:simpleType>
        <xsd:restriction base="dms:DateTime"/>
      </xsd:simpleType>
    </xsd:element>
    <xsd:element name="MediaServiceLocation" ma:index="28" nillable="true" ma:displayName="Location" ma:indexed="true" ma:internalName="MediaServiceLocation" ma:readOnly="true">
      <xsd:simpleType>
        <xsd:restriction base="dms:Text"/>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_Flow_SignoffStatus" ma:index="31"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e60910-ad3f-4f0c-8df7-4fccd397b81c"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343fe7-d293-48f8-95a0-508e3568d6db"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7bc4f232-6e07-4b2c-9ae6-ec7e9a353b55}" ma:internalName="TaxCatchAll" ma:showField="CatchAllData" ma:web="0be60910-ad3f-4f0c-8df7-4fccd397b8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F12150-78BC-46E5-93B5-DCF61C03C891}">
  <ds:schemaRefs>
    <ds:schemaRef ds:uri="http://schemas.microsoft.com/office/2006/metadata/properties"/>
    <ds:schemaRef ds:uri="http://schemas.microsoft.com/office/infopath/2007/PartnerControls"/>
    <ds:schemaRef ds:uri="1c343fe7-d293-48f8-95a0-508e3568d6db"/>
    <ds:schemaRef ds:uri="d937ac56-705c-4625-ab61-edc1520eb985"/>
  </ds:schemaRefs>
</ds:datastoreItem>
</file>

<file path=customXml/itemProps2.xml><?xml version="1.0" encoding="utf-8"?>
<ds:datastoreItem xmlns:ds="http://schemas.openxmlformats.org/officeDocument/2006/customXml" ds:itemID="{546C4C0A-7CF8-4185-810D-916B7C236486}">
  <ds:schemaRefs>
    <ds:schemaRef ds:uri="http://schemas.microsoft.com/sharepoint/v3/contenttype/forms"/>
  </ds:schemaRefs>
</ds:datastoreItem>
</file>

<file path=customXml/itemProps3.xml><?xml version="1.0" encoding="utf-8"?>
<ds:datastoreItem xmlns:ds="http://schemas.openxmlformats.org/officeDocument/2006/customXml" ds:itemID="{122C76A6-1118-4405-8879-F75784A750D7}"/>
</file>

<file path=docProps/app.xml><?xml version="1.0" encoding="utf-8"?>
<Properties xmlns="http://schemas.openxmlformats.org/officeDocument/2006/extended-properties" xmlns:vt="http://schemas.openxmlformats.org/officeDocument/2006/docPropsVTypes">
  <TotalTime>4169</TotalTime>
  <Words>414</Words>
  <Application>Microsoft Office PowerPoint</Application>
  <PresentationFormat>Widescreen</PresentationFormat>
  <Paragraphs>64</Paragraphs>
  <Slides>8</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8</vt:i4>
      </vt:variant>
    </vt:vector>
  </HeadingPairs>
  <TitlesOfParts>
    <vt:vector size="14" baseType="lpstr">
      <vt:lpstr>Aptos</vt:lpstr>
      <vt:lpstr>Aptos Display</vt:lpstr>
      <vt:lpstr>Arial</vt:lpstr>
      <vt:lpstr>Calibri</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Felipe Zaiden Rezende</dc:creator>
  <cp:lastModifiedBy>Virginia Valladares Rodrigues</cp:lastModifiedBy>
  <cp:revision>26</cp:revision>
  <dcterms:created xsi:type="dcterms:W3CDTF">2025-10-30T20:18:02Z</dcterms:created>
  <dcterms:modified xsi:type="dcterms:W3CDTF">2025-12-08T13:29:43Z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07ed86-5dc5-4593-ad03-a8684b843815_Enabled">
    <vt:lpwstr>true</vt:lpwstr>
  </property>
  <property fmtid="{D5CDD505-2E9C-101B-9397-08002B2CF9AE}" pid="3" name="MSIP_Label_0c07ed86-5dc5-4593-ad03-a8684b843815_SetDate">
    <vt:lpwstr>2025-12-02T02:24:59Z</vt:lpwstr>
  </property>
  <property fmtid="{D5CDD505-2E9C-101B-9397-08002B2CF9AE}" pid="4" name="MSIP_Label_0c07ed86-5dc5-4593-ad03-a8684b843815_Method">
    <vt:lpwstr>Standard</vt:lpwstr>
  </property>
  <property fmtid="{D5CDD505-2E9C-101B-9397-08002B2CF9AE}" pid="5" name="MSIP_Label_0c07ed86-5dc5-4593-ad03-a8684b843815_Name">
    <vt:lpwstr>0c07ed86-5dc5-4593-ad03-a8684b843815</vt:lpwstr>
  </property>
  <property fmtid="{D5CDD505-2E9C-101B-9397-08002B2CF9AE}" pid="6" name="MSIP_Label_0c07ed86-5dc5-4593-ad03-a8684b843815_SiteId">
    <vt:lpwstr>8085fa43-302e-45bd-b171-a6648c3b6be7</vt:lpwstr>
  </property>
  <property fmtid="{D5CDD505-2E9C-101B-9397-08002B2CF9AE}" pid="7" name="MSIP_Label_0c07ed86-5dc5-4593-ad03-a8684b843815_ActionId">
    <vt:lpwstr>fa27ae5b-2f61-4593-8f75-8bbf40385ab9</vt:lpwstr>
  </property>
  <property fmtid="{D5CDD505-2E9C-101B-9397-08002B2CF9AE}" pid="8" name="MSIP_Label_0c07ed86-5dc5-4593-ad03-a8684b843815_ContentBits">
    <vt:lpwstr>0</vt:lpwstr>
  </property>
  <property fmtid="{D5CDD505-2E9C-101B-9397-08002B2CF9AE}" pid="9" name="MSIP_Label_0c07ed86-5dc5-4593-ad03-a8684b843815_Tag">
    <vt:lpwstr>10, 3, 0, 1</vt:lpwstr>
  </property>
  <property fmtid="{D5CDD505-2E9C-101B-9397-08002B2CF9AE}" pid="10" name="ContentTypeId">
    <vt:lpwstr>0x01010000C3FEC7656B2B4FB53BF1E1BF7614E3</vt:lpwstr>
  </property>
  <property fmtid="{D5CDD505-2E9C-101B-9397-08002B2CF9AE}" pid="11" name="MediaServiceImageTags">
    <vt:lpwstr/>
  </property>
</Properties>
</file>