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94" r:id="rId5"/>
    <p:sldId id="256" r:id="rId6"/>
    <p:sldId id="259" r:id="rId7"/>
    <p:sldId id="2794" r:id="rId8"/>
    <p:sldId id="302" r:id="rId9"/>
    <p:sldId id="313" r:id="rId10"/>
    <p:sldId id="2781" r:id="rId11"/>
    <p:sldId id="315" r:id="rId12"/>
    <p:sldId id="2760" r:id="rId13"/>
    <p:sldId id="2766" r:id="rId14"/>
    <p:sldId id="2793" r:id="rId15"/>
    <p:sldId id="308" r:id="rId16"/>
    <p:sldId id="307" r:id="rId17"/>
    <p:sldId id="267" r:id="rId18"/>
  </p:sldIdLst>
  <p:sldSz cx="9753600" cy="5851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58" autoAdjust="0"/>
  </p:normalViewPr>
  <p:slideViewPr>
    <p:cSldViewPr snapToGrid="0">
      <p:cViewPr varScale="1">
        <p:scale>
          <a:sx n="111" d="100"/>
          <a:sy n="111" d="100"/>
        </p:scale>
        <p:origin x="14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86D8E-6F5F-4ABB-8E00-C145E734320A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295305D1-BFE8-428F-A6AA-D597F9FC744E}">
      <dgm:prSet phldrT="[Texto]"/>
      <dgm:spPr/>
      <dgm:t>
        <a:bodyPr/>
        <a:lstStyle/>
        <a:p>
          <a:r>
            <a:rPr lang="en-GB" err="1"/>
            <a:t>Alinhar</a:t>
          </a:r>
          <a:endParaRPr lang="en-GB"/>
        </a:p>
      </dgm:t>
    </dgm:pt>
    <dgm:pt modelId="{6C78C845-041B-4D8B-9F3B-9F8D0C717209}" type="parTrans" cxnId="{27D4C568-485A-416C-8250-446A86CFC91F}">
      <dgm:prSet/>
      <dgm:spPr/>
      <dgm:t>
        <a:bodyPr/>
        <a:lstStyle/>
        <a:p>
          <a:endParaRPr lang="en-GB"/>
        </a:p>
      </dgm:t>
    </dgm:pt>
    <dgm:pt modelId="{D1BB42A3-AC12-4765-801A-2478805A9F30}" type="sibTrans" cxnId="{27D4C568-485A-416C-8250-446A86CFC91F}">
      <dgm:prSet/>
      <dgm:spPr/>
      <dgm:t>
        <a:bodyPr/>
        <a:lstStyle/>
        <a:p>
          <a:endParaRPr lang="en-GB"/>
        </a:p>
      </dgm:t>
    </dgm:pt>
    <dgm:pt modelId="{46B1EA52-CAF3-45C1-8737-8A7BD2590D3E}">
      <dgm:prSet phldrT="[Texto]"/>
      <dgm:spPr/>
      <dgm:t>
        <a:bodyPr/>
        <a:lstStyle/>
        <a:p>
          <a:r>
            <a:rPr lang="en-GB" err="1"/>
            <a:t>Desenhar</a:t>
          </a:r>
          <a:endParaRPr lang="en-GB"/>
        </a:p>
      </dgm:t>
    </dgm:pt>
    <dgm:pt modelId="{E6FB121E-F2E0-4F9A-8506-29480F2E904C}" type="parTrans" cxnId="{692C33AA-94A4-4AEB-8B08-E652FE9620EA}">
      <dgm:prSet/>
      <dgm:spPr/>
      <dgm:t>
        <a:bodyPr/>
        <a:lstStyle/>
        <a:p>
          <a:endParaRPr lang="en-GB"/>
        </a:p>
      </dgm:t>
    </dgm:pt>
    <dgm:pt modelId="{648F33D7-167C-4DE1-89D2-F10F739D6A7E}" type="sibTrans" cxnId="{692C33AA-94A4-4AEB-8B08-E652FE9620EA}">
      <dgm:prSet/>
      <dgm:spPr/>
      <dgm:t>
        <a:bodyPr/>
        <a:lstStyle/>
        <a:p>
          <a:endParaRPr lang="en-GB"/>
        </a:p>
      </dgm:t>
    </dgm:pt>
    <dgm:pt modelId="{2A4DC436-F455-4585-BAB3-CBBB5AA22AF9}">
      <dgm:prSet phldrT="[Texto]"/>
      <dgm:spPr/>
      <dgm:t>
        <a:bodyPr/>
        <a:lstStyle/>
        <a:p>
          <a:r>
            <a:rPr lang="en-GB" err="1"/>
            <a:t>Testar</a:t>
          </a:r>
          <a:endParaRPr lang="en-GB"/>
        </a:p>
      </dgm:t>
    </dgm:pt>
    <dgm:pt modelId="{4497B3EF-C885-4409-A925-6B308D7DB870}" type="parTrans" cxnId="{CDA396F9-4796-46DB-A4AB-DBC1A379FFA7}">
      <dgm:prSet/>
      <dgm:spPr/>
      <dgm:t>
        <a:bodyPr/>
        <a:lstStyle/>
        <a:p>
          <a:endParaRPr lang="en-GB"/>
        </a:p>
      </dgm:t>
    </dgm:pt>
    <dgm:pt modelId="{04293927-E6A6-42C8-B8B0-9B4287F155B7}" type="sibTrans" cxnId="{CDA396F9-4796-46DB-A4AB-DBC1A379FFA7}">
      <dgm:prSet/>
      <dgm:spPr/>
      <dgm:t>
        <a:bodyPr/>
        <a:lstStyle/>
        <a:p>
          <a:endParaRPr lang="en-GB"/>
        </a:p>
      </dgm:t>
    </dgm:pt>
    <dgm:pt modelId="{EE75BB5E-C00D-4A10-B2FF-7D0BA452C10C}">
      <dgm:prSet phldrT="[Texto]"/>
      <dgm:spPr/>
      <dgm:t>
        <a:bodyPr/>
        <a:lstStyle/>
        <a:p>
          <a:r>
            <a:rPr lang="en-GB" err="1"/>
            <a:t>Implementar</a:t>
          </a:r>
          <a:endParaRPr lang="en-GB"/>
        </a:p>
      </dgm:t>
    </dgm:pt>
    <dgm:pt modelId="{A39E61CB-C03F-43A8-BE3C-A0C35C1AFFFB}" type="parTrans" cxnId="{A1DDF434-F13A-4C8F-AD3A-08806FA8A2F1}">
      <dgm:prSet/>
      <dgm:spPr/>
      <dgm:t>
        <a:bodyPr/>
        <a:lstStyle/>
        <a:p>
          <a:endParaRPr lang="en-GB"/>
        </a:p>
      </dgm:t>
    </dgm:pt>
    <dgm:pt modelId="{5C7B74E6-6598-4E51-A308-5B5076B75E0E}" type="sibTrans" cxnId="{A1DDF434-F13A-4C8F-AD3A-08806FA8A2F1}">
      <dgm:prSet/>
      <dgm:spPr/>
      <dgm:t>
        <a:bodyPr/>
        <a:lstStyle/>
        <a:p>
          <a:endParaRPr lang="en-GB"/>
        </a:p>
      </dgm:t>
    </dgm:pt>
    <dgm:pt modelId="{73EE6BAC-8ACD-43EB-AE40-1492AEE913CC}">
      <dgm:prSet phldrT="[Texto]"/>
      <dgm:spPr/>
      <dgm:t>
        <a:bodyPr/>
        <a:lstStyle/>
        <a:p>
          <a:r>
            <a:rPr lang="en-GB" err="1"/>
            <a:t>Expandir</a:t>
          </a:r>
          <a:endParaRPr lang="en-GB"/>
        </a:p>
      </dgm:t>
    </dgm:pt>
    <dgm:pt modelId="{2FBEBD86-04D8-406F-91A9-9A2FF0172DA3}" type="parTrans" cxnId="{805E663B-0040-4D48-BF78-F5ECC3377B67}">
      <dgm:prSet/>
      <dgm:spPr/>
      <dgm:t>
        <a:bodyPr/>
        <a:lstStyle/>
        <a:p>
          <a:endParaRPr lang="en-GB"/>
        </a:p>
      </dgm:t>
    </dgm:pt>
    <dgm:pt modelId="{DDE94108-0CE5-4EC8-8234-6FC89469ABEA}" type="sibTrans" cxnId="{805E663B-0040-4D48-BF78-F5ECC3377B67}">
      <dgm:prSet/>
      <dgm:spPr/>
      <dgm:t>
        <a:bodyPr/>
        <a:lstStyle/>
        <a:p>
          <a:endParaRPr lang="en-GB"/>
        </a:p>
      </dgm:t>
    </dgm:pt>
    <dgm:pt modelId="{F09960E4-C91B-4813-BD75-56A261ACF212}" type="pres">
      <dgm:prSet presAssocID="{10E86D8E-6F5F-4ABB-8E00-C145E734320A}" presName="Name0" presStyleCnt="0">
        <dgm:presLayoutVars>
          <dgm:dir/>
          <dgm:resizeHandles val="exact"/>
        </dgm:presLayoutVars>
      </dgm:prSet>
      <dgm:spPr/>
    </dgm:pt>
    <dgm:pt modelId="{6C044B09-60E0-443D-A8FF-5678CEBD7DF2}" type="pres">
      <dgm:prSet presAssocID="{295305D1-BFE8-428F-A6AA-D597F9FC744E}" presName="node" presStyleLbl="node1" presStyleIdx="0" presStyleCnt="5">
        <dgm:presLayoutVars>
          <dgm:bulletEnabled val="1"/>
        </dgm:presLayoutVars>
      </dgm:prSet>
      <dgm:spPr/>
    </dgm:pt>
    <dgm:pt modelId="{8E33FDAA-7190-401E-ABE0-AAAB7AEC7FE9}" type="pres">
      <dgm:prSet presAssocID="{D1BB42A3-AC12-4765-801A-2478805A9F30}" presName="sibTrans" presStyleLbl="sibTrans2D1" presStyleIdx="0" presStyleCnt="4"/>
      <dgm:spPr/>
    </dgm:pt>
    <dgm:pt modelId="{31EFE737-7ED3-4C8C-811E-153CD32E5ACF}" type="pres">
      <dgm:prSet presAssocID="{D1BB42A3-AC12-4765-801A-2478805A9F30}" presName="connectorText" presStyleLbl="sibTrans2D1" presStyleIdx="0" presStyleCnt="4"/>
      <dgm:spPr/>
    </dgm:pt>
    <dgm:pt modelId="{BF6F15ED-C07C-445E-9246-ED8F97CA1740}" type="pres">
      <dgm:prSet presAssocID="{46B1EA52-CAF3-45C1-8737-8A7BD2590D3E}" presName="node" presStyleLbl="node1" presStyleIdx="1" presStyleCnt="5">
        <dgm:presLayoutVars>
          <dgm:bulletEnabled val="1"/>
        </dgm:presLayoutVars>
      </dgm:prSet>
      <dgm:spPr/>
    </dgm:pt>
    <dgm:pt modelId="{D32B53FB-9194-407C-ADF5-6CE97BC95F4F}" type="pres">
      <dgm:prSet presAssocID="{648F33D7-167C-4DE1-89D2-F10F739D6A7E}" presName="sibTrans" presStyleLbl="sibTrans2D1" presStyleIdx="1" presStyleCnt="4"/>
      <dgm:spPr/>
    </dgm:pt>
    <dgm:pt modelId="{4E1EFFBD-00C2-4D12-94AA-57D8030C465F}" type="pres">
      <dgm:prSet presAssocID="{648F33D7-167C-4DE1-89D2-F10F739D6A7E}" presName="connectorText" presStyleLbl="sibTrans2D1" presStyleIdx="1" presStyleCnt="4"/>
      <dgm:spPr/>
    </dgm:pt>
    <dgm:pt modelId="{7C9B789C-419C-4B4D-A39E-348233DBAE6D}" type="pres">
      <dgm:prSet presAssocID="{2A4DC436-F455-4585-BAB3-CBBB5AA22AF9}" presName="node" presStyleLbl="node1" presStyleIdx="2" presStyleCnt="5">
        <dgm:presLayoutVars>
          <dgm:bulletEnabled val="1"/>
        </dgm:presLayoutVars>
      </dgm:prSet>
      <dgm:spPr/>
    </dgm:pt>
    <dgm:pt modelId="{3EB1D997-EBBF-460E-B32E-15373CFECD47}" type="pres">
      <dgm:prSet presAssocID="{04293927-E6A6-42C8-B8B0-9B4287F155B7}" presName="sibTrans" presStyleLbl="sibTrans2D1" presStyleIdx="2" presStyleCnt="4"/>
      <dgm:spPr/>
    </dgm:pt>
    <dgm:pt modelId="{A9087178-A501-4307-A865-CD2D723C8AA7}" type="pres">
      <dgm:prSet presAssocID="{04293927-E6A6-42C8-B8B0-9B4287F155B7}" presName="connectorText" presStyleLbl="sibTrans2D1" presStyleIdx="2" presStyleCnt="4"/>
      <dgm:spPr/>
    </dgm:pt>
    <dgm:pt modelId="{C1581303-F06A-4883-931F-A08AB0AA4D0F}" type="pres">
      <dgm:prSet presAssocID="{EE75BB5E-C00D-4A10-B2FF-7D0BA452C10C}" presName="node" presStyleLbl="node1" presStyleIdx="3" presStyleCnt="5">
        <dgm:presLayoutVars>
          <dgm:bulletEnabled val="1"/>
        </dgm:presLayoutVars>
      </dgm:prSet>
      <dgm:spPr/>
    </dgm:pt>
    <dgm:pt modelId="{810044B2-0F42-4E07-898E-80044D754C71}" type="pres">
      <dgm:prSet presAssocID="{5C7B74E6-6598-4E51-A308-5B5076B75E0E}" presName="sibTrans" presStyleLbl="sibTrans2D1" presStyleIdx="3" presStyleCnt="4"/>
      <dgm:spPr/>
    </dgm:pt>
    <dgm:pt modelId="{146599DB-CC09-44A1-A14A-C2F37CC991C8}" type="pres">
      <dgm:prSet presAssocID="{5C7B74E6-6598-4E51-A308-5B5076B75E0E}" presName="connectorText" presStyleLbl="sibTrans2D1" presStyleIdx="3" presStyleCnt="4"/>
      <dgm:spPr/>
    </dgm:pt>
    <dgm:pt modelId="{06DF6937-51A0-40C5-AEBD-C09FC41C9CE2}" type="pres">
      <dgm:prSet presAssocID="{73EE6BAC-8ACD-43EB-AE40-1492AEE913CC}" presName="node" presStyleLbl="node1" presStyleIdx="4" presStyleCnt="5">
        <dgm:presLayoutVars>
          <dgm:bulletEnabled val="1"/>
        </dgm:presLayoutVars>
      </dgm:prSet>
      <dgm:spPr/>
    </dgm:pt>
  </dgm:ptLst>
  <dgm:cxnLst>
    <dgm:cxn modelId="{8A24B916-1730-4CC7-BBBC-F36B1FDEA46B}" type="presOf" srcId="{648F33D7-167C-4DE1-89D2-F10F739D6A7E}" destId="{D32B53FB-9194-407C-ADF5-6CE97BC95F4F}" srcOrd="0" destOrd="0" presId="urn:microsoft.com/office/officeart/2005/8/layout/process1"/>
    <dgm:cxn modelId="{BD3D9F1E-82C0-4199-8934-8D4A08FC8D4A}" type="presOf" srcId="{04293927-E6A6-42C8-B8B0-9B4287F155B7}" destId="{A9087178-A501-4307-A865-CD2D723C8AA7}" srcOrd="1" destOrd="0" presId="urn:microsoft.com/office/officeart/2005/8/layout/process1"/>
    <dgm:cxn modelId="{A1DDF434-F13A-4C8F-AD3A-08806FA8A2F1}" srcId="{10E86D8E-6F5F-4ABB-8E00-C145E734320A}" destId="{EE75BB5E-C00D-4A10-B2FF-7D0BA452C10C}" srcOrd="3" destOrd="0" parTransId="{A39E61CB-C03F-43A8-BE3C-A0C35C1AFFFB}" sibTransId="{5C7B74E6-6598-4E51-A308-5B5076B75E0E}"/>
    <dgm:cxn modelId="{805E663B-0040-4D48-BF78-F5ECC3377B67}" srcId="{10E86D8E-6F5F-4ABB-8E00-C145E734320A}" destId="{73EE6BAC-8ACD-43EB-AE40-1492AEE913CC}" srcOrd="4" destOrd="0" parTransId="{2FBEBD86-04D8-406F-91A9-9A2FF0172DA3}" sibTransId="{DDE94108-0CE5-4EC8-8234-6FC89469ABEA}"/>
    <dgm:cxn modelId="{E2C9D846-550C-4C06-B6D1-00A614FA4FCB}" type="presOf" srcId="{D1BB42A3-AC12-4765-801A-2478805A9F30}" destId="{31EFE737-7ED3-4C8C-811E-153CD32E5ACF}" srcOrd="1" destOrd="0" presId="urn:microsoft.com/office/officeart/2005/8/layout/process1"/>
    <dgm:cxn modelId="{27D4C568-485A-416C-8250-446A86CFC91F}" srcId="{10E86D8E-6F5F-4ABB-8E00-C145E734320A}" destId="{295305D1-BFE8-428F-A6AA-D597F9FC744E}" srcOrd="0" destOrd="0" parTransId="{6C78C845-041B-4D8B-9F3B-9F8D0C717209}" sibTransId="{D1BB42A3-AC12-4765-801A-2478805A9F30}"/>
    <dgm:cxn modelId="{2EF3367E-EA62-45F9-8EE9-67ADD5C2BFD4}" type="presOf" srcId="{04293927-E6A6-42C8-B8B0-9B4287F155B7}" destId="{3EB1D997-EBBF-460E-B32E-15373CFECD47}" srcOrd="0" destOrd="0" presId="urn:microsoft.com/office/officeart/2005/8/layout/process1"/>
    <dgm:cxn modelId="{4D3E2186-F861-4398-B4AB-1AD0E1030D65}" type="presOf" srcId="{46B1EA52-CAF3-45C1-8737-8A7BD2590D3E}" destId="{BF6F15ED-C07C-445E-9246-ED8F97CA1740}" srcOrd="0" destOrd="0" presId="urn:microsoft.com/office/officeart/2005/8/layout/process1"/>
    <dgm:cxn modelId="{DC4404A7-F770-4C49-8206-5F2C720A284C}" type="presOf" srcId="{2A4DC436-F455-4585-BAB3-CBBB5AA22AF9}" destId="{7C9B789C-419C-4B4D-A39E-348233DBAE6D}" srcOrd="0" destOrd="0" presId="urn:microsoft.com/office/officeart/2005/8/layout/process1"/>
    <dgm:cxn modelId="{692C33AA-94A4-4AEB-8B08-E652FE9620EA}" srcId="{10E86D8E-6F5F-4ABB-8E00-C145E734320A}" destId="{46B1EA52-CAF3-45C1-8737-8A7BD2590D3E}" srcOrd="1" destOrd="0" parTransId="{E6FB121E-F2E0-4F9A-8506-29480F2E904C}" sibTransId="{648F33D7-167C-4DE1-89D2-F10F739D6A7E}"/>
    <dgm:cxn modelId="{CFC920C4-1C8D-49B7-82AC-BDC6F47EB71D}" type="presOf" srcId="{5C7B74E6-6598-4E51-A308-5B5076B75E0E}" destId="{146599DB-CC09-44A1-A14A-C2F37CC991C8}" srcOrd="1" destOrd="0" presId="urn:microsoft.com/office/officeart/2005/8/layout/process1"/>
    <dgm:cxn modelId="{18A577C6-9A39-4AA1-9EC7-98EA3B2BE5B2}" type="presOf" srcId="{D1BB42A3-AC12-4765-801A-2478805A9F30}" destId="{8E33FDAA-7190-401E-ABE0-AAAB7AEC7FE9}" srcOrd="0" destOrd="0" presId="urn:microsoft.com/office/officeart/2005/8/layout/process1"/>
    <dgm:cxn modelId="{364AD0C6-033E-41FA-99FA-3CB377A86266}" type="presOf" srcId="{5C7B74E6-6598-4E51-A308-5B5076B75E0E}" destId="{810044B2-0F42-4E07-898E-80044D754C71}" srcOrd="0" destOrd="0" presId="urn:microsoft.com/office/officeart/2005/8/layout/process1"/>
    <dgm:cxn modelId="{342EE3C7-2F05-4434-8397-9D55C6BE51BB}" type="presOf" srcId="{295305D1-BFE8-428F-A6AA-D597F9FC744E}" destId="{6C044B09-60E0-443D-A8FF-5678CEBD7DF2}" srcOrd="0" destOrd="0" presId="urn:microsoft.com/office/officeart/2005/8/layout/process1"/>
    <dgm:cxn modelId="{E319CFCA-FA8B-42E6-8B1A-3CE01E400EA7}" type="presOf" srcId="{10E86D8E-6F5F-4ABB-8E00-C145E734320A}" destId="{F09960E4-C91B-4813-BD75-56A261ACF212}" srcOrd="0" destOrd="0" presId="urn:microsoft.com/office/officeart/2005/8/layout/process1"/>
    <dgm:cxn modelId="{9D4614D7-7C8C-4F0E-B49A-AEF08D5ECF3F}" type="presOf" srcId="{EE75BB5E-C00D-4A10-B2FF-7D0BA452C10C}" destId="{C1581303-F06A-4883-931F-A08AB0AA4D0F}" srcOrd="0" destOrd="0" presId="urn:microsoft.com/office/officeart/2005/8/layout/process1"/>
    <dgm:cxn modelId="{02754EE6-B4CA-4A1B-976D-67E62584C987}" type="presOf" srcId="{648F33D7-167C-4DE1-89D2-F10F739D6A7E}" destId="{4E1EFFBD-00C2-4D12-94AA-57D8030C465F}" srcOrd="1" destOrd="0" presId="urn:microsoft.com/office/officeart/2005/8/layout/process1"/>
    <dgm:cxn modelId="{005453F0-3E94-45C7-9573-CC89A12A1352}" type="presOf" srcId="{73EE6BAC-8ACD-43EB-AE40-1492AEE913CC}" destId="{06DF6937-51A0-40C5-AEBD-C09FC41C9CE2}" srcOrd="0" destOrd="0" presId="urn:microsoft.com/office/officeart/2005/8/layout/process1"/>
    <dgm:cxn modelId="{CDA396F9-4796-46DB-A4AB-DBC1A379FFA7}" srcId="{10E86D8E-6F5F-4ABB-8E00-C145E734320A}" destId="{2A4DC436-F455-4585-BAB3-CBBB5AA22AF9}" srcOrd="2" destOrd="0" parTransId="{4497B3EF-C885-4409-A925-6B308D7DB870}" sibTransId="{04293927-E6A6-42C8-B8B0-9B4287F155B7}"/>
    <dgm:cxn modelId="{9BE20F20-AC69-487D-8D88-23D85849AEA4}" type="presParOf" srcId="{F09960E4-C91B-4813-BD75-56A261ACF212}" destId="{6C044B09-60E0-443D-A8FF-5678CEBD7DF2}" srcOrd="0" destOrd="0" presId="urn:microsoft.com/office/officeart/2005/8/layout/process1"/>
    <dgm:cxn modelId="{835F7887-58D3-42B0-8C79-E6FA0ECF7294}" type="presParOf" srcId="{F09960E4-C91B-4813-BD75-56A261ACF212}" destId="{8E33FDAA-7190-401E-ABE0-AAAB7AEC7FE9}" srcOrd="1" destOrd="0" presId="urn:microsoft.com/office/officeart/2005/8/layout/process1"/>
    <dgm:cxn modelId="{6199C636-513B-42FD-8DE2-09B5E0EEAA59}" type="presParOf" srcId="{8E33FDAA-7190-401E-ABE0-AAAB7AEC7FE9}" destId="{31EFE737-7ED3-4C8C-811E-153CD32E5ACF}" srcOrd="0" destOrd="0" presId="urn:microsoft.com/office/officeart/2005/8/layout/process1"/>
    <dgm:cxn modelId="{7BE4371B-6405-4721-94D0-3BD76B94CF68}" type="presParOf" srcId="{F09960E4-C91B-4813-BD75-56A261ACF212}" destId="{BF6F15ED-C07C-445E-9246-ED8F97CA1740}" srcOrd="2" destOrd="0" presId="urn:microsoft.com/office/officeart/2005/8/layout/process1"/>
    <dgm:cxn modelId="{E132C677-7888-42A6-A330-9CE2EC71334C}" type="presParOf" srcId="{F09960E4-C91B-4813-BD75-56A261ACF212}" destId="{D32B53FB-9194-407C-ADF5-6CE97BC95F4F}" srcOrd="3" destOrd="0" presId="urn:microsoft.com/office/officeart/2005/8/layout/process1"/>
    <dgm:cxn modelId="{D2FBC2C7-BC2B-42AC-BC1C-080BF345B91F}" type="presParOf" srcId="{D32B53FB-9194-407C-ADF5-6CE97BC95F4F}" destId="{4E1EFFBD-00C2-4D12-94AA-57D8030C465F}" srcOrd="0" destOrd="0" presId="urn:microsoft.com/office/officeart/2005/8/layout/process1"/>
    <dgm:cxn modelId="{59C6300A-DF36-45C0-B04B-480C5F6D24C1}" type="presParOf" srcId="{F09960E4-C91B-4813-BD75-56A261ACF212}" destId="{7C9B789C-419C-4B4D-A39E-348233DBAE6D}" srcOrd="4" destOrd="0" presId="urn:microsoft.com/office/officeart/2005/8/layout/process1"/>
    <dgm:cxn modelId="{02F6A580-9BD6-4E7B-96C7-A8F9F7CBD612}" type="presParOf" srcId="{F09960E4-C91B-4813-BD75-56A261ACF212}" destId="{3EB1D997-EBBF-460E-B32E-15373CFECD47}" srcOrd="5" destOrd="0" presId="urn:microsoft.com/office/officeart/2005/8/layout/process1"/>
    <dgm:cxn modelId="{FDB78A86-7217-464F-84AB-AAF8591A809E}" type="presParOf" srcId="{3EB1D997-EBBF-460E-B32E-15373CFECD47}" destId="{A9087178-A501-4307-A865-CD2D723C8AA7}" srcOrd="0" destOrd="0" presId="urn:microsoft.com/office/officeart/2005/8/layout/process1"/>
    <dgm:cxn modelId="{C030F986-4A0B-4D1E-86A0-A33D118A9F3C}" type="presParOf" srcId="{F09960E4-C91B-4813-BD75-56A261ACF212}" destId="{C1581303-F06A-4883-931F-A08AB0AA4D0F}" srcOrd="6" destOrd="0" presId="urn:microsoft.com/office/officeart/2005/8/layout/process1"/>
    <dgm:cxn modelId="{2F220712-9F71-443E-BE2B-266C3D8F36CB}" type="presParOf" srcId="{F09960E4-C91B-4813-BD75-56A261ACF212}" destId="{810044B2-0F42-4E07-898E-80044D754C71}" srcOrd="7" destOrd="0" presId="urn:microsoft.com/office/officeart/2005/8/layout/process1"/>
    <dgm:cxn modelId="{3A6A4988-308E-4D98-B5B5-D20D3FF3938D}" type="presParOf" srcId="{810044B2-0F42-4E07-898E-80044D754C71}" destId="{146599DB-CC09-44A1-A14A-C2F37CC991C8}" srcOrd="0" destOrd="0" presId="urn:microsoft.com/office/officeart/2005/8/layout/process1"/>
    <dgm:cxn modelId="{F583AEE8-1DA3-4C8B-A7C9-06349F119F11}" type="presParOf" srcId="{F09960E4-C91B-4813-BD75-56A261ACF212}" destId="{06DF6937-51A0-40C5-AEBD-C09FC41C9CE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E16B44-C8CF-4D77-8915-B327DD1002A4}" type="doc">
      <dgm:prSet loTypeId="urn:microsoft.com/office/officeart/2005/8/layout/radial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9F883E2-BFDE-43CC-B33E-3F1BE5C09C99}">
      <dgm:prSet phldrT="[Texto]" custT="1"/>
      <dgm:spPr/>
      <dgm:t>
        <a:bodyPr/>
        <a:lstStyle/>
        <a:p>
          <a:r>
            <a:rPr lang="pt-BR" sz="2400">
              <a:solidFill>
                <a:srgbClr val="002060"/>
              </a:solidFill>
              <a:latin typeface="Calibri"/>
              <a:cs typeface="Calibri"/>
            </a:rPr>
            <a:t>Fórum de Diálogo</a:t>
          </a:r>
          <a:endParaRPr lang="en-GB" sz="2400">
            <a:solidFill>
              <a:srgbClr val="002060"/>
            </a:solidFill>
            <a:latin typeface="Calibri"/>
            <a:cs typeface="Calibri"/>
          </a:endParaRPr>
        </a:p>
      </dgm:t>
    </dgm:pt>
    <dgm:pt modelId="{93571944-A20F-43EA-8121-A83287589D8A}" type="parTrans" cxnId="{6B9820CE-FDC2-49E2-A332-AE86A5F7094D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0661BB9D-6ED0-4483-89E9-47A5E59E5AF1}" type="sibTrans" cxnId="{6B9820CE-FDC2-49E2-A332-AE86A5F7094D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B871D44A-3873-45C2-B131-CCF15D82A57F}">
      <dgm:prSet phldrT="[Texto]" custT="1"/>
      <dgm:spPr/>
      <dgm:t>
        <a:bodyPr/>
        <a:lstStyle/>
        <a:p>
          <a:r>
            <a:rPr lang="en-GB" sz="1800" err="1">
              <a:solidFill>
                <a:srgbClr val="002060"/>
              </a:solidFill>
              <a:latin typeface="Calibri"/>
              <a:cs typeface="Calibri"/>
            </a:rPr>
            <a:t>Indústria</a:t>
          </a:r>
          <a:endParaRPr lang="en-GB" sz="1800">
            <a:solidFill>
              <a:srgbClr val="002060"/>
            </a:solidFill>
            <a:latin typeface="Calibri"/>
            <a:cs typeface="Calibri"/>
          </a:endParaRPr>
        </a:p>
      </dgm:t>
    </dgm:pt>
    <dgm:pt modelId="{4C3ED2A9-E57F-4249-91B5-514121CB6DC0}" type="parTrans" cxnId="{E3B71133-536E-4F8D-9C4E-CD3BB2323AD1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0DFEA768-92AD-43C1-B58B-68978EB9917D}" type="sibTrans" cxnId="{E3B71133-536E-4F8D-9C4E-CD3BB2323AD1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265CF160-F163-4CBD-BFD0-838A33A18A4D}">
      <dgm:prSet phldrT="[Texto]" custT="1"/>
      <dgm:spPr/>
      <dgm:t>
        <a:bodyPr/>
        <a:lstStyle/>
        <a:p>
          <a:r>
            <a:rPr lang="en-GB" sz="1800" err="1">
              <a:solidFill>
                <a:srgbClr val="002060"/>
              </a:solidFill>
              <a:latin typeface="Calibri"/>
              <a:cs typeface="Calibri"/>
            </a:rPr>
            <a:t>Comércio</a:t>
          </a:r>
          <a:endParaRPr lang="en-GB" sz="1800">
            <a:solidFill>
              <a:srgbClr val="002060"/>
            </a:solidFill>
            <a:latin typeface="Calibri"/>
            <a:cs typeface="Calibri"/>
          </a:endParaRPr>
        </a:p>
      </dgm:t>
    </dgm:pt>
    <dgm:pt modelId="{2EA70053-C8A5-4212-BAE6-77545630CD3B}" type="parTrans" cxnId="{F200877D-857D-4310-AC44-8840ACC70337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E407048A-A8C0-4CFC-B6DC-6B9F4BBC3D77}" type="sibTrans" cxnId="{F200877D-857D-4310-AC44-8840ACC70337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167FEC81-D805-431F-978E-474A232C312A}">
      <dgm:prSet phldrT="[Texto]" custT="1"/>
      <dgm:spPr/>
      <dgm:t>
        <a:bodyPr/>
        <a:lstStyle/>
        <a:p>
          <a:r>
            <a:rPr lang="en-GB" sz="1800" err="1">
              <a:solidFill>
                <a:srgbClr val="002060"/>
              </a:solidFill>
              <a:latin typeface="Calibri"/>
              <a:cs typeface="Calibri"/>
            </a:rPr>
            <a:t>Serviços</a:t>
          </a:r>
          <a:endParaRPr lang="en-GB" sz="1800">
            <a:solidFill>
              <a:srgbClr val="002060"/>
            </a:solidFill>
            <a:latin typeface="Calibri"/>
            <a:cs typeface="Calibri"/>
          </a:endParaRPr>
        </a:p>
      </dgm:t>
    </dgm:pt>
    <dgm:pt modelId="{552285D7-AA44-48B6-A20D-988C9459CE09}" type="parTrans" cxnId="{11F899BF-5934-4764-A921-8AF0E5585606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B7FC97E6-F73F-4AF6-8F05-162F7B0B67EF}" type="sibTrans" cxnId="{11F899BF-5934-4764-A921-8AF0E5585606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6F4B1AA5-7906-41CE-A0D5-9BEA6F5F877D}">
      <dgm:prSet phldrT="[Texto]" custT="1"/>
      <dgm:spPr/>
      <dgm:t>
        <a:bodyPr/>
        <a:lstStyle/>
        <a:p>
          <a:r>
            <a:rPr lang="en-GB" sz="1800">
              <a:solidFill>
                <a:srgbClr val="002060"/>
              </a:solidFill>
              <a:latin typeface="Calibri"/>
              <a:cs typeface="Calibri"/>
            </a:rPr>
            <a:t>Infra-</a:t>
          </a:r>
          <a:r>
            <a:rPr lang="en-GB" sz="1800" err="1">
              <a:solidFill>
                <a:srgbClr val="002060"/>
              </a:solidFill>
              <a:latin typeface="Calibri"/>
              <a:cs typeface="Calibri"/>
            </a:rPr>
            <a:t>estrutura</a:t>
          </a:r>
          <a:endParaRPr lang="en-GB" sz="1800">
            <a:solidFill>
              <a:srgbClr val="002060"/>
            </a:solidFill>
            <a:latin typeface="Calibri"/>
            <a:cs typeface="Calibri"/>
          </a:endParaRPr>
        </a:p>
      </dgm:t>
    </dgm:pt>
    <dgm:pt modelId="{2172CD32-C09C-430B-8D6C-D6F1DAB40B2D}" type="parTrans" cxnId="{CE551C95-6DDE-4612-9017-9765E7B0993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89FF3375-3CF3-4C43-92D4-0190C5649461}" type="sibTrans" cxnId="{CE551C95-6DDE-4612-9017-9765E7B0993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38DD1381-8CCB-44A6-84D9-6B03D846C55E}">
      <dgm:prSet phldrT="[Texto]" custT="1"/>
      <dgm:spPr/>
      <dgm:t>
        <a:bodyPr/>
        <a:lstStyle/>
        <a:p>
          <a:r>
            <a:rPr lang="en-GB" sz="1800" err="1">
              <a:solidFill>
                <a:srgbClr val="002060"/>
              </a:solidFill>
              <a:latin typeface="Calibri"/>
              <a:cs typeface="Calibri"/>
            </a:rPr>
            <a:t>Financeiro</a:t>
          </a:r>
          <a:endParaRPr lang="en-GB" sz="1800">
            <a:solidFill>
              <a:srgbClr val="002060"/>
            </a:solidFill>
            <a:latin typeface="Calibri"/>
            <a:cs typeface="Calibri"/>
          </a:endParaRPr>
        </a:p>
      </dgm:t>
    </dgm:pt>
    <dgm:pt modelId="{F05331EB-8181-47A7-840F-BEAFD5EB3AA3}" type="parTrans" cxnId="{FF6C19FC-F3B6-4DA7-BBCC-304587CCA3DE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825B3FF0-AB01-4715-823D-29B58578C58D}" type="sibTrans" cxnId="{FF6C19FC-F3B6-4DA7-BBCC-304587CCA3DE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5C702FA8-CFA3-47B7-A56D-0169D1C72C95}" type="pres">
      <dgm:prSet presAssocID="{14E16B44-C8CF-4D77-8915-B327DD1002A4}" presName="composite" presStyleCnt="0">
        <dgm:presLayoutVars>
          <dgm:chMax val="1"/>
          <dgm:dir/>
          <dgm:resizeHandles val="exact"/>
        </dgm:presLayoutVars>
      </dgm:prSet>
      <dgm:spPr/>
    </dgm:pt>
    <dgm:pt modelId="{B14E20E7-78BE-46ED-BF34-81A9136A1CC3}" type="pres">
      <dgm:prSet presAssocID="{14E16B44-C8CF-4D77-8915-B327DD1002A4}" presName="radial" presStyleCnt="0">
        <dgm:presLayoutVars>
          <dgm:animLvl val="ctr"/>
        </dgm:presLayoutVars>
      </dgm:prSet>
      <dgm:spPr/>
    </dgm:pt>
    <dgm:pt modelId="{D7E9FF6B-FBA7-4DBA-95FF-D02A174CB43D}" type="pres">
      <dgm:prSet presAssocID="{D9F883E2-BFDE-43CC-B33E-3F1BE5C09C99}" presName="centerShape" presStyleLbl="vennNode1" presStyleIdx="0" presStyleCnt="6"/>
      <dgm:spPr/>
    </dgm:pt>
    <dgm:pt modelId="{8014EC93-C81F-4207-A372-4294E50A7DF8}" type="pres">
      <dgm:prSet presAssocID="{B871D44A-3873-45C2-B131-CCF15D82A57F}" presName="node" presStyleLbl="vennNode1" presStyleIdx="1" presStyleCnt="6" custScaleX="134357" custScaleY="135083">
        <dgm:presLayoutVars>
          <dgm:bulletEnabled val="1"/>
        </dgm:presLayoutVars>
      </dgm:prSet>
      <dgm:spPr/>
    </dgm:pt>
    <dgm:pt modelId="{0F54464D-C533-4E89-866A-0B28949C61E2}" type="pres">
      <dgm:prSet presAssocID="{265CF160-F163-4CBD-BFD0-838A33A18A4D}" presName="node" presStyleLbl="vennNode1" presStyleIdx="2" presStyleCnt="6" custScaleX="134357" custScaleY="135083">
        <dgm:presLayoutVars>
          <dgm:bulletEnabled val="1"/>
        </dgm:presLayoutVars>
      </dgm:prSet>
      <dgm:spPr/>
    </dgm:pt>
    <dgm:pt modelId="{47B5708B-EDCE-4E6A-B0C5-E46A15B7BE98}" type="pres">
      <dgm:prSet presAssocID="{167FEC81-D805-431F-978E-474A232C312A}" presName="node" presStyleLbl="vennNode1" presStyleIdx="3" presStyleCnt="6" custScaleX="134357" custScaleY="135083">
        <dgm:presLayoutVars>
          <dgm:bulletEnabled val="1"/>
        </dgm:presLayoutVars>
      </dgm:prSet>
      <dgm:spPr/>
    </dgm:pt>
    <dgm:pt modelId="{5B5E2FF3-1797-4ABC-A6BD-447DB346EDF1}" type="pres">
      <dgm:prSet presAssocID="{6F4B1AA5-7906-41CE-A0D5-9BEA6F5F877D}" presName="node" presStyleLbl="vennNode1" presStyleIdx="4" presStyleCnt="6" custScaleX="134357" custScaleY="135083">
        <dgm:presLayoutVars>
          <dgm:bulletEnabled val="1"/>
        </dgm:presLayoutVars>
      </dgm:prSet>
      <dgm:spPr/>
    </dgm:pt>
    <dgm:pt modelId="{DC06D7DA-1CE0-497C-BC42-C69F646597A8}" type="pres">
      <dgm:prSet presAssocID="{38DD1381-8CCB-44A6-84D9-6B03D846C55E}" presName="node" presStyleLbl="vennNode1" presStyleIdx="5" presStyleCnt="6" custScaleX="134357" custScaleY="135083">
        <dgm:presLayoutVars>
          <dgm:bulletEnabled val="1"/>
        </dgm:presLayoutVars>
      </dgm:prSet>
      <dgm:spPr/>
    </dgm:pt>
  </dgm:ptLst>
  <dgm:cxnLst>
    <dgm:cxn modelId="{E3B71133-536E-4F8D-9C4E-CD3BB2323AD1}" srcId="{D9F883E2-BFDE-43CC-B33E-3F1BE5C09C99}" destId="{B871D44A-3873-45C2-B131-CCF15D82A57F}" srcOrd="0" destOrd="0" parTransId="{4C3ED2A9-E57F-4249-91B5-514121CB6DC0}" sibTransId="{0DFEA768-92AD-43C1-B58B-68978EB9917D}"/>
    <dgm:cxn modelId="{C914C438-1E06-48DB-B512-A7725132DCCD}" type="presOf" srcId="{D9F883E2-BFDE-43CC-B33E-3F1BE5C09C99}" destId="{D7E9FF6B-FBA7-4DBA-95FF-D02A174CB43D}" srcOrd="0" destOrd="0" presId="urn:microsoft.com/office/officeart/2005/8/layout/radial3"/>
    <dgm:cxn modelId="{F200877D-857D-4310-AC44-8840ACC70337}" srcId="{D9F883E2-BFDE-43CC-B33E-3F1BE5C09C99}" destId="{265CF160-F163-4CBD-BFD0-838A33A18A4D}" srcOrd="1" destOrd="0" parTransId="{2EA70053-C8A5-4212-BAE6-77545630CD3B}" sibTransId="{E407048A-A8C0-4CFC-B6DC-6B9F4BBC3D77}"/>
    <dgm:cxn modelId="{1208B391-68CE-40B9-966D-EDE933DF95D7}" type="presOf" srcId="{14E16B44-C8CF-4D77-8915-B327DD1002A4}" destId="{5C702FA8-CFA3-47B7-A56D-0169D1C72C95}" srcOrd="0" destOrd="0" presId="urn:microsoft.com/office/officeart/2005/8/layout/radial3"/>
    <dgm:cxn modelId="{CE551C95-6DDE-4612-9017-9765E7B0993A}" srcId="{D9F883E2-BFDE-43CC-B33E-3F1BE5C09C99}" destId="{6F4B1AA5-7906-41CE-A0D5-9BEA6F5F877D}" srcOrd="3" destOrd="0" parTransId="{2172CD32-C09C-430B-8D6C-D6F1DAB40B2D}" sibTransId="{89FF3375-3CF3-4C43-92D4-0190C5649461}"/>
    <dgm:cxn modelId="{C5E9509B-9479-4608-82FD-6B39FBF64729}" type="presOf" srcId="{B871D44A-3873-45C2-B131-CCF15D82A57F}" destId="{8014EC93-C81F-4207-A372-4294E50A7DF8}" srcOrd="0" destOrd="0" presId="urn:microsoft.com/office/officeart/2005/8/layout/radial3"/>
    <dgm:cxn modelId="{11F899BF-5934-4764-A921-8AF0E5585606}" srcId="{D9F883E2-BFDE-43CC-B33E-3F1BE5C09C99}" destId="{167FEC81-D805-431F-978E-474A232C312A}" srcOrd="2" destOrd="0" parTransId="{552285D7-AA44-48B6-A20D-988C9459CE09}" sibTransId="{B7FC97E6-F73F-4AF6-8F05-162F7B0B67EF}"/>
    <dgm:cxn modelId="{6B670ACD-7766-4A9C-AB8A-7F027846B997}" type="presOf" srcId="{38DD1381-8CCB-44A6-84D9-6B03D846C55E}" destId="{DC06D7DA-1CE0-497C-BC42-C69F646597A8}" srcOrd="0" destOrd="0" presId="urn:microsoft.com/office/officeart/2005/8/layout/radial3"/>
    <dgm:cxn modelId="{6B9820CE-FDC2-49E2-A332-AE86A5F7094D}" srcId="{14E16B44-C8CF-4D77-8915-B327DD1002A4}" destId="{D9F883E2-BFDE-43CC-B33E-3F1BE5C09C99}" srcOrd="0" destOrd="0" parTransId="{93571944-A20F-43EA-8121-A83287589D8A}" sibTransId="{0661BB9D-6ED0-4483-89E9-47A5E59E5AF1}"/>
    <dgm:cxn modelId="{C61AE1D4-FEFE-4691-B981-FDB37D892BBE}" type="presOf" srcId="{6F4B1AA5-7906-41CE-A0D5-9BEA6F5F877D}" destId="{5B5E2FF3-1797-4ABC-A6BD-447DB346EDF1}" srcOrd="0" destOrd="0" presId="urn:microsoft.com/office/officeart/2005/8/layout/radial3"/>
    <dgm:cxn modelId="{D4AFFEF4-B244-4DCD-9ADD-392DAF91C8DB}" type="presOf" srcId="{167FEC81-D805-431F-978E-474A232C312A}" destId="{47B5708B-EDCE-4E6A-B0C5-E46A15B7BE98}" srcOrd="0" destOrd="0" presId="urn:microsoft.com/office/officeart/2005/8/layout/radial3"/>
    <dgm:cxn modelId="{4C4B04FA-62C4-4C97-BC3C-85C6EA9D1B91}" type="presOf" srcId="{265CF160-F163-4CBD-BFD0-838A33A18A4D}" destId="{0F54464D-C533-4E89-866A-0B28949C61E2}" srcOrd="0" destOrd="0" presId="urn:microsoft.com/office/officeart/2005/8/layout/radial3"/>
    <dgm:cxn modelId="{FF6C19FC-F3B6-4DA7-BBCC-304587CCA3DE}" srcId="{D9F883E2-BFDE-43CC-B33E-3F1BE5C09C99}" destId="{38DD1381-8CCB-44A6-84D9-6B03D846C55E}" srcOrd="4" destOrd="0" parTransId="{F05331EB-8181-47A7-840F-BEAFD5EB3AA3}" sibTransId="{825B3FF0-AB01-4715-823D-29B58578C58D}"/>
    <dgm:cxn modelId="{F929D189-B15C-4AF0-A206-CB5DA4782107}" type="presParOf" srcId="{5C702FA8-CFA3-47B7-A56D-0169D1C72C95}" destId="{B14E20E7-78BE-46ED-BF34-81A9136A1CC3}" srcOrd="0" destOrd="0" presId="urn:microsoft.com/office/officeart/2005/8/layout/radial3"/>
    <dgm:cxn modelId="{A76BA691-DA2D-465B-95A2-9A16B90E2F6A}" type="presParOf" srcId="{B14E20E7-78BE-46ED-BF34-81A9136A1CC3}" destId="{D7E9FF6B-FBA7-4DBA-95FF-D02A174CB43D}" srcOrd="0" destOrd="0" presId="urn:microsoft.com/office/officeart/2005/8/layout/radial3"/>
    <dgm:cxn modelId="{C861C0DD-C896-435A-8613-6E1C43F67FE4}" type="presParOf" srcId="{B14E20E7-78BE-46ED-BF34-81A9136A1CC3}" destId="{8014EC93-C81F-4207-A372-4294E50A7DF8}" srcOrd="1" destOrd="0" presId="urn:microsoft.com/office/officeart/2005/8/layout/radial3"/>
    <dgm:cxn modelId="{BC7A7591-591A-42D5-B4E9-D09E3E9AC9E3}" type="presParOf" srcId="{B14E20E7-78BE-46ED-BF34-81A9136A1CC3}" destId="{0F54464D-C533-4E89-866A-0B28949C61E2}" srcOrd="2" destOrd="0" presId="urn:microsoft.com/office/officeart/2005/8/layout/radial3"/>
    <dgm:cxn modelId="{FAF3ABD9-54C8-404E-A1C3-E647149D1792}" type="presParOf" srcId="{B14E20E7-78BE-46ED-BF34-81A9136A1CC3}" destId="{47B5708B-EDCE-4E6A-B0C5-E46A15B7BE98}" srcOrd="3" destOrd="0" presId="urn:microsoft.com/office/officeart/2005/8/layout/radial3"/>
    <dgm:cxn modelId="{19911327-46C3-43B9-9632-9D1BAA0EA771}" type="presParOf" srcId="{B14E20E7-78BE-46ED-BF34-81A9136A1CC3}" destId="{5B5E2FF3-1797-4ABC-A6BD-447DB346EDF1}" srcOrd="4" destOrd="0" presId="urn:microsoft.com/office/officeart/2005/8/layout/radial3"/>
    <dgm:cxn modelId="{085B0795-311C-40D4-B00B-25F61A78D445}" type="presParOf" srcId="{B14E20E7-78BE-46ED-BF34-81A9136A1CC3}" destId="{DC06D7DA-1CE0-497C-BC42-C69F646597A8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C50E96-255F-4AC4-A4E6-6C2557C28BB1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2C011444-3793-4C01-937C-9BB8A0A4CF7B}">
      <dgm:prSet phldrT="[Texto]" phldr="0"/>
      <dgm:spPr/>
      <dgm:t>
        <a:bodyPr/>
        <a:lstStyle/>
        <a:p>
          <a:r>
            <a:rPr lang="en-US" b="1" noProof="0" dirty="0">
              <a:solidFill>
                <a:srgbClr val="002060"/>
              </a:solidFill>
              <a:latin typeface="+mj-lt"/>
            </a:rPr>
            <a:t>Ponto focal</a:t>
          </a:r>
          <a:endParaRPr lang="en-US" b="1" dirty="0">
            <a:latin typeface="+mj-lt"/>
            <a:ea typeface="+mj-lt"/>
            <a:cs typeface="+mj-lt"/>
          </a:endParaRPr>
        </a:p>
      </dgm:t>
    </dgm:pt>
    <dgm:pt modelId="{9D5AB289-07D9-4F62-BB76-5E6AC3E20CD0}" type="parTrans" cxnId="{8471A3F8-5036-4405-A720-931E80070A5C}">
      <dgm:prSet/>
      <dgm:spPr/>
      <dgm:t>
        <a:bodyPr/>
        <a:lstStyle/>
        <a:p>
          <a:endParaRPr lang="pt-BR" b="1">
            <a:solidFill>
              <a:srgbClr val="002060"/>
            </a:solidFill>
            <a:latin typeface="+mj-lt"/>
          </a:endParaRPr>
        </a:p>
      </dgm:t>
    </dgm:pt>
    <dgm:pt modelId="{00F5CC95-797F-492C-9C86-97929F3BDB25}" type="sibTrans" cxnId="{8471A3F8-5036-4405-A720-931E80070A5C}">
      <dgm:prSet/>
      <dgm:spPr/>
      <dgm:t>
        <a:bodyPr/>
        <a:lstStyle/>
        <a:p>
          <a:endParaRPr lang="pt-BR" b="1">
            <a:solidFill>
              <a:srgbClr val="002060"/>
            </a:solidFill>
            <a:latin typeface="+mj-lt"/>
          </a:endParaRPr>
        </a:p>
      </dgm:t>
    </dgm:pt>
    <dgm:pt modelId="{446AFDFE-F55D-4982-89D7-16B8F39C0A4E}">
      <dgm:prSet phldrT="[Texto]" phldr="0"/>
      <dgm:spPr/>
      <dgm:t>
        <a:bodyPr/>
        <a:lstStyle/>
        <a:p>
          <a:pPr rtl="0"/>
          <a:r>
            <a:rPr lang="en-US" b="1" noProof="0" err="1">
              <a:solidFill>
                <a:srgbClr val="002060"/>
              </a:solidFill>
              <a:latin typeface="+mj-lt"/>
            </a:rPr>
            <a:t>Renovação</a:t>
          </a:r>
          <a:r>
            <a:rPr lang="en-US" b="1" noProof="0">
              <a:solidFill>
                <a:srgbClr val="002060"/>
              </a:solidFill>
              <a:latin typeface="+mj-lt"/>
            </a:rPr>
            <a:t> </a:t>
          </a:r>
          <a:r>
            <a:rPr lang="en-US" b="1" noProof="0" err="1">
              <a:solidFill>
                <a:srgbClr val="002060"/>
              </a:solidFill>
              <a:latin typeface="+mj-lt"/>
            </a:rPr>
            <a:t>cooperativa</a:t>
          </a:r>
          <a:r>
            <a:rPr lang="en-US" b="1" noProof="0">
              <a:solidFill>
                <a:srgbClr val="002060"/>
              </a:solidFill>
              <a:latin typeface="+mj-lt"/>
            </a:rPr>
            <a:t> da CND</a:t>
          </a:r>
        </a:p>
      </dgm:t>
    </dgm:pt>
    <dgm:pt modelId="{B4181864-A6FC-4BAA-8FBB-AEF54B830BC9}" type="parTrans" cxnId="{FD3F1963-371B-48B9-A9C4-57999A3E7895}">
      <dgm:prSet/>
      <dgm:spPr/>
      <dgm:t>
        <a:bodyPr/>
        <a:lstStyle/>
        <a:p>
          <a:endParaRPr lang="pt-BR" b="1">
            <a:solidFill>
              <a:srgbClr val="002060"/>
            </a:solidFill>
            <a:latin typeface="+mj-lt"/>
          </a:endParaRPr>
        </a:p>
      </dgm:t>
    </dgm:pt>
    <dgm:pt modelId="{D2F92130-3304-45FD-904C-5D3257A19121}" type="sibTrans" cxnId="{FD3F1963-371B-48B9-A9C4-57999A3E7895}">
      <dgm:prSet/>
      <dgm:spPr/>
      <dgm:t>
        <a:bodyPr/>
        <a:lstStyle/>
        <a:p>
          <a:endParaRPr lang="pt-BR" b="1">
            <a:solidFill>
              <a:srgbClr val="002060"/>
            </a:solidFill>
            <a:latin typeface="+mj-lt"/>
          </a:endParaRPr>
        </a:p>
      </dgm:t>
    </dgm:pt>
    <dgm:pt modelId="{9FD7A9AD-57E0-42F1-9810-8933017E4BC8}">
      <dgm:prSet phldr="0"/>
      <dgm:spPr/>
      <dgm:t>
        <a:bodyPr/>
        <a:lstStyle/>
        <a:p>
          <a:r>
            <a:rPr lang="en-US" b="1" noProof="0" err="1">
              <a:solidFill>
                <a:srgbClr val="002060"/>
              </a:solidFill>
              <a:latin typeface="+mj-lt"/>
            </a:rPr>
            <a:t>Análise</a:t>
          </a:r>
          <a:r>
            <a:rPr lang="en-US" b="1" noProof="0">
              <a:solidFill>
                <a:srgbClr val="002060"/>
              </a:solidFill>
              <a:latin typeface="+mj-lt"/>
            </a:rPr>
            <a:t> </a:t>
          </a:r>
          <a:r>
            <a:rPr lang="en-US" b="1" noProof="0" err="1">
              <a:solidFill>
                <a:srgbClr val="002060"/>
              </a:solidFill>
              <a:latin typeface="+mj-lt"/>
            </a:rPr>
            <a:t>cooperativa</a:t>
          </a:r>
          <a:r>
            <a:rPr lang="en-US" b="1" noProof="0">
              <a:solidFill>
                <a:srgbClr val="002060"/>
              </a:solidFill>
              <a:latin typeface="+mj-lt"/>
            </a:rPr>
            <a:t> de </a:t>
          </a:r>
          <a:r>
            <a:rPr lang="en-US" b="1" noProof="0" err="1">
              <a:solidFill>
                <a:srgbClr val="002060"/>
              </a:solidFill>
              <a:latin typeface="+mj-lt"/>
            </a:rPr>
            <a:t>questões</a:t>
          </a:r>
          <a:r>
            <a:rPr lang="en-US" b="1" noProof="0">
              <a:solidFill>
                <a:srgbClr val="002060"/>
              </a:solidFill>
              <a:latin typeface="+mj-lt"/>
            </a:rPr>
            <a:t> </a:t>
          </a:r>
          <a:r>
            <a:rPr lang="en-US" b="1" noProof="0" err="1">
              <a:solidFill>
                <a:srgbClr val="002060"/>
              </a:solidFill>
              <a:latin typeface="+mj-lt"/>
            </a:rPr>
            <a:t>fiscais</a:t>
          </a:r>
          <a:endParaRPr lang="en-US" b="1" noProof="0">
            <a:solidFill>
              <a:srgbClr val="002060"/>
            </a:solidFill>
            <a:latin typeface="+mj-lt"/>
          </a:endParaRPr>
        </a:p>
      </dgm:t>
    </dgm:pt>
    <dgm:pt modelId="{2F6A8455-3C4A-4667-8244-FD3BA662059F}" type="parTrans" cxnId="{726AD878-48BF-4897-A2D1-7259D73F817B}">
      <dgm:prSet/>
      <dgm:spPr/>
      <dgm:t>
        <a:bodyPr/>
        <a:lstStyle/>
        <a:p>
          <a:endParaRPr lang="pt-BR" b="1">
            <a:solidFill>
              <a:srgbClr val="002060"/>
            </a:solidFill>
            <a:latin typeface="+mj-lt"/>
          </a:endParaRPr>
        </a:p>
      </dgm:t>
    </dgm:pt>
    <dgm:pt modelId="{AFE6CD32-1459-45A3-B639-824E70BD13FA}" type="sibTrans" cxnId="{726AD878-48BF-4897-A2D1-7259D73F817B}">
      <dgm:prSet/>
      <dgm:spPr/>
      <dgm:t>
        <a:bodyPr/>
        <a:lstStyle/>
        <a:p>
          <a:endParaRPr lang="pt-BR" b="1">
            <a:solidFill>
              <a:srgbClr val="002060"/>
            </a:solidFill>
            <a:latin typeface="+mj-lt"/>
          </a:endParaRPr>
        </a:p>
      </dgm:t>
    </dgm:pt>
    <dgm:pt modelId="{07E56646-4D37-47F4-9105-9F713F5A8593}" type="pres">
      <dgm:prSet presAssocID="{B6C50E96-255F-4AC4-A4E6-6C2557C28BB1}" presName="Name0" presStyleCnt="0">
        <dgm:presLayoutVars>
          <dgm:dir/>
          <dgm:resizeHandles val="exact"/>
        </dgm:presLayoutVars>
      </dgm:prSet>
      <dgm:spPr/>
    </dgm:pt>
    <dgm:pt modelId="{25B97B08-0530-4951-AA16-81563F7117B5}" type="pres">
      <dgm:prSet presAssocID="{2C011444-3793-4C01-937C-9BB8A0A4CF7B}" presName="Name5" presStyleLbl="vennNode1" presStyleIdx="0" presStyleCnt="3" custLinFactNeighborX="-50892" custLinFactNeighborY="2933">
        <dgm:presLayoutVars>
          <dgm:bulletEnabled val="1"/>
        </dgm:presLayoutVars>
      </dgm:prSet>
      <dgm:spPr/>
    </dgm:pt>
    <dgm:pt modelId="{219088D4-D9D1-49AF-8536-E20D1706DBC3}" type="pres">
      <dgm:prSet presAssocID="{00F5CC95-797F-492C-9C86-97929F3BDB25}" presName="space" presStyleCnt="0"/>
      <dgm:spPr/>
    </dgm:pt>
    <dgm:pt modelId="{55F1665E-5D7D-4A42-AE40-45F8B5332142}" type="pres">
      <dgm:prSet presAssocID="{446AFDFE-F55D-4982-89D7-16B8F39C0A4E}" presName="Name5" presStyleLbl="vennNode1" presStyleIdx="1" presStyleCnt="3" custLinFactNeighborX="-10240" custLinFactNeighborY="-653">
        <dgm:presLayoutVars>
          <dgm:bulletEnabled val="1"/>
        </dgm:presLayoutVars>
      </dgm:prSet>
      <dgm:spPr/>
    </dgm:pt>
    <dgm:pt modelId="{F0B3F480-D350-4DE6-A1B8-05432B8EE928}" type="pres">
      <dgm:prSet presAssocID="{D2F92130-3304-45FD-904C-5D3257A19121}" presName="space" presStyleCnt="0"/>
      <dgm:spPr/>
    </dgm:pt>
    <dgm:pt modelId="{E41FD8BC-0CFA-489F-B1B0-EB5743ED3448}" type="pres">
      <dgm:prSet presAssocID="{9FD7A9AD-57E0-42F1-9810-8933017E4BC8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FD3F1963-371B-48B9-A9C4-57999A3E7895}" srcId="{B6C50E96-255F-4AC4-A4E6-6C2557C28BB1}" destId="{446AFDFE-F55D-4982-89D7-16B8F39C0A4E}" srcOrd="1" destOrd="0" parTransId="{B4181864-A6FC-4BAA-8FBB-AEF54B830BC9}" sibTransId="{D2F92130-3304-45FD-904C-5D3257A19121}"/>
    <dgm:cxn modelId="{09E9BD63-FCEA-41CE-AC71-B5D3CA23ED00}" type="presOf" srcId="{9FD7A9AD-57E0-42F1-9810-8933017E4BC8}" destId="{E41FD8BC-0CFA-489F-B1B0-EB5743ED3448}" srcOrd="0" destOrd="0" presId="urn:microsoft.com/office/officeart/2005/8/layout/venn3"/>
    <dgm:cxn modelId="{726AD878-48BF-4897-A2D1-7259D73F817B}" srcId="{B6C50E96-255F-4AC4-A4E6-6C2557C28BB1}" destId="{9FD7A9AD-57E0-42F1-9810-8933017E4BC8}" srcOrd="2" destOrd="0" parTransId="{2F6A8455-3C4A-4667-8244-FD3BA662059F}" sibTransId="{AFE6CD32-1459-45A3-B639-824E70BD13FA}"/>
    <dgm:cxn modelId="{519ECD98-9D70-4CAB-BFE2-1154F15EC59E}" type="presOf" srcId="{446AFDFE-F55D-4982-89D7-16B8F39C0A4E}" destId="{55F1665E-5D7D-4A42-AE40-45F8B5332142}" srcOrd="0" destOrd="0" presId="urn:microsoft.com/office/officeart/2005/8/layout/venn3"/>
    <dgm:cxn modelId="{8EE259B4-0878-43BA-A169-CC7113ABBB51}" type="presOf" srcId="{2C011444-3793-4C01-937C-9BB8A0A4CF7B}" destId="{25B97B08-0530-4951-AA16-81563F7117B5}" srcOrd="0" destOrd="0" presId="urn:microsoft.com/office/officeart/2005/8/layout/venn3"/>
    <dgm:cxn modelId="{8471A3F8-5036-4405-A720-931E80070A5C}" srcId="{B6C50E96-255F-4AC4-A4E6-6C2557C28BB1}" destId="{2C011444-3793-4C01-937C-9BB8A0A4CF7B}" srcOrd="0" destOrd="0" parTransId="{9D5AB289-07D9-4F62-BB76-5E6AC3E20CD0}" sibTransId="{00F5CC95-797F-492C-9C86-97929F3BDB25}"/>
    <dgm:cxn modelId="{D11B5BFE-789B-49A0-B7D3-1666EC8B4E0E}" type="presOf" srcId="{B6C50E96-255F-4AC4-A4E6-6C2557C28BB1}" destId="{07E56646-4D37-47F4-9105-9F713F5A8593}" srcOrd="0" destOrd="0" presId="urn:microsoft.com/office/officeart/2005/8/layout/venn3"/>
    <dgm:cxn modelId="{32549CBD-75F2-40BF-8D0A-9FF443E6F507}" type="presParOf" srcId="{07E56646-4D37-47F4-9105-9F713F5A8593}" destId="{25B97B08-0530-4951-AA16-81563F7117B5}" srcOrd="0" destOrd="0" presId="urn:microsoft.com/office/officeart/2005/8/layout/venn3"/>
    <dgm:cxn modelId="{03C05E1C-5768-46C4-8614-07A36DC6A25D}" type="presParOf" srcId="{07E56646-4D37-47F4-9105-9F713F5A8593}" destId="{219088D4-D9D1-49AF-8536-E20D1706DBC3}" srcOrd="1" destOrd="0" presId="urn:microsoft.com/office/officeart/2005/8/layout/venn3"/>
    <dgm:cxn modelId="{EDB07D35-9D06-43E8-987F-00774EDFC5F1}" type="presParOf" srcId="{07E56646-4D37-47F4-9105-9F713F5A8593}" destId="{55F1665E-5D7D-4A42-AE40-45F8B5332142}" srcOrd="2" destOrd="0" presId="urn:microsoft.com/office/officeart/2005/8/layout/venn3"/>
    <dgm:cxn modelId="{667C24FA-681E-4A40-A606-00A6AF0E90BD}" type="presParOf" srcId="{07E56646-4D37-47F4-9105-9F713F5A8593}" destId="{F0B3F480-D350-4DE6-A1B8-05432B8EE928}" srcOrd="3" destOrd="0" presId="urn:microsoft.com/office/officeart/2005/8/layout/venn3"/>
    <dgm:cxn modelId="{8C131E6D-D4C6-4189-98F7-5ACB6A7DC4D1}" type="presParOf" srcId="{07E56646-4D37-47F4-9105-9F713F5A8593}" destId="{E41FD8BC-0CFA-489F-B1B0-EB5743ED344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44B09-60E0-443D-A8FF-5678CEBD7DF2}">
      <dsp:nvSpPr>
        <dsp:cNvPr id="0" name=""/>
        <dsp:cNvSpPr/>
      </dsp:nvSpPr>
      <dsp:spPr>
        <a:xfrm>
          <a:off x="3905" y="1828757"/>
          <a:ext cx="1210813" cy="72648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err="1"/>
            <a:t>Alinhar</a:t>
          </a:r>
          <a:endParaRPr lang="en-GB" sz="1500" kern="1200"/>
        </a:p>
      </dsp:txBody>
      <dsp:txXfrm>
        <a:off x="25183" y="1850035"/>
        <a:ext cx="1168257" cy="683931"/>
      </dsp:txXfrm>
    </dsp:sp>
    <dsp:sp modelId="{8E33FDAA-7190-401E-ABE0-AAAB7AEC7FE9}">
      <dsp:nvSpPr>
        <dsp:cNvPr id="0" name=""/>
        <dsp:cNvSpPr/>
      </dsp:nvSpPr>
      <dsp:spPr>
        <a:xfrm>
          <a:off x="1335800" y="2041860"/>
          <a:ext cx="256692" cy="30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1335800" y="2101916"/>
        <a:ext cx="179684" cy="180169"/>
      </dsp:txXfrm>
    </dsp:sp>
    <dsp:sp modelId="{BF6F15ED-C07C-445E-9246-ED8F97CA1740}">
      <dsp:nvSpPr>
        <dsp:cNvPr id="0" name=""/>
        <dsp:cNvSpPr/>
      </dsp:nvSpPr>
      <dsp:spPr>
        <a:xfrm>
          <a:off x="1699044" y="1828757"/>
          <a:ext cx="1210813" cy="726487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err="1"/>
            <a:t>Desenhar</a:t>
          </a:r>
          <a:endParaRPr lang="en-GB" sz="1500" kern="1200"/>
        </a:p>
      </dsp:txBody>
      <dsp:txXfrm>
        <a:off x="1720322" y="1850035"/>
        <a:ext cx="1168257" cy="683931"/>
      </dsp:txXfrm>
    </dsp:sp>
    <dsp:sp modelId="{D32B53FB-9194-407C-ADF5-6CE97BC95F4F}">
      <dsp:nvSpPr>
        <dsp:cNvPr id="0" name=""/>
        <dsp:cNvSpPr/>
      </dsp:nvSpPr>
      <dsp:spPr>
        <a:xfrm>
          <a:off x="3030938" y="2041860"/>
          <a:ext cx="256692" cy="30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3030938" y="2101916"/>
        <a:ext cx="179684" cy="180169"/>
      </dsp:txXfrm>
    </dsp:sp>
    <dsp:sp modelId="{7C9B789C-419C-4B4D-A39E-348233DBAE6D}">
      <dsp:nvSpPr>
        <dsp:cNvPr id="0" name=""/>
        <dsp:cNvSpPr/>
      </dsp:nvSpPr>
      <dsp:spPr>
        <a:xfrm>
          <a:off x="3394182" y="1828757"/>
          <a:ext cx="1210813" cy="726487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err="1"/>
            <a:t>Testar</a:t>
          </a:r>
          <a:endParaRPr lang="en-GB" sz="1500" kern="1200"/>
        </a:p>
      </dsp:txBody>
      <dsp:txXfrm>
        <a:off x="3415460" y="1850035"/>
        <a:ext cx="1168257" cy="683931"/>
      </dsp:txXfrm>
    </dsp:sp>
    <dsp:sp modelId="{3EB1D997-EBBF-460E-B32E-15373CFECD47}">
      <dsp:nvSpPr>
        <dsp:cNvPr id="0" name=""/>
        <dsp:cNvSpPr/>
      </dsp:nvSpPr>
      <dsp:spPr>
        <a:xfrm>
          <a:off x="4726076" y="2041860"/>
          <a:ext cx="256692" cy="30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4726076" y="2101916"/>
        <a:ext cx="179684" cy="180169"/>
      </dsp:txXfrm>
    </dsp:sp>
    <dsp:sp modelId="{C1581303-F06A-4883-931F-A08AB0AA4D0F}">
      <dsp:nvSpPr>
        <dsp:cNvPr id="0" name=""/>
        <dsp:cNvSpPr/>
      </dsp:nvSpPr>
      <dsp:spPr>
        <a:xfrm>
          <a:off x="5089320" y="1828757"/>
          <a:ext cx="1210813" cy="726487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err="1"/>
            <a:t>Implementar</a:t>
          </a:r>
          <a:endParaRPr lang="en-GB" sz="1500" kern="1200"/>
        </a:p>
      </dsp:txBody>
      <dsp:txXfrm>
        <a:off x="5110598" y="1850035"/>
        <a:ext cx="1168257" cy="683931"/>
      </dsp:txXfrm>
    </dsp:sp>
    <dsp:sp modelId="{810044B2-0F42-4E07-898E-80044D754C71}">
      <dsp:nvSpPr>
        <dsp:cNvPr id="0" name=""/>
        <dsp:cNvSpPr/>
      </dsp:nvSpPr>
      <dsp:spPr>
        <a:xfrm>
          <a:off x="6421215" y="2041860"/>
          <a:ext cx="256692" cy="30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6421215" y="2101916"/>
        <a:ext cx="179684" cy="180169"/>
      </dsp:txXfrm>
    </dsp:sp>
    <dsp:sp modelId="{06DF6937-51A0-40C5-AEBD-C09FC41C9CE2}">
      <dsp:nvSpPr>
        <dsp:cNvPr id="0" name=""/>
        <dsp:cNvSpPr/>
      </dsp:nvSpPr>
      <dsp:spPr>
        <a:xfrm>
          <a:off x="6784459" y="1828757"/>
          <a:ext cx="1210813" cy="726487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err="1"/>
            <a:t>Expandir</a:t>
          </a:r>
          <a:endParaRPr lang="en-GB" sz="1500" kern="1200"/>
        </a:p>
      </dsp:txBody>
      <dsp:txXfrm>
        <a:off x="6805737" y="1850035"/>
        <a:ext cx="1168257" cy="683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9FF6B-FBA7-4DBA-95FF-D02A174CB43D}">
      <dsp:nvSpPr>
        <dsp:cNvPr id="0" name=""/>
        <dsp:cNvSpPr/>
      </dsp:nvSpPr>
      <dsp:spPr>
        <a:xfrm>
          <a:off x="2434493" y="926258"/>
          <a:ext cx="2147143" cy="214714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>
              <a:solidFill>
                <a:srgbClr val="002060"/>
              </a:solidFill>
              <a:latin typeface="Calibri"/>
              <a:cs typeface="Calibri"/>
            </a:rPr>
            <a:t>Fórum de Diálogo</a:t>
          </a:r>
          <a:endParaRPr lang="en-GB" sz="2400" kern="1200">
            <a:solidFill>
              <a:srgbClr val="002060"/>
            </a:solidFill>
            <a:latin typeface="Calibri"/>
            <a:cs typeface="Calibri"/>
          </a:endParaRPr>
        </a:p>
      </dsp:txBody>
      <dsp:txXfrm>
        <a:off x="2748935" y="1240700"/>
        <a:ext cx="1518259" cy="1518259"/>
      </dsp:txXfrm>
    </dsp:sp>
    <dsp:sp modelId="{8014EC93-C81F-4207-A372-4294E50A7DF8}">
      <dsp:nvSpPr>
        <dsp:cNvPr id="0" name=""/>
        <dsp:cNvSpPr/>
      </dsp:nvSpPr>
      <dsp:spPr>
        <a:xfrm>
          <a:off x="2786856" y="-122076"/>
          <a:ext cx="1442418" cy="1450213"/>
        </a:xfrm>
        <a:prstGeom prst="ellipse">
          <a:avLst/>
        </a:prstGeom>
        <a:solidFill>
          <a:schemeClr val="accent5">
            <a:alpha val="50000"/>
            <a:hueOff val="-1351709"/>
            <a:satOff val="-3484"/>
            <a:lumOff val="-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err="1">
              <a:solidFill>
                <a:srgbClr val="002060"/>
              </a:solidFill>
              <a:latin typeface="Calibri"/>
              <a:cs typeface="Calibri"/>
            </a:rPr>
            <a:t>Indústria</a:t>
          </a:r>
          <a:endParaRPr lang="en-GB" sz="1800" kern="1200">
            <a:solidFill>
              <a:srgbClr val="002060"/>
            </a:solidFill>
            <a:latin typeface="Calibri"/>
            <a:cs typeface="Calibri"/>
          </a:endParaRPr>
        </a:p>
      </dsp:txBody>
      <dsp:txXfrm>
        <a:off x="2998093" y="90303"/>
        <a:ext cx="1019944" cy="1025455"/>
      </dsp:txXfrm>
    </dsp:sp>
    <dsp:sp modelId="{0F54464D-C533-4E89-866A-0B28949C61E2}">
      <dsp:nvSpPr>
        <dsp:cNvPr id="0" name=""/>
        <dsp:cNvSpPr/>
      </dsp:nvSpPr>
      <dsp:spPr>
        <a:xfrm>
          <a:off x="4115291" y="843088"/>
          <a:ext cx="1442418" cy="1450213"/>
        </a:xfrm>
        <a:prstGeom prst="ellipse">
          <a:avLst/>
        </a:prstGeom>
        <a:solidFill>
          <a:schemeClr val="accent5">
            <a:alpha val="50000"/>
            <a:hueOff val="-2703417"/>
            <a:satOff val="-6968"/>
            <a:lumOff val="-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err="1">
              <a:solidFill>
                <a:srgbClr val="002060"/>
              </a:solidFill>
              <a:latin typeface="Calibri"/>
              <a:cs typeface="Calibri"/>
            </a:rPr>
            <a:t>Comércio</a:t>
          </a:r>
          <a:endParaRPr lang="en-GB" sz="1800" kern="1200">
            <a:solidFill>
              <a:srgbClr val="002060"/>
            </a:solidFill>
            <a:latin typeface="Calibri"/>
            <a:cs typeface="Calibri"/>
          </a:endParaRPr>
        </a:p>
      </dsp:txBody>
      <dsp:txXfrm>
        <a:off x="4326528" y="1055467"/>
        <a:ext cx="1019944" cy="1025455"/>
      </dsp:txXfrm>
    </dsp:sp>
    <dsp:sp modelId="{47B5708B-EDCE-4E6A-B0C5-E46A15B7BE98}">
      <dsp:nvSpPr>
        <dsp:cNvPr id="0" name=""/>
        <dsp:cNvSpPr/>
      </dsp:nvSpPr>
      <dsp:spPr>
        <a:xfrm>
          <a:off x="3607874" y="2404758"/>
          <a:ext cx="1442418" cy="1450213"/>
        </a:xfrm>
        <a:prstGeom prst="ellipse">
          <a:avLst/>
        </a:prstGeom>
        <a:solidFill>
          <a:schemeClr val="accent5">
            <a:alpha val="50000"/>
            <a:hueOff val="-4055126"/>
            <a:satOff val="-10451"/>
            <a:lumOff val="-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err="1">
              <a:solidFill>
                <a:srgbClr val="002060"/>
              </a:solidFill>
              <a:latin typeface="Calibri"/>
              <a:cs typeface="Calibri"/>
            </a:rPr>
            <a:t>Serviços</a:t>
          </a:r>
          <a:endParaRPr lang="en-GB" sz="1800" kern="1200">
            <a:solidFill>
              <a:srgbClr val="002060"/>
            </a:solidFill>
            <a:latin typeface="Calibri"/>
            <a:cs typeface="Calibri"/>
          </a:endParaRPr>
        </a:p>
      </dsp:txBody>
      <dsp:txXfrm>
        <a:off x="3819111" y="2617137"/>
        <a:ext cx="1019944" cy="1025455"/>
      </dsp:txXfrm>
    </dsp:sp>
    <dsp:sp modelId="{5B5E2FF3-1797-4ABC-A6BD-447DB346EDF1}">
      <dsp:nvSpPr>
        <dsp:cNvPr id="0" name=""/>
        <dsp:cNvSpPr/>
      </dsp:nvSpPr>
      <dsp:spPr>
        <a:xfrm>
          <a:off x="1965837" y="2404758"/>
          <a:ext cx="1442418" cy="1450213"/>
        </a:xfrm>
        <a:prstGeom prst="ellipse">
          <a:avLst/>
        </a:prstGeom>
        <a:solidFill>
          <a:schemeClr val="accent5">
            <a:alpha val="50000"/>
            <a:hueOff val="-5406834"/>
            <a:satOff val="-13935"/>
            <a:lumOff val="-9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rgbClr val="002060"/>
              </a:solidFill>
              <a:latin typeface="Calibri"/>
              <a:cs typeface="Calibri"/>
            </a:rPr>
            <a:t>Infra-</a:t>
          </a:r>
          <a:r>
            <a:rPr lang="en-GB" sz="1800" kern="1200" err="1">
              <a:solidFill>
                <a:srgbClr val="002060"/>
              </a:solidFill>
              <a:latin typeface="Calibri"/>
              <a:cs typeface="Calibri"/>
            </a:rPr>
            <a:t>estrutura</a:t>
          </a:r>
          <a:endParaRPr lang="en-GB" sz="1800" kern="1200">
            <a:solidFill>
              <a:srgbClr val="002060"/>
            </a:solidFill>
            <a:latin typeface="Calibri"/>
            <a:cs typeface="Calibri"/>
          </a:endParaRPr>
        </a:p>
      </dsp:txBody>
      <dsp:txXfrm>
        <a:off x="2177074" y="2617137"/>
        <a:ext cx="1019944" cy="1025455"/>
      </dsp:txXfrm>
    </dsp:sp>
    <dsp:sp modelId="{DC06D7DA-1CE0-497C-BC42-C69F646597A8}">
      <dsp:nvSpPr>
        <dsp:cNvPr id="0" name=""/>
        <dsp:cNvSpPr/>
      </dsp:nvSpPr>
      <dsp:spPr>
        <a:xfrm>
          <a:off x="1458420" y="843088"/>
          <a:ext cx="1442418" cy="1450213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err="1">
              <a:solidFill>
                <a:srgbClr val="002060"/>
              </a:solidFill>
              <a:latin typeface="Calibri"/>
              <a:cs typeface="Calibri"/>
            </a:rPr>
            <a:t>Financeiro</a:t>
          </a:r>
          <a:endParaRPr lang="en-GB" sz="1800" kern="1200">
            <a:solidFill>
              <a:srgbClr val="002060"/>
            </a:solidFill>
            <a:latin typeface="Calibri"/>
            <a:cs typeface="Calibri"/>
          </a:endParaRPr>
        </a:p>
      </dsp:txBody>
      <dsp:txXfrm>
        <a:off x="1669657" y="1055467"/>
        <a:ext cx="1019944" cy="10254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97B08-0530-4951-AA16-81563F7117B5}">
      <dsp:nvSpPr>
        <dsp:cNvPr id="0" name=""/>
        <dsp:cNvSpPr/>
      </dsp:nvSpPr>
      <dsp:spPr>
        <a:xfrm>
          <a:off x="658840" y="1162"/>
          <a:ext cx="2310088" cy="23100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132" tIns="27940" rIns="127132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dirty="0">
              <a:solidFill>
                <a:srgbClr val="002060"/>
              </a:solidFill>
              <a:latin typeface="+mj-lt"/>
            </a:rPr>
            <a:t>Ponto focal</a:t>
          </a:r>
          <a:endParaRPr lang="en-US" sz="2200" b="1" kern="1200" dirty="0">
            <a:latin typeface="+mj-lt"/>
            <a:ea typeface="+mj-lt"/>
            <a:cs typeface="+mj-lt"/>
          </a:endParaRPr>
        </a:p>
      </dsp:txBody>
      <dsp:txXfrm>
        <a:off x="997145" y="339467"/>
        <a:ext cx="1633478" cy="1633478"/>
      </dsp:txXfrm>
    </dsp:sp>
    <dsp:sp modelId="{55F1665E-5D7D-4A42-AE40-45F8B5332142}">
      <dsp:nvSpPr>
        <dsp:cNvPr id="0" name=""/>
        <dsp:cNvSpPr/>
      </dsp:nvSpPr>
      <dsp:spPr>
        <a:xfrm>
          <a:off x="2694730" y="0"/>
          <a:ext cx="2310088" cy="2310088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132" tIns="27940" rIns="127132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err="1">
              <a:solidFill>
                <a:srgbClr val="002060"/>
              </a:solidFill>
              <a:latin typeface="+mj-lt"/>
            </a:rPr>
            <a:t>Renovação</a:t>
          </a:r>
          <a:r>
            <a:rPr lang="en-US" sz="2200" b="1" kern="1200" noProof="0">
              <a:solidFill>
                <a:srgbClr val="002060"/>
              </a:solidFill>
              <a:latin typeface="+mj-lt"/>
            </a:rPr>
            <a:t> </a:t>
          </a:r>
          <a:r>
            <a:rPr lang="en-US" sz="2200" b="1" kern="1200" noProof="0" err="1">
              <a:solidFill>
                <a:srgbClr val="002060"/>
              </a:solidFill>
              <a:latin typeface="+mj-lt"/>
            </a:rPr>
            <a:t>cooperativa</a:t>
          </a:r>
          <a:r>
            <a:rPr lang="en-US" sz="2200" b="1" kern="1200" noProof="0">
              <a:solidFill>
                <a:srgbClr val="002060"/>
              </a:solidFill>
              <a:latin typeface="+mj-lt"/>
            </a:rPr>
            <a:t> da CND</a:t>
          </a:r>
        </a:p>
      </dsp:txBody>
      <dsp:txXfrm>
        <a:off x="3033035" y="338305"/>
        <a:ext cx="1633478" cy="1633478"/>
      </dsp:txXfrm>
    </dsp:sp>
    <dsp:sp modelId="{E41FD8BC-0CFA-489F-B1B0-EB5743ED3448}">
      <dsp:nvSpPr>
        <dsp:cNvPr id="0" name=""/>
        <dsp:cNvSpPr/>
      </dsp:nvSpPr>
      <dsp:spPr>
        <a:xfrm>
          <a:off x="4590112" y="581"/>
          <a:ext cx="2310088" cy="2310088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132" tIns="27940" rIns="127132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noProof="0" err="1">
              <a:solidFill>
                <a:srgbClr val="002060"/>
              </a:solidFill>
              <a:latin typeface="+mj-lt"/>
            </a:rPr>
            <a:t>Análise</a:t>
          </a:r>
          <a:r>
            <a:rPr lang="en-US" sz="2200" b="1" kern="1200" noProof="0">
              <a:solidFill>
                <a:srgbClr val="002060"/>
              </a:solidFill>
              <a:latin typeface="+mj-lt"/>
            </a:rPr>
            <a:t> </a:t>
          </a:r>
          <a:r>
            <a:rPr lang="en-US" sz="2200" b="1" kern="1200" noProof="0" err="1">
              <a:solidFill>
                <a:srgbClr val="002060"/>
              </a:solidFill>
              <a:latin typeface="+mj-lt"/>
            </a:rPr>
            <a:t>cooperativa</a:t>
          </a:r>
          <a:r>
            <a:rPr lang="en-US" sz="2200" b="1" kern="1200" noProof="0">
              <a:solidFill>
                <a:srgbClr val="002060"/>
              </a:solidFill>
              <a:latin typeface="+mj-lt"/>
            </a:rPr>
            <a:t> de </a:t>
          </a:r>
          <a:r>
            <a:rPr lang="en-US" sz="2200" b="1" kern="1200" noProof="0" err="1">
              <a:solidFill>
                <a:srgbClr val="002060"/>
              </a:solidFill>
              <a:latin typeface="+mj-lt"/>
            </a:rPr>
            <a:t>questões</a:t>
          </a:r>
          <a:r>
            <a:rPr lang="en-US" sz="2200" b="1" kern="1200" noProof="0">
              <a:solidFill>
                <a:srgbClr val="002060"/>
              </a:solidFill>
              <a:latin typeface="+mj-lt"/>
            </a:rPr>
            <a:t> </a:t>
          </a:r>
          <a:r>
            <a:rPr lang="en-US" sz="2200" b="1" kern="1200" noProof="0" err="1">
              <a:solidFill>
                <a:srgbClr val="002060"/>
              </a:solidFill>
              <a:latin typeface="+mj-lt"/>
            </a:rPr>
            <a:t>fiscais</a:t>
          </a:r>
          <a:endParaRPr lang="en-US" sz="2200" b="1" kern="1200" noProof="0">
            <a:solidFill>
              <a:srgbClr val="002060"/>
            </a:solidFill>
            <a:latin typeface="+mj-lt"/>
          </a:endParaRPr>
        </a:p>
      </dsp:txBody>
      <dsp:txXfrm>
        <a:off x="4928417" y="338886"/>
        <a:ext cx="1633478" cy="1633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01DA7-DBA0-45B9-B43A-C9E8C2F2CD6F}" type="datetimeFigureOut">
              <a:t>24/01/2024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80EDD-ED96-466F-ABC0-94EBAE23D3C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367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0EDD-ED96-466F-ABC0-94EBAE23D3C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99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+mj-lt"/>
              <a:buAutoNum type="arabicPeriod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visa dar benefício fiscal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se tem como objetivo primário aumentar arrecadação nem reduzir carga tributária. Isso vem, naturalmente, a partir da melhora dos pontos anteriores.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0EDD-ED96-466F-ABC0-94EBAE23D3C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1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200">
              <a:effectLst/>
              <a:latin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0EDD-ED96-466F-ABC0-94EBAE23D3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61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Tx/>
              <a:buChar char="-"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3D83D0-D128-49CA-82D9-F8F305E045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71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80EDD-ED96-466F-ABC0-94EBAE23D3C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77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957646"/>
            <a:ext cx="7315200" cy="203719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073405"/>
            <a:ext cx="7315200" cy="1412764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68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2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9920" y="311540"/>
            <a:ext cx="2103120" cy="495889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311540"/>
            <a:ext cx="6187440" cy="495889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292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488" y="553346"/>
            <a:ext cx="8141691" cy="804483"/>
          </a:xfrm>
          <a:prstGeom prst="rect">
            <a:avLst/>
          </a:prstGeom>
        </p:spPr>
        <p:txBody>
          <a:bodyPr anchor="ctr"/>
          <a:lstStyle>
            <a:lvl1pPr algn="ctr">
              <a:defRPr sz="256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3895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50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" y="1458819"/>
            <a:ext cx="8412480" cy="24340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480" y="3915917"/>
            <a:ext cx="8412480" cy="1280021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81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557698"/>
            <a:ext cx="4145280" cy="371273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39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311540"/>
            <a:ext cx="8412480" cy="113102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831" y="1434437"/>
            <a:ext cx="412623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831" y="2137432"/>
            <a:ext cx="412623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60" y="1434437"/>
            <a:ext cx="4146550" cy="702995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60" y="2137432"/>
            <a:ext cx="4146550" cy="31438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80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2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8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550" y="842512"/>
            <a:ext cx="4937760" cy="4158375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8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1" y="390102"/>
            <a:ext cx="3145790" cy="1365356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6550" y="842512"/>
            <a:ext cx="4937760" cy="4158375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1" y="1755458"/>
            <a:ext cx="3145790" cy="3252202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311540"/>
            <a:ext cx="8412480" cy="1131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1557698"/>
            <a:ext cx="8412480" cy="3712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26867-FD9D-47EA-93E2-48DF948016A4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0880" y="5423497"/>
            <a:ext cx="329184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480" y="5423497"/>
            <a:ext cx="2194560" cy="311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BEA2-E21D-472C-A1E0-4A6C49FAD8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447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8.png"/><Relationship Id="rId5" Type="http://schemas.openxmlformats.org/officeDocument/2006/relationships/diagramData" Target="../diagrams/data2.xml"/><Relationship Id="rId10" Type="http://schemas.openxmlformats.org/officeDocument/2006/relationships/image" Target="../media/image17.png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" name="Google Shape;827;p39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9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3764" y="696912"/>
            <a:ext cx="6566072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9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21515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1649691"/>
            <a:ext cx="761184" cy="31479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373306" y="247467"/>
            <a:ext cx="889574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  <a:cs typeface="Calibri"/>
              </a:rPr>
              <a:t>Estrutura da Minuta do PL (parte Confia)</a:t>
            </a:r>
            <a:endParaRPr lang="pt-BR" sz="3200" b="1" dirty="0">
              <a:solidFill>
                <a:srgbClr val="00B0F0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B2AE4B-A0A4-4C0A-86A6-5196CBBDED0D}"/>
              </a:ext>
            </a:extLst>
          </p:cNvPr>
          <p:cNvSpPr txBox="1"/>
          <p:nvPr/>
        </p:nvSpPr>
        <p:spPr>
          <a:xfrm>
            <a:off x="873037" y="922775"/>
            <a:ext cx="815261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CAPÍTULO II – Do Confia</a:t>
            </a:r>
          </a:p>
          <a:p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Seção I – Do Programa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2º Definição e público-alvo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Capítulo II – Dos Princípios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3º Princípios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Capítulo III – Dos Deveres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4º Deveres comuns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5º Deveres da RFB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6º Deveres dos contribuintes</a:t>
            </a:r>
          </a:p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Capítulo IV – Dos Processos Próprios de Trabalho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7º Revelação e monitoramento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8º Concordância: Autorregularização sem multa de mora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9º Discordância: Lançamento de ofício –altera o atual modelo de sanções tributárias para Confia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10 Incentivo a encerrar o litígio no âmbito administrativo</a:t>
            </a:r>
          </a:p>
          <a:p>
            <a:pPr>
              <a:defRPr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Capítulo V – Dos critérios de adesão e exclusão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11 Regras para adesão</a:t>
            </a:r>
          </a:p>
          <a:p>
            <a:pPr marL="114300" lvl="1"/>
            <a:r>
              <a:rPr lang="pt-BR" sz="16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Art. 12 Regras para exclusão</a:t>
            </a:r>
          </a:p>
        </p:txBody>
      </p:sp>
      <p:sp>
        <p:nvSpPr>
          <p:cNvPr id="8" name="Texto Explicativo: Linha 7">
            <a:extLst>
              <a:ext uri="{FF2B5EF4-FFF2-40B4-BE49-F238E27FC236}">
                <a16:creationId xmlns:a16="http://schemas.microsoft.com/office/drawing/2014/main" id="{4CA12247-0F35-D004-8AB9-04390EFB3388}"/>
              </a:ext>
            </a:extLst>
          </p:cNvPr>
          <p:cNvSpPr/>
          <p:nvPr/>
        </p:nvSpPr>
        <p:spPr>
          <a:xfrm>
            <a:off x="5384800" y="1053848"/>
            <a:ext cx="3884246" cy="1775321"/>
          </a:xfrm>
          <a:prstGeom prst="borderCallout1">
            <a:avLst>
              <a:gd name="adj1" fmla="val 46710"/>
              <a:gd name="adj2" fmla="val -1831"/>
              <a:gd name="adj3" fmla="val 42048"/>
              <a:gd name="adj4" fmla="val -24817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Confia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é um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programa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conformidade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GB" sz="2000" b="1" dirty="0" err="1">
                <a:solidFill>
                  <a:schemeClr val="accent5">
                    <a:lumMod val="50000"/>
                  </a:schemeClr>
                </a:solidFill>
              </a:rPr>
              <a:t>adesão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5">
                    <a:lumMod val="50000"/>
                  </a:schemeClr>
                </a:solidFill>
              </a:rPr>
              <a:t>voluntária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para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fomentar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i="1" dirty="0">
                <a:solidFill>
                  <a:schemeClr val="accent5">
                    <a:lumMod val="50000"/>
                  </a:schemeClr>
                </a:solidFill>
              </a:rPr>
              <a:t>compliance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por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meio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da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construção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de </a:t>
            </a:r>
            <a:r>
              <a:rPr lang="en-GB" sz="2000" b="1" dirty="0" err="1">
                <a:solidFill>
                  <a:schemeClr val="accent5">
                    <a:lumMod val="50000"/>
                  </a:schemeClr>
                </a:solidFill>
              </a:rPr>
              <a:t>relacionamento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5">
                    <a:lumMod val="50000"/>
                  </a:schemeClr>
                </a:solidFill>
              </a:rPr>
              <a:t>cooperativo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Texto Explicativo: Linha 1">
            <a:extLst>
              <a:ext uri="{FF2B5EF4-FFF2-40B4-BE49-F238E27FC236}">
                <a16:creationId xmlns:a16="http://schemas.microsoft.com/office/drawing/2014/main" id="{B356AB6D-1B20-D7D2-B1D9-6F1A8CC4DA39}"/>
              </a:ext>
            </a:extLst>
          </p:cNvPr>
          <p:cNvSpPr/>
          <p:nvPr/>
        </p:nvSpPr>
        <p:spPr>
          <a:xfrm>
            <a:off x="5384800" y="3086990"/>
            <a:ext cx="3884246" cy="1775321"/>
          </a:xfrm>
          <a:prstGeom prst="borderCallout1">
            <a:avLst>
              <a:gd name="adj1" fmla="val 48673"/>
              <a:gd name="adj2" fmla="val -2952"/>
              <a:gd name="adj3" fmla="val -71266"/>
              <a:gd name="adj4" fmla="val -25489"/>
            </a:avLst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Empresas que possuam estrutura consolidada de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governança corporativa e sistema de gestão de conformidade tributárias</a:t>
            </a:r>
            <a:endParaRPr lang="en-GB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86899790-1FBC-1378-8408-2ADE62AA2834}"/>
              </a:ext>
            </a:extLst>
          </p:cNvPr>
          <p:cNvCxnSpPr>
            <a:cxnSpLocks/>
          </p:cNvCxnSpPr>
          <p:nvPr/>
        </p:nvCxnSpPr>
        <p:spPr>
          <a:xfrm>
            <a:off x="469816" y="779148"/>
            <a:ext cx="682509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9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21515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1649691"/>
            <a:ext cx="761184" cy="31479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389218" y="643112"/>
            <a:ext cx="6161395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  <a:cs typeface="Calibri"/>
              </a:rPr>
              <a:t>Piloto do Programa Confia</a:t>
            </a:r>
            <a:endParaRPr lang="pt-BR" sz="3200" b="1" dirty="0">
              <a:solidFill>
                <a:srgbClr val="00B0F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8D9589-F6BB-72C4-998D-93DED0271EC0}"/>
              </a:ext>
            </a:extLst>
          </p:cNvPr>
          <p:cNvSpPr txBox="1"/>
          <p:nvPr/>
        </p:nvSpPr>
        <p:spPr>
          <a:xfrm>
            <a:off x="944267" y="1736914"/>
            <a:ext cx="8152614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Evolução do Teste de Procedimentos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Ampliação da candidatura para os contribuintes especiais (aproximadamente 1.500)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Inclusão de requisitos quantitativos e qualitativos para seleção de candidatos ao Programa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Critérios de desempate para adequar capacidade operacional RFB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cs typeface="Calibri"/>
              </a:rPr>
              <a:t>Teste do processo de adesão ao Programa</a:t>
            </a:r>
          </a:p>
          <a:p>
            <a:endParaRPr lang="pt-BR" sz="24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CFBAC11C-FC42-AE57-EAA3-0C3BFC6FD00D}"/>
              </a:ext>
            </a:extLst>
          </p:cNvPr>
          <p:cNvCxnSpPr>
            <a:cxnSpLocks/>
          </p:cNvCxnSpPr>
          <p:nvPr/>
        </p:nvCxnSpPr>
        <p:spPr>
          <a:xfrm>
            <a:off x="469816" y="1186925"/>
            <a:ext cx="455075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70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-5400000">
            <a:off x="2689981" y="-1589475"/>
            <a:ext cx="1013653" cy="419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891541" y="1996034"/>
            <a:ext cx="3307414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</a:rPr>
              <a:t>Quer saber das últimas novidades do Confia?</a:t>
            </a:r>
          </a:p>
        </p:txBody>
      </p:sp>
      <p:pic>
        <p:nvPicPr>
          <p:cNvPr id="9" name="Imagem 13" descr="Código QR&#10;&#10;Descrição gerada automaticamente">
            <a:extLst>
              <a:ext uri="{FF2B5EF4-FFF2-40B4-BE49-F238E27FC236}">
                <a16:creationId xmlns:a16="http://schemas.microsoft.com/office/drawing/2014/main" id="{B8797BC6-1649-76E8-FC00-71C2F00C8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67" y="1092537"/>
            <a:ext cx="3998281" cy="38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6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-5400000">
            <a:off x="2689981" y="-1589475"/>
            <a:ext cx="1013653" cy="419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-153972" y="1084077"/>
            <a:ext cx="3489219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4000" b="1" err="1">
                <a:solidFill>
                  <a:srgbClr val="00B0F0"/>
                </a:solidFill>
              </a:rPr>
              <a:t>Dúvidas</a:t>
            </a:r>
            <a:r>
              <a:rPr lang="en-US" sz="4000" b="1">
                <a:solidFill>
                  <a:srgbClr val="00B0F0"/>
                </a:solidFill>
              </a:rPr>
              <a:t>?</a:t>
            </a:r>
            <a:endParaRPr lang="en-US" sz="4000" b="1">
              <a:solidFill>
                <a:srgbClr val="00B0F0"/>
              </a:solidFill>
              <a:cs typeface="Calibri"/>
            </a:endParaRPr>
          </a:p>
        </p:txBody>
      </p:sp>
      <p:pic>
        <p:nvPicPr>
          <p:cNvPr id="9" name="Imagem 9" descr="Ícone&#10;&#10;Descrição gerada automaticamente">
            <a:extLst>
              <a:ext uri="{FF2B5EF4-FFF2-40B4-BE49-F238E27FC236}">
                <a16:creationId xmlns:a16="http://schemas.microsoft.com/office/drawing/2014/main" id="{5EB5FF44-99E7-6CC1-7030-EE7EA36E6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044" y="778556"/>
            <a:ext cx="4706486" cy="353004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C1B717C-EF45-0CFE-7DEB-2488251AA079}"/>
              </a:ext>
            </a:extLst>
          </p:cNvPr>
          <p:cNvSpPr txBox="1"/>
          <p:nvPr/>
        </p:nvSpPr>
        <p:spPr>
          <a:xfrm>
            <a:off x="2633590" y="4138127"/>
            <a:ext cx="5314676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>
                <a:solidFill>
                  <a:schemeClr val="bg1"/>
                </a:solidFill>
                <a:latin typeface="Segoe UI Historic"/>
                <a:ea typeface="Segoe UI Historic"/>
                <a:cs typeface="Calibri"/>
              </a:rPr>
              <a:t>confia@rfb.gov.br</a:t>
            </a:r>
            <a:endParaRPr lang="pt-BR" b="1">
              <a:solidFill>
                <a:schemeClr val="bg1"/>
              </a:solidFill>
              <a:latin typeface="Segoe UI Historic"/>
              <a:ea typeface="Segoe UI Historic"/>
              <a:cs typeface="Segoe UI Historic"/>
            </a:endParaRPr>
          </a:p>
        </p:txBody>
      </p:sp>
    </p:spTree>
    <p:extLst>
      <p:ext uri="{BB962C8B-B14F-4D97-AF65-F5344CB8AC3E}">
        <p14:creationId xmlns:p14="http://schemas.microsoft.com/office/powerpoint/2010/main" val="51830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5400000">
            <a:off x="1735842" y="2960519"/>
            <a:ext cx="1013653" cy="419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390138" y="1298555"/>
            <a:ext cx="361176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pt-BR" sz="2800">
                <a:solidFill>
                  <a:srgbClr val="00B0F0"/>
                </a:solidFill>
                <a:cs typeface="Calibri"/>
              </a:rPr>
              <a:t>Receita e Empresas:</a:t>
            </a:r>
            <a:endParaRPr lang="pt-BR" sz="2800"/>
          </a:p>
          <a:p>
            <a:pPr algn="ctr"/>
            <a:r>
              <a:rPr lang="pt-BR" sz="2800">
                <a:solidFill>
                  <a:srgbClr val="00B0F0"/>
                </a:solidFill>
                <a:cs typeface="Calibri"/>
              </a:rPr>
              <a:t>Juntos somos fundamentais para construir de forma conjunta e cooperativa o CONFIA</a:t>
            </a:r>
            <a:endParaRPr lang="pt-BR" sz="2800"/>
          </a:p>
        </p:txBody>
      </p:sp>
      <p:pic>
        <p:nvPicPr>
          <p:cNvPr id="2" name="Imagem 6" descr="Uma imagem contendo edifício, pessoa, ao ar livre, homem&#10;&#10;Descrição gerada automaticamente">
            <a:extLst>
              <a:ext uri="{FF2B5EF4-FFF2-40B4-BE49-F238E27FC236}">
                <a16:creationId xmlns:a16="http://schemas.microsoft.com/office/drawing/2014/main" id="{48948A05-71CC-1B82-006E-AC553F9AE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8471" y="882556"/>
            <a:ext cx="5274991" cy="350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 descr="Gráfico, Gráfico de cascat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" y="0"/>
            <a:ext cx="9752542" cy="585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96472" y="5174749"/>
            <a:ext cx="996873" cy="67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 rot="10800000">
            <a:off x="0" y="490194"/>
            <a:ext cx="1013653" cy="41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2404621" y="1910099"/>
            <a:ext cx="494435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i="0" u="none" strike="noStrike" cap="none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CONFIA</a:t>
            </a:r>
            <a:endParaRPr dirty="0"/>
          </a:p>
        </p:txBody>
      </p:sp>
      <p:cxnSp>
        <p:nvCxnSpPr>
          <p:cNvPr id="94" name="Google Shape;94;p1"/>
          <p:cNvCxnSpPr/>
          <p:nvPr/>
        </p:nvCxnSpPr>
        <p:spPr>
          <a:xfrm>
            <a:off x="2404621" y="2925762"/>
            <a:ext cx="4944358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 l="43976" r="42085" b="18469"/>
          <a:stretch/>
        </p:blipFill>
        <p:spPr>
          <a:xfrm>
            <a:off x="8739418" y="982639"/>
            <a:ext cx="1013653" cy="41921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2404093" y="2927769"/>
            <a:ext cx="57603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Programa de Conformidade  Cooperativa Fiscal da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Receita Federal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do Brasil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-28772"/>
            <a:ext cx="9752542" cy="5851525"/>
          </a:xfrm>
          <a:prstGeom prst="rect">
            <a:avLst/>
          </a:prstGeom>
        </p:spPr>
      </p:pic>
      <p:pic>
        <p:nvPicPr>
          <p:cNvPr id="18" name="Imagem 17" descr="Uma imagem contendo pessoa, homem, mulher, segurando&#10;&#10;Descrição gerada automaticamente">
            <a:extLst>
              <a:ext uri="{FF2B5EF4-FFF2-40B4-BE49-F238E27FC236}">
                <a16:creationId xmlns:a16="http://schemas.microsoft.com/office/drawing/2014/main" id="{5737BD5E-A5D0-80D2-5426-7EB804A550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3" b="21759"/>
          <a:stretch/>
        </p:blipFill>
        <p:spPr>
          <a:xfrm>
            <a:off x="1196690" y="1214215"/>
            <a:ext cx="7940052" cy="3842302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25116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1649691"/>
            <a:ext cx="761184" cy="314798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1154271" y="165086"/>
            <a:ext cx="7871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</a:rPr>
              <a:t>O que é Conformidade Cooperativa?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B810FF2-73CF-A496-A7C0-63EB562204F4}"/>
              </a:ext>
            </a:extLst>
          </p:cNvPr>
          <p:cNvSpPr txBox="1"/>
          <p:nvPr/>
        </p:nvSpPr>
        <p:spPr>
          <a:xfrm>
            <a:off x="1154271" y="795008"/>
            <a:ext cx="815261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2400" dirty="0">
                <a:solidFill>
                  <a:srgbClr val="00B0F0"/>
                </a:solidFill>
              </a:rPr>
              <a:t>É o relacionamento entre empresas e Administração Tributária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3B2AE4B-A0A4-4C0A-86A6-5196CBBDED0D}"/>
              </a:ext>
            </a:extLst>
          </p:cNvPr>
          <p:cNvSpPr txBox="1"/>
          <p:nvPr/>
        </p:nvSpPr>
        <p:spPr>
          <a:xfrm>
            <a:off x="1154271" y="1884856"/>
            <a:ext cx="8152614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Com diálogo e ganhos mútuos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bg1"/>
                </a:solidFill>
              </a:rPr>
              <a:t>Baseada: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No princípio da boa-fé</a:t>
            </a:r>
            <a:endParaRPr lang="pt-BR" sz="2400" b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No espírito de colaboração</a:t>
            </a:r>
            <a:endParaRPr lang="pt-BR" sz="2400" b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Na transparência</a:t>
            </a:r>
            <a:endParaRPr lang="pt-BR" sz="2400" b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Na confiança justificada</a:t>
            </a:r>
            <a:endParaRPr lang="pt-BR" sz="2400" b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chemeClr val="bg1"/>
                </a:solidFill>
              </a:rPr>
              <a:t>Na segurança jurídica</a:t>
            </a:r>
            <a:endParaRPr lang="pt-BR" sz="2400" b="1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35752F41-4332-529F-5EE6-62053EFE35E5}"/>
              </a:ext>
            </a:extLst>
          </p:cNvPr>
          <p:cNvCxnSpPr>
            <a:cxnSpLocks/>
          </p:cNvCxnSpPr>
          <p:nvPr/>
        </p:nvCxnSpPr>
        <p:spPr>
          <a:xfrm>
            <a:off x="1196690" y="749861"/>
            <a:ext cx="75504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2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490194"/>
            <a:ext cx="1013653" cy="419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1499473" y="482276"/>
            <a:ext cx="7104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</a:rPr>
              <a:t>Quais os principais objetivos do Confia?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2130DD-123B-92E4-E83E-86142903EB9C}"/>
              </a:ext>
            </a:extLst>
          </p:cNvPr>
          <p:cNvSpPr txBox="1"/>
          <p:nvPr/>
        </p:nvSpPr>
        <p:spPr>
          <a:xfrm>
            <a:off x="1483308" y="2712655"/>
            <a:ext cx="80874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</a:rPr>
              <a:t>Quais as diferenças entre Confia e </a:t>
            </a:r>
            <a:r>
              <a:rPr lang="pt-BR" sz="3200" b="1" dirty="0" err="1">
                <a:solidFill>
                  <a:srgbClr val="00B0F0"/>
                </a:solidFill>
              </a:rPr>
              <a:t>autorregularizaçao</a:t>
            </a:r>
            <a:r>
              <a:rPr lang="pt-BR" sz="3200" b="1" dirty="0">
                <a:solidFill>
                  <a:srgbClr val="00B0F0"/>
                </a:solidFill>
              </a:rPr>
              <a:t>?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33734D9-D0DC-5061-9031-A946CE4084AD}"/>
              </a:ext>
            </a:extLst>
          </p:cNvPr>
          <p:cNvCxnSpPr>
            <a:cxnSpLocks/>
          </p:cNvCxnSpPr>
          <p:nvPr/>
        </p:nvCxnSpPr>
        <p:spPr>
          <a:xfrm>
            <a:off x="1616314" y="1014863"/>
            <a:ext cx="670531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Imagem 15" descr="Uma imagem contendo Texto&#10;&#10;Descrição gerada automaticamente">
            <a:extLst>
              <a:ext uri="{FF2B5EF4-FFF2-40B4-BE49-F238E27FC236}">
                <a16:creationId xmlns:a16="http://schemas.microsoft.com/office/drawing/2014/main" id="{7013BD31-FCBA-B4B6-27C3-0E9ED01A72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548"/>
          <a:stretch/>
        </p:blipFill>
        <p:spPr>
          <a:xfrm>
            <a:off x="1653664" y="1155107"/>
            <a:ext cx="6904918" cy="156689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1B5934E-9842-5CD0-2F14-3D6C6D1A0122}"/>
              </a:ext>
            </a:extLst>
          </p:cNvPr>
          <p:cNvSpPr txBox="1"/>
          <p:nvPr/>
        </p:nvSpPr>
        <p:spPr>
          <a:xfrm>
            <a:off x="1655558" y="1234865"/>
            <a:ext cx="5878473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Prover segurança jurídica</a:t>
            </a:r>
            <a:endParaRPr lang="pt-BR" sz="1800" b="1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Reduzir litígios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1800" b="1" dirty="0">
                <a:ea typeface="Calibri"/>
                <a:cs typeface="Calibri"/>
              </a:rPr>
              <a:t>Reduzir custos de conformidade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Melhorar o ambiente de negócios</a:t>
            </a:r>
            <a:endParaRPr lang="pt-BR" sz="1800" b="1" dirty="0">
              <a:ea typeface="Calibri"/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b="1" dirty="0"/>
              <a:t>Melhorar a conformidade tributária</a:t>
            </a:r>
            <a:endParaRPr lang="pt-BR" b="1" dirty="0">
              <a:ea typeface="Calibri"/>
              <a:cs typeface="Calibri"/>
            </a:endParaRPr>
          </a:p>
        </p:txBody>
      </p:sp>
      <p:pic>
        <p:nvPicPr>
          <p:cNvPr id="19" name="Imagem 18" descr="Uma imagem contendo Texto&#10;&#10;Descrição gerada automaticamente">
            <a:extLst>
              <a:ext uri="{FF2B5EF4-FFF2-40B4-BE49-F238E27FC236}">
                <a16:creationId xmlns:a16="http://schemas.microsoft.com/office/drawing/2014/main" id="{B66C4A87-2D75-13C2-EB2C-7CF91B313D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27" b="23548"/>
          <a:stretch/>
        </p:blipFill>
        <p:spPr>
          <a:xfrm>
            <a:off x="1484595" y="3789873"/>
            <a:ext cx="7021378" cy="1483942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8EEB78-8103-0C8D-63F1-09DCF7C974B5}"/>
              </a:ext>
            </a:extLst>
          </p:cNvPr>
          <p:cNvSpPr txBox="1"/>
          <p:nvPr/>
        </p:nvSpPr>
        <p:spPr>
          <a:xfrm>
            <a:off x="1785257" y="3779706"/>
            <a:ext cx="6499461" cy="15696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cs typeface="Calibri"/>
              </a:rPr>
              <a:t>Voluntário</a:t>
            </a: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b="1" dirty="0"/>
              <a:t>Relacionamento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ea typeface="Calibri"/>
                <a:cs typeface="Calibri"/>
              </a:rPr>
              <a:t>Construção conjunta e cooperativa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ea typeface="Calibri"/>
                <a:cs typeface="Calibri"/>
              </a:rPr>
              <a:t>Técnicas de economia comportamental e de gestão de riscos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ea typeface="Calibri"/>
                <a:cs typeface="Calibri"/>
              </a:rPr>
              <a:t>Análise prévia, contínua e sistêmica</a:t>
            </a:r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916DF73E-1BF1-9222-8D5F-4318C164DDE6}"/>
              </a:ext>
            </a:extLst>
          </p:cNvPr>
          <p:cNvSpPr/>
          <p:nvPr/>
        </p:nvSpPr>
        <p:spPr>
          <a:xfrm>
            <a:off x="5217070" y="1140315"/>
            <a:ext cx="1882020" cy="872798"/>
          </a:xfrm>
          <a:prstGeom prst="wedgeEllipseCallout">
            <a:avLst>
              <a:gd name="adj1" fmla="val -33417"/>
              <a:gd name="adj2" fmla="val 848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B0F0"/>
                </a:solidFill>
              </a:rPr>
              <a:t>Confia é benefício fiscal?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C1480CC-63A7-406F-F8A3-6A795951F7FF}"/>
              </a:ext>
            </a:extLst>
          </p:cNvPr>
          <p:cNvSpPr txBox="1"/>
          <p:nvPr/>
        </p:nvSpPr>
        <p:spPr>
          <a:xfrm>
            <a:off x="6324999" y="16549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NÃO</a:t>
            </a:r>
          </a:p>
        </p:txBody>
      </p:sp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FDB856C5-DAB9-A20E-8D6C-40E47D275306}"/>
              </a:ext>
            </a:extLst>
          </p:cNvPr>
          <p:cNvSpPr/>
          <p:nvPr/>
        </p:nvSpPr>
        <p:spPr>
          <a:xfrm>
            <a:off x="6878653" y="1134740"/>
            <a:ext cx="2456540" cy="872798"/>
          </a:xfrm>
          <a:prstGeom prst="wedgeEllipseCallout">
            <a:avLst>
              <a:gd name="adj1" fmla="val -33417"/>
              <a:gd name="adj2" fmla="val 84867"/>
            </a:avLst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B0F0"/>
                </a:solidFill>
              </a:rPr>
              <a:t>Confia visa aumento da arrecadação?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F5DBF64-2A7B-6540-FDEF-83467FC794A4}"/>
              </a:ext>
            </a:extLst>
          </p:cNvPr>
          <p:cNvSpPr txBox="1"/>
          <p:nvPr/>
        </p:nvSpPr>
        <p:spPr>
          <a:xfrm>
            <a:off x="8591204" y="16549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NÃO</a:t>
            </a:r>
          </a:p>
        </p:txBody>
      </p:sp>
    </p:spTree>
    <p:extLst>
      <p:ext uri="{BB962C8B-B14F-4D97-AF65-F5344CB8AC3E}">
        <p14:creationId xmlns:p14="http://schemas.microsoft.com/office/powerpoint/2010/main" val="23224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áfico, Gráfico de cascata&#10;&#10;Descrição gerada automaticamente">
            <a:extLst>
              <a:ext uri="{FF2B5EF4-FFF2-40B4-BE49-F238E27FC236}">
                <a16:creationId xmlns:a16="http://schemas.microsoft.com/office/drawing/2014/main" id="{F973EFA1-45B1-B8F8-2663-88B102B200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/>
          <a:stretch/>
        </p:blipFill>
        <p:spPr>
          <a:xfrm>
            <a:off x="529" y="0"/>
            <a:ext cx="9752542" cy="5851525"/>
          </a:xfrm>
          <a:prstGeom prst="rect">
            <a:avLst/>
          </a:prstGeom>
        </p:spPr>
      </p:pic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BEC99A56-6BDC-B3B3-64E8-DD4BC52C3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15" name="Imagem 14" descr="Uma imagem contendo quarto, cassino, bola, mesa de bilhar&#10;&#10;Descrição gerada automaticamente">
            <a:extLst>
              <a:ext uri="{FF2B5EF4-FFF2-40B4-BE49-F238E27FC236}">
                <a16:creationId xmlns:a16="http://schemas.microsoft.com/office/drawing/2014/main" id="{2296625C-5799-57A4-07E5-CF230077F9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2217032"/>
            <a:ext cx="755723" cy="311344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EECA674-87A7-A643-491D-CE7CBEE60EBD}"/>
              </a:ext>
            </a:extLst>
          </p:cNvPr>
          <p:cNvSpPr txBox="1"/>
          <p:nvPr/>
        </p:nvSpPr>
        <p:spPr>
          <a:xfrm>
            <a:off x="3703943" y="2353387"/>
            <a:ext cx="60227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A</a:t>
            </a:r>
            <a:r>
              <a:rPr lang="pt-BR" dirty="0">
                <a:solidFill>
                  <a:srgbClr val="242424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b="1" dirty="0">
                <a:solidFill>
                  <a:srgbClr val="00B0F0"/>
                </a:solidFill>
                <a:latin typeface="-apple-system"/>
                <a:ea typeface="-apple-system"/>
                <a:cs typeface="-apple-system"/>
              </a:rPr>
              <a:t>mudança cultural</a:t>
            </a:r>
            <a:r>
              <a:rPr lang="pt-BR" dirty="0">
                <a:solidFill>
                  <a:srgbClr val="242424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é um fator de sucesso para o Confia. Mas para isso ocorrer, precisamos percorrer um caminho embasado na </a:t>
            </a:r>
            <a:r>
              <a:rPr lang="pt-BR" b="1" dirty="0">
                <a:solidFill>
                  <a:srgbClr val="00B0F0"/>
                </a:solidFill>
                <a:latin typeface="-apple-system"/>
                <a:ea typeface="-apple-system"/>
                <a:cs typeface="-apple-system"/>
              </a:rPr>
              <a:t>capacitação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-apple-system"/>
                <a:ea typeface="-apple-system"/>
                <a:cs typeface="-apple-system"/>
              </a:rPr>
              <a:t> e na </a:t>
            </a:r>
            <a:r>
              <a:rPr lang="pt-BR" b="1" dirty="0">
                <a:solidFill>
                  <a:srgbClr val="00B0F0"/>
                </a:solidFill>
                <a:latin typeface="-apple-system"/>
                <a:ea typeface="-apple-system"/>
                <a:cs typeface="-apple-system"/>
              </a:rPr>
              <a:t>comunicação</a:t>
            </a:r>
            <a:r>
              <a:rPr lang="pt-BR" dirty="0">
                <a:solidFill>
                  <a:srgbClr val="242424"/>
                </a:solidFill>
                <a:latin typeface="-apple-system"/>
                <a:ea typeface="-apple-system"/>
                <a:cs typeface="-apple-system"/>
              </a:rPr>
              <a:t>.</a:t>
            </a:r>
            <a:endParaRPr lang="pt-BR" dirty="0">
              <a:solidFill>
                <a:srgbClr val="242424"/>
              </a:solidFill>
              <a:latin typeface="-apple-system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D3391B9-ECC3-FBF1-E18C-A22F51A3F02E}"/>
              </a:ext>
            </a:extLst>
          </p:cNvPr>
          <p:cNvSpPr txBox="1"/>
          <p:nvPr/>
        </p:nvSpPr>
        <p:spPr>
          <a:xfrm>
            <a:off x="2595962" y="4650773"/>
            <a:ext cx="3729752" cy="738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120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 </a:t>
            </a:r>
            <a:r>
              <a:rPr lang="pt-BR" sz="140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"</a:t>
            </a:r>
            <a:r>
              <a:rPr lang="pt-BR" sz="1400" err="1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Communicating</a:t>
            </a:r>
            <a:r>
              <a:rPr lang="pt-BR" sz="140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sz="1400" err="1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Cooperative</a:t>
            </a:r>
            <a:r>
              <a:rPr lang="pt-BR" sz="140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 </a:t>
            </a:r>
            <a:r>
              <a:rPr lang="pt-BR" sz="1400" err="1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Compliance</a:t>
            </a:r>
            <a:r>
              <a:rPr lang="pt-BR" sz="140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 - </a:t>
            </a:r>
            <a:r>
              <a:rPr lang="pt-BR" sz="1400" err="1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Obtaining</a:t>
            </a:r>
            <a:r>
              <a:rPr lang="pt-BR" sz="140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 Trust </a:t>
            </a:r>
            <a:r>
              <a:rPr lang="pt-BR" sz="1400" err="1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from</a:t>
            </a:r>
            <a:r>
              <a:rPr lang="pt-BR" sz="1400">
                <a:solidFill>
                  <a:srgbClr val="002060"/>
                </a:solidFill>
                <a:latin typeface="-apple-system"/>
                <a:ea typeface="-apple-system"/>
                <a:cs typeface="-apple-system"/>
              </a:rPr>
              <a:t> Society"</a:t>
            </a:r>
          </a:p>
          <a:p>
            <a:pPr algn="r"/>
            <a:r>
              <a:rPr lang="pt-BR" sz="1400">
                <a:solidFill>
                  <a:srgbClr val="002060"/>
                </a:solidFill>
                <a:ea typeface="+mn-lt"/>
                <a:cs typeface="+mn-lt"/>
              </a:rPr>
              <a:t>Jeffrey Owens</a:t>
            </a:r>
            <a:endParaRPr lang="pt-BR" sz="1400">
              <a:solidFill>
                <a:srgbClr val="002060"/>
              </a:solidFill>
              <a:cs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ED4EE65-B360-7783-4E1A-50E6931160AF}"/>
              </a:ext>
            </a:extLst>
          </p:cNvPr>
          <p:cNvSpPr txBox="1"/>
          <p:nvPr/>
        </p:nvSpPr>
        <p:spPr>
          <a:xfrm>
            <a:off x="1240835" y="3475079"/>
            <a:ext cx="17517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>
              <a:solidFill>
                <a:srgbClr val="242424"/>
              </a:solidFill>
              <a:latin typeface="-apple-system"/>
            </a:endParaRPr>
          </a:p>
        </p:txBody>
      </p:sp>
      <p:pic>
        <p:nvPicPr>
          <p:cNvPr id="41" name="Imagem 41" descr="Ícone&#10;&#10;Descrição gerada automaticamente">
            <a:extLst>
              <a:ext uri="{FF2B5EF4-FFF2-40B4-BE49-F238E27FC236}">
                <a16:creationId xmlns:a16="http://schemas.microsoft.com/office/drawing/2014/main" id="{F1A5AD93-C479-D859-2796-37F17CB975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217" r="24130" b="385"/>
          <a:stretch/>
        </p:blipFill>
        <p:spPr>
          <a:xfrm>
            <a:off x="1004235" y="1363008"/>
            <a:ext cx="2866388" cy="3172663"/>
          </a:xfrm>
          <a:prstGeom prst="rect">
            <a:avLst/>
          </a:prstGeom>
        </p:spPr>
      </p:pic>
      <p:pic>
        <p:nvPicPr>
          <p:cNvPr id="425" name="Imagem 425" descr="Ícone&#10;&#10;Descrição gerada automaticamente">
            <a:extLst>
              <a:ext uri="{FF2B5EF4-FFF2-40B4-BE49-F238E27FC236}">
                <a16:creationId xmlns:a16="http://schemas.microsoft.com/office/drawing/2014/main" id="{C10E0D48-061D-379E-A9AA-2CD30B38F7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86" r="29018"/>
          <a:stretch/>
        </p:blipFill>
        <p:spPr>
          <a:xfrm rot="5400000">
            <a:off x="5989328" y="3422878"/>
            <a:ext cx="935495" cy="1180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6" name="CaixaDeTexto 425">
            <a:extLst>
              <a:ext uri="{FF2B5EF4-FFF2-40B4-BE49-F238E27FC236}">
                <a16:creationId xmlns:a16="http://schemas.microsoft.com/office/drawing/2014/main" id="{326249A8-424C-D374-37E7-83C32F4A425F}"/>
              </a:ext>
            </a:extLst>
          </p:cNvPr>
          <p:cNvSpPr txBox="1"/>
          <p:nvPr/>
        </p:nvSpPr>
        <p:spPr>
          <a:xfrm>
            <a:off x="3916533" y="3542185"/>
            <a:ext cx="1779252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200" b="1">
                <a:solidFill>
                  <a:srgbClr val="00B0F0"/>
                </a:solidFill>
                <a:cs typeface="Calibri"/>
              </a:rPr>
              <a:t>Comunicação</a:t>
            </a:r>
            <a:endParaRPr lang="pt-BR" sz="2200" b="1">
              <a:solidFill>
                <a:srgbClr val="00B0F0"/>
              </a:solidFill>
            </a:endParaRPr>
          </a:p>
        </p:txBody>
      </p:sp>
      <p:sp>
        <p:nvSpPr>
          <p:cNvPr id="427" name="CaixaDeTexto 426">
            <a:extLst>
              <a:ext uri="{FF2B5EF4-FFF2-40B4-BE49-F238E27FC236}">
                <a16:creationId xmlns:a16="http://schemas.microsoft.com/office/drawing/2014/main" id="{28DE7BB5-9A91-EE73-62C4-D77761240A01}"/>
              </a:ext>
            </a:extLst>
          </p:cNvPr>
          <p:cNvSpPr txBox="1"/>
          <p:nvPr/>
        </p:nvSpPr>
        <p:spPr>
          <a:xfrm>
            <a:off x="4006179" y="4055485"/>
            <a:ext cx="1596531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2200" b="1">
                <a:solidFill>
                  <a:srgbClr val="00B0F0"/>
                </a:solidFill>
                <a:cs typeface="Calibri"/>
              </a:rPr>
              <a:t>Capacitação</a:t>
            </a:r>
            <a:endParaRPr lang="pt-BR" sz="2200" b="1">
              <a:solidFill>
                <a:srgbClr val="00B0F0"/>
              </a:solidFill>
            </a:endParaRPr>
          </a:p>
        </p:txBody>
      </p:sp>
      <p:sp>
        <p:nvSpPr>
          <p:cNvPr id="428" name="CaixaDeTexto 427">
            <a:extLst>
              <a:ext uri="{FF2B5EF4-FFF2-40B4-BE49-F238E27FC236}">
                <a16:creationId xmlns:a16="http://schemas.microsoft.com/office/drawing/2014/main" id="{833F0E82-C1A3-2B5B-46AE-9270AB509DB7}"/>
              </a:ext>
            </a:extLst>
          </p:cNvPr>
          <p:cNvSpPr txBox="1"/>
          <p:nvPr/>
        </p:nvSpPr>
        <p:spPr>
          <a:xfrm>
            <a:off x="7228579" y="3766858"/>
            <a:ext cx="2260348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200" b="1">
                <a:solidFill>
                  <a:srgbClr val="00B0F0"/>
                </a:solidFill>
                <a:cs typeface="Calibri"/>
              </a:rPr>
              <a:t>Mudança Cultural</a:t>
            </a:r>
            <a:endParaRPr lang="pt-BR" sz="22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5DB587A-6483-55EB-0A00-8FA41E0857D3}"/>
              </a:ext>
            </a:extLst>
          </p:cNvPr>
          <p:cNvSpPr txBox="1"/>
          <p:nvPr/>
        </p:nvSpPr>
        <p:spPr>
          <a:xfrm>
            <a:off x="1004235" y="431249"/>
            <a:ext cx="72262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</a:rPr>
              <a:t>Qual o maior desafio do Confia?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2D88D3AC-48D7-CDBD-28A7-68BA34F891F5}"/>
              </a:ext>
            </a:extLst>
          </p:cNvPr>
          <p:cNvCxnSpPr>
            <a:cxnSpLocks/>
          </p:cNvCxnSpPr>
          <p:nvPr/>
        </p:nvCxnSpPr>
        <p:spPr>
          <a:xfrm>
            <a:off x="1104181" y="1014863"/>
            <a:ext cx="545189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2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426" grpId="0" animBg="1"/>
      <p:bldP spid="427" grpId="0" animBg="1"/>
      <p:bldP spid="4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1024418" y="430957"/>
            <a:ext cx="491861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</a:rPr>
              <a:t>Etapas</a:t>
            </a:r>
            <a:r>
              <a:rPr lang="en-US" sz="3200" b="1" dirty="0">
                <a:solidFill>
                  <a:srgbClr val="00B0F0"/>
                </a:solidFill>
              </a:rPr>
              <a:t> de </a:t>
            </a:r>
            <a:r>
              <a:rPr lang="en-US" sz="3200" b="1" dirty="0" err="1">
                <a:solidFill>
                  <a:srgbClr val="00B0F0"/>
                </a:solidFill>
              </a:rPr>
              <a:t>Implantação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pt-BR" sz="3200" b="1" dirty="0">
                <a:solidFill>
                  <a:srgbClr val="00B0F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33E03EC-B3FC-F259-E3DF-9BBAE4E3610A}"/>
              </a:ext>
            </a:extLst>
          </p:cNvPr>
          <p:cNvSpPr/>
          <p:nvPr/>
        </p:nvSpPr>
        <p:spPr>
          <a:xfrm>
            <a:off x="897775" y="947419"/>
            <a:ext cx="8129847" cy="311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6F34667-527E-FF9D-AD74-3E5016074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824238"/>
              </p:ext>
            </p:extLst>
          </p:nvPr>
        </p:nvGraphicFramePr>
        <p:xfrm>
          <a:off x="730004" y="945161"/>
          <a:ext cx="7999178" cy="438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Seta: em Forma de U 6">
            <a:extLst>
              <a:ext uri="{FF2B5EF4-FFF2-40B4-BE49-F238E27FC236}">
                <a16:creationId xmlns:a16="http://schemas.microsoft.com/office/drawing/2014/main" id="{0EC2B4BB-917D-8622-F2B6-CF141B112985}"/>
              </a:ext>
            </a:extLst>
          </p:cNvPr>
          <p:cNvSpPr/>
          <p:nvPr/>
        </p:nvSpPr>
        <p:spPr>
          <a:xfrm>
            <a:off x="3409627" y="2286003"/>
            <a:ext cx="1627322" cy="498099"/>
          </a:xfrm>
          <a:prstGeom prst="uturnArrow">
            <a:avLst/>
          </a:prstGeom>
          <a:solidFill>
            <a:srgbClr val="54C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Seta: em Forma de U 10">
            <a:extLst>
              <a:ext uri="{FF2B5EF4-FFF2-40B4-BE49-F238E27FC236}">
                <a16:creationId xmlns:a16="http://schemas.microsoft.com/office/drawing/2014/main" id="{665CED6A-84CE-8918-E964-80588A82C3CF}"/>
              </a:ext>
            </a:extLst>
          </p:cNvPr>
          <p:cNvSpPr/>
          <p:nvPr/>
        </p:nvSpPr>
        <p:spPr>
          <a:xfrm rot="10800000">
            <a:off x="3409627" y="3521187"/>
            <a:ext cx="1627322" cy="498099"/>
          </a:xfrm>
          <a:prstGeom prst="uturnArrow">
            <a:avLst/>
          </a:prstGeom>
          <a:solidFill>
            <a:srgbClr val="4DC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F6BCCAA-C796-6C5E-19D3-C025A5E79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4791" y="1274925"/>
            <a:ext cx="752475" cy="10096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3979FA9-4F10-24DC-1C57-559883D87A38}"/>
              </a:ext>
            </a:extLst>
          </p:cNvPr>
          <p:cNvSpPr txBox="1"/>
          <p:nvPr/>
        </p:nvSpPr>
        <p:spPr>
          <a:xfrm>
            <a:off x="2493878" y="4954199"/>
            <a:ext cx="1471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>
                <a:solidFill>
                  <a:srgbClr val="029195"/>
                </a:solidFill>
              </a:rPr>
              <a:t>Centro Confia</a:t>
            </a:r>
            <a:endParaRPr lang="en-GB">
              <a:solidFill>
                <a:srgbClr val="029195"/>
              </a:solidFill>
            </a:endParaRPr>
          </a:p>
        </p:txBody>
      </p:sp>
      <p:pic>
        <p:nvPicPr>
          <p:cNvPr id="10" name="Gráfico 9" descr="Grupo com preenchimento sólido">
            <a:extLst>
              <a:ext uri="{FF2B5EF4-FFF2-40B4-BE49-F238E27FC236}">
                <a16:creationId xmlns:a16="http://schemas.microsoft.com/office/drawing/2014/main" id="{09956FEF-1E21-AF29-5157-264530642A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81893" y="4101897"/>
            <a:ext cx="914400" cy="914400"/>
          </a:xfrm>
          <a:prstGeom prst="rect">
            <a:avLst/>
          </a:prstGeom>
        </p:spPr>
      </p:pic>
      <p:pic>
        <p:nvPicPr>
          <p:cNvPr id="4104" name="Picture 8" descr="Minister Harris publishes new legislation aimed at reforming and  modernising governance of the Higher Education sector | News | Higher  Education Authority">
            <a:extLst>
              <a:ext uri="{FF2B5EF4-FFF2-40B4-BE49-F238E27FC236}">
                <a16:creationId xmlns:a16="http://schemas.microsoft.com/office/drawing/2014/main" id="{F8DB68F6-DD98-CC90-8D74-8936C3E89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68" y="4198260"/>
            <a:ext cx="1254574" cy="9397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95033D4-688D-180F-6539-3AB26458C2DA}"/>
              </a:ext>
            </a:extLst>
          </p:cNvPr>
          <p:cNvCxnSpPr>
            <a:cxnSpLocks/>
          </p:cNvCxnSpPr>
          <p:nvPr/>
        </p:nvCxnSpPr>
        <p:spPr>
          <a:xfrm>
            <a:off x="1104181" y="1014863"/>
            <a:ext cx="4111374" cy="86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36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" y="0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741CEA5-3093-3F2C-BFC4-0D5430D2DA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6" r="42086" b="18470"/>
          <a:stretch/>
        </p:blipFill>
        <p:spPr>
          <a:xfrm rot="10800000">
            <a:off x="0" y="490194"/>
            <a:ext cx="1013653" cy="419211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938315" y="490859"/>
            <a:ext cx="7803450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Como o Confia está sendo construído?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33734D9-D0DC-5061-9031-A946CE4084AD}"/>
              </a:ext>
            </a:extLst>
          </p:cNvPr>
          <p:cNvCxnSpPr>
            <a:cxnSpLocks/>
          </p:cNvCxnSpPr>
          <p:nvPr/>
        </p:nvCxnSpPr>
        <p:spPr>
          <a:xfrm flipV="1">
            <a:off x="934853" y="999907"/>
            <a:ext cx="6663752" cy="11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8EEB78-8103-0C8D-63F1-09DCF7C974B5}"/>
              </a:ext>
            </a:extLst>
          </p:cNvPr>
          <p:cNvSpPr txBox="1"/>
          <p:nvPr/>
        </p:nvSpPr>
        <p:spPr>
          <a:xfrm>
            <a:off x="1656671" y="4106241"/>
            <a:ext cx="4953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Relacionamento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0439F8-88B2-72E4-A830-3699D5E26EE1}"/>
              </a:ext>
            </a:extLst>
          </p:cNvPr>
          <p:cNvSpPr txBox="1"/>
          <p:nvPr/>
        </p:nvSpPr>
        <p:spPr>
          <a:xfrm>
            <a:off x="1275046" y="3317616"/>
            <a:ext cx="36288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Comitê Gestor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DB82A18-41C7-EFA9-D9EB-DAB250BD1CC0}"/>
              </a:ext>
            </a:extLst>
          </p:cNvPr>
          <p:cNvSpPr txBox="1"/>
          <p:nvPr/>
        </p:nvSpPr>
        <p:spPr>
          <a:xfrm>
            <a:off x="1719928" y="391508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Órgão Deliberativo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9C83AE5-6419-8BE1-4F8B-56D9D8E96517}"/>
              </a:ext>
            </a:extLst>
          </p:cNvPr>
          <p:cNvSpPr txBox="1"/>
          <p:nvPr/>
        </p:nvSpPr>
        <p:spPr>
          <a:xfrm>
            <a:off x="5328901" y="3271655"/>
            <a:ext cx="383587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Fórum de Diálogo</a:t>
            </a:r>
            <a:endParaRPr kumimoji="0" lang="pt-BR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6695091-CC0F-56F3-4750-43D7C6B36C76}"/>
              </a:ext>
            </a:extLst>
          </p:cNvPr>
          <p:cNvSpPr txBox="1"/>
          <p:nvPr/>
        </p:nvSpPr>
        <p:spPr>
          <a:xfrm>
            <a:off x="5884799" y="381168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Finalidade Propositiva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7A67A2A-237A-7A2F-7217-BB4DBE80E86F}"/>
              </a:ext>
            </a:extLst>
          </p:cNvPr>
          <p:cNvSpPr txBox="1"/>
          <p:nvPr/>
        </p:nvSpPr>
        <p:spPr>
          <a:xfrm>
            <a:off x="5478579" y="4202336"/>
            <a:ext cx="368635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(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Construção Conjunta e Interação com os Contribuintes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m 16" descr="Ícone&#10;&#10;Descrição gerada automaticamente">
            <a:extLst>
              <a:ext uri="{FF2B5EF4-FFF2-40B4-BE49-F238E27FC236}">
                <a16:creationId xmlns:a16="http://schemas.microsoft.com/office/drawing/2014/main" id="{6D15B080-AD87-6D2F-0F18-1B73BAC53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321" y="1419861"/>
            <a:ext cx="1867837" cy="1790700"/>
          </a:xfrm>
          <a:prstGeom prst="rect">
            <a:avLst/>
          </a:prstGeom>
        </p:spPr>
      </p:pic>
      <p:pic>
        <p:nvPicPr>
          <p:cNvPr id="17" name="Imagem 18" descr="Ícone&#10;&#10;Descrição gerada automaticamente">
            <a:extLst>
              <a:ext uri="{FF2B5EF4-FFF2-40B4-BE49-F238E27FC236}">
                <a16:creationId xmlns:a16="http://schemas.microsoft.com/office/drawing/2014/main" id="{144D17ED-3DCA-74B1-A357-9B360F02C8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015" y="1491300"/>
            <a:ext cx="2630219" cy="1647825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AB589FF-0D2B-9104-5E02-286F1046C696}"/>
              </a:ext>
            </a:extLst>
          </p:cNvPr>
          <p:cNvSpPr txBox="1"/>
          <p:nvPr/>
        </p:nvSpPr>
        <p:spPr>
          <a:xfrm>
            <a:off x="1217537" y="4294505"/>
            <a:ext cx="368635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(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Liderança RFB</a:t>
            </a:r>
            <a:r>
              <a:rPr lang="pt-BR" sz="2000" b="1" dirty="0">
                <a:solidFill>
                  <a:srgbClr val="00B0F0"/>
                </a:solidFill>
                <a:latin typeface="Calibri" panose="020F0502020204030204"/>
                <a:cs typeface="Arial"/>
              </a:rPr>
              <a:t>)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89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, nome da empresa&#10;&#10;Descrição gerada automaticamente">
            <a:extLst>
              <a:ext uri="{FF2B5EF4-FFF2-40B4-BE49-F238E27FC236}">
                <a16:creationId xmlns:a16="http://schemas.microsoft.com/office/drawing/2014/main" id="{752F6033-F422-A4B4-C7CB-9021F3784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22014"/>
            <a:ext cx="9752542" cy="5851525"/>
          </a:xfrm>
          <a:prstGeom prst="rect">
            <a:avLst/>
          </a:prstGeom>
          <a:noFill/>
          <a:ln>
            <a:solidFill>
              <a:srgbClr val="54CCCD"/>
            </a:solidFill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BAB8B2-E29B-489A-10F2-B63C96FAA24D}"/>
              </a:ext>
            </a:extLst>
          </p:cNvPr>
          <p:cNvSpPr txBox="1"/>
          <p:nvPr/>
        </p:nvSpPr>
        <p:spPr>
          <a:xfrm>
            <a:off x="143367" y="263425"/>
            <a:ext cx="8214476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 err="1">
                <a:solidFill>
                  <a:srgbClr val="00B0F0"/>
                </a:solidFill>
              </a:rPr>
              <a:t>Cooperativo</a:t>
            </a:r>
            <a:r>
              <a:rPr lang="en-GB" sz="3200" b="1" dirty="0">
                <a:solidFill>
                  <a:srgbClr val="00B0F0"/>
                </a:solidFill>
              </a:rPr>
              <a:t> </a:t>
            </a:r>
            <a:r>
              <a:rPr lang="en-GB" sz="3200" b="1" dirty="0" err="1">
                <a:solidFill>
                  <a:srgbClr val="00B0F0"/>
                </a:solidFill>
              </a:rPr>
              <a:t>desde</a:t>
            </a:r>
            <a:r>
              <a:rPr lang="en-GB" sz="3200" b="1" dirty="0">
                <a:solidFill>
                  <a:srgbClr val="00B0F0"/>
                </a:solidFill>
              </a:rPr>
              <a:t> o </a:t>
            </a:r>
            <a:r>
              <a:rPr lang="en-GB" sz="3200" b="1" dirty="0" err="1">
                <a:solidFill>
                  <a:srgbClr val="00B0F0"/>
                </a:solidFill>
              </a:rPr>
              <a:t>desenho</a:t>
            </a:r>
            <a:r>
              <a:rPr lang="en-GB" sz="3200" b="1" dirty="0">
                <a:solidFill>
                  <a:srgbClr val="002060"/>
                </a:solidFill>
                <a:cs typeface="Calibri"/>
              </a:rPr>
              <a:t> </a:t>
            </a:r>
            <a:endParaRPr lang="en-GB" sz="2400" b="1" dirty="0">
              <a:solidFill>
                <a:srgbClr val="002060"/>
              </a:solidFill>
              <a:cs typeface="Calibri"/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BA78D13-E578-BB87-4154-61F2FDC06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28300"/>
              </p:ext>
            </p:extLst>
          </p:nvPr>
        </p:nvGraphicFramePr>
        <p:xfrm>
          <a:off x="3170443" y="1698898"/>
          <a:ext cx="7016131" cy="3732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050" name="Picture 2" descr="ABRASCA | CKZ Diversidade e Inclusão nas Empresas">
            <a:extLst>
              <a:ext uri="{FF2B5EF4-FFF2-40B4-BE49-F238E27FC236}">
                <a16:creationId xmlns:a16="http://schemas.microsoft.com/office/drawing/2014/main" id="{B3FFFFC5-9929-9903-16AA-678BCF60F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61" y="2820536"/>
            <a:ext cx="1329373" cy="33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TAP - Grupo de Estudos Tributários Aplicados">
            <a:extLst>
              <a:ext uri="{FF2B5EF4-FFF2-40B4-BE49-F238E27FC236}">
                <a16:creationId xmlns:a16="http://schemas.microsoft.com/office/drawing/2014/main" id="{9A21D908-0B33-9C6A-7710-15BA98356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82" y="4026856"/>
            <a:ext cx="1741620" cy="45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ebraban Logo – PNG e Vetor – Download de Logo">
            <a:extLst>
              <a:ext uri="{FF2B5EF4-FFF2-40B4-BE49-F238E27FC236}">
                <a16:creationId xmlns:a16="http://schemas.microsoft.com/office/drawing/2014/main" id="{4C237A8D-C5CC-C954-8243-7B2221A03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54" y="3482513"/>
            <a:ext cx="1584876" cy="3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13F5882C-D9D9-B731-6C5D-3C9959101C37}"/>
              </a:ext>
            </a:extLst>
          </p:cNvPr>
          <p:cNvSpPr/>
          <p:nvPr/>
        </p:nvSpPr>
        <p:spPr>
          <a:xfrm>
            <a:off x="1076678" y="2350130"/>
            <a:ext cx="2622800" cy="2507810"/>
          </a:xfrm>
          <a:prstGeom prst="ellipse">
            <a:avLst/>
          </a:prstGeom>
          <a:noFill/>
          <a:ln>
            <a:solidFill>
              <a:srgbClr val="54C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3" name="Retângulo: Cantos Arredondados 2242">
            <a:extLst>
              <a:ext uri="{FF2B5EF4-FFF2-40B4-BE49-F238E27FC236}">
                <a16:creationId xmlns:a16="http://schemas.microsoft.com/office/drawing/2014/main" id="{739DDD9B-D741-B249-ED36-2E82F66ACCB7}"/>
              </a:ext>
            </a:extLst>
          </p:cNvPr>
          <p:cNvSpPr/>
          <p:nvPr/>
        </p:nvSpPr>
        <p:spPr>
          <a:xfrm>
            <a:off x="1294860" y="1061626"/>
            <a:ext cx="1856642" cy="9172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b="1" dirty="0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r>
              <a:rPr lang="en-GB" b="1" dirty="0">
                <a:solidFill>
                  <a:srgbClr val="002060"/>
                </a:solidFill>
                <a:ea typeface="+mn-lt"/>
                <a:cs typeface="+mn-lt"/>
              </a:rPr>
              <a:t>3 </a:t>
            </a:r>
            <a:r>
              <a:rPr lang="pt-BR" b="1" dirty="0">
                <a:solidFill>
                  <a:srgbClr val="002060"/>
                </a:solidFill>
                <a:ea typeface="+mn-lt"/>
                <a:cs typeface="+mn-lt"/>
              </a:rPr>
              <a:t>entidades representativas empresariais</a:t>
            </a:r>
            <a:endParaRPr lang="en-US" dirty="0">
              <a:ea typeface="+mn-lt"/>
              <a:cs typeface="+mn-lt"/>
            </a:endParaRPr>
          </a:p>
          <a:p>
            <a:pPr algn="ctr"/>
            <a:endParaRPr lang="pt-BR" dirty="0">
              <a:cs typeface="Calibri"/>
            </a:endParaRPr>
          </a:p>
        </p:txBody>
      </p:sp>
      <p:sp>
        <p:nvSpPr>
          <p:cNvPr id="2384" name="Retângulo: Cantos Arredondados 2383">
            <a:extLst>
              <a:ext uri="{FF2B5EF4-FFF2-40B4-BE49-F238E27FC236}">
                <a16:creationId xmlns:a16="http://schemas.microsoft.com/office/drawing/2014/main" id="{28B7EA04-5C82-0B57-7D36-A5F1959465F9}"/>
              </a:ext>
            </a:extLst>
          </p:cNvPr>
          <p:cNvSpPr/>
          <p:nvPr/>
        </p:nvSpPr>
        <p:spPr>
          <a:xfrm>
            <a:off x="7339570" y="973571"/>
            <a:ext cx="1856642" cy="9172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b="1">
              <a:solidFill>
                <a:srgbClr val="002060"/>
              </a:solidFill>
              <a:ea typeface="+mn-lt"/>
              <a:cs typeface="+mn-lt"/>
            </a:endParaRPr>
          </a:p>
          <a:p>
            <a:pPr algn="ctr"/>
            <a:r>
              <a:rPr lang="en-GB" b="1">
                <a:solidFill>
                  <a:srgbClr val="002060"/>
                </a:solidFill>
                <a:ea typeface="+mn-lt"/>
                <a:cs typeface="+mn-lt"/>
              </a:rPr>
              <a:t>41 </a:t>
            </a:r>
            <a:r>
              <a:rPr lang="en-GB" b="1" err="1">
                <a:solidFill>
                  <a:srgbClr val="002060"/>
                </a:solidFill>
                <a:ea typeface="+mn-lt"/>
                <a:cs typeface="+mn-lt"/>
              </a:rPr>
              <a:t>grandes</a:t>
            </a:r>
            <a:r>
              <a:rPr lang="en-GB" b="1">
                <a:solidFill>
                  <a:srgbClr val="002060"/>
                </a:solidFill>
                <a:ea typeface="+mn-lt"/>
                <a:cs typeface="+mn-lt"/>
              </a:rPr>
              <a:t> </a:t>
            </a:r>
            <a:r>
              <a:rPr lang="en-GB" b="1" err="1">
                <a:solidFill>
                  <a:srgbClr val="002060"/>
                </a:solidFill>
                <a:ea typeface="+mn-lt"/>
                <a:cs typeface="+mn-lt"/>
              </a:rPr>
              <a:t>empresas</a:t>
            </a:r>
            <a:endParaRPr lang="en-GB" b="1">
              <a:solidFill>
                <a:srgbClr val="002060"/>
              </a:solidFill>
              <a:cs typeface="Calibri"/>
            </a:endParaRPr>
          </a:p>
          <a:p>
            <a:pPr algn="ctr"/>
            <a:endParaRPr lang="pt-BR">
              <a:cs typeface="Calibri"/>
            </a:endParaRPr>
          </a:p>
        </p:txBody>
      </p: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6B9598D4-F5F4-11E7-8140-70456E7FAC37}"/>
              </a:ext>
            </a:extLst>
          </p:cNvPr>
          <p:cNvCxnSpPr>
            <a:cxnSpLocks/>
          </p:cNvCxnSpPr>
          <p:nvPr/>
        </p:nvCxnSpPr>
        <p:spPr>
          <a:xfrm flipV="1">
            <a:off x="242315" y="738894"/>
            <a:ext cx="5106062" cy="1488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3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2FA5D8C3-8836-550D-B597-A6FD3FCC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71" y="-1"/>
            <a:ext cx="9752542" cy="5851525"/>
          </a:xfrm>
          <a:prstGeom prst="rect">
            <a:avLst/>
          </a:prstGeom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ADDF7C7C-350A-B75C-C607-CB6150936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72" y="5174749"/>
            <a:ext cx="996873" cy="67677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D9A1752-8EB0-23C8-0D11-7E18BB6DE467}"/>
              </a:ext>
            </a:extLst>
          </p:cNvPr>
          <p:cNvSpPr txBox="1"/>
          <p:nvPr/>
        </p:nvSpPr>
        <p:spPr>
          <a:xfrm>
            <a:off x="394754" y="229720"/>
            <a:ext cx="747533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3200" b="1" dirty="0">
                <a:solidFill>
                  <a:srgbClr val="00B0F0"/>
                </a:solidFill>
              </a:rPr>
              <a:t>Teste de Procedimentos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C33734D9-D0DC-5061-9031-A946CE4084AD}"/>
              </a:ext>
            </a:extLst>
          </p:cNvPr>
          <p:cNvCxnSpPr>
            <a:cxnSpLocks/>
          </p:cNvCxnSpPr>
          <p:nvPr/>
        </p:nvCxnSpPr>
        <p:spPr>
          <a:xfrm>
            <a:off x="469816" y="779148"/>
            <a:ext cx="39286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6FAB7B7-A5BD-3A67-EDE0-A316B2C3C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219412"/>
              </p:ext>
            </p:extLst>
          </p:nvPr>
        </p:nvGraphicFramePr>
        <p:xfrm>
          <a:off x="618308" y="1505718"/>
          <a:ext cx="7794171" cy="231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5464F59-4DA7-9BCB-2111-435E421E5F5A}"/>
              </a:ext>
            </a:extLst>
          </p:cNvPr>
          <p:cNvSpPr txBox="1">
            <a:spLocks/>
          </p:cNvSpPr>
          <p:nvPr/>
        </p:nvSpPr>
        <p:spPr>
          <a:xfrm>
            <a:off x="469816" y="3816970"/>
            <a:ext cx="8562424" cy="1296324"/>
          </a:xfrm>
          <a:prstGeom prst="rect">
            <a:avLst/>
          </a:prstGeom>
        </p:spPr>
        <p:txBody>
          <a:bodyPr vert="horz" lIns="73152" tIns="36576" rIns="73152" bIns="36576" rtlCol="0" anchor="t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9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sz="1400" dirty="0">
                <a:solidFill>
                  <a:srgbClr val="3C84C5"/>
                </a:solidFill>
              </a:rPr>
              <a:t>TESTE DE PROCEDIMENTOS - 9 empresas do Fórum de Diálogo voluntárias</a:t>
            </a:r>
          </a:p>
          <a:p>
            <a:pPr algn="ctr">
              <a:lnSpc>
                <a:spcPct val="150000"/>
              </a:lnSpc>
            </a:pPr>
            <a:r>
              <a:rPr lang="pt-BR" sz="1400" dirty="0">
                <a:solidFill>
                  <a:srgbClr val="3C84C5"/>
                </a:solidFill>
              </a:rPr>
              <a:t>Principais ganhos percebidos: comunicação, relacionamento, regularização de inconsistências, melhoria na governança, pacificação de entendimentos, melhoria de processos, CND e</a:t>
            </a:r>
            <a:endParaRPr lang="pt-BR" sz="1400" dirty="0">
              <a:solidFill>
                <a:srgbClr val="3C84C5"/>
              </a:solidFill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pt-BR" sz="1400" dirty="0">
                <a:solidFill>
                  <a:srgbClr val="3C84C5"/>
                </a:solidFill>
              </a:rPr>
              <a:t>“</a:t>
            </a:r>
            <a:r>
              <a:rPr lang="pt-BR" sz="1400" i="1" dirty="0">
                <a:solidFill>
                  <a:srgbClr val="3C84C5"/>
                </a:solidFill>
              </a:rPr>
              <a:t>limpar os conflitos das questões de fato para concordar em discordar sem mágoas sobre as questões jurídicas</a:t>
            </a:r>
            <a:r>
              <a:rPr lang="pt-BR" sz="1400" dirty="0">
                <a:solidFill>
                  <a:srgbClr val="3C84C5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67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e60910-ad3f-4f0c-8df7-4fccd397b81c" xsi:nil="true"/>
    <Data xmlns="d937ac56-705c-4625-ab61-edc1520eb985" xsi:nil="true"/>
    <lcf76f155ced4ddcb4097134ff3c332f xmlns="d937ac56-705c-4625-ab61-edc1520eb985">
      <Terms xmlns="http://schemas.microsoft.com/office/infopath/2007/PartnerControls"/>
    </lcf76f155ced4ddcb4097134ff3c332f>
    <Subpasta xmlns="d937ac56-705c-4625-ab61-edc1520eb985" xsi:nil="true"/>
    <Assunto xmlns="d937ac56-705c-4625-ab61-edc1520eb985" xsi:nil="true"/>
    <Autor xmlns="d937ac56-705c-4625-ab61-edc1520eb985" xsi:nil="true"/>
    <Equipe xmlns="d937ac56-705c-4625-ab61-edc1520eb98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C3FEC7656B2B4FB53BF1E1BF7614E3" ma:contentTypeVersion="24" ma:contentTypeDescription="Crie um novo documento." ma:contentTypeScope="" ma:versionID="685920c8eed6139c58f21c5f3bff36de">
  <xsd:schema xmlns:xsd="http://www.w3.org/2001/XMLSchema" xmlns:xs="http://www.w3.org/2001/XMLSchema" xmlns:p="http://schemas.microsoft.com/office/2006/metadata/properties" xmlns:ns2="d937ac56-705c-4625-ab61-edc1520eb985" xmlns:ns3="0be60910-ad3f-4f0c-8df7-4fccd397b81c" targetNamespace="http://schemas.microsoft.com/office/2006/metadata/properties" ma:root="true" ma:fieldsID="2662670bd00087d296d7236073d479c1" ns2:_="" ns3:_="">
    <xsd:import namespace="d937ac56-705c-4625-ab61-edc1520eb985"/>
    <xsd:import namespace="0be60910-ad3f-4f0c-8df7-4fccd397b8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Equipe" minOccurs="0"/>
                <xsd:element ref="ns2:Assunto" minOccurs="0"/>
                <xsd:element ref="ns2:Subpasta" minOccurs="0"/>
                <xsd:element ref="ns2:Autor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Data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7ac56-705c-4625-ab61-edc1520eb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Equipe" ma:index="18" nillable="true" ma:displayName="Pasta" ma:description="Nome da pasta da Biblioteca Confia" ma:format="Dropdown" ma:internalName="Equipe">
      <xsd:simpleType>
        <xsd:restriction base="dms:Choice">
          <xsd:enumeration value="00. Geral"/>
          <xsd:enumeration value="01. Processo de Trabalho Confia"/>
          <xsd:enumeration value="02. Código de Boas Práticas - CBPT"/>
          <xsd:enumeration value="03. Referencial de Governança Tributária"/>
          <xsd:enumeration value="04. Gerenciamento de Riscos de Conformidade"/>
          <xsd:enumeration value="05. Fórum de Diálogo"/>
          <xsd:enumeration value="06. Estrutura Interna - Centro Confia"/>
          <xsd:enumeration value="07. Capacitação"/>
          <xsd:enumeration value="08. Comunicação"/>
          <xsd:enumeration value="09. Coordenação Administrativa"/>
          <xsd:enumeration value="10. Manual Confia"/>
          <xsd:enumeration value="11. Secretaria Executiva"/>
          <xsd:enumeration value="7. Coordenação Administrativa"/>
          <xsd:enumeration value="8. Manual Confia"/>
          <xsd:enumeration value="0. Geral"/>
        </xsd:restriction>
      </xsd:simpleType>
    </xsd:element>
    <xsd:element name="Assunto" ma:index="19" nillable="true" ma:displayName="Assunto" ma:description="Informar o assunto a que se refere o documento." ma:internalName="Assunto">
      <xsd:simpleType>
        <xsd:restriction base="dms:Text">
          <xsd:maxLength value="255"/>
        </xsd:restriction>
      </xsd:simpleType>
    </xsd:element>
    <xsd:element name="Subpasta" ma:index="20" nillable="true" ma:displayName="Subpasta" ma:description="Nome da subpasta da Biblioteca Confia" ma:format="Dropdown" ma:internalName="Subpasta">
      <xsd:simpleType>
        <xsd:restriction base="dms:Choice">
          <xsd:enumeration value="Digite a Opção 1"/>
          <xsd:enumeration value="Digite a Opção 2"/>
          <xsd:enumeration value="Digite a Opção 3"/>
        </xsd:restriction>
      </xsd:simpleType>
    </xsd:element>
    <xsd:element name="Autor" ma:index="21" nillable="true" ma:displayName="Autor" ma:description="Informe o nome do Autor do documento" ma:internalName="Autor">
      <xsd:simpleType>
        <xsd:restriction base="dms:Text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Marcações de imagem" ma:readOnly="false" ma:fieldId="{5cf76f15-5ced-4ddc-b409-7134ff3c332f}" ma:taxonomyMulti="true" ma:sspId="bbb0a7e8-13cc-4f9e-86a5-04ec5dc485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a" ma:index="27" nillable="true" ma:displayName="Data" ma:format="DateOnly" ma:internalName="Data">
      <xsd:simpleType>
        <xsd:restriction base="dms:DateTim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e60910-ad3f-4f0c-8df7-4fccd397b81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c4f232-6e07-4b2c-9ae6-ec7e9a353b55}" ma:internalName="TaxCatchAll" ma:showField="CatchAllData" ma:web="0be60910-ad3f-4f0c-8df7-4fccd397b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6DF88-E0F7-4A47-9D1B-AF1067B3F0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F32AA6-C953-42D8-A872-5AE1DDB9E2F9}">
  <ds:schemaRefs>
    <ds:schemaRef ds:uri="http://schemas.microsoft.com/office/2006/documentManagement/types"/>
    <ds:schemaRef ds:uri="http://purl.org/dc/dcmitype/"/>
    <ds:schemaRef ds:uri="f780a6a0-5f7b-47fd-86e1-e92c237e5fba"/>
    <ds:schemaRef ds:uri="http://schemas.microsoft.com/office/infopath/2007/PartnerControls"/>
    <ds:schemaRef ds:uri="http://www.w3.org/XML/1998/namespace"/>
    <ds:schemaRef ds:uri="a65b64c7-63d3-4a09-b116-3058c20e9c11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0be60910-ad3f-4f0c-8df7-4fccd397b81c"/>
    <ds:schemaRef ds:uri="d937ac56-705c-4625-ab61-edc1520eb985"/>
  </ds:schemaRefs>
</ds:datastoreItem>
</file>

<file path=customXml/itemProps3.xml><?xml version="1.0" encoding="utf-8"?>
<ds:datastoreItem xmlns:ds="http://schemas.openxmlformats.org/officeDocument/2006/customXml" ds:itemID="{0265E244-F88C-473C-A3B2-A4649BE9C9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37ac56-705c-4625-ab61-edc1520eb985"/>
    <ds:schemaRef ds:uri="0be60910-ad3f-4f0c-8df7-4fccd397b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577</Words>
  <Application>Microsoft Office PowerPoint</Application>
  <PresentationFormat>Personalizar</PresentationFormat>
  <Paragraphs>107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Open Sans</vt:lpstr>
      <vt:lpstr>Segoe UI Historic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Zaiden Rezende</dc:creator>
  <cp:lastModifiedBy>Virginia Valladares Rodrigues</cp:lastModifiedBy>
  <cp:revision>59</cp:revision>
  <dcterms:created xsi:type="dcterms:W3CDTF">2022-07-06T17:53:24Z</dcterms:created>
  <dcterms:modified xsi:type="dcterms:W3CDTF">2024-01-24T20:03:21Z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0x01010000C3FEC7656B2B4FB53BF1E1BF7614E3</vt:lpwstr>
  </property>
  <property fmtid="{D5CDD505-2E9C-101B-9397-08002B2CF9AE}" pid="3" name="MediaServiceImageTags">
    <vt:lpwstr/>
  </property>
</Properties>
</file>