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949" r:id="rId3"/>
    <p:sldId id="943" r:id="rId4"/>
    <p:sldId id="950" r:id="rId5"/>
    <p:sldId id="951" r:id="rId6"/>
    <p:sldId id="932" r:id="rId7"/>
    <p:sldId id="952" r:id="rId8"/>
    <p:sldId id="933" r:id="rId9"/>
    <p:sldId id="934" r:id="rId10"/>
    <p:sldId id="935" r:id="rId11"/>
    <p:sldId id="936" r:id="rId12"/>
    <p:sldId id="939" r:id="rId13"/>
    <p:sldId id="940" r:id="rId14"/>
    <p:sldId id="941" r:id="rId15"/>
    <p:sldId id="937" r:id="rId16"/>
    <p:sldId id="956" r:id="rId17"/>
    <p:sldId id="942" r:id="rId18"/>
    <p:sldId id="954" r:id="rId19"/>
    <p:sldId id="955" r:id="rId20"/>
    <p:sldId id="944" r:id="rId21"/>
    <p:sldId id="945" r:id="rId22"/>
    <p:sldId id="946" r:id="rId23"/>
    <p:sldId id="947" r:id="rId24"/>
    <p:sldId id="948" r:id="rId25"/>
    <p:sldId id="953" r:id="rId26"/>
  </p:sldIdLst>
  <p:sldSz cx="9144000" cy="6858000" type="screen4x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0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EA0BEA-0DB9-4A15-88D7-994B9EF93FF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CAC16FE-6009-4450-A7FE-311E39BB4A43}">
      <dgm:prSet phldrT="[Texto]"/>
      <dgm:spPr/>
      <dgm:t>
        <a:bodyPr/>
        <a:lstStyle/>
        <a:p>
          <a:r>
            <a:rPr lang="pt-BR" dirty="0"/>
            <a:t>Cadastro Empregador</a:t>
          </a:r>
        </a:p>
      </dgm:t>
    </dgm:pt>
    <dgm:pt modelId="{FF57BB6E-7401-4AB1-8477-5F14D22A7AD6}" type="parTrans" cxnId="{9144C8F0-341E-4DB6-876F-FABF22F0A0A7}">
      <dgm:prSet/>
      <dgm:spPr/>
      <dgm:t>
        <a:bodyPr/>
        <a:lstStyle/>
        <a:p>
          <a:endParaRPr lang="pt-BR"/>
        </a:p>
      </dgm:t>
    </dgm:pt>
    <dgm:pt modelId="{F2489C4A-2583-475F-85D4-2EDC4A9A9501}" type="sibTrans" cxnId="{9144C8F0-341E-4DB6-876F-FABF22F0A0A7}">
      <dgm:prSet/>
      <dgm:spPr/>
      <dgm:t>
        <a:bodyPr/>
        <a:lstStyle/>
        <a:p>
          <a:endParaRPr lang="pt-BR"/>
        </a:p>
      </dgm:t>
    </dgm:pt>
    <dgm:pt modelId="{17E40C1D-BD87-4197-AEC1-5EE8ED6FE008}">
      <dgm:prSet phldrT="[Texto]"/>
      <dgm:spPr/>
      <dgm:t>
        <a:bodyPr anchor="ctr"/>
        <a:lstStyle/>
        <a:p>
          <a:pPr algn="ctr"/>
          <a:r>
            <a:rPr lang="pt-BR" dirty="0"/>
            <a:t>S-1000</a:t>
          </a:r>
        </a:p>
      </dgm:t>
    </dgm:pt>
    <dgm:pt modelId="{7B669479-8389-478D-B8EB-1993333E782B}" type="parTrans" cxnId="{BA01E594-E952-4734-ADF6-75CDFB0E043F}">
      <dgm:prSet/>
      <dgm:spPr/>
      <dgm:t>
        <a:bodyPr/>
        <a:lstStyle/>
        <a:p>
          <a:endParaRPr lang="pt-BR"/>
        </a:p>
      </dgm:t>
    </dgm:pt>
    <dgm:pt modelId="{331A4013-7396-4869-BFE0-E200771FD604}" type="sibTrans" cxnId="{BA01E594-E952-4734-ADF6-75CDFB0E043F}">
      <dgm:prSet/>
      <dgm:spPr/>
      <dgm:t>
        <a:bodyPr/>
        <a:lstStyle/>
        <a:p>
          <a:endParaRPr lang="pt-BR"/>
        </a:p>
      </dgm:t>
    </dgm:pt>
    <dgm:pt modelId="{0EEABAF1-649B-43AC-871E-279768722B64}">
      <dgm:prSet phldrT="[Texto]"/>
      <dgm:spPr/>
      <dgm:t>
        <a:bodyPr/>
        <a:lstStyle/>
        <a:p>
          <a:r>
            <a:rPr lang="pt-BR" dirty="0"/>
            <a:t>Servidores</a:t>
          </a:r>
        </a:p>
      </dgm:t>
    </dgm:pt>
    <dgm:pt modelId="{8C096F8D-2B3A-4C7B-890A-5A72AE21114F}" type="parTrans" cxnId="{6B6C82C2-0F9B-4742-9414-CDA42B38BEDF}">
      <dgm:prSet/>
      <dgm:spPr/>
      <dgm:t>
        <a:bodyPr/>
        <a:lstStyle/>
        <a:p>
          <a:endParaRPr lang="pt-BR"/>
        </a:p>
      </dgm:t>
    </dgm:pt>
    <dgm:pt modelId="{DBBF4D83-8C75-4007-A1BB-BB3C77A35269}" type="sibTrans" cxnId="{6B6C82C2-0F9B-4742-9414-CDA42B38BEDF}">
      <dgm:prSet/>
      <dgm:spPr/>
      <dgm:t>
        <a:bodyPr/>
        <a:lstStyle/>
        <a:p>
          <a:endParaRPr lang="pt-BR"/>
        </a:p>
      </dgm:t>
    </dgm:pt>
    <dgm:pt modelId="{A9BF4C03-5677-4578-A428-77AFB733CC05}">
      <dgm:prSet phldrT="[Texto]"/>
      <dgm:spPr/>
      <dgm:t>
        <a:bodyPr anchor="ctr"/>
        <a:lstStyle/>
        <a:p>
          <a:pPr algn="ctr"/>
          <a:r>
            <a:rPr lang="pt-BR" dirty="0"/>
            <a:t>S-2200</a:t>
          </a:r>
        </a:p>
      </dgm:t>
    </dgm:pt>
    <dgm:pt modelId="{4D94C8A9-7B21-45CF-BD2B-07839BDF56A1}" type="parTrans" cxnId="{87B57861-D4E9-439D-AF63-E1C3AA98E4BA}">
      <dgm:prSet/>
      <dgm:spPr/>
      <dgm:t>
        <a:bodyPr/>
        <a:lstStyle/>
        <a:p>
          <a:endParaRPr lang="pt-BR"/>
        </a:p>
      </dgm:t>
    </dgm:pt>
    <dgm:pt modelId="{761BE8A1-EC59-4DEA-8FEF-E90E3E45F869}" type="sibTrans" cxnId="{87B57861-D4E9-439D-AF63-E1C3AA98E4BA}">
      <dgm:prSet/>
      <dgm:spPr/>
      <dgm:t>
        <a:bodyPr/>
        <a:lstStyle/>
        <a:p>
          <a:endParaRPr lang="pt-BR"/>
        </a:p>
      </dgm:t>
    </dgm:pt>
    <dgm:pt modelId="{1652D0CB-45D3-493F-975F-CC044F4DA6FE}">
      <dgm:prSet phldrT="[Texto]"/>
      <dgm:spPr/>
      <dgm:t>
        <a:bodyPr anchor="ctr"/>
        <a:lstStyle/>
        <a:p>
          <a:pPr algn="ctr"/>
          <a:r>
            <a:rPr lang="pt-BR" dirty="0"/>
            <a:t>S-2300</a:t>
          </a:r>
        </a:p>
      </dgm:t>
    </dgm:pt>
    <dgm:pt modelId="{6DC17BDD-A535-4765-9CEA-6AE193F2B58C}" type="parTrans" cxnId="{9CC81780-9E29-4077-B6D6-2026A437DC11}">
      <dgm:prSet/>
      <dgm:spPr/>
      <dgm:t>
        <a:bodyPr/>
        <a:lstStyle/>
        <a:p>
          <a:endParaRPr lang="pt-BR"/>
        </a:p>
      </dgm:t>
    </dgm:pt>
    <dgm:pt modelId="{C72086DA-1EA4-4242-8A91-2890EA041346}" type="sibTrans" cxnId="{9CC81780-9E29-4077-B6D6-2026A437DC11}">
      <dgm:prSet/>
      <dgm:spPr/>
      <dgm:t>
        <a:bodyPr/>
        <a:lstStyle/>
        <a:p>
          <a:endParaRPr lang="pt-BR"/>
        </a:p>
      </dgm:t>
    </dgm:pt>
    <dgm:pt modelId="{B4F1AA59-5535-4F07-8C83-B8F0F8566297}">
      <dgm:prSet phldrT="[Texto]"/>
      <dgm:spPr/>
      <dgm:t>
        <a:bodyPr/>
        <a:lstStyle/>
        <a:p>
          <a:r>
            <a:rPr lang="pt-BR" dirty="0"/>
            <a:t>Folha de Benefícios</a:t>
          </a:r>
        </a:p>
      </dgm:t>
    </dgm:pt>
    <dgm:pt modelId="{74461C5D-6020-4184-A29B-B5DF2D9BA554}" type="parTrans" cxnId="{C7BA3ADF-9F3F-4D1B-AF31-1E6A34B203B6}">
      <dgm:prSet/>
      <dgm:spPr/>
      <dgm:t>
        <a:bodyPr/>
        <a:lstStyle/>
        <a:p>
          <a:endParaRPr lang="pt-BR"/>
        </a:p>
      </dgm:t>
    </dgm:pt>
    <dgm:pt modelId="{917D8264-50C3-4A5B-9891-B4394954513A}" type="sibTrans" cxnId="{C7BA3ADF-9F3F-4D1B-AF31-1E6A34B203B6}">
      <dgm:prSet/>
      <dgm:spPr/>
      <dgm:t>
        <a:bodyPr/>
        <a:lstStyle/>
        <a:p>
          <a:endParaRPr lang="pt-BR"/>
        </a:p>
      </dgm:t>
    </dgm:pt>
    <dgm:pt modelId="{FD42DCE3-CE9E-44BE-BD8C-9632AFB97D08}">
      <dgm:prSet phldrT="[Texto]"/>
      <dgm:spPr/>
      <dgm:t>
        <a:bodyPr/>
        <a:lstStyle/>
        <a:p>
          <a:r>
            <a:rPr lang="pt-BR" dirty="0"/>
            <a:t>Eventos Totalizadores</a:t>
          </a:r>
        </a:p>
      </dgm:t>
    </dgm:pt>
    <dgm:pt modelId="{064A8A55-C79A-4A56-AD1D-A9BE255EF41B}" type="parTrans" cxnId="{875A6E75-27C0-4B67-AD29-3AD57F575338}">
      <dgm:prSet/>
      <dgm:spPr/>
      <dgm:t>
        <a:bodyPr/>
        <a:lstStyle/>
        <a:p>
          <a:endParaRPr lang="pt-BR"/>
        </a:p>
      </dgm:t>
    </dgm:pt>
    <dgm:pt modelId="{D4984729-3A79-4EEE-B186-C894D2C2B1C5}" type="sibTrans" cxnId="{875A6E75-27C0-4B67-AD29-3AD57F575338}">
      <dgm:prSet/>
      <dgm:spPr/>
      <dgm:t>
        <a:bodyPr/>
        <a:lstStyle/>
        <a:p>
          <a:endParaRPr lang="pt-BR"/>
        </a:p>
      </dgm:t>
    </dgm:pt>
    <dgm:pt modelId="{6504A31B-1BE4-453D-930E-BEB81DC6F1F5}">
      <dgm:prSet phldrT="[Texto]"/>
      <dgm:spPr/>
      <dgm:t>
        <a:bodyPr anchor="ctr"/>
        <a:lstStyle/>
        <a:p>
          <a:pPr algn="ctr"/>
          <a:r>
            <a:rPr lang="pt-BR" dirty="0"/>
            <a:t>S-1200</a:t>
          </a:r>
        </a:p>
      </dgm:t>
    </dgm:pt>
    <dgm:pt modelId="{E04C3C5C-A26E-4B2C-BBC8-7A87EC37F0CF}" type="parTrans" cxnId="{355ABF86-C1F4-4BA1-87BF-4FD66A4CB6A2}">
      <dgm:prSet/>
      <dgm:spPr/>
      <dgm:t>
        <a:bodyPr/>
        <a:lstStyle/>
        <a:p>
          <a:endParaRPr lang="pt-BR"/>
        </a:p>
      </dgm:t>
    </dgm:pt>
    <dgm:pt modelId="{256BF40B-1A65-4F37-8F80-D48A20B4822B}" type="sibTrans" cxnId="{355ABF86-C1F4-4BA1-87BF-4FD66A4CB6A2}">
      <dgm:prSet/>
      <dgm:spPr/>
      <dgm:t>
        <a:bodyPr/>
        <a:lstStyle/>
        <a:p>
          <a:endParaRPr lang="pt-BR"/>
        </a:p>
      </dgm:t>
    </dgm:pt>
    <dgm:pt modelId="{64F5C194-37E1-4DBE-AF60-CA782681362B}">
      <dgm:prSet phldrT="[Texto]"/>
      <dgm:spPr/>
      <dgm:t>
        <a:bodyPr anchor="ctr"/>
        <a:lstStyle/>
        <a:p>
          <a:pPr algn="ctr"/>
          <a:r>
            <a:rPr lang="pt-BR" dirty="0"/>
            <a:t>S-1210</a:t>
          </a:r>
        </a:p>
      </dgm:t>
    </dgm:pt>
    <dgm:pt modelId="{9AA78D17-0977-4768-8A40-E0BAC7C11E28}" type="parTrans" cxnId="{4B5A8E5E-DB4E-4D7B-B5F3-D7B12FEE1679}">
      <dgm:prSet/>
      <dgm:spPr/>
      <dgm:t>
        <a:bodyPr/>
        <a:lstStyle/>
        <a:p>
          <a:endParaRPr lang="pt-BR"/>
        </a:p>
      </dgm:t>
    </dgm:pt>
    <dgm:pt modelId="{99D26DFB-A68D-45D1-BF28-96B8E7CD38C7}" type="sibTrans" cxnId="{4B5A8E5E-DB4E-4D7B-B5F3-D7B12FEE1679}">
      <dgm:prSet/>
      <dgm:spPr/>
      <dgm:t>
        <a:bodyPr/>
        <a:lstStyle/>
        <a:p>
          <a:endParaRPr lang="pt-BR"/>
        </a:p>
      </dgm:t>
    </dgm:pt>
    <dgm:pt modelId="{D9512D25-9CA9-4F83-945B-7256A955AA77}">
      <dgm:prSet phldrT="[Texto]"/>
      <dgm:spPr/>
      <dgm:t>
        <a:bodyPr anchor="ctr"/>
        <a:lstStyle/>
        <a:p>
          <a:pPr algn="ctr"/>
          <a:r>
            <a:rPr lang="pt-BR" dirty="0"/>
            <a:t>S-5003</a:t>
          </a:r>
        </a:p>
      </dgm:t>
    </dgm:pt>
    <dgm:pt modelId="{2B2C6EE6-6C17-47F7-9F53-C629213B877C}" type="parTrans" cxnId="{2B44F124-C4CE-4517-AB1A-E0C74C3A4110}">
      <dgm:prSet/>
      <dgm:spPr/>
      <dgm:t>
        <a:bodyPr/>
        <a:lstStyle/>
        <a:p>
          <a:endParaRPr lang="pt-BR"/>
        </a:p>
      </dgm:t>
    </dgm:pt>
    <dgm:pt modelId="{A230920D-03B6-4C44-BE58-C322CD4B066B}" type="sibTrans" cxnId="{2B44F124-C4CE-4517-AB1A-E0C74C3A4110}">
      <dgm:prSet/>
      <dgm:spPr/>
      <dgm:t>
        <a:bodyPr/>
        <a:lstStyle/>
        <a:p>
          <a:endParaRPr lang="pt-BR"/>
        </a:p>
      </dgm:t>
    </dgm:pt>
    <dgm:pt modelId="{497DCA82-620D-4BB5-B73A-092625805DDF}">
      <dgm:prSet phldrT="[Texto]"/>
      <dgm:spPr/>
      <dgm:t>
        <a:bodyPr anchor="ctr"/>
        <a:lstStyle/>
        <a:p>
          <a:pPr algn="ctr"/>
          <a:r>
            <a:rPr lang="pt-BR" dirty="0"/>
            <a:t>S-5013</a:t>
          </a:r>
        </a:p>
      </dgm:t>
    </dgm:pt>
    <dgm:pt modelId="{F95D7B7D-F0E6-4D3C-A7D5-209DF0B61A60}" type="parTrans" cxnId="{6351ADA1-6CB7-437E-B026-57D743C9480F}">
      <dgm:prSet/>
      <dgm:spPr/>
      <dgm:t>
        <a:bodyPr/>
        <a:lstStyle/>
        <a:p>
          <a:endParaRPr lang="pt-BR"/>
        </a:p>
      </dgm:t>
    </dgm:pt>
    <dgm:pt modelId="{82722113-22B5-4D4A-9AF4-135632AC0992}" type="sibTrans" cxnId="{6351ADA1-6CB7-437E-B026-57D743C9480F}">
      <dgm:prSet/>
      <dgm:spPr/>
      <dgm:t>
        <a:bodyPr/>
        <a:lstStyle/>
        <a:p>
          <a:endParaRPr lang="pt-BR"/>
        </a:p>
      </dgm:t>
    </dgm:pt>
    <dgm:pt modelId="{8C9E9B48-AB79-4A74-9C1B-13237902120C}">
      <dgm:prSet phldrT="[Texto]"/>
      <dgm:spPr/>
      <dgm:t>
        <a:bodyPr anchor="ctr"/>
        <a:lstStyle/>
        <a:p>
          <a:pPr algn="ctr"/>
          <a:r>
            <a:rPr lang="pt-BR" dirty="0"/>
            <a:t>S-1202</a:t>
          </a:r>
        </a:p>
      </dgm:t>
    </dgm:pt>
    <dgm:pt modelId="{4E17526A-A82B-49B7-98E6-FC4C87A14BFE}" type="parTrans" cxnId="{C64DDA69-3813-4CE2-BCD0-E7C7DF7F1685}">
      <dgm:prSet/>
      <dgm:spPr/>
      <dgm:t>
        <a:bodyPr/>
        <a:lstStyle/>
        <a:p>
          <a:endParaRPr lang="pt-BR"/>
        </a:p>
      </dgm:t>
    </dgm:pt>
    <dgm:pt modelId="{26A41D7B-DB43-4D0E-BAD4-BFFFC8E7949F}" type="sibTrans" cxnId="{C64DDA69-3813-4CE2-BCD0-E7C7DF7F1685}">
      <dgm:prSet/>
      <dgm:spPr/>
      <dgm:t>
        <a:bodyPr/>
        <a:lstStyle/>
        <a:p>
          <a:endParaRPr lang="pt-BR"/>
        </a:p>
      </dgm:t>
    </dgm:pt>
    <dgm:pt modelId="{15D3FF6E-BF44-455D-A2D1-AFF60E4F6BB5}" type="pres">
      <dgm:prSet presAssocID="{8AEA0BEA-0DB9-4A15-88D7-994B9EF93FF6}" presName="Name0" presStyleCnt="0">
        <dgm:presLayoutVars>
          <dgm:dir/>
          <dgm:animLvl val="lvl"/>
          <dgm:resizeHandles val="exact"/>
        </dgm:presLayoutVars>
      </dgm:prSet>
      <dgm:spPr/>
    </dgm:pt>
    <dgm:pt modelId="{FAB55E62-C63B-4893-84C4-88D1681838F0}" type="pres">
      <dgm:prSet presAssocID="{8AEA0BEA-0DB9-4A15-88D7-994B9EF93FF6}" presName="tSp" presStyleCnt="0"/>
      <dgm:spPr/>
    </dgm:pt>
    <dgm:pt modelId="{99CD5C5D-96E6-4977-B2F0-02A959643454}" type="pres">
      <dgm:prSet presAssocID="{8AEA0BEA-0DB9-4A15-88D7-994B9EF93FF6}" presName="bSp" presStyleCnt="0"/>
      <dgm:spPr/>
    </dgm:pt>
    <dgm:pt modelId="{83591C29-0023-4ED2-95EB-CDC45479E48E}" type="pres">
      <dgm:prSet presAssocID="{8AEA0BEA-0DB9-4A15-88D7-994B9EF93FF6}" presName="process" presStyleCnt="0"/>
      <dgm:spPr/>
    </dgm:pt>
    <dgm:pt modelId="{EDE3E810-FA96-4788-9AFD-339E1FF08753}" type="pres">
      <dgm:prSet presAssocID="{1CAC16FE-6009-4450-A7FE-311E39BB4A43}" presName="composite1" presStyleCnt="0"/>
      <dgm:spPr/>
    </dgm:pt>
    <dgm:pt modelId="{32A63D4A-A3BB-4285-8B0F-1BEE5B0D5DE7}" type="pres">
      <dgm:prSet presAssocID="{1CAC16FE-6009-4450-A7FE-311E39BB4A43}" presName="dummyNode1" presStyleLbl="node1" presStyleIdx="0" presStyleCnt="4"/>
      <dgm:spPr/>
    </dgm:pt>
    <dgm:pt modelId="{D3DA137A-654E-4502-8EEB-DA55A22688D7}" type="pres">
      <dgm:prSet presAssocID="{1CAC16FE-6009-4450-A7FE-311E39BB4A43}" presName="childNode1" presStyleLbl="bgAcc1" presStyleIdx="0" presStyleCnt="4" custScaleX="115880">
        <dgm:presLayoutVars>
          <dgm:bulletEnabled val="1"/>
        </dgm:presLayoutVars>
      </dgm:prSet>
      <dgm:spPr/>
    </dgm:pt>
    <dgm:pt modelId="{548EF573-6FDB-49F4-8834-207A5346912E}" type="pres">
      <dgm:prSet presAssocID="{1CAC16FE-6009-4450-A7FE-311E39BB4A43}" presName="childNode1tx" presStyleLbl="bgAcc1" presStyleIdx="0" presStyleCnt="4">
        <dgm:presLayoutVars>
          <dgm:bulletEnabled val="1"/>
        </dgm:presLayoutVars>
      </dgm:prSet>
      <dgm:spPr/>
    </dgm:pt>
    <dgm:pt modelId="{716F3253-3478-4F77-B244-D80E86F5BCC2}" type="pres">
      <dgm:prSet presAssocID="{1CAC16FE-6009-4450-A7FE-311E39BB4A43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EF49FA46-E825-4259-AB04-5D3C8560900B}" type="pres">
      <dgm:prSet presAssocID="{1CAC16FE-6009-4450-A7FE-311E39BB4A43}" presName="connSite1" presStyleCnt="0"/>
      <dgm:spPr/>
    </dgm:pt>
    <dgm:pt modelId="{CB6A4F0A-6249-4403-83D2-1EE53F83F8AF}" type="pres">
      <dgm:prSet presAssocID="{F2489C4A-2583-475F-85D4-2EDC4A9A9501}" presName="Name9" presStyleLbl="sibTrans2D1" presStyleIdx="0" presStyleCnt="3"/>
      <dgm:spPr/>
    </dgm:pt>
    <dgm:pt modelId="{E5E8385A-949F-4000-888F-D2767C373E1A}" type="pres">
      <dgm:prSet presAssocID="{0EEABAF1-649B-43AC-871E-279768722B64}" presName="composite2" presStyleCnt="0"/>
      <dgm:spPr/>
    </dgm:pt>
    <dgm:pt modelId="{1FA90E6B-42E7-4BDD-BF8D-D8FF4BA4D866}" type="pres">
      <dgm:prSet presAssocID="{0EEABAF1-649B-43AC-871E-279768722B64}" presName="dummyNode2" presStyleLbl="node1" presStyleIdx="0" presStyleCnt="4"/>
      <dgm:spPr/>
    </dgm:pt>
    <dgm:pt modelId="{E0BE08CA-A284-4494-9CC5-57BF9E8A424A}" type="pres">
      <dgm:prSet presAssocID="{0EEABAF1-649B-43AC-871E-279768722B64}" presName="childNode2" presStyleLbl="bgAcc1" presStyleIdx="1" presStyleCnt="4">
        <dgm:presLayoutVars>
          <dgm:bulletEnabled val="1"/>
        </dgm:presLayoutVars>
      </dgm:prSet>
      <dgm:spPr/>
    </dgm:pt>
    <dgm:pt modelId="{9C09BB77-FF47-49D3-BC3D-D19A0A580EA4}" type="pres">
      <dgm:prSet presAssocID="{0EEABAF1-649B-43AC-871E-279768722B64}" presName="childNode2tx" presStyleLbl="bgAcc1" presStyleIdx="1" presStyleCnt="4">
        <dgm:presLayoutVars>
          <dgm:bulletEnabled val="1"/>
        </dgm:presLayoutVars>
      </dgm:prSet>
      <dgm:spPr/>
    </dgm:pt>
    <dgm:pt modelId="{D0CBD8F7-491A-4E20-91C7-4D75814D2DF3}" type="pres">
      <dgm:prSet presAssocID="{0EEABAF1-649B-43AC-871E-279768722B64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1C87A963-E4C2-4022-9706-B486FC893F1C}" type="pres">
      <dgm:prSet presAssocID="{0EEABAF1-649B-43AC-871E-279768722B64}" presName="connSite2" presStyleCnt="0"/>
      <dgm:spPr/>
    </dgm:pt>
    <dgm:pt modelId="{68CE58BD-F02A-49EA-827B-EB52F67F99EC}" type="pres">
      <dgm:prSet presAssocID="{DBBF4D83-8C75-4007-A1BB-BB3C77A35269}" presName="Name18" presStyleLbl="sibTrans2D1" presStyleIdx="1" presStyleCnt="3"/>
      <dgm:spPr/>
    </dgm:pt>
    <dgm:pt modelId="{2A276149-A47C-47B5-AA2D-3072F75B2053}" type="pres">
      <dgm:prSet presAssocID="{B4F1AA59-5535-4F07-8C83-B8F0F8566297}" presName="composite1" presStyleCnt="0"/>
      <dgm:spPr/>
    </dgm:pt>
    <dgm:pt modelId="{70929DD2-893C-4D40-A4C9-76F3EB7CF6AD}" type="pres">
      <dgm:prSet presAssocID="{B4F1AA59-5535-4F07-8C83-B8F0F8566297}" presName="dummyNode1" presStyleLbl="node1" presStyleIdx="1" presStyleCnt="4"/>
      <dgm:spPr/>
    </dgm:pt>
    <dgm:pt modelId="{AD8C1D91-B01E-4C01-B1D1-2F4CBFBB897F}" type="pres">
      <dgm:prSet presAssocID="{B4F1AA59-5535-4F07-8C83-B8F0F8566297}" presName="childNode1" presStyleLbl="bgAcc1" presStyleIdx="2" presStyleCnt="4">
        <dgm:presLayoutVars>
          <dgm:bulletEnabled val="1"/>
        </dgm:presLayoutVars>
      </dgm:prSet>
      <dgm:spPr/>
    </dgm:pt>
    <dgm:pt modelId="{A6F973D4-FA55-4FD7-9417-05023A8FDB4F}" type="pres">
      <dgm:prSet presAssocID="{B4F1AA59-5535-4F07-8C83-B8F0F8566297}" presName="childNode1tx" presStyleLbl="bgAcc1" presStyleIdx="2" presStyleCnt="4">
        <dgm:presLayoutVars>
          <dgm:bulletEnabled val="1"/>
        </dgm:presLayoutVars>
      </dgm:prSet>
      <dgm:spPr/>
    </dgm:pt>
    <dgm:pt modelId="{A1591EF0-9A40-42EA-B491-891028DC07DD}" type="pres">
      <dgm:prSet presAssocID="{B4F1AA59-5535-4F07-8C83-B8F0F8566297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83DCF693-0BF7-44BC-B05A-EFCFEDCDC272}" type="pres">
      <dgm:prSet presAssocID="{B4F1AA59-5535-4F07-8C83-B8F0F8566297}" presName="connSite1" presStyleCnt="0"/>
      <dgm:spPr/>
    </dgm:pt>
    <dgm:pt modelId="{9C6D64DF-2536-4DC0-BC25-0473A335BB2C}" type="pres">
      <dgm:prSet presAssocID="{917D8264-50C3-4A5B-9891-B4394954513A}" presName="Name9" presStyleLbl="sibTrans2D1" presStyleIdx="2" presStyleCnt="3"/>
      <dgm:spPr/>
    </dgm:pt>
    <dgm:pt modelId="{58E43862-4B5E-4ADE-A613-1F715D53FFA4}" type="pres">
      <dgm:prSet presAssocID="{FD42DCE3-CE9E-44BE-BD8C-9632AFB97D08}" presName="composite2" presStyleCnt="0"/>
      <dgm:spPr/>
    </dgm:pt>
    <dgm:pt modelId="{4BB5F1EF-179A-46A1-B7EA-84B8A59C35D3}" type="pres">
      <dgm:prSet presAssocID="{FD42DCE3-CE9E-44BE-BD8C-9632AFB97D08}" presName="dummyNode2" presStyleLbl="node1" presStyleIdx="2" presStyleCnt="4"/>
      <dgm:spPr/>
    </dgm:pt>
    <dgm:pt modelId="{40EBE5F0-44E2-4A80-888C-F75268D04DFC}" type="pres">
      <dgm:prSet presAssocID="{FD42DCE3-CE9E-44BE-BD8C-9632AFB97D08}" presName="childNode2" presStyleLbl="bgAcc1" presStyleIdx="3" presStyleCnt="4">
        <dgm:presLayoutVars>
          <dgm:bulletEnabled val="1"/>
        </dgm:presLayoutVars>
      </dgm:prSet>
      <dgm:spPr/>
    </dgm:pt>
    <dgm:pt modelId="{60122D20-0A09-4FFB-B395-8FD5285EDD99}" type="pres">
      <dgm:prSet presAssocID="{FD42DCE3-CE9E-44BE-BD8C-9632AFB97D08}" presName="childNode2tx" presStyleLbl="bgAcc1" presStyleIdx="3" presStyleCnt="4">
        <dgm:presLayoutVars>
          <dgm:bulletEnabled val="1"/>
        </dgm:presLayoutVars>
      </dgm:prSet>
      <dgm:spPr/>
    </dgm:pt>
    <dgm:pt modelId="{74FD4B5B-890B-488F-A75A-FE533D40AC38}" type="pres">
      <dgm:prSet presAssocID="{FD42DCE3-CE9E-44BE-BD8C-9632AFB97D08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BB1B657C-1FCD-4956-B38F-4E8F5E9B1D55}" type="pres">
      <dgm:prSet presAssocID="{FD42DCE3-CE9E-44BE-BD8C-9632AFB97D08}" presName="connSite2" presStyleCnt="0"/>
      <dgm:spPr/>
    </dgm:pt>
  </dgm:ptLst>
  <dgm:cxnLst>
    <dgm:cxn modelId="{23087317-C3DD-4A66-9C7D-4983B8C8BD54}" type="presOf" srcId="{8C9E9B48-AB79-4A74-9C1B-13237902120C}" destId="{AD8C1D91-B01E-4C01-B1D1-2F4CBFBB897F}" srcOrd="0" destOrd="1" presId="urn:microsoft.com/office/officeart/2005/8/layout/hProcess4"/>
    <dgm:cxn modelId="{2B44F124-C4CE-4517-AB1A-E0C74C3A4110}" srcId="{FD42DCE3-CE9E-44BE-BD8C-9632AFB97D08}" destId="{D9512D25-9CA9-4F83-945B-7256A955AA77}" srcOrd="0" destOrd="0" parTransId="{2B2C6EE6-6C17-47F7-9F53-C629213B877C}" sibTransId="{A230920D-03B6-4C44-BE58-C322CD4B066B}"/>
    <dgm:cxn modelId="{777DD62C-3F06-47FE-B62B-932124C9F348}" type="presOf" srcId="{6504A31B-1BE4-453D-930E-BEB81DC6F1F5}" destId="{A6F973D4-FA55-4FD7-9417-05023A8FDB4F}" srcOrd="1" destOrd="0" presId="urn:microsoft.com/office/officeart/2005/8/layout/hProcess4"/>
    <dgm:cxn modelId="{F158D92E-A722-4787-81F9-7895F665611A}" type="presOf" srcId="{497DCA82-620D-4BB5-B73A-092625805DDF}" destId="{60122D20-0A09-4FFB-B395-8FD5285EDD99}" srcOrd="1" destOrd="1" presId="urn:microsoft.com/office/officeart/2005/8/layout/hProcess4"/>
    <dgm:cxn modelId="{AE4D6432-8C31-46A3-A02E-C73933239CFD}" type="presOf" srcId="{6504A31B-1BE4-453D-930E-BEB81DC6F1F5}" destId="{AD8C1D91-B01E-4C01-B1D1-2F4CBFBB897F}" srcOrd="0" destOrd="0" presId="urn:microsoft.com/office/officeart/2005/8/layout/hProcess4"/>
    <dgm:cxn modelId="{E21BDF34-A6F3-40FA-84AA-2411F92B76B5}" type="presOf" srcId="{1652D0CB-45D3-493F-975F-CC044F4DA6FE}" destId="{9C09BB77-FF47-49D3-BC3D-D19A0A580EA4}" srcOrd="1" destOrd="1" presId="urn:microsoft.com/office/officeart/2005/8/layout/hProcess4"/>
    <dgm:cxn modelId="{2F2FF137-66B4-4E78-B39A-56C3EBF60053}" type="presOf" srcId="{17E40C1D-BD87-4197-AEC1-5EE8ED6FE008}" destId="{548EF573-6FDB-49F4-8834-207A5346912E}" srcOrd="1" destOrd="0" presId="urn:microsoft.com/office/officeart/2005/8/layout/hProcess4"/>
    <dgm:cxn modelId="{4B5A8E5E-DB4E-4D7B-B5F3-D7B12FEE1679}" srcId="{B4F1AA59-5535-4F07-8C83-B8F0F8566297}" destId="{64F5C194-37E1-4DBE-AF60-CA782681362B}" srcOrd="2" destOrd="0" parTransId="{9AA78D17-0977-4768-8A40-E0BAC7C11E28}" sibTransId="{99D26DFB-A68D-45D1-BF28-96B8E7CD38C7}"/>
    <dgm:cxn modelId="{87B57861-D4E9-439D-AF63-E1C3AA98E4BA}" srcId="{0EEABAF1-649B-43AC-871E-279768722B64}" destId="{A9BF4C03-5677-4578-A428-77AFB733CC05}" srcOrd="0" destOrd="0" parTransId="{4D94C8A9-7B21-45CF-BD2B-07839BDF56A1}" sibTransId="{761BE8A1-EC59-4DEA-8FEF-E90E3E45F869}"/>
    <dgm:cxn modelId="{96BA0847-BA1A-484E-80DD-DD485419B0D2}" type="presOf" srcId="{17E40C1D-BD87-4197-AEC1-5EE8ED6FE008}" destId="{D3DA137A-654E-4502-8EEB-DA55A22688D7}" srcOrd="0" destOrd="0" presId="urn:microsoft.com/office/officeart/2005/8/layout/hProcess4"/>
    <dgm:cxn modelId="{C64DDA69-3813-4CE2-BCD0-E7C7DF7F1685}" srcId="{B4F1AA59-5535-4F07-8C83-B8F0F8566297}" destId="{8C9E9B48-AB79-4A74-9C1B-13237902120C}" srcOrd="1" destOrd="0" parTransId="{4E17526A-A82B-49B7-98E6-FC4C87A14BFE}" sibTransId="{26A41D7B-DB43-4D0E-BAD4-BFFFC8E7949F}"/>
    <dgm:cxn modelId="{763F1D4A-9E87-4ECA-BCF0-3370F3318E12}" type="presOf" srcId="{8C9E9B48-AB79-4A74-9C1B-13237902120C}" destId="{A6F973D4-FA55-4FD7-9417-05023A8FDB4F}" srcOrd="1" destOrd="1" presId="urn:microsoft.com/office/officeart/2005/8/layout/hProcess4"/>
    <dgm:cxn modelId="{406B306C-0A58-4365-B288-50F6D7A9587D}" type="presOf" srcId="{FD42DCE3-CE9E-44BE-BD8C-9632AFB97D08}" destId="{74FD4B5B-890B-488F-A75A-FE533D40AC38}" srcOrd="0" destOrd="0" presId="urn:microsoft.com/office/officeart/2005/8/layout/hProcess4"/>
    <dgm:cxn modelId="{875A6E75-27C0-4B67-AD29-3AD57F575338}" srcId="{8AEA0BEA-0DB9-4A15-88D7-994B9EF93FF6}" destId="{FD42DCE3-CE9E-44BE-BD8C-9632AFB97D08}" srcOrd="3" destOrd="0" parTransId="{064A8A55-C79A-4A56-AD1D-A9BE255EF41B}" sibTransId="{D4984729-3A79-4EEE-B186-C894D2C2B1C5}"/>
    <dgm:cxn modelId="{C2D33A77-32E6-4DB7-867F-53AC21EBFD84}" type="presOf" srcId="{917D8264-50C3-4A5B-9891-B4394954513A}" destId="{9C6D64DF-2536-4DC0-BC25-0473A335BB2C}" srcOrd="0" destOrd="0" presId="urn:microsoft.com/office/officeart/2005/8/layout/hProcess4"/>
    <dgm:cxn modelId="{39EE9577-A3C2-4A34-8F10-BFC956D8290B}" type="presOf" srcId="{497DCA82-620D-4BB5-B73A-092625805DDF}" destId="{40EBE5F0-44E2-4A80-888C-F75268D04DFC}" srcOrd="0" destOrd="1" presId="urn:microsoft.com/office/officeart/2005/8/layout/hProcess4"/>
    <dgm:cxn modelId="{9CC81780-9E29-4077-B6D6-2026A437DC11}" srcId="{0EEABAF1-649B-43AC-871E-279768722B64}" destId="{1652D0CB-45D3-493F-975F-CC044F4DA6FE}" srcOrd="1" destOrd="0" parTransId="{6DC17BDD-A535-4765-9CEA-6AE193F2B58C}" sibTransId="{C72086DA-1EA4-4242-8A91-2890EA041346}"/>
    <dgm:cxn modelId="{E33F6681-1957-4B9D-A748-09A847E85B7F}" type="presOf" srcId="{D9512D25-9CA9-4F83-945B-7256A955AA77}" destId="{60122D20-0A09-4FFB-B395-8FD5285EDD99}" srcOrd="1" destOrd="0" presId="urn:microsoft.com/office/officeart/2005/8/layout/hProcess4"/>
    <dgm:cxn modelId="{70BE1685-C1F9-46C1-ACF0-35076EA2005D}" type="presOf" srcId="{DBBF4D83-8C75-4007-A1BB-BB3C77A35269}" destId="{68CE58BD-F02A-49EA-827B-EB52F67F99EC}" srcOrd="0" destOrd="0" presId="urn:microsoft.com/office/officeart/2005/8/layout/hProcess4"/>
    <dgm:cxn modelId="{355ABF86-C1F4-4BA1-87BF-4FD66A4CB6A2}" srcId="{B4F1AA59-5535-4F07-8C83-B8F0F8566297}" destId="{6504A31B-1BE4-453D-930E-BEB81DC6F1F5}" srcOrd="0" destOrd="0" parTransId="{E04C3C5C-A26E-4B2C-BBC8-7A87EC37F0CF}" sibTransId="{256BF40B-1A65-4F37-8F80-D48A20B4822B}"/>
    <dgm:cxn modelId="{EA13AC88-CE73-4BC9-9EB0-30406628C5B8}" type="presOf" srcId="{1652D0CB-45D3-493F-975F-CC044F4DA6FE}" destId="{E0BE08CA-A284-4494-9CC5-57BF9E8A424A}" srcOrd="0" destOrd="1" presId="urn:microsoft.com/office/officeart/2005/8/layout/hProcess4"/>
    <dgm:cxn modelId="{E5EEB78F-7F6B-410E-9274-C62B98B191D6}" type="presOf" srcId="{D9512D25-9CA9-4F83-945B-7256A955AA77}" destId="{40EBE5F0-44E2-4A80-888C-F75268D04DFC}" srcOrd="0" destOrd="0" presId="urn:microsoft.com/office/officeart/2005/8/layout/hProcess4"/>
    <dgm:cxn modelId="{BB273594-FA3B-4D93-A4A8-092611BD11A4}" type="presOf" srcId="{B4F1AA59-5535-4F07-8C83-B8F0F8566297}" destId="{A1591EF0-9A40-42EA-B491-891028DC07DD}" srcOrd="0" destOrd="0" presId="urn:microsoft.com/office/officeart/2005/8/layout/hProcess4"/>
    <dgm:cxn modelId="{BA01E594-E952-4734-ADF6-75CDFB0E043F}" srcId="{1CAC16FE-6009-4450-A7FE-311E39BB4A43}" destId="{17E40C1D-BD87-4197-AEC1-5EE8ED6FE008}" srcOrd="0" destOrd="0" parTransId="{7B669479-8389-478D-B8EB-1993333E782B}" sibTransId="{331A4013-7396-4869-BFE0-E200771FD604}"/>
    <dgm:cxn modelId="{F4D7EF9E-18E2-46AE-88C1-689B6B9087DA}" type="presOf" srcId="{A9BF4C03-5677-4578-A428-77AFB733CC05}" destId="{E0BE08CA-A284-4494-9CC5-57BF9E8A424A}" srcOrd="0" destOrd="0" presId="urn:microsoft.com/office/officeart/2005/8/layout/hProcess4"/>
    <dgm:cxn modelId="{60B4A8A0-BF81-4133-A72F-4ABA2F1265B3}" type="presOf" srcId="{8AEA0BEA-0DB9-4A15-88D7-994B9EF93FF6}" destId="{15D3FF6E-BF44-455D-A2D1-AFF60E4F6BB5}" srcOrd="0" destOrd="0" presId="urn:microsoft.com/office/officeart/2005/8/layout/hProcess4"/>
    <dgm:cxn modelId="{6351ADA1-6CB7-437E-B026-57D743C9480F}" srcId="{FD42DCE3-CE9E-44BE-BD8C-9632AFB97D08}" destId="{497DCA82-620D-4BB5-B73A-092625805DDF}" srcOrd="1" destOrd="0" parTransId="{F95D7B7D-F0E6-4D3C-A7D5-209DF0B61A60}" sibTransId="{82722113-22B5-4D4A-9AF4-135632AC0992}"/>
    <dgm:cxn modelId="{36CC0BA2-A268-434F-A3B4-38B836BF6C87}" type="presOf" srcId="{F2489C4A-2583-475F-85D4-2EDC4A9A9501}" destId="{CB6A4F0A-6249-4403-83D2-1EE53F83F8AF}" srcOrd="0" destOrd="0" presId="urn:microsoft.com/office/officeart/2005/8/layout/hProcess4"/>
    <dgm:cxn modelId="{75978EBD-5C3F-4C54-B7A3-612B77CE1EEB}" type="presOf" srcId="{1CAC16FE-6009-4450-A7FE-311E39BB4A43}" destId="{716F3253-3478-4F77-B244-D80E86F5BCC2}" srcOrd="0" destOrd="0" presId="urn:microsoft.com/office/officeart/2005/8/layout/hProcess4"/>
    <dgm:cxn modelId="{6B6C82C2-0F9B-4742-9414-CDA42B38BEDF}" srcId="{8AEA0BEA-0DB9-4A15-88D7-994B9EF93FF6}" destId="{0EEABAF1-649B-43AC-871E-279768722B64}" srcOrd="1" destOrd="0" parTransId="{8C096F8D-2B3A-4C7B-890A-5A72AE21114F}" sibTransId="{DBBF4D83-8C75-4007-A1BB-BB3C77A35269}"/>
    <dgm:cxn modelId="{0C9D4FD4-676B-403C-B6A1-B4613FAB88CE}" type="presOf" srcId="{64F5C194-37E1-4DBE-AF60-CA782681362B}" destId="{AD8C1D91-B01E-4C01-B1D1-2F4CBFBB897F}" srcOrd="0" destOrd="2" presId="urn:microsoft.com/office/officeart/2005/8/layout/hProcess4"/>
    <dgm:cxn modelId="{C7BA3ADF-9F3F-4D1B-AF31-1E6A34B203B6}" srcId="{8AEA0BEA-0DB9-4A15-88D7-994B9EF93FF6}" destId="{B4F1AA59-5535-4F07-8C83-B8F0F8566297}" srcOrd="2" destOrd="0" parTransId="{74461C5D-6020-4184-A29B-B5DF2D9BA554}" sibTransId="{917D8264-50C3-4A5B-9891-B4394954513A}"/>
    <dgm:cxn modelId="{C11D93E9-A4B2-41BE-A2D6-60406D37353C}" type="presOf" srcId="{64F5C194-37E1-4DBE-AF60-CA782681362B}" destId="{A6F973D4-FA55-4FD7-9417-05023A8FDB4F}" srcOrd="1" destOrd="2" presId="urn:microsoft.com/office/officeart/2005/8/layout/hProcess4"/>
    <dgm:cxn modelId="{C991C6EC-0957-4776-9558-C792A9B8F475}" type="presOf" srcId="{0EEABAF1-649B-43AC-871E-279768722B64}" destId="{D0CBD8F7-491A-4E20-91C7-4D75814D2DF3}" srcOrd="0" destOrd="0" presId="urn:microsoft.com/office/officeart/2005/8/layout/hProcess4"/>
    <dgm:cxn modelId="{9144C8F0-341E-4DB6-876F-FABF22F0A0A7}" srcId="{8AEA0BEA-0DB9-4A15-88D7-994B9EF93FF6}" destId="{1CAC16FE-6009-4450-A7FE-311E39BB4A43}" srcOrd="0" destOrd="0" parTransId="{FF57BB6E-7401-4AB1-8477-5F14D22A7AD6}" sibTransId="{F2489C4A-2583-475F-85D4-2EDC4A9A9501}"/>
    <dgm:cxn modelId="{CC0F6BFE-CF1C-48C6-AAC6-06E69313DC42}" type="presOf" srcId="{A9BF4C03-5677-4578-A428-77AFB733CC05}" destId="{9C09BB77-FF47-49D3-BC3D-D19A0A580EA4}" srcOrd="1" destOrd="0" presId="urn:microsoft.com/office/officeart/2005/8/layout/hProcess4"/>
    <dgm:cxn modelId="{E7030FBE-ECFA-4840-ABA0-167184C36B28}" type="presParOf" srcId="{15D3FF6E-BF44-455D-A2D1-AFF60E4F6BB5}" destId="{FAB55E62-C63B-4893-84C4-88D1681838F0}" srcOrd="0" destOrd="0" presId="urn:microsoft.com/office/officeart/2005/8/layout/hProcess4"/>
    <dgm:cxn modelId="{DA2E4FEE-B3B9-4C3D-AFCE-25BFD51F46BB}" type="presParOf" srcId="{15D3FF6E-BF44-455D-A2D1-AFF60E4F6BB5}" destId="{99CD5C5D-96E6-4977-B2F0-02A959643454}" srcOrd="1" destOrd="0" presId="urn:microsoft.com/office/officeart/2005/8/layout/hProcess4"/>
    <dgm:cxn modelId="{830114D2-483E-47B8-B674-2DAF63F9E762}" type="presParOf" srcId="{15D3FF6E-BF44-455D-A2D1-AFF60E4F6BB5}" destId="{83591C29-0023-4ED2-95EB-CDC45479E48E}" srcOrd="2" destOrd="0" presId="urn:microsoft.com/office/officeart/2005/8/layout/hProcess4"/>
    <dgm:cxn modelId="{DC1004C9-3E79-4EDC-950B-4E306635D991}" type="presParOf" srcId="{83591C29-0023-4ED2-95EB-CDC45479E48E}" destId="{EDE3E810-FA96-4788-9AFD-339E1FF08753}" srcOrd="0" destOrd="0" presId="urn:microsoft.com/office/officeart/2005/8/layout/hProcess4"/>
    <dgm:cxn modelId="{D49A63EC-7AC5-48C4-A23F-335E34B7AEE7}" type="presParOf" srcId="{EDE3E810-FA96-4788-9AFD-339E1FF08753}" destId="{32A63D4A-A3BB-4285-8B0F-1BEE5B0D5DE7}" srcOrd="0" destOrd="0" presId="urn:microsoft.com/office/officeart/2005/8/layout/hProcess4"/>
    <dgm:cxn modelId="{62CEC345-BE67-4EB3-848D-B3E0ED51881F}" type="presParOf" srcId="{EDE3E810-FA96-4788-9AFD-339E1FF08753}" destId="{D3DA137A-654E-4502-8EEB-DA55A22688D7}" srcOrd="1" destOrd="0" presId="urn:microsoft.com/office/officeart/2005/8/layout/hProcess4"/>
    <dgm:cxn modelId="{239164F8-2E2A-4BCB-B8F3-A52A1D1747BA}" type="presParOf" srcId="{EDE3E810-FA96-4788-9AFD-339E1FF08753}" destId="{548EF573-6FDB-49F4-8834-207A5346912E}" srcOrd="2" destOrd="0" presId="urn:microsoft.com/office/officeart/2005/8/layout/hProcess4"/>
    <dgm:cxn modelId="{2F13B068-8906-4873-B7E4-579642754DC0}" type="presParOf" srcId="{EDE3E810-FA96-4788-9AFD-339E1FF08753}" destId="{716F3253-3478-4F77-B244-D80E86F5BCC2}" srcOrd="3" destOrd="0" presId="urn:microsoft.com/office/officeart/2005/8/layout/hProcess4"/>
    <dgm:cxn modelId="{73EB3E40-65E2-4460-8E8A-17400C27642B}" type="presParOf" srcId="{EDE3E810-FA96-4788-9AFD-339E1FF08753}" destId="{EF49FA46-E825-4259-AB04-5D3C8560900B}" srcOrd="4" destOrd="0" presId="urn:microsoft.com/office/officeart/2005/8/layout/hProcess4"/>
    <dgm:cxn modelId="{7643835C-EB96-4F48-9A8F-6F5658DF8619}" type="presParOf" srcId="{83591C29-0023-4ED2-95EB-CDC45479E48E}" destId="{CB6A4F0A-6249-4403-83D2-1EE53F83F8AF}" srcOrd="1" destOrd="0" presId="urn:microsoft.com/office/officeart/2005/8/layout/hProcess4"/>
    <dgm:cxn modelId="{91D8E3AF-8CA5-4CCA-A805-44DF5E5C82A6}" type="presParOf" srcId="{83591C29-0023-4ED2-95EB-CDC45479E48E}" destId="{E5E8385A-949F-4000-888F-D2767C373E1A}" srcOrd="2" destOrd="0" presId="urn:microsoft.com/office/officeart/2005/8/layout/hProcess4"/>
    <dgm:cxn modelId="{C8389186-A740-4205-B9F0-15F6369FF5AB}" type="presParOf" srcId="{E5E8385A-949F-4000-888F-D2767C373E1A}" destId="{1FA90E6B-42E7-4BDD-BF8D-D8FF4BA4D866}" srcOrd="0" destOrd="0" presId="urn:microsoft.com/office/officeart/2005/8/layout/hProcess4"/>
    <dgm:cxn modelId="{BD5D417F-EFD2-4C3B-9264-E854B9AFA4F0}" type="presParOf" srcId="{E5E8385A-949F-4000-888F-D2767C373E1A}" destId="{E0BE08CA-A284-4494-9CC5-57BF9E8A424A}" srcOrd="1" destOrd="0" presId="urn:microsoft.com/office/officeart/2005/8/layout/hProcess4"/>
    <dgm:cxn modelId="{E5732F15-2798-4EF7-B740-768FC1C32659}" type="presParOf" srcId="{E5E8385A-949F-4000-888F-D2767C373E1A}" destId="{9C09BB77-FF47-49D3-BC3D-D19A0A580EA4}" srcOrd="2" destOrd="0" presId="urn:microsoft.com/office/officeart/2005/8/layout/hProcess4"/>
    <dgm:cxn modelId="{F9979263-FFAA-480E-9C6B-E011A75B0732}" type="presParOf" srcId="{E5E8385A-949F-4000-888F-D2767C373E1A}" destId="{D0CBD8F7-491A-4E20-91C7-4D75814D2DF3}" srcOrd="3" destOrd="0" presId="urn:microsoft.com/office/officeart/2005/8/layout/hProcess4"/>
    <dgm:cxn modelId="{60C5DB0A-E92B-40B0-84E4-0CEAEEAA38AB}" type="presParOf" srcId="{E5E8385A-949F-4000-888F-D2767C373E1A}" destId="{1C87A963-E4C2-4022-9706-B486FC893F1C}" srcOrd="4" destOrd="0" presId="urn:microsoft.com/office/officeart/2005/8/layout/hProcess4"/>
    <dgm:cxn modelId="{1C378C36-E601-4E97-82AC-6F17D129312F}" type="presParOf" srcId="{83591C29-0023-4ED2-95EB-CDC45479E48E}" destId="{68CE58BD-F02A-49EA-827B-EB52F67F99EC}" srcOrd="3" destOrd="0" presId="urn:microsoft.com/office/officeart/2005/8/layout/hProcess4"/>
    <dgm:cxn modelId="{5FA2E392-943F-46CC-95BF-CA77D50C5EAE}" type="presParOf" srcId="{83591C29-0023-4ED2-95EB-CDC45479E48E}" destId="{2A276149-A47C-47B5-AA2D-3072F75B2053}" srcOrd="4" destOrd="0" presId="urn:microsoft.com/office/officeart/2005/8/layout/hProcess4"/>
    <dgm:cxn modelId="{2308D781-4614-460E-8127-89CF25D9EA49}" type="presParOf" srcId="{2A276149-A47C-47B5-AA2D-3072F75B2053}" destId="{70929DD2-893C-4D40-A4C9-76F3EB7CF6AD}" srcOrd="0" destOrd="0" presId="urn:microsoft.com/office/officeart/2005/8/layout/hProcess4"/>
    <dgm:cxn modelId="{29D37B53-AF5B-42D6-8298-FF8AB2BB3B33}" type="presParOf" srcId="{2A276149-A47C-47B5-AA2D-3072F75B2053}" destId="{AD8C1D91-B01E-4C01-B1D1-2F4CBFBB897F}" srcOrd="1" destOrd="0" presId="urn:microsoft.com/office/officeart/2005/8/layout/hProcess4"/>
    <dgm:cxn modelId="{A579BDE8-8AEF-4DA9-93CA-7F85FA797215}" type="presParOf" srcId="{2A276149-A47C-47B5-AA2D-3072F75B2053}" destId="{A6F973D4-FA55-4FD7-9417-05023A8FDB4F}" srcOrd="2" destOrd="0" presId="urn:microsoft.com/office/officeart/2005/8/layout/hProcess4"/>
    <dgm:cxn modelId="{A5A48669-73C6-45E9-BEDB-4F1F0CFA1580}" type="presParOf" srcId="{2A276149-A47C-47B5-AA2D-3072F75B2053}" destId="{A1591EF0-9A40-42EA-B491-891028DC07DD}" srcOrd="3" destOrd="0" presId="urn:microsoft.com/office/officeart/2005/8/layout/hProcess4"/>
    <dgm:cxn modelId="{4C3C522B-5250-4988-9D05-F84833F126F4}" type="presParOf" srcId="{2A276149-A47C-47B5-AA2D-3072F75B2053}" destId="{83DCF693-0BF7-44BC-B05A-EFCFEDCDC272}" srcOrd="4" destOrd="0" presId="urn:microsoft.com/office/officeart/2005/8/layout/hProcess4"/>
    <dgm:cxn modelId="{E1FC1122-0A64-4032-B5C5-D5BCF153A2A4}" type="presParOf" srcId="{83591C29-0023-4ED2-95EB-CDC45479E48E}" destId="{9C6D64DF-2536-4DC0-BC25-0473A335BB2C}" srcOrd="5" destOrd="0" presId="urn:microsoft.com/office/officeart/2005/8/layout/hProcess4"/>
    <dgm:cxn modelId="{3E7EF31E-4C58-4CF8-8EC3-A6DA2A1446AA}" type="presParOf" srcId="{83591C29-0023-4ED2-95EB-CDC45479E48E}" destId="{58E43862-4B5E-4ADE-A613-1F715D53FFA4}" srcOrd="6" destOrd="0" presId="urn:microsoft.com/office/officeart/2005/8/layout/hProcess4"/>
    <dgm:cxn modelId="{2E6A86AB-D70E-4268-9E26-83D704C17E80}" type="presParOf" srcId="{58E43862-4B5E-4ADE-A613-1F715D53FFA4}" destId="{4BB5F1EF-179A-46A1-B7EA-84B8A59C35D3}" srcOrd="0" destOrd="0" presId="urn:microsoft.com/office/officeart/2005/8/layout/hProcess4"/>
    <dgm:cxn modelId="{7E38A951-24DB-4E24-89F7-843C65F2584A}" type="presParOf" srcId="{58E43862-4B5E-4ADE-A613-1F715D53FFA4}" destId="{40EBE5F0-44E2-4A80-888C-F75268D04DFC}" srcOrd="1" destOrd="0" presId="urn:microsoft.com/office/officeart/2005/8/layout/hProcess4"/>
    <dgm:cxn modelId="{6368B9A6-2468-48F3-825C-B0FB597DF145}" type="presParOf" srcId="{58E43862-4B5E-4ADE-A613-1F715D53FFA4}" destId="{60122D20-0A09-4FFB-B395-8FD5285EDD99}" srcOrd="2" destOrd="0" presId="urn:microsoft.com/office/officeart/2005/8/layout/hProcess4"/>
    <dgm:cxn modelId="{46AAF6C6-02A7-4B67-BD99-03EC54415779}" type="presParOf" srcId="{58E43862-4B5E-4ADE-A613-1F715D53FFA4}" destId="{74FD4B5B-890B-488F-A75A-FE533D40AC38}" srcOrd="3" destOrd="0" presId="urn:microsoft.com/office/officeart/2005/8/layout/hProcess4"/>
    <dgm:cxn modelId="{E18349C7-A829-45FA-BD7C-8B4F3CDDB6D4}" type="presParOf" srcId="{58E43862-4B5E-4ADE-A613-1F715D53FFA4}" destId="{BB1B657C-1FCD-4956-B38F-4E8F5E9B1D5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EA0BEA-0DB9-4A15-88D7-994B9EF93FF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CAC16FE-6009-4450-A7FE-311E39BB4A43}">
      <dgm:prSet phldrT="[Texto]"/>
      <dgm:spPr/>
      <dgm:t>
        <a:bodyPr/>
        <a:lstStyle/>
        <a:p>
          <a:r>
            <a:rPr lang="pt-BR" dirty="0"/>
            <a:t>Cadastro Empregador</a:t>
          </a:r>
        </a:p>
      </dgm:t>
    </dgm:pt>
    <dgm:pt modelId="{FF57BB6E-7401-4AB1-8477-5F14D22A7AD6}" type="parTrans" cxnId="{9144C8F0-341E-4DB6-876F-FABF22F0A0A7}">
      <dgm:prSet/>
      <dgm:spPr/>
      <dgm:t>
        <a:bodyPr/>
        <a:lstStyle/>
        <a:p>
          <a:endParaRPr lang="pt-BR"/>
        </a:p>
      </dgm:t>
    </dgm:pt>
    <dgm:pt modelId="{F2489C4A-2583-475F-85D4-2EDC4A9A9501}" type="sibTrans" cxnId="{9144C8F0-341E-4DB6-876F-FABF22F0A0A7}">
      <dgm:prSet/>
      <dgm:spPr/>
      <dgm:t>
        <a:bodyPr/>
        <a:lstStyle/>
        <a:p>
          <a:endParaRPr lang="pt-BR"/>
        </a:p>
      </dgm:t>
    </dgm:pt>
    <dgm:pt modelId="{17E40C1D-BD87-4197-AEC1-5EE8ED6FE008}">
      <dgm:prSet phldrT="[Texto]"/>
      <dgm:spPr/>
      <dgm:t>
        <a:bodyPr anchor="ctr"/>
        <a:lstStyle/>
        <a:p>
          <a:pPr algn="ctr"/>
          <a:r>
            <a:rPr lang="pt-BR" dirty="0"/>
            <a:t>S-1000</a:t>
          </a:r>
        </a:p>
      </dgm:t>
    </dgm:pt>
    <dgm:pt modelId="{7B669479-8389-478D-B8EB-1993333E782B}" type="parTrans" cxnId="{BA01E594-E952-4734-ADF6-75CDFB0E043F}">
      <dgm:prSet/>
      <dgm:spPr/>
      <dgm:t>
        <a:bodyPr/>
        <a:lstStyle/>
        <a:p>
          <a:endParaRPr lang="pt-BR"/>
        </a:p>
      </dgm:t>
    </dgm:pt>
    <dgm:pt modelId="{331A4013-7396-4869-BFE0-E200771FD604}" type="sibTrans" cxnId="{BA01E594-E952-4734-ADF6-75CDFB0E043F}">
      <dgm:prSet/>
      <dgm:spPr/>
      <dgm:t>
        <a:bodyPr/>
        <a:lstStyle/>
        <a:p>
          <a:endParaRPr lang="pt-BR"/>
        </a:p>
      </dgm:t>
    </dgm:pt>
    <dgm:pt modelId="{0EEABAF1-649B-43AC-871E-279768722B64}">
      <dgm:prSet phldrT="[Texto]"/>
      <dgm:spPr/>
      <dgm:t>
        <a:bodyPr/>
        <a:lstStyle/>
        <a:p>
          <a:r>
            <a:rPr lang="pt-BR" dirty="0"/>
            <a:t>Benefícios</a:t>
          </a:r>
        </a:p>
      </dgm:t>
    </dgm:pt>
    <dgm:pt modelId="{8C096F8D-2B3A-4C7B-890A-5A72AE21114F}" type="parTrans" cxnId="{6B6C82C2-0F9B-4742-9414-CDA42B38BEDF}">
      <dgm:prSet/>
      <dgm:spPr/>
      <dgm:t>
        <a:bodyPr/>
        <a:lstStyle/>
        <a:p>
          <a:endParaRPr lang="pt-BR"/>
        </a:p>
      </dgm:t>
    </dgm:pt>
    <dgm:pt modelId="{DBBF4D83-8C75-4007-A1BB-BB3C77A35269}" type="sibTrans" cxnId="{6B6C82C2-0F9B-4742-9414-CDA42B38BEDF}">
      <dgm:prSet/>
      <dgm:spPr/>
      <dgm:t>
        <a:bodyPr/>
        <a:lstStyle/>
        <a:p>
          <a:endParaRPr lang="pt-BR"/>
        </a:p>
      </dgm:t>
    </dgm:pt>
    <dgm:pt modelId="{A9BF4C03-5677-4578-A428-77AFB733CC05}">
      <dgm:prSet phldrT="[Texto]"/>
      <dgm:spPr/>
      <dgm:t>
        <a:bodyPr anchor="ctr"/>
        <a:lstStyle/>
        <a:p>
          <a:pPr algn="ctr"/>
          <a:r>
            <a:rPr lang="pt-BR" dirty="0"/>
            <a:t>S-2400</a:t>
          </a:r>
        </a:p>
      </dgm:t>
    </dgm:pt>
    <dgm:pt modelId="{4D94C8A9-7B21-45CF-BD2B-07839BDF56A1}" type="parTrans" cxnId="{87B57861-D4E9-439D-AF63-E1C3AA98E4BA}">
      <dgm:prSet/>
      <dgm:spPr/>
      <dgm:t>
        <a:bodyPr/>
        <a:lstStyle/>
        <a:p>
          <a:endParaRPr lang="pt-BR"/>
        </a:p>
      </dgm:t>
    </dgm:pt>
    <dgm:pt modelId="{761BE8A1-EC59-4DEA-8FEF-E90E3E45F869}" type="sibTrans" cxnId="{87B57861-D4E9-439D-AF63-E1C3AA98E4BA}">
      <dgm:prSet/>
      <dgm:spPr/>
      <dgm:t>
        <a:bodyPr/>
        <a:lstStyle/>
        <a:p>
          <a:endParaRPr lang="pt-BR"/>
        </a:p>
      </dgm:t>
    </dgm:pt>
    <dgm:pt modelId="{1652D0CB-45D3-493F-975F-CC044F4DA6FE}">
      <dgm:prSet phldrT="[Texto]"/>
      <dgm:spPr/>
      <dgm:t>
        <a:bodyPr anchor="ctr"/>
        <a:lstStyle/>
        <a:p>
          <a:pPr algn="ctr"/>
          <a:r>
            <a:rPr lang="pt-BR" dirty="0"/>
            <a:t>S-2410</a:t>
          </a:r>
        </a:p>
      </dgm:t>
    </dgm:pt>
    <dgm:pt modelId="{6DC17BDD-A535-4765-9CEA-6AE193F2B58C}" type="parTrans" cxnId="{9CC81780-9E29-4077-B6D6-2026A437DC11}">
      <dgm:prSet/>
      <dgm:spPr/>
      <dgm:t>
        <a:bodyPr/>
        <a:lstStyle/>
        <a:p>
          <a:endParaRPr lang="pt-BR"/>
        </a:p>
      </dgm:t>
    </dgm:pt>
    <dgm:pt modelId="{C72086DA-1EA4-4242-8A91-2890EA041346}" type="sibTrans" cxnId="{9CC81780-9E29-4077-B6D6-2026A437DC11}">
      <dgm:prSet/>
      <dgm:spPr/>
      <dgm:t>
        <a:bodyPr/>
        <a:lstStyle/>
        <a:p>
          <a:endParaRPr lang="pt-BR"/>
        </a:p>
      </dgm:t>
    </dgm:pt>
    <dgm:pt modelId="{B4F1AA59-5535-4F07-8C83-B8F0F8566297}">
      <dgm:prSet phldrT="[Texto]"/>
      <dgm:spPr/>
      <dgm:t>
        <a:bodyPr/>
        <a:lstStyle/>
        <a:p>
          <a:r>
            <a:rPr lang="pt-BR" dirty="0"/>
            <a:t>Folha de Benefícios</a:t>
          </a:r>
        </a:p>
      </dgm:t>
    </dgm:pt>
    <dgm:pt modelId="{74461C5D-6020-4184-A29B-B5DF2D9BA554}" type="parTrans" cxnId="{C7BA3ADF-9F3F-4D1B-AF31-1E6A34B203B6}">
      <dgm:prSet/>
      <dgm:spPr/>
      <dgm:t>
        <a:bodyPr/>
        <a:lstStyle/>
        <a:p>
          <a:endParaRPr lang="pt-BR"/>
        </a:p>
      </dgm:t>
    </dgm:pt>
    <dgm:pt modelId="{917D8264-50C3-4A5B-9891-B4394954513A}" type="sibTrans" cxnId="{C7BA3ADF-9F3F-4D1B-AF31-1E6A34B203B6}">
      <dgm:prSet/>
      <dgm:spPr/>
      <dgm:t>
        <a:bodyPr/>
        <a:lstStyle/>
        <a:p>
          <a:endParaRPr lang="pt-BR"/>
        </a:p>
      </dgm:t>
    </dgm:pt>
    <dgm:pt modelId="{FD42DCE3-CE9E-44BE-BD8C-9632AFB97D08}">
      <dgm:prSet phldrT="[Texto]"/>
      <dgm:spPr/>
      <dgm:t>
        <a:bodyPr/>
        <a:lstStyle/>
        <a:p>
          <a:r>
            <a:rPr lang="pt-BR" dirty="0"/>
            <a:t>Eventos Totalizadores</a:t>
          </a:r>
        </a:p>
      </dgm:t>
    </dgm:pt>
    <dgm:pt modelId="{064A8A55-C79A-4A56-AD1D-A9BE255EF41B}" type="parTrans" cxnId="{875A6E75-27C0-4B67-AD29-3AD57F575338}">
      <dgm:prSet/>
      <dgm:spPr/>
      <dgm:t>
        <a:bodyPr/>
        <a:lstStyle/>
        <a:p>
          <a:endParaRPr lang="pt-BR"/>
        </a:p>
      </dgm:t>
    </dgm:pt>
    <dgm:pt modelId="{D4984729-3A79-4EEE-B186-C894D2C2B1C5}" type="sibTrans" cxnId="{875A6E75-27C0-4B67-AD29-3AD57F575338}">
      <dgm:prSet/>
      <dgm:spPr/>
      <dgm:t>
        <a:bodyPr/>
        <a:lstStyle/>
        <a:p>
          <a:endParaRPr lang="pt-BR"/>
        </a:p>
      </dgm:t>
    </dgm:pt>
    <dgm:pt modelId="{6504A31B-1BE4-453D-930E-BEB81DC6F1F5}">
      <dgm:prSet phldrT="[Texto]"/>
      <dgm:spPr/>
      <dgm:t>
        <a:bodyPr anchor="ctr"/>
        <a:lstStyle/>
        <a:p>
          <a:pPr algn="ctr"/>
          <a:r>
            <a:rPr lang="pt-BR" dirty="0"/>
            <a:t>S-1207</a:t>
          </a:r>
        </a:p>
      </dgm:t>
    </dgm:pt>
    <dgm:pt modelId="{E04C3C5C-A26E-4B2C-BBC8-7A87EC37F0CF}" type="parTrans" cxnId="{355ABF86-C1F4-4BA1-87BF-4FD66A4CB6A2}">
      <dgm:prSet/>
      <dgm:spPr/>
      <dgm:t>
        <a:bodyPr/>
        <a:lstStyle/>
        <a:p>
          <a:endParaRPr lang="pt-BR"/>
        </a:p>
      </dgm:t>
    </dgm:pt>
    <dgm:pt modelId="{256BF40B-1A65-4F37-8F80-D48A20B4822B}" type="sibTrans" cxnId="{355ABF86-C1F4-4BA1-87BF-4FD66A4CB6A2}">
      <dgm:prSet/>
      <dgm:spPr/>
      <dgm:t>
        <a:bodyPr/>
        <a:lstStyle/>
        <a:p>
          <a:endParaRPr lang="pt-BR"/>
        </a:p>
      </dgm:t>
    </dgm:pt>
    <dgm:pt modelId="{64F5C194-37E1-4DBE-AF60-CA782681362B}">
      <dgm:prSet phldrT="[Texto]"/>
      <dgm:spPr/>
      <dgm:t>
        <a:bodyPr anchor="ctr"/>
        <a:lstStyle/>
        <a:p>
          <a:pPr algn="ctr"/>
          <a:r>
            <a:rPr lang="pt-BR" dirty="0"/>
            <a:t>S-1210</a:t>
          </a:r>
        </a:p>
      </dgm:t>
    </dgm:pt>
    <dgm:pt modelId="{9AA78D17-0977-4768-8A40-E0BAC7C11E28}" type="parTrans" cxnId="{4B5A8E5E-DB4E-4D7B-B5F3-D7B12FEE1679}">
      <dgm:prSet/>
      <dgm:spPr/>
      <dgm:t>
        <a:bodyPr/>
        <a:lstStyle/>
        <a:p>
          <a:endParaRPr lang="pt-BR"/>
        </a:p>
      </dgm:t>
    </dgm:pt>
    <dgm:pt modelId="{99D26DFB-A68D-45D1-BF28-96B8E7CD38C7}" type="sibTrans" cxnId="{4B5A8E5E-DB4E-4D7B-B5F3-D7B12FEE1679}">
      <dgm:prSet/>
      <dgm:spPr/>
      <dgm:t>
        <a:bodyPr/>
        <a:lstStyle/>
        <a:p>
          <a:endParaRPr lang="pt-BR"/>
        </a:p>
      </dgm:t>
    </dgm:pt>
    <dgm:pt modelId="{D9512D25-9CA9-4F83-945B-7256A955AA77}">
      <dgm:prSet phldrT="[Texto]"/>
      <dgm:spPr/>
      <dgm:t>
        <a:bodyPr anchor="ctr"/>
        <a:lstStyle/>
        <a:p>
          <a:pPr algn="ctr"/>
          <a:r>
            <a:rPr lang="pt-BR" dirty="0"/>
            <a:t>S-5003</a:t>
          </a:r>
        </a:p>
      </dgm:t>
    </dgm:pt>
    <dgm:pt modelId="{2B2C6EE6-6C17-47F7-9F53-C629213B877C}" type="parTrans" cxnId="{2B44F124-C4CE-4517-AB1A-E0C74C3A4110}">
      <dgm:prSet/>
      <dgm:spPr/>
      <dgm:t>
        <a:bodyPr/>
        <a:lstStyle/>
        <a:p>
          <a:endParaRPr lang="pt-BR"/>
        </a:p>
      </dgm:t>
    </dgm:pt>
    <dgm:pt modelId="{A230920D-03B6-4C44-BE58-C322CD4B066B}" type="sibTrans" cxnId="{2B44F124-C4CE-4517-AB1A-E0C74C3A4110}">
      <dgm:prSet/>
      <dgm:spPr/>
      <dgm:t>
        <a:bodyPr/>
        <a:lstStyle/>
        <a:p>
          <a:endParaRPr lang="pt-BR"/>
        </a:p>
      </dgm:t>
    </dgm:pt>
    <dgm:pt modelId="{820D60A0-5091-4890-96AF-6CCC3564E207}">
      <dgm:prSet phldrT="[Texto]"/>
      <dgm:spPr/>
      <dgm:t>
        <a:bodyPr anchor="ctr"/>
        <a:lstStyle/>
        <a:p>
          <a:pPr algn="ctr"/>
          <a:r>
            <a:rPr lang="pt-BR" dirty="0"/>
            <a:t>S-5004</a:t>
          </a:r>
        </a:p>
      </dgm:t>
    </dgm:pt>
    <dgm:pt modelId="{17DBCEFE-156E-4255-97D7-E1E07C2649FD}" type="parTrans" cxnId="{3A2FA2FB-F303-4A08-BEEA-6DDF6B324AA4}">
      <dgm:prSet/>
      <dgm:spPr/>
      <dgm:t>
        <a:bodyPr/>
        <a:lstStyle/>
        <a:p>
          <a:endParaRPr lang="pt-BR"/>
        </a:p>
      </dgm:t>
    </dgm:pt>
    <dgm:pt modelId="{EE8BA1ED-F585-4F93-A216-687F7BB5945E}" type="sibTrans" cxnId="{3A2FA2FB-F303-4A08-BEEA-6DDF6B324AA4}">
      <dgm:prSet/>
      <dgm:spPr/>
      <dgm:t>
        <a:bodyPr/>
        <a:lstStyle/>
        <a:p>
          <a:endParaRPr lang="pt-BR"/>
        </a:p>
      </dgm:t>
    </dgm:pt>
    <dgm:pt modelId="{497DCA82-620D-4BB5-B73A-092625805DDF}">
      <dgm:prSet phldrT="[Texto]"/>
      <dgm:spPr/>
      <dgm:t>
        <a:bodyPr anchor="ctr"/>
        <a:lstStyle/>
        <a:p>
          <a:pPr algn="ctr"/>
          <a:r>
            <a:rPr lang="pt-BR" dirty="0"/>
            <a:t>S-5013</a:t>
          </a:r>
        </a:p>
      </dgm:t>
    </dgm:pt>
    <dgm:pt modelId="{F95D7B7D-F0E6-4D3C-A7D5-209DF0B61A60}" type="parTrans" cxnId="{6351ADA1-6CB7-437E-B026-57D743C9480F}">
      <dgm:prSet/>
      <dgm:spPr/>
      <dgm:t>
        <a:bodyPr/>
        <a:lstStyle/>
        <a:p>
          <a:endParaRPr lang="pt-BR"/>
        </a:p>
      </dgm:t>
    </dgm:pt>
    <dgm:pt modelId="{82722113-22B5-4D4A-9AF4-135632AC0992}" type="sibTrans" cxnId="{6351ADA1-6CB7-437E-B026-57D743C9480F}">
      <dgm:prSet/>
      <dgm:spPr/>
      <dgm:t>
        <a:bodyPr/>
        <a:lstStyle/>
        <a:p>
          <a:endParaRPr lang="pt-BR"/>
        </a:p>
      </dgm:t>
    </dgm:pt>
    <dgm:pt modelId="{15D3FF6E-BF44-455D-A2D1-AFF60E4F6BB5}" type="pres">
      <dgm:prSet presAssocID="{8AEA0BEA-0DB9-4A15-88D7-994B9EF93FF6}" presName="Name0" presStyleCnt="0">
        <dgm:presLayoutVars>
          <dgm:dir/>
          <dgm:animLvl val="lvl"/>
          <dgm:resizeHandles val="exact"/>
        </dgm:presLayoutVars>
      </dgm:prSet>
      <dgm:spPr/>
    </dgm:pt>
    <dgm:pt modelId="{FAB55E62-C63B-4893-84C4-88D1681838F0}" type="pres">
      <dgm:prSet presAssocID="{8AEA0BEA-0DB9-4A15-88D7-994B9EF93FF6}" presName="tSp" presStyleCnt="0"/>
      <dgm:spPr/>
    </dgm:pt>
    <dgm:pt modelId="{99CD5C5D-96E6-4977-B2F0-02A959643454}" type="pres">
      <dgm:prSet presAssocID="{8AEA0BEA-0DB9-4A15-88D7-994B9EF93FF6}" presName="bSp" presStyleCnt="0"/>
      <dgm:spPr/>
    </dgm:pt>
    <dgm:pt modelId="{83591C29-0023-4ED2-95EB-CDC45479E48E}" type="pres">
      <dgm:prSet presAssocID="{8AEA0BEA-0DB9-4A15-88D7-994B9EF93FF6}" presName="process" presStyleCnt="0"/>
      <dgm:spPr/>
    </dgm:pt>
    <dgm:pt modelId="{EDE3E810-FA96-4788-9AFD-339E1FF08753}" type="pres">
      <dgm:prSet presAssocID="{1CAC16FE-6009-4450-A7FE-311E39BB4A43}" presName="composite1" presStyleCnt="0"/>
      <dgm:spPr/>
    </dgm:pt>
    <dgm:pt modelId="{32A63D4A-A3BB-4285-8B0F-1BEE5B0D5DE7}" type="pres">
      <dgm:prSet presAssocID="{1CAC16FE-6009-4450-A7FE-311E39BB4A43}" presName="dummyNode1" presStyleLbl="node1" presStyleIdx="0" presStyleCnt="4"/>
      <dgm:spPr/>
    </dgm:pt>
    <dgm:pt modelId="{D3DA137A-654E-4502-8EEB-DA55A22688D7}" type="pres">
      <dgm:prSet presAssocID="{1CAC16FE-6009-4450-A7FE-311E39BB4A43}" presName="childNode1" presStyleLbl="bgAcc1" presStyleIdx="0" presStyleCnt="4" custScaleX="115880">
        <dgm:presLayoutVars>
          <dgm:bulletEnabled val="1"/>
        </dgm:presLayoutVars>
      </dgm:prSet>
      <dgm:spPr/>
    </dgm:pt>
    <dgm:pt modelId="{548EF573-6FDB-49F4-8834-207A5346912E}" type="pres">
      <dgm:prSet presAssocID="{1CAC16FE-6009-4450-A7FE-311E39BB4A43}" presName="childNode1tx" presStyleLbl="bgAcc1" presStyleIdx="0" presStyleCnt="4">
        <dgm:presLayoutVars>
          <dgm:bulletEnabled val="1"/>
        </dgm:presLayoutVars>
      </dgm:prSet>
      <dgm:spPr/>
    </dgm:pt>
    <dgm:pt modelId="{716F3253-3478-4F77-B244-D80E86F5BCC2}" type="pres">
      <dgm:prSet presAssocID="{1CAC16FE-6009-4450-A7FE-311E39BB4A43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EF49FA46-E825-4259-AB04-5D3C8560900B}" type="pres">
      <dgm:prSet presAssocID="{1CAC16FE-6009-4450-A7FE-311E39BB4A43}" presName="connSite1" presStyleCnt="0"/>
      <dgm:spPr/>
    </dgm:pt>
    <dgm:pt modelId="{CB6A4F0A-6249-4403-83D2-1EE53F83F8AF}" type="pres">
      <dgm:prSet presAssocID="{F2489C4A-2583-475F-85D4-2EDC4A9A9501}" presName="Name9" presStyleLbl="sibTrans2D1" presStyleIdx="0" presStyleCnt="3"/>
      <dgm:spPr/>
    </dgm:pt>
    <dgm:pt modelId="{E5E8385A-949F-4000-888F-D2767C373E1A}" type="pres">
      <dgm:prSet presAssocID="{0EEABAF1-649B-43AC-871E-279768722B64}" presName="composite2" presStyleCnt="0"/>
      <dgm:spPr/>
    </dgm:pt>
    <dgm:pt modelId="{1FA90E6B-42E7-4BDD-BF8D-D8FF4BA4D866}" type="pres">
      <dgm:prSet presAssocID="{0EEABAF1-649B-43AC-871E-279768722B64}" presName="dummyNode2" presStyleLbl="node1" presStyleIdx="0" presStyleCnt="4"/>
      <dgm:spPr/>
    </dgm:pt>
    <dgm:pt modelId="{E0BE08CA-A284-4494-9CC5-57BF9E8A424A}" type="pres">
      <dgm:prSet presAssocID="{0EEABAF1-649B-43AC-871E-279768722B64}" presName="childNode2" presStyleLbl="bgAcc1" presStyleIdx="1" presStyleCnt="4">
        <dgm:presLayoutVars>
          <dgm:bulletEnabled val="1"/>
        </dgm:presLayoutVars>
      </dgm:prSet>
      <dgm:spPr/>
    </dgm:pt>
    <dgm:pt modelId="{9C09BB77-FF47-49D3-BC3D-D19A0A580EA4}" type="pres">
      <dgm:prSet presAssocID="{0EEABAF1-649B-43AC-871E-279768722B64}" presName="childNode2tx" presStyleLbl="bgAcc1" presStyleIdx="1" presStyleCnt="4">
        <dgm:presLayoutVars>
          <dgm:bulletEnabled val="1"/>
        </dgm:presLayoutVars>
      </dgm:prSet>
      <dgm:spPr/>
    </dgm:pt>
    <dgm:pt modelId="{D0CBD8F7-491A-4E20-91C7-4D75814D2DF3}" type="pres">
      <dgm:prSet presAssocID="{0EEABAF1-649B-43AC-871E-279768722B64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1C87A963-E4C2-4022-9706-B486FC893F1C}" type="pres">
      <dgm:prSet presAssocID="{0EEABAF1-649B-43AC-871E-279768722B64}" presName="connSite2" presStyleCnt="0"/>
      <dgm:spPr/>
    </dgm:pt>
    <dgm:pt modelId="{68CE58BD-F02A-49EA-827B-EB52F67F99EC}" type="pres">
      <dgm:prSet presAssocID="{DBBF4D83-8C75-4007-A1BB-BB3C77A35269}" presName="Name18" presStyleLbl="sibTrans2D1" presStyleIdx="1" presStyleCnt="3"/>
      <dgm:spPr/>
    </dgm:pt>
    <dgm:pt modelId="{2A276149-A47C-47B5-AA2D-3072F75B2053}" type="pres">
      <dgm:prSet presAssocID="{B4F1AA59-5535-4F07-8C83-B8F0F8566297}" presName="composite1" presStyleCnt="0"/>
      <dgm:spPr/>
    </dgm:pt>
    <dgm:pt modelId="{70929DD2-893C-4D40-A4C9-76F3EB7CF6AD}" type="pres">
      <dgm:prSet presAssocID="{B4F1AA59-5535-4F07-8C83-B8F0F8566297}" presName="dummyNode1" presStyleLbl="node1" presStyleIdx="1" presStyleCnt="4"/>
      <dgm:spPr/>
    </dgm:pt>
    <dgm:pt modelId="{AD8C1D91-B01E-4C01-B1D1-2F4CBFBB897F}" type="pres">
      <dgm:prSet presAssocID="{B4F1AA59-5535-4F07-8C83-B8F0F8566297}" presName="childNode1" presStyleLbl="bgAcc1" presStyleIdx="2" presStyleCnt="4">
        <dgm:presLayoutVars>
          <dgm:bulletEnabled val="1"/>
        </dgm:presLayoutVars>
      </dgm:prSet>
      <dgm:spPr/>
    </dgm:pt>
    <dgm:pt modelId="{A6F973D4-FA55-4FD7-9417-05023A8FDB4F}" type="pres">
      <dgm:prSet presAssocID="{B4F1AA59-5535-4F07-8C83-B8F0F8566297}" presName="childNode1tx" presStyleLbl="bgAcc1" presStyleIdx="2" presStyleCnt="4">
        <dgm:presLayoutVars>
          <dgm:bulletEnabled val="1"/>
        </dgm:presLayoutVars>
      </dgm:prSet>
      <dgm:spPr/>
    </dgm:pt>
    <dgm:pt modelId="{A1591EF0-9A40-42EA-B491-891028DC07DD}" type="pres">
      <dgm:prSet presAssocID="{B4F1AA59-5535-4F07-8C83-B8F0F8566297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83DCF693-0BF7-44BC-B05A-EFCFEDCDC272}" type="pres">
      <dgm:prSet presAssocID="{B4F1AA59-5535-4F07-8C83-B8F0F8566297}" presName="connSite1" presStyleCnt="0"/>
      <dgm:spPr/>
    </dgm:pt>
    <dgm:pt modelId="{9C6D64DF-2536-4DC0-BC25-0473A335BB2C}" type="pres">
      <dgm:prSet presAssocID="{917D8264-50C3-4A5B-9891-B4394954513A}" presName="Name9" presStyleLbl="sibTrans2D1" presStyleIdx="2" presStyleCnt="3"/>
      <dgm:spPr/>
    </dgm:pt>
    <dgm:pt modelId="{58E43862-4B5E-4ADE-A613-1F715D53FFA4}" type="pres">
      <dgm:prSet presAssocID="{FD42DCE3-CE9E-44BE-BD8C-9632AFB97D08}" presName="composite2" presStyleCnt="0"/>
      <dgm:spPr/>
    </dgm:pt>
    <dgm:pt modelId="{4BB5F1EF-179A-46A1-B7EA-84B8A59C35D3}" type="pres">
      <dgm:prSet presAssocID="{FD42DCE3-CE9E-44BE-BD8C-9632AFB97D08}" presName="dummyNode2" presStyleLbl="node1" presStyleIdx="2" presStyleCnt="4"/>
      <dgm:spPr/>
    </dgm:pt>
    <dgm:pt modelId="{40EBE5F0-44E2-4A80-888C-F75268D04DFC}" type="pres">
      <dgm:prSet presAssocID="{FD42DCE3-CE9E-44BE-BD8C-9632AFB97D08}" presName="childNode2" presStyleLbl="bgAcc1" presStyleIdx="3" presStyleCnt="4">
        <dgm:presLayoutVars>
          <dgm:bulletEnabled val="1"/>
        </dgm:presLayoutVars>
      </dgm:prSet>
      <dgm:spPr/>
    </dgm:pt>
    <dgm:pt modelId="{60122D20-0A09-4FFB-B395-8FD5285EDD99}" type="pres">
      <dgm:prSet presAssocID="{FD42DCE3-CE9E-44BE-BD8C-9632AFB97D08}" presName="childNode2tx" presStyleLbl="bgAcc1" presStyleIdx="3" presStyleCnt="4">
        <dgm:presLayoutVars>
          <dgm:bulletEnabled val="1"/>
        </dgm:presLayoutVars>
      </dgm:prSet>
      <dgm:spPr/>
    </dgm:pt>
    <dgm:pt modelId="{74FD4B5B-890B-488F-A75A-FE533D40AC38}" type="pres">
      <dgm:prSet presAssocID="{FD42DCE3-CE9E-44BE-BD8C-9632AFB97D08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BB1B657C-1FCD-4956-B38F-4E8F5E9B1D55}" type="pres">
      <dgm:prSet presAssocID="{FD42DCE3-CE9E-44BE-BD8C-9632AFB97D08}" presName="connSite2" presStyleCnt="0"/>
      <dgm:spPr/>
    </dgm:pt>
  </dgm:ptLst>
  <dgm:cxnLst>
    <dgm:cxn modelId="{125E7E1B-7DD0-419E-AB58-D45F83111CDE}" type="presOf" srcId="{F2489C4A-2583-475F-85D4-2EDC4A9A9501}" destId="{CB6A4F0A-6249-4403-83D2-1EE53F83F8AF}" srcOrd="0" destOrd="0" presId="urn:microsoft.com/office/officeart/2005/8/layout/hProcess4"/>
    <dgm:cxn modelId="{2B44F124-C4CE-4517-AB1A-E0C74C3A4110}" srcId="{FD42DCE3-CE9E-44BE-BD8C-9632AFB97D08}" destId="{D9512D25-9CA9-4F83-945B-7256A955AA77}" srcOrd="0" destOrd="0" parTransId="{2B2C6EE6-6C17-47F7-9F53-C629213B877C}" sibTransId="{A230920D-03B6-4C44-BE58-C322CD4B066B}"/>
    <dgm:cxn modelId="{F74EA53D-4847-4207-AD7B-67A321985E33}" type="presOf" srcId="{497DCA82-620D-4BB5-B73A-092625805DDF}" destId="{40EBE5F0-44E2-4A80-888C-F75268D04DFC}" srcOrd="0" destOrd="2" presId="urn:microsoft.com/office/officeart/2005/8/layout/hProcess4"/>
    <dgm:cxn modelId="{4B5A8E5E-DB4E-4D7B-B5F3-D7B12FEE1679}" srcId="{B4F1AA59-5535-4F07-8C83-B8F0F8566297}" destId="{64F5C194-37E1-4DBE-AF60-CA782681362B}" srcOrd="1" destOrd="0" parTransId="{9AA78D17-0977-4768-8A40-E0BAC7C11E28}" sibTransId="{99D26DFB-A68D-45D1-BF28-96B8E7CD38C7}"/>
    <dgm:cxn modelId="{87B57861-D4E9-439D-AF63-E1C3AA98E4BA}" srcId="{0EEABAF1-649B-43AC-871E-279768722B64}" destId="{A9BF4C03-5677-4578-A428-77AFB733CC05}" srcOrd="0" destOrd="0" parTransId="{4D94C8A9-7B21-45CF-BD2B-07839BDF56A1}" sibTransId="{761BE8A1-EC59-4DEA-8FEF-E90E3E45F869}"/>
    <dgm:cxn modelId="{86313269-7C58-4FC6-AFEB-0EBCD16646BE}" type="presOf" srcId="{917D8264-50C3-4A5B-9891-B4394954513A}" destId="{9C6D64DF-2536-4DC0-BC25-0473A335BB2C}" srcOrd="0" destOrd="0" presId="urn:microsoft.com/office/officeart/2005/8/layout/hProcess4"/>
    <dgm:cxn modelId="{5A92B74A-6AB3-47B1-89B7-46F45BDE1B63}" type="presOf" srcId="{B4F1AA59-5535-4F07-8C83-B8F0F8566297}" destId="{A1591EF0-9A40-42EA-B491-891028DC07DD}" srcOrd="0" destOrd="0" presId="urn:microsoft.com/office/officeart/2005/8/layout/hProcess4"/>
    <dgm:cxn modelId="{79CE654B-E23F-4615-8E08-460F851DD478}" type="presOf" srcId="{A9BF4C03-5677-4578-A428-77AFB733CC05}" destId="{E0BE08CA-A284-4494-9CC5-57BF9E8A424A}" srcOrd="0" destOrd="0" presId="urn:microsoft.com/office/officeart/2005/8/layout/hProcess4"/>
    <dgm:cxn modelId="{2D24044D-43F3-4CBC-AC79-5D888BB4C98B}" type="presOf" srcId="{DBBF4D83-8C75-4007-A1BB-BB3C77A35269}" destId="{68CE58BD-F02A-49EA-827B-EB52F67F99EC}" srcOrd="0" destOrd="0" presId="urn:microsoft.com/office/officeart/2005/8/layout/hProcess4"/>
    <dgm:cxn modelId="{D6721B55-BF18-4F8D-A3CE-E893EB1E6D36}" type="presOf" srcId="{1CAC16FE-6009-4450-A7FE-311E39BB4A43}" destId="{716F3253-3478-4F77-B244-D80E86F5BCC2}" srcOrd="0" destOrd="0" presId="urn:microsoft.com/office/officeart/2005/8/layout/hProcess4"/>
    <dgm:cxn modelId="{875A6E75-27C0-4B67-AD29-3AD57F575338}" srcId="{8AEA0BEA-0DB9-4A15-88D7-994B9EF93FF6}" destId="{FD42DCE3-CE9E-44BE-BD8C-9632AFB97D08}" srcOrd="3" destOrd="0" parTransId="{064A8A55-C79A-4A56-AD1D-A9BE255EF41B}" sibTransId="{D4984729-3A79-4EEE-B186-C894D2C2B1C5}"/>
    <dgm:cxn modelId="{9CC81780-9E29-4077-B6D6-2026A437DC11}" srcId="{0EEABAF1-649B-43AC-871E-279768722B64}" destId="{1652D0CB-45D3-493F-975F-CC044F4DA6FE}" srcOrd="1" destOrd="0" parTransId="{6DC17BDD-A535-4765-9CEA-6AE193F2B58C}" sibTransId="{C72086DA-1EA4-4242-8A91-2890EA041346}"/>
    <dgm:cxn modelId="{6040ED82-ACD2-48BF-A8FD-7A79F8AC2137}" type="presOf" srcId="{1652D0CB-45D3-493F-975F-CC044F4DA6FE}" destId="{E0BE08CA-A284-4494-9CC5-57BF9E8A424A}" srcOrd="0" destOrd="1" presId="urn:microsoft.com/office/officeart/2005/8/layout/hProcess4"/>
    <dgm:cxn modelId="{0DE12086-2949-493C-A0A8-8F0CE5F6DD9F}" type="presOf" srcId="{497DCA82-620D-4BB5-B73A-092625805DDF}" destId="{60122D20-0A09-4FFB-B395-8FD5285EDD99}" srcOrd="1" destOrd="2" presId="urn:microsoft.com/office/officeart/2005/8/layout/hProcess4"/>
    <dgm:cxn modelId="{355ABF86-C1F4-4BA1-87BF-4FD66A4CB6A2}" srcId="{B4F1AA59-5535-4F07-8C83-B8F0F8566297}" destId="{6504A31B-1BE4-453D-930E-BEB81DC6F1F5}" srcOrd="0" destOrd="0" parTransId="{E04C3C5C-A26E-4B2C-BBC8-7A87EC37F0CF}" sibTransId="{256BF40B-1A65-4F37-8F80-D48A20B4822B}"/>
    <dgm:cxn modelId="{31497089-EEF6-4067-A570-F06C7DABD26C}" type="presOf" srcId="{D9512D25-9CA9-4F83-945B-7256A955AA77}" destId="{40EBE5F0-44E2-4A80-888C-F75268D04DFC}" srcOrd="0" destOrd="0" presId="urn:microsoft.com/office/officeart/2005/8/layout/hProcess4"/>
    <dgm:cxn modelId="{603FA491-A22F-4BCB-BE69-9038F18FBE15}" type="presOf" srcId="{17E40C1D-BD87-4197-AEC1-5EE8ED6FE008}" destId="{D3DA137A-654E-4502-8EEB-DA55A22688D7}" srcOrd="0" destOrd="0" presId="urn:microsoft.com/office/officeart/2005/8/layout/hProcess4"/>
    <dgm:cxn modelId="{BA01E594-E952-4734-ADF6-75CDFB0E043F}" srcId="{1CAC16FE-6009-4450-A7FE-311E39BB4A43}" destId="{17E40C1D-BD87-4197-AEC1-5EE8ED6FE008}" srcOrd="0" destOrd="0" parTransId="{7B669479-8389-478D-B8EB-1993333E782B}" sibTransId="{331A4013-7396-4869-BFE0-E200771FD604}"/>
    <dgm:cxn modelId="{E5BDD796-02E4-4024-BEDD-6E83A2D40BDA}" type="presOf" srcId="{1652D0CB-45D3-493F-975F-CC044F4DA6FE}" destId="{9C09BB77-FF47-49D3-BC3D-D19A0A580EA4}" srcOrd="1" destOrd="1" presId="urn:microsoft.com/office/officeart/2005/8/layout/hProcess4"/>
    <dgm:cxn modelId="{446845A0-6089-464B-B3B7-81DA17FF1B1F}" type="presOf" srcId="{17E40C1D-BD87-4197-AEC1-5EE8ED6FE008}" destId="{548EF573-6FDB-49F4-8834-207A5346912E}" srcOrd="1" destOrd="0" presId="urn:microsoft.com/office/officeart/2005/8/layout/hProcess4"/>
    <dgm:cxn modelId="{6351ADA1-6CB7-437E-B026-57D743C9480F}" srcId="{FD42DCE3-CE9E-44BE-BD8C-9632AFB97D08}" destId="{497DCA82-620D-4BB5-B73A-092625805DDF}" srcOrd="2" destOrd="0" parTransId="{F95D7B7D-F0E6-4D3C-A7D5-209DF0B61A60}" sibTransId="{82722113-22B5-4D4A-9AF4-135632AC0992}"/>
    <dgm:cxn modelId="{C6FDEDA2-68F4-485D-9591-B119DC4C7825}" type="presOf" srcId="{A9BF4C03-5677-4578-A428-77AFB733CC05}" destId="{9C09BB77-FF47-49D3-BC3D-D19A0A580EA4}" srcOrd="1" destOrd="0" presId="urn:microsoft.com/office/officeart/2005/8/layout/hProcess4"/>
    <dgm:cxn modelId="{73324AA9-6C4C-4EDA-80BF-2AA929BA64C0}" type="presOf" srcId="{64F5C194-37E1-4DBE-AF60-CA782681362B}" destId="{AD8C1D91-B01E-4C01-B1D1-2F4CBFBB897F}" srcOrd="0" destOrd="1" presId="urn:microsoft.com/office/officeart/2005/8/layout/hProcess4"/>
    <dgm:cxn modelId="{BF09E8AA-FF92-4656-91B6-8BA34DAE85D9}" type="presOf" srcId="{D9512D25-9CA9-4F83-945B-7256A955AA77}" destId="{60122D20-0A09-4FFB-B395-8FD5285EDD99}" srcOrd="1" destOrd="0" presId="urn:microsoft.com/office/officeart/2005/8/layout/hProcess4"/>
    <dgm:cxn modelId="{7B6D52B2-1FA2-4A7D-B4DF-D6B1F6A272AD}" type="presOf" srcId="{FD42DCE3-CE9E-44BE-BD8C-9632AFB97D08}" destId="{74FD4B5B-890B-488F-A75A-FE533D40AC38}" srcOrd="0" destOrd="0" presId="urn:microsoft.com/office/officeart/2005/8/layout/hProcess4"/>
    <dgm:cxn modelId="{CA0A52B3-2FD4-4B1F-AFD5-9493D981F51E}" type="presOf" srcId="{6504A31B-1BE4-453D-930E-BEB81DC6F1F5}" destId="{A6F973D4-FA55-4FD7-9417-05023A8FDB4F}" srcOrd="1" destOrd="0" presId="urn:microsoft.com/office/officeart/2005/8/layout/hProcess4"/>
    <dgm:cxn modelId="{6B6C82C2-0F9B-4742-9414-CDA42B38BEDF}" srcId="{8AEA0BEA-0DB9-4A15-88D7-994B9EF93FF6}" destId="{0EEABAF1-649B-43AC-871E-279768722B64}" srcOrd="1" destOrd="0" parTransId="{8C096F8D-2B3A-4C7B-890A-5A72AE21114F}" sibTransId="{DBBF4D83-8C75-4007-A1BB-BB3C77A35269}"/>
    <dgm:cxn modelId="{36922CC4-33A1-40F8-A129-B52ACDC56BBC}" type="presOf" srcId="{8AEA0BEA-0DB9-4A15-88D7-994B9EF93FF6}" destId="{15D3FF6E-BF44-455D-A2D1-AFF60E4F6BB5}" srcOrd="0" destOrd="0" presId="urn:microsoft.com/office/officeart/2005/8/layout/hProcess4"/>
    <dgm:cxn modelId="{E0DF2CDB-77B7-4179-BD3D-93C67DFB7555}" type="presOf" srcId="{820D60A0-5091-4890-96AF-6CCC3564E207}" destId="{60122D20-0A09-4FFB-B395-8FD5285EDD99}" srcOrd="1" destOrd="1" presId="urn:microsoft.com/office/officeart/2005/8/layout/hProcess4"/>
    <dgm:cxn modelId="{BC57D8DB-4151-4E5F-862F-177C65534896}" type="presOf" srcId="{0EEABAF1-649B-43AC-871E-279768722B64}" destId="{D0CBD8F7-491A-4E20-91C7-4D75814D2DF3}" srcOrd="0" destOrd="0" presId="urn:microsoft.com/office/officeart/2005/8/layout/hProcess4"/>
    <dgm:cxn modelId="{B1C92DDE-1C27-4C4B-B180-DFD4AA85FE54}" type="presOf" srcId="{64F5C194-37E1-4DBE-AF60-CA782681362B}" destId="{A6F973D4-FA55-4FD7-9417-05023A8FDB4F}" srcOrd="1" destOrd="1" presId="urn:microsoft.com/office/officeart/2005/8/layout/hProcess4"/>
    <dgm:cxn modelId="{C7BA3ADF-9F3F-4D1B-AF31-1E6A34B203B6}" srcId="{8AEA0BEA-0DB9-4A15-88D7-994B9EF93FF6}" destId="{B4F1AA59-5535-4F07-8C83-B8F0F8566297}" srcOrd="2" destOrd="0" parTransId="{74461C5D-6020-4184-A29B-B5DF2D9BA554}" sibTransId="{917D8264-50C3-4A5B-9891-B4394954513A}"/>
    <dgm:cxn modelId="{9144C8F0-341E-4DB6-876F-FABF22F0A0A7}" srcId="{8AEA0BEA-0DB9-4A15-88D7-994B9EF93FF6}" destId="{1CAC16FE-6009-4450-A7FE-311E39BB4A43}" srcOrd="0" destOrd="0" parTransId="{FF57BB6E-7401-4AB1-8477-5F14D22A7AD6}" sibTransId="{F2489C4A-2583-475F-85D4-2EDC4A9A9501}"/>
    <dgm:cxn modelId="{DF3DA4F3-24F5-44CB-A502-1B1E0BE43C53}" type="presOf" srcId="{6504A31B-1BE4-453D-930E-BEB81DC6F1F5}" destId="{AD8C1D91-B01E-4C01-B1D1-2F4CBFBB897F}" srcOrd="0" destOrd="0" presId="urn:microsoft.com/office/officeart/2005/8/layout/hProcess4"/>
    <dgm:cxn modelId="{3A2FA2FB-F303-4A08-BEEA-6DDF6B324AA4}" srcId="{FD42DCE3-CE9E-44BE-BD8C-9632AFB97D08}" destId="{820D60A0-5091-4890-96AF-6CCC3564E207}" srcOrd="1" destOrd="0" parTransId="{17DBCEFE-156E-4255-97D7-E1E07C2649FD}" sibTransId="{EE8BA1ED-F585-4F93-A216-687F7BB5945E}"/>
    <dgm:cxn modelId="{9D1BDBFF-2E98-4780-95E8-BFF53804AA10}" type="presOf" srcId="{820D60A0-5091-4890-96AF-6CCC3564E207}" destId="{40EBE5F0-44E2-4A80-888C-F75268D04DFC}" srcOrd="0" destOrd="1" presId="urn:microsoft.com/office/officeart/2005/8/layout/hProcess4"/>
    <dgm:cxn modelId="{84A5EB48-5204-4387-B5EC-330396B333DB}" type="presParOf" srcId="{15D3FF6E-BF44-455D-A2D1-AFF60E4F6BB5}" destId="{FAB55E62-C63B-4893-84C4-88D1681838F0}" srcOrd="0" destOrd="0" presId="urn:microsoft.com/office/officeart/2005/8/layout/hProcess4"/>
    <dgm:cxn modelId="{70F22338-901B-4F73-8A38-F491A3649F1E}" type="presParOf" srcId="{15D3FF6E-BF44-455D-A2D1-AFF60E4F6BB5}" destId="{99CD5C5D-96E6-4977-B2F0-02A959643454}" srcOrd="1" destOrd="0" presId="urn:microsoft.com/office/officeart/2005/8/layout/hProcess4"/>
    <dgm:cxn modelId="{6AB94C96-EE18-425B-BDDB-0FDE11CEB67D}" type="presParOf" srcId="{15D3FF6E-BF44-455D-A2D1-AFF60E4F6BB5}" destId="{83591C29-0023-4ED2-95EB-CDC45479E48E}" srcOrd="2" destOrd="0" presId="urn:microsoft.com/office/officeart/2005/8/layout/hProcess4"/>
    <dgm:cxn modelId="{595A9736-C05D-4925-9207-7B293C4A9949}" type="presParOf" srcId="{83591C29-0023-4ED2-95EB-CDC45479E48E}" destId="{EDE3E810-FA96-4788-9AFD-339E1FF08753}" srcOrd="0" destOrd="0" presId="urn:microsoft.com/office/officeart/2005/8/layout/hProcess4"/>
    <dgm:cxn modelId="{48B4C3F4-1D99-4447-9797-45F93D199654}" type="presParOf" srcId="{EDE3E810-FA96-4788-9AFD-339E1FF08753}" destId="{32A63D4A-A3BB-4285-8B0F-1BEE5B0D5DE7}" srcOrd="0" destOrd="0" presId="urn:microsoft.com/office/officeart/2005/8/layout/hProcess4"/>
    <dgm:cxn modelId="{9935DB74-AE5A-4368-8426-646EA786017E}" type="presParOf" srcId="{EDE3E810-FA96-4788-9AFD-339E1FF08753}" destId="{D3DA137A-654E-4502-8EEB-DA55A22688D7}" srcOrd="1" destOrd="0" presId="urn:microsoft.com/office/officeart/2005/8/layout/hProcess4"/>
    <dgm:cxn modelId="{5392AAFE-AC2B-4447-B646-FB8AA594D12D}" type="presParOf" srcId="{EDE3E810-FA96-4788-9AFD-339E1FF08753}" destId="{548EF573-6FDB-49F4-8834-207A5346912E}" srcOrd="2" destOrd="0" presId="urn:microsoft.com/office/officeart/2005/8/layout/hProcess4"/>
    <dgm:cxn modelId="{7594B725-DE8E-402F-912B-D9721E146EC6}" type="presParOf" srcId="{EDE3E810-FA96-4788-9AFD-339E1FF08753}" destId="{716F3253-3478-4F77-B244-D80E86F5BCC2}" srcOrd="3" destOrd="0" presId="urn:microsoft.com/office/officeart/2005/8/layout/hProcess4"/>
    <dgm:cxn modelId="{38C2C041-B448-41A1-8D27-A7A356A38582}" type="presParOf" srcId="{EDE3E810-FA96-4788-9AFD-339E1FF08753}" destId="{EF49FA46-E825-4259-AB04-5D3C8560900B}" srcOrd="4" destOrd="0" presId="urn:microsoft.com/office/officeart/2005/8/layout/hProcess4"/>
    <dgm:cxn modelId="{6A24A3B0-98A7-4964-B393-1CBFC7E144DC}" type="presParOf" srcId="{83591C29-0023-4ED2-95EB-CDC45479E48E}" destId="{CB6A4F0A-6249-4403-83D2-1EE53F83F8AF}" srcOrd="1" destOrd="0" presId="urn:microsoft.com/office/officeart/2005/8/layout/hProcess4"/>
    <dgm:cxn modelId="{8D3E7ED6-3ED7-4630-A805-E6438652D404}" type="presParOf" srcId="{83591C29-0023-4ED2-95EB-CDC45479E48E}" destId="{E5E8385A-949F-4000-888F-D2767C373E1A}" srcOrd="2" destOrd="0" presId="urn:microsoft.com/office/officeart/2005/8/layout/hProcess4"/>
    <dgm:cxn modelId="{B54F5C33-E659-4DE9-A459-F3A48E1953B7}" type="presParOf" srcId="{E5E8385A-949F-4000-888F-D2767C373E1A}" destId="{1FA90E6B-42E7-4BDD-BF8D-D8FF4BA4D866}" srcOrd="0" destOrd="0" presId="urn:microsoft.com/office/officeart/2005/8/layout/hProcess4"/>
    <dgm:cxn modelId="{430EB973-A59A-400E-84EB-97A67547D31F}" type="presParOf" srcId="{E5E8385A-949F-4000-888F-D2767C373E1A}" destId="{E0BE08CA-A284-4494-9CC5-57BF9E8A424A}" srcOrd="1" destOrd="0" presId="urn:microsoft.com/office/officeart/2005/8/layout/hProcess4"/>
    <dgm:cxn modelId="{F8A9E6B1-4356-451A-A212-EC40FD1602E0}" type="presParOf" srcId="{E5E8385A-949F-4000-888F-D2767C373E1A}" destId="{9C09BB77-FF47-49D3-BC3D-D19A0A580EA4}" srcOrd="2" destOrd="0" presId="urn:microsoft.com/office/officeart/2005/8/layout/hProcess4"/>
    <dgm:cxn modelId="{BE092006-93F2-42EF-8896-9300A16C6918}" type="presParOf" srcId="{E5E8385A-949F-4000-888F-D2767C373E1A}" destId="{D0CBD8F7-491A-4E20-91C7-4D75814D2DF3}" srcOrd="3" destOrd="0" presId="urn:microsoft.com/office/officeart/2005/8/layout/hProcess4"/>
    <dgm:cxn modelId="{01DC0D3C-DD2F-4720-B3F9-AC3D2F748FD2}" type="presParOf" srcId="{E5E8385A-949F-4000-888F-D2767C373E1A}" destId="{1C87A963-E4C2-4022-9706-B486FC893F1C}" srcOrd="4" destOrd="0" presId="urn:microsoft.com/office/officeart/2005/8/layout/hProcess4"/>
    <dgm:cxn modelId="{50496B0A-A055-4C7A-9AAE-26304620F420}" type="presParOf" srcId="{83591C29-0023-4ED2-95EB-CDC45479E48E}" destId="{68CE58BD-F02A-49EA-827B-EB52F67F99EC}" srcOrd="3" destOrd="0" presId="urn:microsoft.com/office/officeart/2005/8/layout/hProcess4"/>
    <dgm:cxn modelId="{154069A1-8DD0-4893-817F-D776C730C96D}" type="presParOf" srcId="{83591C29-0023-4ED2-95EB-CDC45479E48E}" destId="{2A276149-A47C-47B5-AA2D-3072F75B2053}" srcOrd="4" destOrd="0" presId="urn:microsoft.com/office/officeart/2005/8/layout/hProcess4"/>
    <dgm:cxn modelId="{5C7B4C58-473A-4FB9-937B-A5C0AB3BA187}" type="presParOf" srcId="{2A276149-A47C-47B5-AA2D-3072F75B2053}" destId="{70929DD2-893C-4D40-A4C9-76F3EB7CF6AD}" srcOrd="0" destOrd="0" presId="urn:microsoft.com/office/officeart/2005/8/layout/hProcess4"/>
    <dgm:cxn modelId="{6A1954B2-0789-47BC-BDB9-D2BFBD74664E}" type="presParOf" srcId="{2A276149-A47C-47B5-AA2D-3072F75B2053}" destId="{AD8C1D91-B01E-4C01-B1D1-2F4CBFBB897F}" srcOrd="1" destOrd="0" presId="urn:microsoft.com/office/officeart/2005/8/layout/hProcess4"/>
    <dgm:cxn modelId="{9AC69F5B-84B1-454F-95EA-7BB672A83F2F}" type="presParOf" srcId="{2A276149-A47C-47B5-AA2D-3072F75B2053}" destId="{A6F973D4-FA55-4FD7-9417-05023A8FDB4F}" srcOrd="2" destOrd="0" presId="urn:microsoft.com/office/officeart/2005/8/layout/hProcess4"/>
    <dgm:cxn modelId="{86BB457C-58C9-4AFC-82BA-F637A0D6CBFE}" type="presParOf" srcId="{2A276149-A47C-47B5-AA2D-3072F75B2053}" destId="{A1591EF0-9A40-42EA-B491-891028DC07DD}" srcOrd="3" destOrd="0" presId="urn:microsoft.com/office/officeart/2005/8/layout/hProcess4"/>
    <dgm:cxn modelId="{EAC81F0A-EADF-4CAF-9CEC-5AAE8EDB236F}" type="presParOf" srcId="{2A276149-A47C-47B5-AA2D-3072F75B2053}" destId="{83DCF693-0BF7-44BC-B05A-EFCFEDCDC272}" srcOrd="4" destOrd="0" presId="urn:microsoft.com/office/officeart/2005/8/layout/hProcess4"/>
    <dgm:cxn modelId="{8E085BF3-BE67-49E0-9577-E1BF1FB29B5F}" type="presParOf" srcId="{83591C29-0023-4ED2-95EB-CDC45479E48E}" destId="{9C6D64DF-2536-4DC0-BC25-0473A335BB2C}" srcOrd="5" destOrd="0" presId="urn:microsoft.com/office/officeart/2005/8/layout/hProcess4"/>
    <dgm:cxn modelId="{90E2D657-C472-49B8-8283-C31A58E4324E}" type="presParOf" srcId="{83591C29-0023-4ED2-95EB-CDC45479E48E}" destId="{58E43862-4B5E-4ADE-A613-1F715D53FFA4}" srcOrd="6" destOrd="0" presId="urn:microsoft.com/office/officeart/2005/8/layout/hProcess4"/>
    <dgm:cxn modelId="{4875DE62-D5CD-4368-A4AD-C226440A71CB}" type="presParOf" srcId="{58E43862-4B5E-4ADE-A613-1F715D53FFA4}" destId="{4BB5F1EF-179A-46A1-B7EA-84B8A59C35D3}" srcOrd="0" destOrd="0" presId="urn:microsoft.com/office/officeart/2005/8/layout/hProcess4"/>
    <dgm:cxn modelId="{32EC2951-B02A-4141-97ED-85AF79F6B915}" type="presParOf" srcId="{58E43862-4B5E-4ADE-A613-1F715D53FFA4}" destId="{40EBE5F0-44E2-4A80-888C-F75268D04DFC}" srcOrd="1" destOrd="0" presId="urn:microsoft.com/office/officeart/2005/8/layout/hProcess4"/>
    <dgm:cxn modelId="{744C0FEA-73A5-4BDE-9A0F-2612C4CF529F}" type="presParOf" srcId="{58E43862-4B5E-4ADE-A613-1F715D53FFA4}" destId="{60122D20-0A09-4FFB-B395-8FD5285EDD99}" srcOrd="2" destOrd="0" presId="urn:microsoft.com/office/officeart/2005/8/layout/hProcess4"/>
    <dgm:cxn modelId="{BFCA7069-64AD-460F-8C75-462FA24BB881}" type="presParOf" srcId="{58E43862-4B5E-4ADE-A613-1F715D53FFA4}" destId="{74FD4B5B-890B-488F-A75A-FE533D40AC38}" srcOrd="3" destOrd="0" presId="urn:microsoft.com/office/officeart/2005/8/layout/hProcess4"/>
    <dgm:cxn modelId="{4986AF0F-99EF-44CE-9330-B297EDC2DB08}" type="presParOf" srcId="{58E43862-4B5E-4ADE-A613-1F715D53FFA4}" destId="{BB1B657C-1FCD-4956-B38F-4E8F5E9B1D5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A4D3B9-18F5-4B3B-A78A-9A0447B89E20}" type="doc">
      <dgm:prSet loTypeId="urn:microsoft.com/office/officeart/2009/3/layout/StepUp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ECC336B-80F3-454A-8DD0-DEC5B5291999}">
      <dgm:prSet phldrT="[Texto]" custT="1"/>
      <dgm:spPr/>
      <dgm:t>
        <a:bodyPr/>
        <a:lstStyle/>
        <a:p>
          <a:r>
            <a:rPr lang="pt-BR" sz="1400" b="1" dirty="0"/>
            <a:t>Empregador/contribuinte/órgão público S-1000 (CNPJ com 8 posições)</a:t>
          </a:r>
        </a:p>
        <a:p>
          <a:r>
            <a:rPr lang="pt-BR" sz="1400" b="1" dirty="0"/>
            <a:t>‘Estabelecimentos’ do empregador S-1005 (CNPJ com 12 posições derivadas do CNPJ empregador</a:t>
          </a:r>
        </a:p>
        <a:p>
          <a:r>
            <a:rPr lang="pt-BR" sz="1400" b="1" dirty="0"/>
            <a:t>Rubricas da folha de pagamento S-1010</a:t>
          </a:r>
        </a:p>
        <a:p>
          <a:r>
            <a:rPr lang="pt-BR" sz="1400" b="1" dirty="0"/>
            <a:t>Cargos e Carreiras S-1030</a:t>
          </a:r>
        </a:p>
        <a:p>
          <a:r>
            <a:rPr lang="pt-BR" sz="1400" b="1" dirty="0"/>
            <a:t>Funções/Cargos em Comissão S-1040</a:t>
          </a:r>
        </a:p>
        <a:p>
          <a:r>
            <a:rPr lang="pt-BR" sz="1400" b="1" dirty="0"/>
            <a:t>Horários e Turnos de Trabalho (CLT) S-1050</a:t>
          </a:r>
        </a:p>
        <a:p>
          <a:r>
            <a:rPr lang="pt-BR" sz="1400" b="1" dirty="0"/>
            <a:t>Processos Judiciais S-1070</a:t>
          </a:r>
          <a:endParaRPr lang="pt-BR" sz="1400" dirty="0"/>
        </a:p>
      </dgm:t>
    </dgm:pt>
    <dgm:pt modelId="{E5BD02F6-2CCE-4BA6-B45E-182FEA87802A}" type="parTrans" cxnId="{1208143A-3FC4-4D66-BD0D-649563D04E57}">
      <dgm:prSet/>
      <dgm:spPr/>
      <dgm:t>
        <a:bodyPr/>
        <a:lstStyle/>
        <a:p>
          <a:endParaRPr lang="pt-BR"/>
        </a:p>
      </dgm:t>
    </dgm:pt>
    <dgm:pt modelId="{D1728E6A-5549-4A44-941F-681F44FE7F10}" type="sibTrans" cxnId="{1208143A-3FC4-4D66-BD0D-649563D04E57}">
      <dgm:prSet/>
      <dgm:spPr/>
      <dgm:t>
        <a:bodyPr/>
        <a:lstStyle/>
        <a:p>
          <a:endParaRPr lang="pt-BR"/>
        </a:p>
      </dgm:t>
    </dgm:pt>
    <dgm:pt modelId="{EE5E0194-9D82-46ED-8F9E-3E850B1BC634}">
      <dgm:prSet phldrT="[Texto]" custT="1"/>
      <dgm:spPr/>
      <dgm:t>
        <a:bodyPr/>
        <a:lstStyle/>
        <a:p>
          <a:r>
            <a:rPr lang="pt-BR" sz="1400" b="1" dirty="0"/>
            <a:t>Cadastramento  do Vínculo e Admissão/Ingresso S-2200 (Desligamento S-2299)</a:t>
          </a:r>
        </a:p>
        <a:p>
          <a:r>
            <a:rPr lang="pt-BR" sz="1400" b="1" dirty="0"/>
            <a:t>Cadastro Trabalhador sem Vinculo S-2300 (Término S-2399)</a:t>
          </a:r>
        </a:p>
        <a:p>
          <a:r>
            <a:rPr lang="pt-BR" sz="1400" b="1" dirty="0"/>
            <a:t>Cadastro de Beneficiários – Entes Públicos S-2400</a:t>
          </a:r>
        </a:p>
        <a:p>
          <a:r>
            <a:rPr lang="pt-BR" sz="1400" b="1" dirty="0"/>
            <a:t>Cadastro de Benefícios – Entes Públicos S-2410</a:t>
          </a:r>
          <a:endParaRPr lang="pt-BR" sz="1400" dirty="0"/>
        </a:p>
      </dgm:t>
    </dgm:pt>
    <dgm:pt modelId="{10A24382-411A-4BFA-9866-AD0320DA9D75}" type="parTrans" cxnId="{1E0E11B4-AB22-4BF6-8096-EF5A5F329327}">
      <dgm:prSet/>
      <dgm:spPr/>
      <dgm:t>
        <a:bodyPr/>
        <a:lstStyle/>
        <a:p>
          <a:endParaRPr lang="pt-BR"/>
        </a:p>
      </dgm:t>
    </dgm:pt>
    <dgm:pt modelId="{D5CF7C1C-BCF6-41F6-B6D8-A8CBD1573295}" type="sibTrans" cxnId="{1E0E11B4-AB22-4BF6-8096-EF5A5F329327}">
      <dgm:prSet/>
      <dgm:spPr/>
      <dgm:t>
        <a:bodyPr/>
        <a:lstStyle/>
        <a:p>
          <a:endParaRPr lang="pt-BR"/>
        </a:p>
      </dgm:t>
    </dgm:pt>
    <dgm:pt modelId="{6EEBB443-FB31-4AC4-B9A9-723B255B107A}">
      <dgm:prSet phldrT="[Texto]" custT="1"/>
      <dgm:spPr/>
      <dgm:t>
        <a:bodyPr/>
        <a:lstStyle/>
        <a:p>
          <a:r>
            <a:rPr lang="pt-BR" sz="1400" b="1" dirty="0">
              <a:solidFill>
                <a:srgbClr val="FF0000"/>
              </a:solidFill>
            </a:rPr>
            <a:t>Remuneração de trabalhador do RGPS S-1200</a:t>
          </a:r>
        </a:p>
        <a:p>
          <a:r>
            <a:rPr lang="pt-BR" sz="1400" b="1" dirty="0">
              <a:solidFill>
                <a:srgbClr val="FF0000"/>
              </a:solidFill>
            </a:rPr>
            <a:t>Remuneração de servidor RPPS/militar S-1202</a:t>
          </a:r>
        </a:p>
        <a:p>
          <a:r>
            <a:rPr lang="pt-BR" sz="1400" b="1" dirty="0">
              <a:solidFill>
                <a:srgbClr val="FF0000"/>
              </a:solidFill>
            </a:rPr>
            <a:t>Pagamento de benefícios – Entes Públicos S-1207</a:t>
          </a:r>
        </a:p>
        <a:p>
          <a:r>
            <a:rPr lang="pt-BR" sz="1400" b="1" dirty="0">
              <a:solidFill>
                <a:srgbClr val="FF0000"/>
              </a:solidFill>
            </a:rPr>
            <a:t>Pagamentos de Rendimentos S-1210 (pagamento da folha)</a:t>
          </a:r>
        </a:p>
        <a:p>
          <a:r>
            <a:rPr lang="pt-BR" sz="1400" b="1" dirty="0">
              <a:solidFill>
                <a:srgbClr val="FF0000"/>
              </a:solidFill>
            </a:rPr>
            <a:t>Fechamento evento periódico S-1299</a:t>
          </a:r>
        </a:p>
        <a:p>
          <a:r>
            <a:rPr lang="pt-BR" sz="1400" b="1" dirty="0"/>
            <a:t>Totalizações: (S-5001 por trabalhador RGPS; S-5002 – IRPF; S-5002- Servidor RPPS/militar; S-5004 – Contribuições dos beneficiários; S-5011 Consolidação RGPS; S-5012 Consolidação IRPF; S-5013 Consolidação RPPS/Militar</a:t>
          </a:r>
          <a:endParaRPr lang="pt-BR" sz="1400" dirty="0"/>
        </a:p>
      </dgm:t>
    </dgm:pt>
    <dgm:pt modelId="{E970218B-7B53-4D6C-A0E0-F003B49A3D19}" type="parTrans" cxnId="{33311829-FF60-4B1D-99E9-779987586AED}">
      <dgm:prSet/>
      <dgm:spPr/>
      <dgm:t>
        <a:bodyPr/>
        <a:lstStyle/>
        <a:p>
          <a:endParaRPr lang="pt-BR"/>
        </a:p>
      </dgm:t>
    </dgm:pt>
    <dgm:pt modelId="{6E329CEB-F80F-43A0-B14F-A2218BCCC32A}" type="sibTrans" cxnId="{33311829-FF60-4B1D-99E9-779987586AED}">
      <dgm:prSet/>
      <dgm:spPr/>
      <dgm:t>
        <a:bodyPr/>
        <a:lstStyle/>
        <a:p>
          <a:endParaRPr lang="pt-BR"/>
        </a:p>
      </dgm:t>
    </dgm:pt>
    <dgm:pt modelId="{94CB861B-9008-4330-8E1D-3544E505C128}" type="pres">
      <dgm:prSet presAssocID="{E5A4D3B9-18F5-4B3B-A78A-9A0447B89E20}" presName="rootnode" presStyleCnt="0">
        <dgm:presLayoutVars>
          <dgm:chMax/>
          <dgm:chPref/>
          <dgm:dir/>
          <dgm:animLvl val="lvl"/>
        </dgm:presLayoutVars>
      </dgm:prSet>
      <dgm:spPr/>
    </dgm:pt>
    <dgm:pt modelId="{6ECC112C-1A74-4FCF-BFB3-90E875BD63D8}" type="pres">
      <dgm:prSet presAssocID="{7ECC336B-80F3-454A-8DD0-DEC5B5291999}" presName="composite" presStyleCnt="0"/>
      <dgm:spPr/>
    </dgm:pt>
    <dgm:pt modelId="{597B9302-ADC4-4566-B505-868A73F8E045}" type="pres">
      <dgm:prSet presAssocID="{7ECC336B-80F3-454A-8DD0-DEC5B5291999}" presName="LShape" presStyleLbl="alignNode1" presStyleIdx="0" presStyleCnt="5" custScaleY="114229"/>
      <dgm:spPr/>
    </dgm:pt>
    <dgm:pt modelId="{3869D2BE-9904-4BC1-B98F-C7D4EDAEF37F}" type="pres">
      <dgm:prSet presAssocID="{7ECC336B-80F3-454A-8DD0-DEC5B5291999}" presName="ParentText" presStyleLbl="revTx" presStyleIdx="0" presStyleCnt="3" custScaleY="72170" custLinFactNeighborX="1002" custLinFactNeighborY="-17160">
        <dgm:presLayoutVars>
          <dgm:chMax val="0"/>
          <dgm:chPref val="0"/>
          <dgm:bulletEnabled val="1"/>
        </dgm:presLayoutVars>
      </dgm:prSet>
      <dgm:spPr/>
    </dgm:pt>
    <dgm:pt modelId="{6B0C5288-C12B-4454-A8A0-1F3ACFB545BB}" type="pres">
      <dgm:prSet presAssocID="{7ECC336B-80F3-454A-8DD0-DEC5B5291999}" presName="Triangle" presStyleLbl="alignNode1" presStyleIdx="1" presStyleCnt="5"/>
      <dgm:spPr/>
    </dgm:pt>
    <dgm:pt modelId="{539F22A5-52C7-4047-B3EB-04E7DAF40663}" type="pres">
      <dgm:prSet presAssocID="{D1728E6A-5549-4A44-941F-681F44FE7F10}" presName="sibTrans" presStyleCnt="0"/>
      <dgm:spPr/>
    </dgm:pt>
    <dgm:pt modelId="{C64E0B4F-3B64-4912-B509-698382627315}" type="pres">
      <dgm:prSet presAssocID="{D1728E6A-5549-4A44-941F-681F44FE7F10}" presName="space" presStyleCnt="0"/>
      <dgm:spPr/>
    </dgm:pt>
    <dgm:pt modelId="{2D082BEA-45B8-409D-80D0-703C33307C45}" type="pres">
      <dgm:prSet presAssocID="{EE5E0194-9D82-46ED-8F9E-3E850B1BC634}" presName="composite" presStyleCnt="0"/>
      <dgm:spPr/>
    </dgm:pt>
    <dgm:pt modelId="{80848528-FCDA-4933-AFF6-AF154468FAF5}" type="pres">
      <dgm:prSet presAssocID="{EE5E0194-9D82-46ED-8F9E-3E850B1BC634}" presName="LShape" presStyleLbl="alignNode1" presStyleIdx="2" presStyleCnt="5"/>
      <dgm:spPr/>
    </dgm:pt>
    <dgm:pt modelId="{77B75753-90FF-4E04-BC5B-6A7AF8B67D71}" type="pres">
      <dgm:prSet presAssocID="{EE5E0194-9D82-46ED-8F9E-3E850B1BC634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7B2B56A-2FFA-455B-9123-E55104A55FC8}" type="pres">
      <dgm:prSet presAssocID="{EE5E0194-9D82-46ED-8F9E-3E850B1BC634}" presName="Triangle" presStyleLbl="alignNode1" presStyleIdx="3" presStyleCnt="5"/>
      <dgm:spPr/>
    </dgm:pt>
    <dgm:pt modelId="{B98C1B83-9E01-40F2-ADF7-B2809885F87D}" type="pres">
      <dgm:prSet presAssocID="{D5CF7C1C-BCF6-41F6-B6D8-A8CBD1573295}" presName="sibTrans" presStyleCnt="0"/>
      <dgm:spPr/>
    </dgm:pt>
    <dgm:pt modelId="{E752847A-50D0-42F2-9856-47F49F7A8ABF}" type="pres">
      <dgm:prSet presAssocID="{D5CF7C1C-BCF6-41F6-B6D8-A8CBD1573295}" presName="space" presStyleCnt="0"/>
      <dgm:spPr/>
    </dgm:pt>
    <dgm:pt modelId="{FE8CE329-7F36-425E-A8A7-5F57E86C9D07}" type="pres">
      <dgm:prSet presAssocID="{6EEBB443-FB31-4AC4-B9A9-723B255B107A}" presName="composite" presStyleCnt="0"/>
      <dgm:spPr/>
    </dgm:pt>
    <dgm:pt modelId="{8C8E8A8C-578D-47A9-AC97-8E2EBFD8D923}" type="pres">
      <dgm:prSet presAssocID="{6EEBB443-FB31-4AC4-B9A9-723B255B107A}" presName="LShape" presStyleLbl="alignNode1" presStyleIdx="4" presStyleCnt="5"/>
      <dgm:spPr/>
    </dgm:pt>
    <dgm:pt modelId="{02D8CE0D-C9F9-4FFA-82D6-D891793F6ECE}" type="pres">
      <dgm:prSet presAssocID="{6EEBB443-FB31-4AC4-B9A9-723B255B107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3311829-FF60-4B1D-99E9-779987586AED}" srcId="{E5A4D3B9-18F5-4B3B-A78A-9A0447B89E20}" destId="{6EEBB443-FB31-4AC4-B9A9-723B255B107A}" srcOrd="2" destOrd="0" parTransId="{E970218B-7B53-4D6C-A0E0-F003B49A3D19}" sibTransId="{6E329CEB-F80F-43A0-B14F-A2218BCCC32A}"/>
    <dgm:cxn modelId="{1208143A-3FC4-4D66-BD0D-649563D04E57}" srcId="{E5A4D3B9-18F5-4B3B-A78A-9A0447B89E20}" destId="{7ECC336B-80F3-454A-8DD0-DEC5B5291999}" srcOrd="0" destOrd="0" parTransId="{E5BD02F6-2CCE-4BA6-B45E-182FEA87802A}" sibTransId="{D1728E6A-5549-4A44-941F-681F44FE7F10}"/>
    <dgm:cxn modelId="{8DB60B9F-4903-495D-B4AF-D0916EE9CAE5}" type="presOf" srcId="{EE5E0194-9D82-46ED-8F9E-3E850B1BC634}" destId="{77B75753-90FF-4E04-BC5B-6A7AF8B67D71}" srcOrd="0" destOrd="0" presId="urn:microsoft.com/office/officeart/2009/3/layout/StepUpProcess"/>
    <dgm:cxn modelId="{EFF3F0A8-8D6B-4072-9436-015773CCF5C3}" type="presOf" srcId="{7ECC336B-80F3-454A-8DD0-DEC5B5291999}" destId="{3869D2BE-9904-4BC1-B98F-C7D4EDAEF37F}" srcOrd="0" destOrd="0" presId="urn:microsoft.com/office/officeart/2009/3/layout/StepUpProcess"/>
    <dgm:cxn modelId="{24BBE4AE-0962-40A4-98EC-FD1FAE174759}" type="presOf" srcId="{6EEBB443-FB31-4AC4-B9A9-723B255B107A}" destId="{02D8CE0D-C9F9-4FFA-82D6-D891793F6ECE}" srcOrd="0" destOrd="0" presId="urn:microsoft.com/office/officeart/2009/3/layout/StepUpProcess"/>
    <dgm:cxn modelId="{1E0E11B4-AB22-4BF6-8096-EF5A5F329327}" srcId="{E5A4D3B9-18F5-4B3B-A78A-9A0447B89E20}" destId="{EE5E0194-9D82-46ED-8F9E-3E850B1BC634}" srcOrd="1" destOrd="0" parTransId="{10A24382-411A-4BFA-9866-AD0320DA9D75}" sibTransId="{D5CF7C1C-BCF6-41F6-B6D8-A8CBD1573295}"/>
    <dgm:cxn modelId="{6D53AAF8-DA63-4B09-B868-624D9F59C89E}" type="presOf" srcId="{E5A4D3B9-18F5-4B3B-A78A-9A0447B89E20}" destId="{94CB861B-9008-4330-8E1D-3544E505C128}" srcOrd="0" destOrd="0" presId="urn:microsoft.com/office/officeart/2009/3/layout/StepUpProcess"/>
    <dgm:cxn modelId="{A9F7600B-194D-4A0E-8FF7-9FDB0BA646F3}" type="presParOf" srcId="{94CB861B-9008-4330-8E1D-3544E505C128}" destId="{6ECC112C-1A74-4FCF-BFB3-90E875BD63D8}" srcOrd="0" destOrd="0" presId="urn:microsoft.com/office/officeart/2009/3/layout/StepUpProcess"/>
    <dgm:cxn modelId="{871EBF06-75FE-40EB-B763-AACEB5628120}" type="presParOf" srcId="{6ECC112C-1A74-4FCF-BFB3-90E875BD63D8}" destId="{597B9302-ADC4-4566-B505-868A73F8E045}" srcOrd="0" destOrd="0" presId="urn:microsoft.com/office/officeart/2009/3/layout/StepUpProcess"/>
    <dgm:cxn modelId="{71A5089B-0459-4129-B25B-396716284022}" type="presParOf" srcId="{6ECC112C-1A74-4FCF-BFB3-90E875BD63D8}" destId="{3869D2BE-9904-4BC1-B98F-C7D4EDAEF37F}" srcOrd="1" destOrd="0" presId="urn:microsoft.com/office/officeart/2009/3/layout/StepUpProcess"/>
    <dgm:cxn modelId="{0100FA02-2453-4806-9F1F-F693E47AE287}" type="presParOf" srcId="{6ECC112C-1A74-4FCF-BFB3-90E875BD63D8}" destId="{6B0C5288-C12B-4454-A8A0-1F3ACFB545BB}" srcOrd="2" destOrd="0" presId="urn:microsoft.com/office/officeart/2009/3/layout/StepUpProcess"/>
    <dgm:cxn modelId="{03480467-DB47-47E1-AD67-8BE7E97D21A7}" type="presParOf" srcId="{94CB861B-9008-4330-8E1D-3544E505C128}" destId="{539F22A5-52C7-4047-B3EB-04E7DAF40663}" srcOrd="1" destOrd="0" presId="urn:microsoft.com/office/officeart/2009/3/layout/StepUpProcess"/>
    <dgm:cxn modelId="{68F25EDA-39D5-48CB-BFB4-7E45155FF427}" type="presParOf" srcId="{539F22A5-52C7-4047-B3EB-04E7DAF40663}" destId="{C64E0B4F-3B64-4912-B509-698382627315}" srcOrd="0" destOrd="0" presId="urn:microsoft.com/office/officeart/2009/3/layout/StepUpProcess"/>
    <dgm:cxn modelId="{FB05C3AE-3755-402A-A908-173946696DE1}" type="presParOf" srcId="{94CB861B-9008-4330-8E1D-3544E505C128}" destId="{2D082BEA-45B8-409D-80D0-703C33307C45}" srcOrd="2" destOrd="0" presId="urn:microsoft.com/office/officeart/2009/3/layout/StepUpProcess"/>
    <dgm:cxn modelId="{92B42A78-4762-4B22-BD53-EC5F229ED3AF}" type="presParOf" srcId="{2D082BEA-45B8-409D-80D0-703C33307C45}" destId="{80848528-FCDA-4933-AFF6-AF154468FAF5}" srcOrd="0" destOrd="0" presId="urn:microsoft.com/office/officeart/2009/3/layout/StepUpProcess"/>
    <dgm:cxn modelId="{FC1F3EB1-A1BC-4189-B4CD-F07D999972DA}" type="presParOf" srcId="{2D082BEA-45B8-409D-80D0-703C33307C45}" destId="{77B75753-90FF-4E04-BC5B-6A7AF8B67D71}" srcOrd="1" destOrd="0" presId="urn:microsoft.com/office/officeart/2009/3/layout/StepUpProcess"/>
    <dgm:cxn modelId="{E4C82E2F-6B0F-40F3-86A4-973D19083C26}" type="presParOf" srcId="{2D082BEA-45B8-409D-80D0-703C33307C45}" destId="{87B2B56A-2FFA-455B-9123-E55104A55FC8}" srcOrd="2" destOrd="0" presId="urn:microsoft.com/office/officeart/2009/3/layout/StepUpProcess"/>
    <dgm:cxn modelId="{7E4F0703-9452-40B3-AD04-CAB0C4E3416F}" type="presParOf" srcId="{94CB861B-9008-4330-8E1D-3544E505C128}" destId="{B98C1B83-9E01-40F2-ADF7-B2809885F87D}" srcOrd="3" destOrd="0" presId="urn:microsoft.com/office/officeart/2009/3/layout/StepUpProcess"/>
    <dgm:cxn modelId="{707024F7-2210-4589-9A06-CDC7224FFF33}" type="presParOf" srcId="{B98C1B83-9E01-40F2-ADF7-B2809885F87D}" destId="{E752847A-50D0-42F2-9856-47F49F7A8ABF}" srcOrd="0" destOrd="0" presId="urn:microsoft.com/office/officeart/2009/3/layout/StepUpProcess"/>
    <dgm:cxn modelId="{7C793CA1-2255-4046-ADCC-BD09B508F60B}" type="presParOf" srcId="{94CB861B-9008-4330-8E1D-3544E505C128}" destId="{FE8CE329-7F36-425E-A8A7-5F57E86C9D07}" srcOrd="4" destOrd="0" presId="urn:microsoft.com/office/officeart/2009/3/layout/StepUpProcess"/>
    <dgm:cxn modelId="{4FD4F961-5D05-4FD7-9FA8-BE161589E31B}" type="presParOf" srcId="{FE8CE329-7F36-425E-A8A7-5F57E86C9D07}" destId="{8C8E8A8C-578D-47A9-AC97-8E2EBFD8D923}" srcOrd="0" destOrd="0" presId="urn:microsoft.com/office/officeart/2009/3/layout/StepUpProcess"/>
    <dgm:cxn modelId="{0FDEB17E-97C7-4813-B81B-07439026FF37}" type="presParOf" srcId="{FE8CE329-7F36-425E-A8A7-5F57E86C9D07}" destId="{02D8CE0D-C9F9-4FFA-82D6-D891793F6EC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B1229D-7831-46FA-84F9-E6837433F66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27BF854-9225-452A-8A52-0AFD38B0CA22}">
      <dgm:prSet phldrT="[Texto]"/>
      <dgm:spPr/>
      <dgm:t>
        <a:bodyPr/>
        <a:lstStyle/>
        <a:p>
          <a:r>
            <a:rPr lang="pt-BR" dirty="0"/>
            <a:t>Servidor exclusivamente comissionado, temporário ou efetivo de ente público sem RPPS</a:t>
          </a:r>
        </a:p>
      </dgm:t>
    </dgm:pt>
    <dgm:pt modelId="{CC48D68C-713D-4FA4-AEAE-B6453A867DC1}" type="parTrans" cxnId="{DD2F6DE0-1528-4DD2-9C6C-B775BE93AEBE}">
      <dgm:prSet/>
      <dgm:spPr/>
      <dgm:t>
        <a:bodyPr/>
        <a:lstStyle/>
        <a:p>
          <a:endParaRPr lang="pt-BR"/>
        </a:p>
      </dgm:t>
    </dgm:pt>
    <dgm:pt modelId="{CA3E87EF-AA98-4405-9C44-6E4AAA746B47}" type="sibTrans" cxnId="{DD2F6DE0-1528-4DD2-9C6C-B775BE93AEBE}">
      <dgm:prSet/>
      <dgm:spPr/>
      <dgm:t>
        <a:bodyPr/>
        <a:lstStyle/>
        <a:p>
          <a:endParaRPr lang="pt-BR"/>
        </a:p>
      </dgm:t>
    </dgm:pt>
    <dgm:pt modelId="{4E4969D7-C059-42AB-A8EC-E4F5576B74B7}">
      <dgm:prSet phldrT="[Texto]"/>
      <dgm:spPr/>
      <dgm:t>
        <a:bodyPr/>
        <a:lstStyle/>
        <a:p>
          <a:r>
            <a:rPr lang="pt-BR" dirty="0"/>
            <a:t>Servidor de RPPS ou Militar</a:t>
          </a:r>
        </a:p>
      </dgm:t>
    </dgm:pt>
    <dgm:pt modelId="{B66503E5-804E-4B81-8CF8-063E2A2A25CC}" type="parTrans" cxnId="{338A0FFC-4787-41B8-9CC3-DD01C7C03630}">
      <dgm:prSet/>
      <dgm:spPr/>
      <dgm:t>
        <a:bodyPr/>
        <a:lstStyle/>
        <a:p>
          <a:endParaRPr lang="pt-BR"/>
        </a:p>
      </dgm:t>
    </dgm:pt>
    <dgm:pt modelId="{264C6182-BA86-4257-AA5D-652046505A56}" type="sibTrans" cxnId="{338A0FFC-4787-41B8-9CC3-DD01C7C03630}">
      <dgm:prSet/>
      <dgm:spPr/>
      <dgm:t>
        <a:bodyPr/>
        <a:lstStyle/>
        <a:p>
          <a:endParaRPr lang="pt-BR"/>
        </a:p>
      </dgm:t>
    </dgm:pt>
    <dgm:pt modelId="{E7DD5C19-359E-4939-B60C-368FE6AB4F48}">
      <dgm:prSet phldrT="[Texto]"/>
      <dgm:spPr/>
      <dgm:t>
        <a:bodyPr/>
        <a:lstStyle/>
        <a:p>
          <a:r>
            <a:rPr lang="pt-BR" dirty="0"/>
            <a:t>Beneficiários que recebem benefícios de entes públicos </a:t>
          </a:r>
        </a:p>
      </dgm:t>
    </dgm:pt>
    <dgm:pt modelId="{BD2B8960-F550-4CB0-B4BD-5543D4D372F3}" type="parTrans" cxnId="{97A052EA-4021-4D5A-A90D-224E54FA228D}">
      <dgm:prSet/>
      <dgm:spPr/>
      <dgm:t>
        <a:bodyPr/>
        <a:lstStyle/>
        <a:p>
          <a:endParaRPr lang="pt-BR"/>
        </a:p>
      </dgm:t>
    </dgm:pt>
    <dgm:pt modelId="{EEE9006D-590F-4088-BCAD-63521290AC0E}" type="sibTrans" cxnId="{97A052EA-4021-4D5A-A90D-224E54FA228D}">
      <dgm:prSet/>
      <dgm:spPr/>
      <dgm:t>
        <a:bodyPr/>
        <a:lstStyle/>
        <a:p>
          <a:endParaRPr lang="pt-BR"/>
        </a:p>
      </dgm:t>
    </dgm:pt>
    <dgm:pt modelId="{BC8FBAC8-8DE2-4A76-BE22-D5D88DBB0B9A}">
      <dgm:prSet phldrT="[Texto]"/>
      <dgm:spPr/>
      <dgm:t>
        <a:bodyPr/>
        <a:lstStyle/>
        <a:p>
          <a:r>
            <a:rPr lang="pt-BR" dirty="0"/>
            <a:t>Servidores/empregados cedidos/em exercício em outro órgão/ em mandato eletivo/diretores não empregados/ servidores membros de conselho/ estagiários</a:t>
          </a:r>
        </a:p>
      </dgm:t>
    </dgm:pt>
    <dgm:pt modelId="{86E5F159-02FE-49DB-9820-E7DCBB765603}" type="parTrans" cxnId="{169065F8-311F-4EE6-96AE-885411CC2FCC}">
      <dgm:prSet/>
      <dgm:spPr/>
      <dgm:t>
        <a:bodyPr/>
        <a:lstStyle/>
        <a:p>
          <a:endParaRPr lang="pt-BR"/>
        </a:p>
      </dgm:t>
    </dgm:pt>
    <dgm:pt modelId="{8FB5AEF3-09D8-417D-B614-F750ECA8CE41}" type="sibTrans" cxnId="{169065F8-311F-4EE6-96AE-885411CC2FCC}">
      <dgm:prSet/>
      <dgm:spPr/>
      <dgm:t>
        <a:bodyPr/>
        <a:lstStyle/>
        <a:p>
          <a:endParaRPr lang="pt-BR"/>
        </a:p>
      </dgm:t>
    </dgm:pt>
    <dgm:pt modelId="{C3D635A6-05ED-4401-B7B1-596FFA398C8D}">
      <dgm:prSet phldrT="[Texto]"/>
      <dgm:spPr/>
      <dgm:t>
        <a:bodyPr/>
        <a:lstStyle/>
        <a:p>
          <a:r>
            <a:rPr lang="pt-BR" dirty="0"/>
            <a:t>Empregados públicos</a:t>
          </a:r>
        </a:p>
      </dgm:t>
    </dgm:pt>
    <dgm:pt modelId="{24C0C4FB-6F41-4F43-B344-9AF309B6E755}" type="sibTrans" cxnId="{A4132FFD-3D81-4FF7-822A-7ADF203C0541}">
      <dgm:prSet/>
      <dgm:spPr/>
      <dgm:t>
        <a:bodyPr/>
        <a:lstStyle/>
        <a:p>
          <a:endParaRPr lang="pt-BR"/>
        </a:p>
      </dgm:t>
    </dgm:pt>
    <dgm:pt modelId="{FAC6BC38-E46A-40C4-9D7C-89B9B517A6D8}" type="parTrans" cxnId="{A4132FFD-3D81-4FF7-822A-7ADF203C0541}">
      <dgm:prSet/>
      <dgm:spPr/>
      <dgm:t>
        <a:bodyPr/>
        <a:lstStyle/>
        <a:p>
          <a:endParaRPr lang="pt-BR"/>
        </a:p>
      </dgm:t>
    </dgm:pt>
    <dgm:pt modelId="{89A5A424-9FAE-45B8-B501-218C4F637B58}" type="pres">
      <dgm:prSet presAssocID="{F3B1229D-7831-46FA-84F9-E6837433F667}" presName="vert0" presStyleCnt="0">
        <dgm:presLayoutVars>
          <dgm:dir/>
          <dgm:animOne val="branch"/>
          <dgm:animLvl val="lvl"/>
        </dgm:presLayoutVars>
      </dgm:prSet>
      <dgm:spPr/>
    </dgm:pt>
    <dgm:pt modelId="{4367B310-A5B9-41D4-9A38-EF17A60B6051}" type="pres">
      <dgm:prSet presAssocID="{C3D635A6-05ED-4401-B7B1-596FFA398C8D}" presName="thickLine" presStyleLbl="alignNode1" presStyleIdx="0" presStyleCnt="5"/>
      <dgm:spPr/>
    </dgm:pt>
    <dgm:pt modelId="{C06DB64C-AC43-4DA2-9269-346C4C0E24C3}" type="pres">
      <dgm:prSet presAssocID="{C3D635A6-05ED-4401-B7B1-596FFA398C8D}" presName="horz1" presStyleCnt="0"/>
      <dgm:spPr/>
    </dgm:pt>
    <dgm:pt modelId="{E104BA9F-6157-4EFD-9C73-68136F74AE74}" type="pres">
      <dgm:prSet presAssocID="{C3D635A6-05ED-4401-B7B1-596FFA398C8D}" presName="tx1" presStyleLbl="revTx" presStyleIdx="0" presStyleCnt="5"/>
      <dgm:spPr/>
    </dgm:pt>
    <dgm:pt modelId="{A162E4A4-5A4A-40C2-BEDA-6762E177226A}" type="pres">
      <dgm:prSet presAssocID="{C3D635A6-05ED-4401-B7B1-596FFA398C8D}" presName="vert1" presStyleCnt="0"/>
      <dgm:spPr/>
    </dgm:pt>
    <dgm:pt modelId="{8CD341D4-9883-449A-9781-A1E996B2CCBA}" type="pres">
      <dgm:prSet presAssocID="{627BF854-9225-452A-8A52-0AFD38B0CA22}" presName="thickLine" presStyleLbl="alignNode1" presStyleIdx="1" presStyleCnt="5"/>
      <dgm:spPr/>
    </dgm:pt>
    <dgm:pt modelId="{446AB28F-6F4A-44B3-9AFF-5A8836771F02}" type="pres">
      <dgm:prSet presAssocID="{627BF854-9225-452A-8A52-0AFD38B0CA22}" presName="horz1" presStyleCnt="0"/>
      <dgm:spPr/>
    </dgm:pt>
    <dgm:pt modelId="{42735794-D30F-45A9-91B4-33DE17A04C26}" type="pres">
      <dgm:prSet presAssocID="{627BF854-9225-452A-8A52-0AFD38B0CA22}" presName="tx1" presStyleLbl="revTx" presStyleIdx="1" presStyleCnt="5"/>
      <dgm:spPr/>
    </dgm:pt>
    <dgm:pt modelId="{3EF8A1A2-460D-47D6-9310-7ED326AFB2D1}" type="pres">
      <dgm:prSet presAssocID="{627BF854-9225-452A-8A52-0AFD38B0CA22}" presName="vert1" presStyleCnt="0"/>
      <dgm:spPr/>
    </dgm:pt>
    <dgm:pt modelId="{88532F4C-9360-47E9-984D-7245581F1D46}" type="pres">
      <dgm:prSet presAssocID="{4E4969D7-C059-42AB-A8EC-E4F5576B74B7}" presName="thickLine" presStyleLbl="alignNode1" presStyleIdx="2" presStyleCnt="5"/>
      <dgm:spPr/>
    </dgm:pt>
    <dgm:pt modelId="{34E7CD0F-BB7D-47BA-85E8-EEE57422FB11}" type="pres">
      <dgm:prSet presAssocID="{4E4969D7-C059-42AB-A8EC-E4F5576B74B7}" presName="horz1" presStyleCnt="0"/>
      <dgm:spPr/>
    </dgm:pt>
    <dgm:pt modelId="{1BC07137-018E-4003-8DED-59C3D555FEDB}" type="pres">
      <dgm:prSet presAssocID="{4E4969D7-C059-42AB-A8EC-E4F5576B74B7}" presName="tx1" presStyleLbl="revTx" presStyleIdx="2" presStyleCnt="5"/>
      <dgm:spPr/>
    </dgm:pt>
    <dgm:pt modelId="{FFF8D88E-6034-481C-B16A-AA30DF8237BC}" type="pres">
      <dgm:prSet presAssocID="{4E4969D7-C059-42AB-A8EC-E4F5576B74B7}" presName="vert1" presStyleCnt="0"/>
      <dgm:spPr/>
    </dgm:pt>
    <dgm:pt modelId="{71AFA543-4160-4BD7-AAE0-B0F906AFDAE9}" type="pres">
      <dgm:prSet presAssocID="{E7DD5C19-359E-4939-B60C-368FE6AB4F48}" presName="thickLine" presStyleLbl="alignNode1" presStyleIdx="3" presStyleCnt="5"/>
      <dgm:spPr/>
    </dgm:pt>
    <dgm:pt modelId="{9E5952F5-F530-453D-8674-6A90E1978CD8}" type="pres">
      <dgm:prSet presAssocID="{E7DD5C19-359E-4939-B60C-368FE6AB4F48}" presName="horz1" presStyleCnt="0"/>
      <dgm:spPr/>
    </dgm:pt>
    <dgm:pt modelId="{CB4B09DB-A918-4D00-9DFD-23388783BF36}" type="pres">
      <dgm:prSet presAssocID="{E7DD5C19-359E-4939-B60C-368FE6AB4F48}" presName="tx1" presStyleLbl="revTx" presStyleIdx="3" presStyleCnt="5"/>
      <dgm:spPr/>
    </dgm:pt>
    <dgm:pt modelId="{F689234D-F623-491C-83C5-E6BD4A9C692C}" type="pres">
      <dgm:prSet presAssocID="{E7DD5C19-359E-4939-B60C-368FE6AB4F48}" presName="vert1" presStyleCnt="0"/>
      <dgm:spPr/>
    </dgm:pt>
    <dgm:pt modelId="{6AE53A44-506A-4D9F-9DB6-6D0FA5F42E77}" type="pres">
      <dgm:prSet presAssocID="{BC8FBAC8-8DE2-4A76-BE22-D5D88DBB0B9A}" presName="thickLine" presStyleLbl="alignNode1" presStyleIdx="4" presStyleCnt="5"/>
      <dgm:spPr/>
    </dgm:pt>
    <dgm:pt modelId="{20C3D526-E02F-4273-9440-C273663B4B50}" type="pres">
      <dgm:prSet presAssocID="{BC8FBAC8-8DE2-4A76-BE22-D5D88DBB0B9A}" presName="horz1" presStyleCnt="0"/>
      <dgm:spPr/>
    </dgm:pt>
    <dgm:pt modelId="{06598774-0CE1-4723-AFE0-1ABB3AFD258B}" type="pres">
      <dgm:prSet presAssocID="{BC8FBAC8-8DE2-4A76-BE22-D5D88DBB0B9A}" presName="tx1" presStyleLbl="revTx" presStyleIdx="4" presStyleCnt="5"/>
      <dgm:spPr/>
    </dgm:pt>
    <dgm:pt modelId="{58D5727B-D606-4FA2-BC69-8A88E56E14BF}" type="pres">
      <dgm:prSet presAssocID="{BC8FBAC8-8DE2-4A76-BE22-D5D88DBB0B9A}" presName="vert1" presStyleCnt="0"/>
      <dgm:spPr/>
    </dgm:pt>
  </dgm:ptLst>
  <dgm:cxnLst>
    <dgm:cxn modelId="{22E79C45-C036-46DD-A56D-BA0609306560}" type="presOf" srcId="{4E4969D7-C059-42AB-A8EC-E4F5576B74B7}" destId="{1BC07137-018E-4003-8DED-59C3D555FEDB}" srcOrd="0" destOrd="0" presId="urn:microsoft.com/office/officeart/2008/layout/LinedList"/>
    <dgm:cxn modelId="{3C4B0081-8D8F-4A98-8DA1-3042E9FF2DB6}" type="presOf" srcId="{BC8FBAC8-8DE2-4A76-BE22-D5D88DBB0B9A}" destId="{06598774-0CE1-4723-AFE0-1ABB3AFD258B}" srcOrd="0" destOrd="0" presId="urn:microsoft.com/office/officeart/2008/layout/LinedList"/>
    <dgm:cxn modelId="{79247B98-646C-4750-92F8-4BF579CA2C5D}" type="presOf" srcId="{F3B1229D-7831-46FA-84F9-E6837433F667}" destId="{89A5A424-9FAE-45B8-B501-218C4F637B58}" srcOrd="0" destOrd="0" presId="urn:microsoft.com/office/officeart/2008/layout/LinedList"/>
    <dgm:cxn modelId="{D2898AB0-BD7D-464F-B10E-D051756747A4}" type="presOf" srcId="{C3D635A6-05ED-4401-B7B1-596FFA398C8D}" destId="{E104BA9F-6157-4EFD-9C73-68136F74AE74}" srcOrd="0" destOrd="0" presId="urn:microsoft.com/office/officeart/2008/layout/LinedList"/>
    <dgm:cxn modelId="{18CF94D8-7A67-4ACB-A7DD-E743BA23BDC4}" type="presOf" srcId="{627BF854-9225-452A-8A52-0AFD38B0CA22}" destId="{42735794-D30F-45A9-91B4-33DE17A04C26}" srcOrd="0" destOrd="0" presId="urn:microsoft.com/office/officeart/2008/layout/LinedList"/>
    <dgm:cxn modelId="{DD2F6DE0-1528-4DD2-9C6C-B775BE93AEBE}" srcId="{F3B1229D-7831-46FA-84F9-E6837433F667}" destId="{627BF854-9225-452A-8A52-0AFD38B0CA22}" srcOrd="1" destOrd="0" parTransId="{CC48D68C-713D-4FA4-AEAE-B6453A867DC1}" sibTransId="{CA3E87EF-AA98-4405-9C44-6E4AAA746B47}"/>
    <dgm:cxn modelId="{97A052EA-4021-4D5A-A90D-224E54FA228D}" srcId="{F3B1229D-7831-46FA-84F9-E6837433F667}" destId="{E7DD5C19-359E-4939-B60C-368FE6AB4F48}" srcOrd="3" destOrd="0" parTransId="{BD2B8960-F550-4CB0-B4BD-5543D4D372F3}" sibTransId="{EEE9006D-590F-4088-BCAD-63521290AC0E}"/>
    <dgm:cxn modelId="{169065F8-311F-4EE6-96AE-885411CC2FCC}" srcId="{F3B1229D-7831-46FA-84F9-E6837433F667}" destId="{BC8FBAC8-8DE2-4A76-BE22-D5D88DBB0B9A}" srcOrd="4" destOrd="0" parTransId="{86E5F159-02FE-49DB-9820-E7DCBB765603}" sibTransId="{8FB5AEF3-09D8-417D-B614-F750ECA8CE41}"/>
    <dgm:cxn modelId="{338A0FFC-4787-41B8-9CC3-DD01C7C03630}" srcId="{F3B1229D-7831-46FA-84F9-E6837433F667}" destId="{4E4969D7-C059-42AB-A8EC-E4F5576B74B7}" srcOrd="2" destOrd="0" parTransId="{B66503E5-804E-4B81-8CF8-063E2A2A25CC}" sibTransId="{264C6182-BA86-4257-AA5D-652046505A56}"/>
    <dgm:cxn modelId="{A4132FFD-3D81-4FF7-822A-7ADF203C0541}" srcId="{F3B1229D-7831-46FA-84F9-E6837433F667}" destId="{C3D635A6-05ED-4401-B7B1-596FFA398C8D}" srcOrd="0" destOrd="0" parTransId="{FAC6BC38-E46A-40C4-9D7C-89B9B517A6D8}" sibTransId="{24C0C4FB-6F41-4F43-B344-9AF309B6E755}"/>
    <dgm:cxn modelId="{651A53FE-27F7-44FC-9107-AEFE1C7EB91C}" type="presOf" srcId="{E7DD5C19-359E-4939-B60C-368FE6AB4F48}" destId="{CB4B09DB-A918-4D00-9DFD-23388783BF36}" srcOrd="0" destOrd="0" presId="urn:microsoft.com/office/officeart/2008/layout/LinedList"/>
    <dgm:cxn modelId="{B04DE22B-3169-43A3-B795-D382B6531F69}" type="presParOf" srcId="{89A5A424-9FAE-45B8-B501-218C4F637B58}" destId="{4367B310-A5B9-41D4-9A38-EF17A60B6051}" srcOrd="0" destOrd="0" presId="urn:microsoft.com/office/officeart/2008/layout/LinedList"/>
    <dgm:cxn modelId="{7299FCFC-AC18-491C-9FE0-FA5580F5B1A9}" type="presParOf" srcId="{89A5A424-9FAE-45B8-B501-218C4F637B58}" destId="{C06DB64C-AC43-4DA2-9269-346C4C0E24C3}" srcOrd="1" destOrd="0" presId="urn:microsoft.com/office/officeart/2008/layout/LinedList"/>
    <dgm:cxn modelId="{C2842973-5462-408E-AE52-CA86508F543C}" type="presParOf" srcId="{C06DB64C-AC43-4DA2-9269-346C4C0E24C3}" destId="{E104BA9F-6157-4EFD-9C73-68136F74AE74}" srcOrd="0" destOrd="0" presId="urn:microsoft.com/office/officeart/2008/layout/LinedList"/>
    <dgm:cxn modelId="{199A1A51-9AAB-475A-9672-6D08A91CAAA8}" type="presParOf" srcId="{C06DB64C-AC43-4DA2-9269-346C4C0E24C3}" destId="{A162E4A4-5A4A-40C2-BEDA-6762E177226A}" srcOrd="1" destOrd="0" presId="urn:microsoft.com/office/officeart/2008/layout/LinedList"/>
    <dgm:cxn modelId="{3C805447-57A6-4FC7-8C7B-20975C44BCD6}" type="presParOf" srcId="{89A5A424-9FAE-45B8-B501-218C4F637B58}" destId="{8CD341D4-9883-449A-9781-A1E996B2CCBA}" srcOrd="2" destOrd="0" presId="urn:microsoft.com/office/officeart/2008/layout/LinedList"/>
    <dgm:cxn modelId="{98318F0A-D536-4DC9-9B61-3426A031779C}" type="presParOf" srcId="{89A5A424-9FAE-45B8-B501-218C4F637B58}" destId="{446AB28F-6F4A-44B3-9AFF-5A8836771F02}" srcOrd="3" destOrd="0" presId="urn:microsoft.com/office/officeart/2008/layout/LinedList"/>
    <dgm:cxn modelId="{61CAD51B-E384-47D3-B579-17AEC9265DAA}" type="presParOf" srcId="{446AB28F-6F4A-44B3-9AFF-5A8836771F02}" destId="{42735794-D30F-45A9-91B4-33DE17A04C26}" srcOrd="0" destOrd="0" presId="urn:microsoft.com/office/officeart/2008/layout/LinedList"/>
    <dgm:cxn modelId="{E743C3A4-3526-4F42-808B-46B3AC3F0C62}" type="presParOf" srcId="{446AB28F-6F4A-44B3-9AFF-5A8836771F02}" destId="{3EF8A1A2-460D-47D6-9310-7ED326AFB2D1}" srcOrd="1" destOrd="0" presId="urn:microsoft.com/office/officeart/2008/layout/LinedList"/>
    <dgm:cxn modelId="{BBE07514-5A4E-42B4-905C-472BC1AEF25A}" type="presParOf" srcId="{89A5A424-9FAE-45B8-B501-218C4F637B58}" destId="{88532F4C-9360-47E9-984D-7245581F1D46}" srcOrd="4" destOrd="0" presId="urn:microsoft.com/office/officeart/2008/layout/LinedList"/>
    <dgm:cxn modelId="{B0004AD0-D3E9-4385-9921-1C744B35AAB2}" type="presParOf" srcId="{89A5A424-9FAE-45B8-B501-218C4F637B58}" destId="{34E7CD0F-BB7D-47BA-85E8-EEE57422FB11}" srcOrd="5" destOrd="0" presId="urn:microsoft.com/office/officeart/2008/layout/LinedList"/>
    <dgm:cxn modelId="{B3A19E10-56CC-443A-BD6A-0FC7BDEE191D}" type="presParOf" srcId="{34E7CD0F-BB7D-47BA-85E8-EEE57422FB11}" destId="{1BC07137-018E-4003-8DED-59C3D555FEDB}" srcOrd="0" destOrd="0" presId="urn:microsoft.com/office/officeart/2008/layout/LinedList"/>
    <dgm:cxn modelId="{A8313C45-24CA-47AA-B822-AAB94B530DD9}" type="presParOf" srcId="{34E7CD0F-BB7D-47BA-85E8-EEE57422FB11}" destId="{FFF8D88E-6034-481C-B16A-AA30DF8237BC}" srcOrd="1" destOrd="0" presId="urn:microsoft.com/office/officeart/2008/layout/LinedList"/>
    <dgm:cxn modelId="{6F22D812-EE9D-4E5E-9FC6-C04BF95102B8}" type="presParOf" srcId="{89A5A424-9FAE-45B8-B501-218C4F637B58}" destId="{71AFA543-4160-4BD7-AAE0-B0F906AFDAE9}" srcOrd="6" destOrd="0" presId="urn:microsoft.com/office/officeart/2008/layout/LinedList"/>
    <dgm:cxn modelId="{ED41A456-C97A-404D-8E40-2ED83B5D30EA}" type="presParOf" srcId="{89A5A424-9FAE-45B8-B501-218C4F637B58}" destId="{9E5952F5-F530-453D-8674-6A90E1978CD8}" srcOrd="7" destOrd="0" presId="urn:microsoft.com/office/officeart/2008/layout/LinedList"/>
    <dgm:cxn modelId="{0EA073A6-070E-4A06-8ACA-08D533652B46}" type="presParOf" srcId="{9E5952F5-F530-453D-8674-6A90E1978CD8}" destId="{CB4B09DB-A918-4D00-9DFD-23388783BF36}" srcOrd="0" destOrd="0" presId="urn:microsoft.com/office/officeart/2008/layout/LinedList"/>
    <dgm:cxn modelId="{D90E701C-839F-4B7E-A452-BF2F4CA4EE00}" type="presParOf" srcId="{9E5952F5-F530-453D-8674-6A90E1978CD8}" destId="{F689234D-F623-491C-83C5-E6BD4A9C692C}" srcOrd="1" destOrd="0" presId="urn:microsoft.com/office/officeart/2008/layout/LinedList"/>
    <dgm:cxn modelId="{D041FAD3-9C0A-4A31-9BF3-C9B0E1DAB4BB}" type="presParOf" srcId="{89A5A424-9FAE-45B8-B501-218C4F637B58}" destId="{6AE53A44-506A-4D9F-9DB6-6D0FA5F42E77}" srcOrd="8" destOrd="0" presId="urn:microsoft.com/office/officeart/2008/layout/LinedList"/>
    <dgm:cxn modelId="{88B82578-3385-44D9-85B7-4D9CD17E31B7}" type="presParOf" srcId="{89A5A424-9FAE-45B8-B501-218C4F637B58}" destId="{20C3D526-E02F-4273-9440-C273663B4B50}" srcOrd="9" destOrd="0" presId="urn:microsoft.com/office/officeart/2008/layout/LinedList"/>
    <dgm:cxn modelId="{178B50E1-795F-4A0E-B83D-06EEE453B1B4}" type="presParOf" srcId="{20C3D526-E02F-4273-9440-C273663B4B50}" destId="{06598774-0CE1-4723-AFE0-1ABB3AFD258B}" srcOrd="0" destOrd="0" presId="urn:microsoft.com/office/officeart/2008/layout/LinedList"/>
    <dgm:cxn modelId="{4B83196D-E15C-4156-81CA-0B825CF63EBC}" type="presParOf" srcId="{20C3D526-E02F-4273-9440-C273663B4B50}" destId="{58D5727B-D606-4FA2-BC69-8A88E56E14B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C8C985-E9B9-497F-9215-4C016820F4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9D65AE5-6366-4F50-99B8-DE9ABB18D697}">
      <dgm:prSet phldrT="[Texto]"/>
      <dgm:spPr/>
      <dgm:t>
        <a:bodyPr/>
        <a:lstStyle/>
        <a:p>
          <a:r>
            <a:rPr lang="pt-BR" dirty="0"/>
            <a:t>Código de classificação da rubrica</a:t>
          </a:r>
        </a:p>
      </dgm:t>
    </dgm:pt>
    <dgm:pt modelId="{C9EFB92B-7D00-4A35-91D2-A39DAA3509C7}" type="parTrans" cxnId="{A1FF3F2B-0283-4FE7-BE3E-9CABECAB113C}">
      <dgm:prSet/>
      <dgm:spPr/>
      <dgm:t>
        <a:bodyPr/>
        <a:lstStyle/>
        <a:p>
          <a:endParaRPr lang="pt-BR"/>
        </a:p>
      </dgm:t>
    </dgm:pt>
    <dgm:pt modelId="{9FA29159-5C15-4C83-94B3-C837D78F37F5}" type="sibTrans" cxnId="{A1FF3F2B-0283-4FE7-BE3E-9CABECAB113C}">
      <dgm:prSet/>
      <dgm:spPr/>
      <dgm:t>
        <a:bodyPr/>
        <a:lstStyle/>
        <a:p>
          <a:endParaRPr lang="pt-BR"/>
        </a:p>
      </dgm:t>
    </dgm:pt>
    <dgm:pt modelId="{5C8DFAF7-9238-4DC1-A325-6E842ACA58F3}">
      <dgm:prSet phldrT="[Texto]" custT="1"/>
      <dgm:spPr/>
      <dgm:t>
        <a:bodyPr/>
        <a:lstStyle/>
        <a:p>
          <a:r>
            <a:rPr lang="pt-BR" sz="1600" dirty="0"/>
            <a:t>Tabela 3 – Natureza das Rubricas de Folhas de Pagamento</a:t>
          </a:r>
        </a:p>
      </dgm:t>
    </dgm:pt>
    <dgm:pt modelId="{7995D236-04C6-439F-8464-4FB870D65A41}" type="parTrans" cxnId="{29487A46-5E17-4FE7-84BC-0830CCEAC8FA}">
      <dgm:prSet/>
      <dgm:spPr/>
      <dgm:t>
        <a:bodyPr/>
        <a:lstStyle/>
        <a:p>
          <a:endParaRPr lang="pt-BR"/>
        </a:p>
      </dgm:t>
    </dgm:pt>
    <dgm:pt modelId="{14F3C856-D433-40DB-89C1-7524CE1B763D}" type="sibTrans" cxnId="{29487A46-5E17-4FE7-84BC-0830CCEAC8FA}">
      <dgm:prSet/>
      <dgm:spPr/>
      <dgm:t>
        <a:bodyPr/>
        <a:lstStyle/>
        <a:p>
          <a:endParaRPr lang="pt-BR"/>
        </a:p>
      </dgm:t>
    </dgm:pt>
    <dgm:pt modelId="{AB8C8CC1-BEF4-4D38-BCBD-569A300980BC}">
      <dgm:prSet phldrT="[Texto]"/>
      <dgm:spPr/>
      <dgm:t>
        <a:bodyPr/>
        <a:lstStyle/>
        <a:p>
          <a:r>
            <a:rPr lang="pt-BR" dirty="0"/>
            <a:t>Tipo de rubrica</a:t>
          </a:r>
        </a:p>
      </dgm:t>
    </dgm:pt>
    <dgm:pt modelId="{3AD92BAD-1560-4F05-8AE2-13A41F10CC2D}" type="parTrans" cxnId="{ADCB06C1-46AD-4035-A2C8-7452457EF380}">
      <dgm:prSet/>
      <dgm:spPr/>
      <dgm:t>
        <a:bodyPr/>
        <a:lstStyle/>
        <a:p>
          <a:endParaRPr lang="pt-BR"/>
        </a:p>
      </dgm:t>
    </dgm:pt>
    <dgm:pt modelId="{47DB8076-FDD8-4F4D-8AF3-BA8909D1598F}" type="sibTrans" cxnId="{ADCB06C1-46AD-4035-A2C8-7452457EF380}">
      <dgm:prSet/>
      <dgm:spPr/>
      <dgm:t>
        <a:bodyPr/>
        <a:lstStyle/>
        <a:p>
          <a:endParaRPr lang="pt-BR"/>
        </a:p>
      </dgm:t>
    </dgm:pt>
    <dgm:pt modelId="{617EF522-F75F-4EE1-8F68-64BE33EBDBAF}">
      <dgm:prSet phldrT="[Texto]" custT="1"/>
      <dgm:spPr/>
      <dgm:t>
        <a:bodyPr/>
        <a:lstStyle/>
        <a:p>
          <a:r>
            <a:rPr lang="pt-BR" sz="1600" dirty="0"/>
            <a:t>Vencimento, Desconto, Informativo ou Informativa </a:t>
          </a:r>
          <a:r>
            <a:rPr lang="pt-BR" sz="1600" dirty="0" err="1"/>
            <a:t>Dedutora</a:t>
          </a:r>
          <a:endParaRPr lang="pt-BR" sz="1600" dirty="0"/>
        </a:p>
      </dgm:t>
    </dgm:pt>
    <dgm:pt modelId="{D80B1DB2-A15C-4B33-A746-B181BC4B75C2}" type="parTrans" cxnId="{AA103D84-8C55-4BF2-8E27-F37D4BD8AF1F}">
      <dgm:prSet/>
      <dgm:spPr/>
      <dgm:t>
        <a:bodyPr/>
        <a:lstStyle/>
        <a:p>
          <a:endParaRPr lang="pt-BR"/>
        </a:p>
      </dgm:t>
    </dgm:pt>
    <dgm:pt modelId="{B8A76D27-1A81-4EF0-9874-69D5B80F2893}" type="sibTrans" cxnId="{AA103D84-8C55-4BF2-8E27-F37D4BD8AF1F}">
      <dgm:prSet/>
      <dgm:spPr/>
      <dgm:t>
        <a:bodyPr/>
        <a:lstStyle/>
        <a:p>
          <a:endParaRPr lang="pt-BR"/>
        </a:p>
      </dgm:t>
    </dgm:pt>
    <dgm:pt modelId="{5990773A-7977-45A0-9A3F-4C109BE614F8}">
      <dgm:prSet phldrT="[Texto]"/>
      <dgm:spPr/>
      <dgm:t>
        <a:bodyPr/>
        <a:lstStyle/>
        <a:p>
          <a:r>
            <a:rPr lang="pt-BR" dirty="0"/>
            <a:t>Código de incidência para o RGPS</a:t>
          </a:r>
        </a:p>
      </dgm:t>
    </dgm:pt>
    <dgm:pt modelId="{4B8F0AB6-E17A-4958-BC34-04C1F7EA161F}" type="parTrans" cxnId="{DCE83318-E3F0-412B-880F-5A8937B217C5}">
      <dgm:prSet/>
      <dgm:spPr/>
      <dgm:t>
        <a:bodyPr/>
        <a:lstStyle/>
        <a:p>
          <a:endParaRPr lang="pt-BR"/>
        </a:p>
      </dgm:t>
    </dgm:pt>
    <dgm:pt modelId="{175FB98F-CEF4-4DBF-BF0D-B18D2696A9AA}" type="sibTrans" cxnId="{DCE83318-E3F0-412B-880F-5A8937B217C5}">
      <dgm:prSet/>
      <dgm:spPr/>
      <dgm:t>
        <a:bodyPr/>
        <a:lstStyle/>
        <a:p>
          <a:endParaRPr lang="pt-BR"/>
        </a:p>
      </dgm:t>
    </dgm:pt>
    <dgm:pt modelId="{C421F18A-582C-4550-B385-1A3AAD74ACB2}">
      <dgm:prSet phldrT="[Tex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dirty="0"/>
            <a:t> </a:t>
          </a:r>
          <a:r>
            <a:rPr lang="pt-BR" sz="1600" dirty="0" err="1"/>
            <a:t>CodIncCP</a:t>
          </a:r>
          <a:endParaRPr lang="pt-BR" sz="1600" dirty="0"/>
        </a:p>
      </dgm:t>
    </dgm:pt>
    <dgm:pt modelId="{09A43160-21FF-454E-850D-57041B11C375}" type="parTrans" cxnId="{D94AA3F4-9A84-4441-ABFF-7E9B3B1637C2}">
      <dgm:prSet/>
      <dgm:spPr/>
      <dgm:t>
        <a:bodyPr/>
        <a:lstStyle/>
        <a:p>
          <a:endParaRPr lang="pt-BR"/>
        </a:p>
      </dgm:t>
    </dgm:pt>
    <dgm:pt modelId="{E03F23CC-ECE1-441E-AE79-2137174643D6}" type="sibTrans" cxnId="{D94AA3F4-9A84-4441-ABFF-7E9B3B1637C2}">
      <dgm:prSet/>
      <dgm:spPr/>
      <dgm:t>
        <a:bodyPr/>
        <a:lstStyle/>
        <a:p>
          <a:endParaRPr lang="pt-BR"/>
        </a:p>
      </dgm:t>
    </dgm:pt>
    <dgm:pt modelId="{66930F76-E02C-466E-8EFB-9143DF59F792}">
      <dgm:prSet phldrT="[Texto]"/>
      <dgm:spPr/>
      <dgm:t>
        <a:bodyPr/>
        <a:lstStyle/>
        <a:p>
          <a:r>
            <a:rPr lang="pt-BR" dirty="0"/>
            <a:t>Código de incidência para RPPS</a:t>
          </a:r>
        </a:p>
      </dgm:t>
    </dgm:pt>
    <dgm:pt modelId="{13B154A4-0CF7-4BB2-A71B-F15BAAFEF0E2}" type="parTrans" cxnId="{CB0B93BA-DAFF-4C9F-A4A4-AC5ACE24EDD6}">
      <dgm:prSet/>
      <dgm:spPr/>
      <dgm:t>
        <a:bodyPr/>
        <a:lstStyle/>
        <a:p>
          <a:endParaRPr lang="pt-BR"/>
        </a:p>
      </dgm:t>
    </dgm:pt>
    <dgm:pt modelId="{917614E1-8256-45C5-AE58-C3EA351BD0AA}" type="sibTrans" cxnId="{CB0B93BA-DAFF-4C9F-A4A4-AC5ACE24EDD6}">
      <dgm:prSet/>
      <dgm:spPr/>
      <dgm:t>
        <a:bodyPr/>
        <a:lstStyle/>
        <a:p>
          <a:endParaRPr lang="pt-BR"/>
        </a:p>
      </dgm:t>
    </dgm:pt>
    <dgm:pt modelId="{B73F9A01-CF31-49FA-B377-9971047888E6}">
      <dgm:prSet phldrT="[Texto]" custT="1"/>
      <dgm:spPr/>
      <dgm:t>
        <a:bodyPr/>
        <a:lstStyle/>
        <a:p>
          <a:r>
            <a:rPr lang="pt-BR" sz="1600" dirty="0"/>
            <a:t>CodIncCPRP</a:t>
          </a:r>
        </a:p>
      </dgm:t>
    </dgm:pt>
    <dgm:pt modelId="{288753D8-5CF3-45D5-B27C-942EDA0F240D}" type="parTrans" cxnId="{088215E4-0193-4514-9BE6-57C91501F08F}">
      <dgm:prSet/>
      <dgm:spPr/>
      <dgm:t>
        <a:bodyPr/>
        <a:lstStyle/>
        <a:p>
          <a:endParaRPr lang="pt-BR"/>
        </a:p>
      </dgm:t>
    </dgm:pt>
    <dgm:pt modelId="{69975026-A3AD-4917-8D77-AA1A26F5E256}" type="sibTrans" cxnId="{088215E4-0193-4514-9BE6-57C91501F08F}">
      <dgm:prSet/>
      <dgm:spPr/>
      <dgm:t>
        <a:bodyPr/>
        <a:lstStyle/>
        <a:p>
          <a:endParaRPr lang="pt-BR"/>
        </a:p>
      </dgm:t>
    </dgm:pt>
    <dgm:pt modelId="{E244E0B8-E0DF-4EA6-8B6F-4B6AC0E18EF1}">
      <dgm:prSet phldrT="[Texto]"/>
      <dgm:spPr/>
      <dgm:t>
        <a:bodyPr/>
        <a:lstStyle/>
        <a:p>
          <a:r>
            <a:rPr lang="pt-BR" dirty="0"/>
            <a:t>Compõe teto remuneratório específico</a:t>
          </a:r>
        </a:p>
      </dgm:t>
    </dgm:pt>
    <dgm:pt modelId="{947A9F2B-3CC0-4F23-8AE9-431D40F0164E}" type="parTrans" cxnId="{C29E783A-823F-4F8B-9A4C-309565FB576E}">
      <dgm:prSet/>
      <dgm:spPr/>
      <dgm:t>
        <a:bodyPr/>
        <a:lstStyle/>
        <a:p>
          <a:endParaRPr lang="pt-BR"/>
        </a:p>
      </dgm:t>
    </dgm:pt>
    <dgm:pt modelId="{BF79EBB7-7324-40B6-85FD-CCE5BBCCE97F}" type="sibTrans" cxnId="{C29E783A-823F-4F8B-9A4C-309565FB576E}">
      <dgm:prSet/>
      <dgm:spPr/>
      <dgm:t>
        <a:bodyPr/>
        <a:lstStyle/>
        <a:p>
          <a:endParaRPr lang="pt-BR"/>
        </a:p>
      </dgm:t>
    </dgm:pt>
    <dgm:pt modelId="{489A1854-B11B-4DAE-8CF3-41D82FA2A32C}">
      <dgm:prSet phldrT="[Texto]"/>
      <dgm:spPr/>
      <dgm:t>
        <a:bodyPr/>
        <a:lstStyle/>
        <a:p>
          <a:r>
            <a:rPr lang="pt-BR" dirty="0"/>
            <a:t>Código de incidência IRRF, FGTS</a:t>
          </a:r>
        </a:p>
      </dgm:t>
    </dgm:pt>
    <dgm:pt modelId="{E7F2C2F8-5CED-4A34-AE2C-C96CA18BB0EA}" type="parTrans" cxnId="{4762D6E8-6FCB-4834-8931-6BE2B8B917D0}">
      <dgm:prSet/>
      <dgm:spPr/>
      <dgm:t>
        <a:bodyPr/>
        <a:lstStyle/>
        <a:p>
          <a:endParaRPr lang="pt-BR"/>
        </a:p>
      </dgm:t>
    </dgm:pt>
    <dgm:pt modelId="{08AA916B-034F-4BB2-844D-E2AA906927EC}" type="sibTrans" cxnId="{4762D6E8-6FCB-4834-8931-6BE2B8B917D0}">
      <dgm:prSet/>
      <dgm:spPr/>
      <dgm:t>
        <a:bodyPr/>
        <a:lstStyle/>
        <a:p>
          <a:endParaRPr lang="pt-BR"/>
        </a:p>
      </dgm:t>
    </dgm:pt>
    <dgm:pt modelId="{BACC6E06-8AA7-4DF2-A476-D2EA4AA881CD}">
      <dgm:prSet phldrT="[Texto]" custT="1"/>
      <dgm:spPr/>
      <dgm:t>
        <a:bodyPr/>
        <a:lstStyle/>
        <a:p>
          <a:r>
            <a:rPr lang="pt-BR" sz="1600" dirty="0"/>
            <a:t>1: sim; 2: não; </a:t>
          </a:r>
        </a:p>
      </dgm:t>
    </dgm:pt>
    <dgm:pt modelId="{8CC2B21B-DDDD-4C06-9605-311495A78106}" type="parTrans" cxnId="{FAECBB66-69AC-43C4-8BE8-2AAD759F651B}">
      <dgm:prSet/>
      <dgm:spPr/>
      <dgm:t>
        <a:bodyPr/>
        <a:lstStyle/>
        <a:p>
          <a:endParaRPr lang="pt-BR"/>
        </a:p>
      </dgm:t>
    </dgm:pt>
    <dgm:pt modelId="{3C633AFD-29C7-41FE-AEE5-C713DFB3BD77}" type="sibTrans" cxnId="{FAECBB66-69AC-43C4-8BE8-2AAD759F651B}">
      <dgm:prSet/>
      <dgm:spPr/>
      <dgm:t>
        <a:bodyPr/>
        <a:lstStyle/>
        <a:p>
          <a:endParaRPr lang="pt-BR"/>
        </a:p>
      </dgm:t>
    </dgm:pt>
    <dgm:pt modelId="{ABE40AC3-5081-4CCC-A711-9BC8108A4374}">
      <dgm:prSet phldrT="[Texto]" custT="1"/>
      <dgm:spPr/>
      <dgm:t>
        <a:bodyPr/>
        <a:lstStyle/>
        <a:p>
          <a:r>
            <a:rPr lang="pt-BR" sz="1800" dirty="0"/>
            <a:t>Processo </a:t>
          </a:r>
        </a:p>
      </dgm:t>
    </dgm:pt>
    <dgm:pt modelId="{275E5CAB-5BFE-4D6C-8302-370E4E2330FF}" type="parTrans" cxnId="{987BB8EC-F442-4A5E-8603-657C300DDB40}">
      <dgm:prSet/>
      <dgm:spPr/>
      <dgm:t>
        <a:bodyPr/>
        <a:lstStyle/>
        <a:p>
          <a:endParaRPr lang="pt-BR"/>
        </a:p>
      </dgm:t>
    </dgm:pt>
    <dgm:pt modelId="{AB845508-0BF8-4248-8DA8-C1FE12098DD7}" type="sibTrans" cxnId="{987BB8EC-F442-4A5E-8603-657C300DDB40}">
      <dgm:prSet/>
      <dgm:spPr/>
      <dgm:t>
        <a:bodyPr/>
        <a:lstStyle/>
        <a:p>
          <a:endParaRPr lang="pt-BR"/>
        </a:p>
      </dgm:t>
    </dgm:pt>
    <dgm:pt modelId="{D26A6ADE-804B-4548-B71E-1C1D308C4C2A}">
      <dgm:prSet phldrT="[Texto]" custT="1"/>
      <dgm:spPr/>
      <dgm:t>
        <a:bodyPr/>
        <a:lstStyle/>
        <a:p>
          <a:r>
            <a:rPr lang="pt-BR" sz="1600" dirty="0"/>
            <a:t>Administrativo/judicial cadastrado no S-1070 determinando a não incidência da contribuição previdenciária; idem para IRPF; FGTS</a:t>
          </a:r>
        </a:p>
      </dgm:t>
    </dgm:pt>
    <dgm:pt modelId="{9131870C-3229-4487-BFC3-68BAC1872641}" type="parTrans" cxnId="{75AC8AED-6827-443F-8F5E-9C0CA8B40674}">
      <dgm:prSet/>
      <dgm:spPr/>
      <dgm:t>
        <a:bodyPr/>
        <a:lstStyle/>
        <a:p>
          <a:endParaRPr lang="pt-BR"/>
        </a:p>
      </dgm:t>
    </dgm:pt>
    <dgm:pt modelId="{C43587CE-C14B-41C7-B01F-B19D2EA52620}" type="sibTrans" cxnId="{75AC8AED-6827-443F-8F5E-9C0CA8B40674}">
      <dgm:prSet/>
      <dgm:spPr/>
      <dgm:t>
        <a:bodyPr/>
        <a:lstStyle/>
        <a:p>
          <a:endParaRPr lang="pt-BR"/>
        </a:p>
      </dgm:t>
    </dgm:pt>
    <dgm:pt modelId="{4617DB37-5719-4314-AD6B-715547A9E7B3}">
      <dgm:prSet phldrT="[Texto]" custT="1"/>
      <dgm:spPr/>
      <dgm:t>
        <a:bodyPr/>
        <a:lstStyle/>
        <a:p>
          <a:r>
            <a:rPr lang="pt-BR" sz="1600" dirty="0"/>
            <a:t>Tabelas específicas</a:t>
          </a:r>
        </a:p>
      </dgm:t>
    </dgm:pt>
    <dgm:pt modelId="{3AF3A5CD-8024-4588-B1E9-83DB267C836A}" type="parTrans" cxnId="{5E2CC6C2-9530-4C14-93B2-163EDEE44630}">
      <dgm:prSet/>
      <dgm:spPr/>
      <dgm:t>
        <a:bodyPr/>
        <a:lstStyle/>
        <a:p>
          <a:endParaRPr lang="pt-BR"/>
        </a:p>
      </dgm:t>
    </dgm:pt>
    <dgm:pt modelId="{639FF628-0DDA-4ADF-83C8-86F1108EB261}" type="sibTrans" cxnId="{5E2CC6C2-9530-4C14-93B2-163EDEE44630}">
      <dgm:prSet/>
      <dgm:spPr/>
      <dgm:t>
        <a:bodyPr/>
        <a:lstStyle/>
        <a:p>
          <a:endParaRPr lang="pt-BR"/>
        </a:p>
      </dgm:t>
    </dgm:pt>
    <dgm:pt modelId="{52501B0F-EB0F-42EA-9995-BF974FB95899}" type="pres">
      <dgm:prSet presAssocID="{56C8C985-E9B9-497F-9215-4C016820F429}" presName="Name0" presStyleCnt="0">
        <dgm:presLayoutVars>
          <dgm:dir/>
          <dgm:animLvl val="lvl"/>
          <dgm:resizeHandles val="exact"/>
        </dgm:presLayoutVars>
      </dgm:prSet>
      <dgm:spPr/>
    </dgm:pt>
    <dgm:pt modelId="{A84DF36E-2015-4543-9993-4AAB93639D49}" type="pres">
      <dgm:prSet presAssocID="{B9D65AE5-6366-4F50-99B8-DE9ABB18D697}" presName="linNode" presStyleCnt="0"/>
      <dgm:spPr/>
    </dgm:pt>
    <dgm:pt modelId="{5007E4A1-5440-4A8B-91F0-E1684A486C2F}" type="pres">
      <dgm:prSet presAssocID="{B9D65AE5-6366-4F50-99B8-DE9ABB18D697}" presName="parentText" presStyleLbl="node1" presStyleIdx="0" presStyleCnt="7" custScaleX="75972">
        <dgm:presLayoutVars>
          <dgm:chMax val="1"/>
          <dgm:bulletEnabled val="1"/>
        </dgm:presLayoutVars>
      </dgm:prSet>
      <dgm:spPr/>
    </dgm:pt>
    <dgm:pt modelId="{4ED9FA2F-860B-4FD0-B87D-23306C291D12}" type="pres">
      <dgm:prSet presAssocID="{B9D65AE5-6366-4F50-99B8-DE9ABB18D697}" presName="descendantText" presStyleLbl="alignAccFollowNode1" presStyleIdx="0" presStyleCnt="7">
        <dgm:presLayoutVars>
          <dgm:bulletEnabled val="1"/>
        </dgm:presLayoutVars>
      </dgm:prSet>
      <dgm:spPr/>
    </dgm:pt>
    <dgm:pt modelId="{17295EEB-EBE7-4CEF-905B-E7C1D0AB86E0}" type="pres">
      <dgm:prSet presAssocID="{9FA29159-5C15-4C83-94B3-C837D78F37F5}" presName="sp" presStyleCnt="0"/>
      <dgm:spPr/>
    </dgm:pt>
    <dgm:pt modelId="{9546E757-8912-4C4A-9279-0E7CA4BB0B74}" type="pres">
      <dgm:prSet presAssocID="{AB8C8CC1-BEF4-4D38-BCBD-569A300980BC}" presName="linNode" presStyleCnt="0"/>
      <dgm:spPr/>
    </dgm:pt>
    <dgm:pt modelId="{C7F212B5-F4B6-4068-B08D-4B146C3E8F91}" type="pres">
      <dgm:prSet presAssocID="{AB8C8CC1-BEF4-4D38-BCBD-569A300980BC}" presName="parentText" presStyleLbl="node1" presStyleIdx="1" presStyleCnt="7" custScaleX="76995">
        <dgm:presLayoutVars>
          <dgm:chMax val="1"/>
          <dgm:bulletEnabled val="1"/>
        </dgm:presLayoutVars>
      </dgm:prSet>
      <dgm:spPr/>
    </dgm:pt>
    <dgm:pt modelId="{DF32E7E8-93A5-49D3-8D44-C7210E5D389D}" type="pres">
      <dgm:prSet presAssocID="{AB8C8CC1-BEF4-4D38-BCBD-569A300980BC}" presName="descendantText" presStyleLbl="alignAccFollowNode1" presStyleIdx="1" presStyleCnt="7" custLinFactNeighborX="-311" custLinFactNeighborY="-4490">
        <dgm:presLayoutVars>
          <dgm:bulletEnabled val="1"/>
        </dgm:presLayoutVars>
      </dgm:prSet>
      <dgm:spPr/>
    </dgm:pt>
    <dgm:pt modelId="{8454434C-2FB2-4837-85C2-66E7969108FA}" type="pres">
      <dgm:prSet presAssocID="{47DB8076-FDD8-4F4D-8AF3-BA8909D1598F}" presName="sp" presStyleCnt="0"/>
      <dgm:spPr/>
    </dgm:pt>
    <dgm:pt modelId="{0A92C566-7E7B-480A-8F60-3332E95AC679}" type="pres">
      <dgm:prSet presAssocID="{5990773A-7977-45A0-9A3F-4C109BE614F8}" presName="linNode" presStyleCnt="0"/>
      <dgm:spPr/>
    </dgm:pt>
    <dgm:pt modelId="{50E12DD1-7129-457D-8328-6A032260E8CF}" type="pres">
      <dgm:prSet presAssocID="{5990773A-7977-45A0-9A3F-4C109BE614F8}" presName="parentText" presStyleLbl="node1" presStyleIdx="2" presStyleCnt="7" custScaleX="75972">
        <dgm:presLayoutVars>
          <dgm:chMax val="1"/>
          <dgm:bulletEnabled val="1"/>
        </dgm:presLayoutVars>
      </dgm:prSet>
      <dgm:spPr/>
    </dgm:pt>
    <dgm:pt modelId="{85C4C178-27BA-495D-B112-09E6EB3E6AF9}" type="pres">
      <dgm:prSet presAssocID="{5990773A-7977-45A0-9A3F-4C109BE614F8}" presName="descendantText" presStyleLbl="alignAccFollowNode1" presStyleIdx="2" presStyleCnt="7">
        <dgm:presLayoutVars>
          <dgm:bulletEnabled val="1"/>
        </dgm:presLayoutVars>
      </dgm:prSet>
      <dgm:spPr/>
    </dgm:pt>
    <dgm:pt modelId="{BE24AA15-3CB7-4831-926C-2DE76302929C}" type="pres">
      <dgm:prSet presAssocID="{175FB98F-CEF4-4DBF-BF0D-B18D2696A9AA}" presName="sp" presStyleCnt="0"/>
      <dgm:spPr/>
    </dgm:pt>
    <dgm:pt modelId="{19C373B8-38CE-43C2-8DE6-C112ABB55FF4}" type="pres">
      <dgm:prSet presAssocID="{66930F76-E02C-466E-8EFB-9143DF59F792}" presName="linNode" presStyleCnt="0"/>
      <dgm:spPr/>
    </dgm:pt>
    <dgm:pt modelId="{3978641B-7C09-438C-8130-A99D7825B9A8}" type="pres">
      <dgm:prSet presAssocID="{66930F76-E02C-466E-8EFB-9143DF59F792}" presName="parentText" presStyleLbl="node1" presStyleIdx="3" presStyleCnt="7" custScaleX="75972">
        <dgm:presLayoutVars>
          <dgm:chMax val="1"/>
          <dgm:bulletEnabled val="1"/>
        </dgm:presLayoutVars>
      </dgm:prSet>
      <dgm:spPr/>
    </dgm:pt>
    <dgm:pt modelId="{B1899FCA-2DE9-47FA-AAEB-75FCA90E17FF}" type="pres">
      <dgm:prSet presAssocID="{66930F76-E02C-466E-8EFB-9143DF59F792}" presName="descendantText" presStyleLbl="alignAccFollowNode1" presStyleIdx="3" presStyleCnt="7">
        <dgm:presLayoutVars>
          <dgm:bulletEnabled val="1"/>
        </dgm:presLayoutVars>
      </dgm:prSet>
      <dgm:spPr/>
    </dgm:pt>
    <dgm:pt modelId="{0070CFC1-BFAE-4E72-A7C5-43E3EF8C6DCB}" type="pres">
      <dgm:prSet presAssocID="{917614E1-8256-45C5-AE58-C3EA351BD0AA}" presName="sp" presStyleCnt="0"/>
      <dgm:spPr/>
    </dgm:pt>
    <dgm:pt modelId="{CAC53E73-872A-43B0-9AC0-A22375CEBDAB}" type="pres">
      <dgm:prSet presAssocID="{E244E0B8-E0DF-4EA6-8B6F-4B6AC0E18EF1}" presName="linNode" presStyleCnt="0"/>
      <dgm:spPr/>
    </dgm:pt>
    <dgm:pt modelId="{0DA6B673-15AC-4E4A-8829-D1AB9C6F0F84}" type="pres">
      <dgm:prSet presAssocID="{E244E0B8-E0DF-4EA6-8B6F-4B6AC0E18EF1}" presName="parentText" presStyleLbl="node1" presStyleIdx="4" presStyleCnt="7" custScaleX="75972">
        <dgm:presLayoutVars>
          <dgm:chMax val="1"/>
          <dgm:bulletEnabled val="1"/>
        </dgm:presLayoutVars>
      </dgm:prSet>
      <dgm:spPr/>
    </dgm:pt>
    <dgm:pt modelId="{0A66E346-E327-4EDE-9B4B-674726C8A6A6}" type="pres">
      <dgm:prSet presAssocID="{E244E0B8-E0DF-4EA6-8B6F-4B6AC0E18EF1}" presName="descendantText" presStyleLbl="alignAccFollowNode1" presStyleIdx="4" presStyleCnt="7">
        <dgm:presLayoutVars>
          <dgm:bulletEnabled val="1"/>
        </dgm:presLayoutVars>
      </dgm:prSet>
      <dgm:spPr/>
    </dgm:pt>
    <dgm:pt modelId="{69DF68AB-25D7-42DF-B20E-E85F74738CB4}" type="pres">
      <dgm:prSet presAssocID="{BF79EBB7-7324-40B6-85FD-CCE5BBCCE97F}" presName="sp" presStyleCnt="0"/>
      <dgm:spPr/>
    </dgm:pt>
    <dgm:pt modelId="{4F698696-10CF-4C9B-98E9-0269E698B9B9}" type="pres">
      <dgm:prSet presAssocID="{489A1854-B11B-4DAE-8CF3-41D82FA2A32C}" presName="linNode" presStyleCnt="0"/>
      <dgm:spPr/>
    </dgm:pt>
    <dgm:pt modelId="{C32E048E-F7D2-400E-8A73-6B5B81FA59CB}" type="pres">
      <dgm:prSet presAssocID="{489A1854-B11B-4DAE-8CF3-41D82FA2A32C}" presName="parentText" presStyleLbl="node1" presStyleIdx="5" presStyleCnt="7" custScaleX="75972">
        <dgm:presLayoutVars>
          <dgm:chMax val="1"/>
          <dgm:bulletEnabled val="1"/>
        </dgm:presLayoutVars>
      </dgm:prSet>
      <dgm:spPr/>
    </dgm:pt>
    <dgm:pt modelId="{945B538C-6DD6-490A-A4B7-435FA2E5622E}" type="pres">
      <dgm:prSet presAssocID="{489A1854-B11B-4DAE-8CF3-41D82FA2A32C}" presName="descendantText" presStyleLbl="alignAccFollowNode1" presStyleIdx="5" presStyleCnt="7">
        <dgm:presLayoutVars>
          <dgm:bulletEnabled val="1"/>
        </dgm:presLayoutVars>
      </dgm:prSet>
      <dgm:spPr/>
    </dgm:pt>
    <dgm:pt modelId="{4C132535-438F-40CA-8C8F-041D79FC6185}" type="pres">
      <dgm:prSet presAssocID="{08AA916B-034F-4BB2-844D-E2AA906927EC}" presName="sp" presStyleCnt="0"/>
      <dgm:spPr/>
    </dgm:pt>
    <dgm:pt modelId="{AD4E05FB-8717-4EE2-8369-F179AEF1C0C7}" type="pres">
      <dgm:prSet presAssocID="{ABE40AC3-5081-4CCC-A711-9BC8108A4374}" presName="linNode" presStyleCnt="0"/>
      <dgm:spPr/>
    </dgm:pt>
    <dgm:pt modelId="{E890F4CD-C427-4E87-8397-3ADF18101ED5}" type="pres">
      <dgm:prSet presAssocID="{ABE40AC3-5081-4CCC-A711-9BC8108A4374}" presName="parentText" presStyleLbl="node1" presStyleIdx="6" presStyleCnt="7" custScaleX="74565">
        <dgm:presLayoutVars>
          <dgm:chMax val="1"/>
          <dgm:bulletEnabled val="1"/>
        </dgm:presLayoutVars>
      </dgm:prSet>
      <dgm:spPr/>
    </dgm:pt>
    <dgm:pt modelId="{CAB4D3CC-93C7-4266-ACB3-6EE46702D0B2}" type="pres">
      <dgm:prSet presAssocID="{ABE40AC3-5081-4CCC-A711-9BC8108A4374}" presName="descendantText" presStyleLbl="alignAccFollowNode1" presStyleIdx="6" presStyleCnt="7">
        <dgm:presLayoutVars>
          <dgm:bulletEnabled val="1"/>
        </dgm:presLayoutVars>
      </dgm:prSet>
      <dgm:spPr/>
    </dgm:pt>
  </dgm:ptLst>
  <dgm:cxnLst>
    <dgm:cxn modelId="{DCE83318-E3F0-412B-880F-5A8937B217C5}" srcId="{56C8C985-E9B9-497F-9215-4C016820F429}" destId="{5990773A-7977-45A0-9A3F-4C109BE614F8}" srcOrd="2" destOrd="0" parTransId="{4B8F0AB6-E17A-4958-BC34-04C1F7EA161F}" sibTransId="{175FB98F-CEF4-4DBF-BF0D-B18D2696A9AA}"/>
    <dgm:cxn modelId="{8758761D-92F4-4563-A725-6E8498902DC5}" type="presOf" srcId="{B9D65AE5-6366-4F50-99B8-DE9ABB18D697}" destId="{5007E4A1-5440-4A8B-91F0-E1684A486C2F}" srcOrd="0" destOrd="0" presId="urn:microsoft.com/office/officeart/2005/8/layout/vList5"/>
    <dgm:cxn modelId="{14C3E428-5429-4B72-994C-C121B88CD92F}" type="presOf" srcId="{4617DB37-5719-4314-AD6B-715547A9E7B3}" destId="{945B538C-6DD6-490A-A4B7-435FA2E5622E}" srcOrd="0" destOrd="0" presId="urn:microsoft.com/office/officeart/2005/8/layout/vList5"/>
    <dgm:cxn modelId="{A1FF3F2B-0283-4FE7-BE3E-9CABECAB113C}" srcId="{56C8C985-E9B9-497F-9215-4C016820F429}" destId="{B9D65AE5-6366-4F50-99B8-DE9ABB18D697}" srcOrd="0" destOrd="0" parTransId="{C9EFB92B-7D00-4A35-91D2-A39DAA3509C7}" sibTransId="{9FA29159-5C15-4C83-94B3-C837D78F37F5}"/>
    <dgm:cxn modelId="{74A6F833-CCAA-433F-A63A-3A46FD24AB0D}" type="presOf" srcId="{66930F76-E02C-466E-8EFB-9143DF59F792}" destId="{3978641B-7C09-438C-8130-A99D7825B9A8}" srcOrd="0" destOrd="0" presId="urn:microsoft.com/office/officeart/2005/8/layout/vList5"/>
    <dgm:cxn modelId="{C29E783A-823F-4F8B-9A4C-309565FB576E}" srcId="{56C8C985-E9B9-497F-9215-4C016820F429}" destId="{E244E0B8-E0DF-4EA6-8B6F-4B6AC0E18EF1}" srcOrd="4" destOrd="0" parTransId="{947A9F2B-3CC0-4F23-8AE9-431D40F0164E}" sibTransId="{BF79EBB7-7324-40B6-85FD-CCE5BBCCE97F}"/>
    <dgm:cxn modelId="{29487A46-5E17-4FE7-84BC-0830CCEAC8FA}" srcId="{B9D65AE5-6366-4F50-99B8-DE9ABB18D697}" destId="{5C8DFAF7-9238-4DC1-A325-6E842ACA58F3}" srcOrd="0" destOrd="0" parTransId="{7995D236-04C6-439F-8464-4FB870D65A41}" sibTransId="{14F3C856-D433-40DB-89C1-7524CE1B763D}"/>
    <dgm:cxn modelId="{FAECBB66-69AC-43C4-8BE8-2AAD759F651B}" srcId="{E244E0B8-E0DF-4EA6-8B6F-4B6AC0E18EF1}" destId="{BACC6E06-8AA7-4DF2-A476-D2EA4AA881CD}" srcOrd="0" destOrd="0" parTransId="{8CC2B21B-DDDD-4C06-9605-311495A78106}" sibTransId="{3C633AFD-29C7-41FE-AEE5-C713DFB3BD77}"/>
    <dgm:cxn modelId="{96FA406F-670E-4C00-A69D-1E1B0AD5954A}" type="presOf" srcId="{617EF522-F75F-4EE1-8F68-64BE33EBDBAF}" destId="{DF32E7E8-93A5-49D3-8D44-C7210E5D389D}" srcOrd="0" destOrd="0" presId="urn:microsoft.com/office/officeart/2005/8/layout/vList5"/>
    <dgm:cxn modelId="{9421F151-FD33-4FD2-989E-37C356D48E8C}" type="presOf" srcId="{BACC6E06-8AA7-4DF2-A476-D2EA4AA881CD}" destId="{0A66E346-E327-4EDE-9B4B-674726C8A6A6}" srcOrd="0" destOrd="0" presId="urn:microsoft.com/office/officeart/2005/8/layout/vList5"/>
    <dgm:cxn modelId="{021C4080-3034-42DE-B0E0-3C5432CFFCE1}" type="presOf" srcId="{5990773A-7977-45A0-9A3F-4C109BE614F8}" destId="{50E12DD1-7129-457D-8328-6A032260E8CF}" srcOrd="0" destOrd="0" presId="urn:microsoft.com/office/officeart/2005/8/layout/vList5"/>
    <dgm:cxn modelId="{5C1C8C81-8F77-4F0F-871E-617B9ECFAFBC}" type="presOf" srcId="{B73F9A01-CF31-49FA-B377-9971047888E6}" destId="{B1899FCA-2DE9-47FA-AAEB-75FCA90E17FF}" srcOrd="0" destOrd="0" presId="urn:microsoft.com/office/officeart/2005/8/layout/vList5"/>
    <dgm:cxn modelId="{AA103D84-8C55-4BF2-8E27-F37D4BD8AF1F}" srcId="{AB8C8CC1-BEF4-4D38-BCBD-569A300980BC}" destId="{617EF522-F75F-4EE1-8F68-64BE33EBDBAF}" srcOrd="0" destOrd="0" parTransId="{D80B1DB2-A15C-4B33-A746-B181BC4B75C2}" sibTransId="{B8A76D27-1A81-4EF0-9874-69D5B80F2893}"/>
    <dgm:cxn modelId="{554AD18A-6FC7-46DC-ACF2-8F466CD52E03}" type="presOf" srcId="{AB8C8CC1-BEF4-4D38-BCBD-569A300980BC}" destId="{C7F212B5-F4B6-4068-B08D-4B146C3E8F91}" srcOrd="0" destOrd="0" presId="urn:microsoft.com/office/officeart/2005/8/layout/vList5"/>
    <dgm:cxn modelId="{3F89999C-A938-4D3A-8346-E00F79CB4F65}" type="presOf" srcId="{56C8C985-E9B9-497F-9215-4C016820F429}" destId="{52501B0F-EB0F-42EA-9995-BF974FB95899}" srcOrd="0" destOrd="0" presId="urn:microsoft.com/office/officeart/2005/8/layout/vList5"/>
    <dgm:cxn modelId="{A7920DA2-8684-4E50-8A01-2B5B2782EF19}" type="presOf" srcId="{D26A6ADE-804B-4548-B71E-1C1D308C4C2A}" destId="{CAB4D3CC-93C7-4266-ACB3-6EE46702D0B2}" srcOrd="0" destOrd="0" presId="urn:microsoft.com/office/officeart/2005/8/layout/vList5"/>
    <dgm:cxn modelId="{779FEFB0-2504-40CA-8DD7-98AD66DEC2ED}" type="presOf" srcId="{489A1854-B11B-4DAE-8CF3-41D82FA2A32C}" destId="{C32E048E-F7D2-400E-8A73-6B5B81FA59CB}" srcOrd="0" destOrd="0" presId="urn:microsoft.com/office/officeart/2005/8/layout/vList5"/>
    <dgm:cxn modelId="{CB0B93BA-DAFF-4C9F-A4A4-AC5ACE24EDD6}" srcId="{56C8C985-E9B9-497F-9215-4C016820F429}" destId="{66930F76-E02C-466E-8EFB-9143DF59F792}" srcOrd="3" destOrd="0" parTransId="{13B154A4-0CF7-4BB2-A71B-F15BAAFEF0E2}" sibTransId="{917614E1-8256-45C5-AE58-C3EA351BD0AA}"/>
    <dgm:cxn modelId="{ADCB06C1-46AD-4035-A2C8-7452457EF380}" srcId="{56C8C985-E9B9-497F-9215-4C016820F429}" destId="{AB8C8CC1-BEF4-4D38-BCBD-569A300980BC}" srcOrd="1" destOrd="0" parTransId="{3AD92BAD-1560-4F05-8AE2-13A41F10CC2D}" sibTransId="{47DB8076-FDD8-4F4D-8AF3-BA8909D1598F}"/>
    <dgm:cxn modelId="{5E2CC6C2-9530-4C14-93B2-163EDEE44630}" srcId="{489A1854-B11B-4DAE-8CF3-41D82FA2A32C}" destId="{4617DB37-5719-4314-AD6B-715547A9E7B3}" srcOrd="0" destOrd="0" parTransId="{3AF3A5CD-8024-4588-B1E9-83DB267C836A}" sibTransId="{639FF628-0DDA-4ADF-83C8-86F1108EB261}"/>
    <dgm:cxn modelId="{86C2BCD6-C2E1-41C2-8E43-5BC4E10C5162}" type="presOf" srcId="{5C8DFAF7-9238-4DC1-A325-6E842ACA58F3}" destId="{4ED9FA2F-860B-4FD0-B87D-23306C291D12}" srcOrd="0" destOrd="0" presId="urn:microsoft.com/office/officeart/2005/8/layout/vList5"/>
    <dgm:cxn modelId="{EFD6E9DD-8FD4-49C5-A71F-B80BDA965182}" type="presOf" srcId="{E244E0B8-E0DF-4EA6-8B6F-4B6AC0E18EF1}" destId="{0DA6B673-15AC-4E4A-8829-D1AB9C6F0F84}" srcOrd="0" destOrd="0" presId="urn:microsoft.com/office/officeart/2005/8/layout/vList5"/>
    <dgm:cxn modelId="{088215E4-0193-4514-9BE6-57C91501F08F}" srcId="{66930F76-E02C-466E-8EFB-9143DF59F792}" destId="{B73F9A01-CF31-49FA-B377-9971047888E6}" srcOrd="0" destOrd="0" parTransId="{288753D8-5CF3-45D5-B27C-942EDA0F240D}" sibTransId="{69975026-A3AD-4917-8D77-AA1A26F5E256}"/>
    <dgm:cxn modelId="{4762D6E8-6FCB-4834-8931-6BE2B8B917D0}" srcId="{56C8C985-E9B9-497F-9215-4C016820F429}" destId="{489A1854-B11B-4DAE-8CF3-41D82FA2A32C}" srcOrd="5" destOrd="0" parTransId="{E7F2C2F8-5CED-4A34-AE2C-C96CA18BB0EA}" sibTransId="{08AA916B-034F-4BB2-844D-E2AA906927EC}"/>
    <dgm:cxn modelId="{987BB8EC-F442-4A5E-8603-657C300DDB40}" srcId="{56C8C985-E9B9-497F-9215-4C016820F429}" destId="{ABE40AC3-5081-4CCC-A711-9BC8108A4374}" srcOrd="6" destOrd="0" parTransId="{275E5CAB-5BFE-4D6C-8302-370E4E2330FF}" sibTransId="{AB845508-0BF8-4248-8DA8-C1FE12098DD7}"/>
    <dgm:cxn modelId="{75AC8AED-6827-443F-8F5E-9C0CA8B40674}" srcId="{ABE40AC3-5081-4CCC-A711-9BC8108A4374}" destId="{D26A6ADE-804B-4548-B71E-1C1D308C4C2A}" srcOrd="0" destOrd="0" parTransId="{9131870C-3229-4487-BFC3-68BAC1872641}" sibTransId="{C43587CE-C14B-41C7-B01F-B19D2EA52620}"/>
    <dgm:cxn modelId="{D94AA3F4-9A84-4441-ABFF-7E9B3B1637C2}" srcId="{5990773A-7977-45A0-9A3F-4C109BE614F8}" destId="{C421F18A-582C-4550-B385-1A3AAD74ACB2}" srcOrd="0" destOrd="0" parTransId="{09A43160-21FF-454E-850D-57041B11C375}" sibTransId="{E03F23CC-ECE1-441E-AE79-2137174643D6}"/>
    <dgm:cxn modelId="{D55F39F6-08D5-4B0A-8510-FAD110265823}" type="presOf" srcId="{C421F18A-582C-4550-B385-1A3AAD74ACB2}" destId="{85C4C178-27BA-495D-B112-09E6EB3E6AF9}" srcOrd="0" destOrd="0" presId="urn:microsoft.com/office/officeart/2005/8/layout/vList5"/>
    <dgm:cxn modelId="{36A0BBFF-C048-4164-AA1D-BB34247E51C9}" type="presOf" srcId="{ABE40AC3-5081-4CCC-A711-9BC8108A4374}" destId="{E890F4CD-C427-4E87-8397-3ADF18101ED5}" srcOrd="0" destOrd="0" presId="urn:microsoft.com/office/officeart/2005/8/layout/vList5"/>
    <dgm:cxn modelId="{FFA11718-A94D-4D38-B186-840C554F2DD8}" type="presParOf" srcId="{52501B0F-EB0F-42EA-9995-BF974FB95899}" destId="{A84DF36E-2015-4543-9993-4AAB93639D49}" srcOrd="0" destOrd="0" presId="urn:microsoft.com/office/officeart/2005/8/layout/vList5"/>
    <dgm:cxn modelId="{F0A57CFB-A7F9-4C9D-95D9-5700BAEA3B2E}" type="presParOf" srcId="{A84DF36E-2015-4543-9993-4AAB93639D49}" destId="{5007E4A1-5440-4A8B-91F0-E1684A486C2F}" srcOrd="0" destOrd="0" presId="urn:microsoft.com/office/officeart/2005/8/layout/vList5"/>
    <dgm:cxn modelId="{84DFEF3C-F38C-479C-9084-284A915FC5C5}" type="presParOf" srcId="{A84DF36E-2015-4543-9993-4AAB93639D49}" destId="{4ED9FA2F-860B-4FD0-B87D-23306C291D12}" srcOrd="1" destOrd="0" presId="urn:microsoft.com/office/officeart/2005/8/layout/vList5"/>
    <dgm:cxn modelId="{CC96436C-2F8E-45E9-AFCA-7B420ADF85F9}" type="presParOf" srcId="{52501B0F-EB0F-42EA-9995-BF974FB95899}" destId="{17295EEB-EBE7-4CEF-905B-E7C1D0AB86E0}" srcOrd="1" destOrd="0" presId="urn:microsoft.com/office/officeart/2005/8/layout/vList5"/>
    <dgm:cxn modelId="{6097F4FE-D15A-4A45-8CAD-8531E164A107}" type="presParOf" srcId="{52501B0F-EB0F-42EA-9995-BF974FB95899}" destId="{9546E757-8912-4C4A-9279-0E7CA4BB0B74}" srcOrd="2" destOrd="0" presId="urn:microsoft.com/office/officeart/2005/8/layout/vList5"/>
    <dgm:cxn modelId="{7C75E1CC-F188-4E54-B70F-C401DE28C5AA}" type="presParOf" srcId="{9546E757-8912-4C4A-9279-0E7CA4BB0B74}" destId="{C7F212B5-F4B6-4068-B08D-4B146C3E8F91}" srcOrd="0" destOrd="0" presId="urn:microsoft.com/office/officeart/2005/8/layout/vList5"/>
    <dgm:cxn modelId="{B5F1C44E-253F-4348-AEAF-E51ABD63CB06}" type="presParOf" srcId="{9546E757-8912-4C4A-9279-0E7CA4BB0B74}" destId="{DF32E7E8-93A5-49D3-8D44-C7210E5D389D}" srcOrd="1" destOrd="0" presId="urn:microsoft.com/office/officeart/2005/8/layout/vList5"/>
    <dgm:cxn modelId="{E9FC7603-44DD-4E9A-8DAB-A3CF2FA09B99}" type="presParOf" srcId="{52501B0F-EB0F-42EA-9995-BF974FB95899}" destId="{8454434C-2FB2-4837-85C2-66E7969108FA}" srcOrd="3" destOrd="0" presId="urn:microsoft.com/office/officeart/2005/8/layout/vList5"/>
    <dgm:cxn modelId="{533409A1-3D76-4607-AE23-602C8079C44B}" type="presParOf" srcId="{52501B0F-EB0F-42EA-9995-BF974FB95899}" destId="{0A92C566-7E7B-480A-8F60-3332E95AC679}" srcOrd="4" destOrd="0" presId="urn:microsoft.com/office/officeart/2005/8/layout/vList5"/>
    <dgm:cxn modelId="{5C6FDF3D-F2A2-4046-9D28-B4BB2ECE9ABB}" type="presParOf" srcId="{0A92C566-7E7B-480A-8F60-3332E95AC679}" destId="{50E12DD1-7129-457D-8328-6A032260E8CF}" srcOrd="0" destOrd="0" presId="urn:microsoft.com/office/officeart/2005/8/layout/vList5"/>
    <dgm:cxn modelId="{369310EA-9295-4A9E-8C65-E324680A1A64}" type="presParOf" srcId="{0A92C566-7E7B-480A-8F60-3332E95AC679}" destId="{85C4C178-27BA-495D-B112-09E6EB3E6AF9}" srcOrd="1" destOrd="0" presId="urn:microsoft.com/office/officeart/2005/8/layout/vList5"/>
    <dgm:cxn modelId="{DBFD48B8-4526-4A33-9273-44D751C12491}" type="presParOf" srcId="{52501B0F-EB0F-42EA-9995-BF974FB95899}" destId="{BE24AA15-3CB7-4831-926C-2DE76302929C}" srcOrd="5" destOrd="0" presId="urn:microsoft.com/office/officeart/2005/8/layout/vList5"/>
    <dgm:cxn modelId="{7E622ACB-6B30-448D-BCA1-079363312B6A}" type="presParOf" srcId="{52501B0F-EB0F-42EA-9995-BF974FB95899}" destId="{19C373B8-38CE-43C2-8DE6-C112ABB55FF4}" srcOrd="6" destOrd="0" presId="urn:microsoft.com/office/officeart/2005/8/layout/vList5"/>
    <dgm:cxn modelId="{95C2A9E7-BADD-45D5-977E-E430BB38292C}" type="presParOf" srcId="{19C373B8-38CE-43C2-8DE6-C112ABB55FF4}" destId="{3978641B-7C09-438C-8130-A99D7825B9A8}" srcOrd="0" destOrd="0" presId="urn:microsoft.com/office/officeart/2005/8/layout/vList5"/>
    <dgm:cxn modelId="{5712406C-76C5-462E-A298-115AC2D747C3}" type="presParOf" srcId="{19C373B8-38CE-43C2-8DE6-C112ABB55FF4}" destId="{B1899FCA-2DE9-47FA-AAEB-75FCA90E17FF}" srcOrd="1" destOrd="0" presId="urn:microsoft.com/office/officeart/2005/8/layout/vList5"/>
    <dgm:cxn modelId="{A2CEF719-C8F7-4393-A44E-D35DB5AA2002}" type="presParOf" srcId="{52501B0F-EB0F-42EA-9995-BF974FB95899}" destId="{0070CFC1-BFAE-4E72-A7C5-43E3EF8C6DCB}" srcOrd="7" destOrd="0" presId="urn:microsoft.com/office/officeart/2005/8/layout/vList5"/>
    <dgm:cxn modelId="{857BADAF-CA78-4A3D-87A3-0806AE08828C}" type="presParOf" srcId="{52501B0F-EB0F-42EA-9995-BF974FB95899}" destId="{CAC53E73-872A-43B0-9AC0-A22375CEBDAB}" srcOrd="8" destOrd="0" presId="urn:microsoft.com/office/officeart/2005/8/layout/vList5"/>
    <dgm:cxn modelId="{41ABE8F1-742B-4F8B-8785-99B3A4624D7C}" type="presParOf" srcId="{CAC53E73-872A-43B0-9AC0-A22375CEBDAB}" destId="{0DA6B673-15AC-4E4A-8829-D1AB9C6F0F84}" srcOrd="0" destOrd="0" presId="urn:microsoft.com/office/officeart/2005/8/layout/vList5"/>
    <dgm:cxn modelId="{7AEDC472-4BCB-447F-864D-4C40336D914E}" type="presParOf" srcId="{CAC53E73-872A-43B0-9AC0-A22375CEBDAB}" destId="{0A66E346-E327-4EDE-9B4B-674726C8A6A6}" srcOrd="1" destOrd="0" presId="urn:microsoft.com/office/officeart/2005/8/layout/vList5"/>
    <dgm:cxn modelId="{927E1A96-0CE4-43B1-8F39-63DA5E57E761}" type="presParOf" srcId="{52501B0F-EB0F-42EA-9995-BF974FB95899}" destId="{69DF68AB-25D7-42DF-B20E-E85F74738CB4}" srcOrd="9" destOrd="0" presId="urn:microsoft.com/office/officeart/2005/8/layout/vList5"/>
    <dgm:cxn modelId="{DA48D3EF-74CF-4CC8-A2C5-6EC02A26D241}" type="presParOf" srcId="{52501B0F-EB0F-42EA-9995-BF974FB95899}" destId="{4F698696-10CF-4C9B-98E9-0269E698B9B9}" srcOrd="10" destOrd="0" presId="urn:microsoft.com/office/officeart/2005/8/layout/vList5"/>
    <dgm:cxn modelId="{8438EB96-1C45-4975-ACBC-7DCA57428B6D}" type="presParOf" srcId="{4F698696-10CF-4C9B-98E9-0269E698B9B9}" destId="{C32E048E-F7D2-400E-8A73-6B5B81FA59CB}" srcOrd="0" destOrd="0" presId="urn:microsoft.com/office/officeart/2005/8/layout/vList5"/>
    <dgm:cxn modelId="{939ED1C6-46DF-4EAF-8AF8-8E589F55983D}" type="presParOf" srcId="{4F698696-10CF-4C9B-98E9-0269E698B9B9}" destId="{945B538C-6DD6-490A-A4B7-435FA2E5622E}" srcOrd="1" destOrd="0" presId="urn:microsoft.com/office/officeart/2005/8/layout/vList5"/>
    <dgm:cxn modelId="{E0C6067E-BE6C-48A1-B51B-F61AE4ABFC38}" type="presParOf" srcId="{52501B0F-EB0F-42EA-9995-BF974FB95899}" destId="{4C132535-438F-40CA-8C8F-041D79FC6185}" srcOrd="11" destOrd="0" presId="urn:microsoft.com/office/officeart/2005/8/layout/vList5"/>
    <dgm:cxn modelId="{5AD5FE36-721D-431A-8913-E46BFB0ECB33}" type="presParOf" srcId="{52501B0F-EB0F-42EA-9995-BF974FB95899}" destId="{AD4E05FB-8717-4EE2-8369-F179AEF1C0C7}" srcOrd="12" destOrd="0" presId="urn:microsoft.com/office/officeart/2005/8/layout/vList5"/>
    <dgm:cxn modelId="{2474FB51-CD94-426D-A3E9-1CA63EE259C2}" type="presParOf" srcId="{AD4E05FB-8717-4EE2-8369-F179AEF1C0C7}" destId="{E890F4CD-C427-4E87-8397-3ADF18101ED5}" srcOrd="0" destOrd="0" presId="urn:microsoft.com/office/officeart/2005/8/layout/vList5"/>
    <dgm:cxn modelId="{A07F608C-333D-4F64-9B28-4B3A793988E4}" type="presParOf" srcId="{AD4E05FB-8717-4EE2-8369-F179AEF1C0C7}" destId="{CAB4D3CC-93C7-4266-ACB3-6EE46702D0B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C8C985-E9B9-497F-9215-4C016820F4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9D65AE5-6366-4F50-99B8-DE9ABB18D697}">
      <dgm:prSet phldrT="[Texto]"/>
      <dgm:spPr/>
      <dgm:t>
        <a:bodyPr/>
        <a:lstStyle/>
        <a:p>
          <a:r>
            <a:rPr lang="pt-BR" dirty="0"/>
            <a:t>Identificação evento</a:t>
          </a:r>
        </a:p>
      </dgm:t>
    </dgm:pt>
    <dgm:pt modelId="{C9EFB92B-7D00-4A35-91D2-A39DAA3509C7}" type="parTrans" cxnId="{A1FF3F2B-0283-4FE7-BE3E-9CABECAB113C}">
      <dgm:prSet/>
      <dgm:spPr/>
      <dgm:t>
        <a:bodyPr/>
        <a:lstStyle/>
        <a:p>
          <a:endParaRPr lang="pt-BR"/>
        </a:p>
      </dgm:t>
    </dgm:pt>
    <dgm:pt modelId="{9FA29159-5C15-4C83-94B3-C837D78F37F5}" type="sibTrans" cxnId="{A1FF3F2B-0283-4FE7-BE3E-9CABECAB113C}">
      <dgm:prSet/>
      <dgm:spPr/>
      <dgm:t>
        <a:bodyPr/>
        <a:lstStyle/>
        <a:p>
          <a:endParaRPr lang="pt-BR"/>
        </a:p>
      </dgm:t>
    </dgm:pt>
    <dgm:pt modelId="{5C8DFAF7-9238-4DC1-A325-6E842ACA58F3}">
      <dgm:prSet phldrT="[Texto]" custT="1"/>
      <dgm:spPr/>
      <dgm:t>
        <a:bodyPr/>
        <a:lstStyle/>
        <a:p>
          <a:r>
            <a:rPr lang="pt-BR" sz="1600" dirty="0"/>
            <a:t>Mensal: mês/ano; Anual (13º): ano</a:t>
          </a:r>
        </a:p>
      </dgm:t>
    </dgm:pt>
    <dgm:pt modelId="{7995D236-04C6-439F-8464-4FB870D65A41}" type="parTrans" cxnId="{29487A46-5E17-4FE7-84BC-0830CCEAC8FA}">
      <dgm:prSet/>
      <dgm:spPr/>
      <dgm:t>
        <a:bodyPr/>
        <a:lstStyle/>
        <a:p>
          <a:endParaRPr lang="pt-BR"/>
        </a:p>
      </dgm:t>
    </dgm:pt>
    <dgm:pt modelId="{14F3C856-D433-40DB-89C1-7524CE1B763D}" type="sibTrans" cxnId="{29487A46-5E17-4FE7-84BC-0830CCEAC8FA}">
      <dgm:prSet/>
      <dgm:spPr/>
      <dgm:t>
        <a:bodyPr/>
        <a:lstStyle/>
        <a:p>
          <a:endParaRPr lang="pt-BR"/>
        </a:p>
      </dgm:t>
    </dgm:pt>
    <dgm:pt modelId="{AB8C8CC1-BEF4-4D38-BCBD-569A300980BC}">
      <dgm:prSet phldrT="[Texto]"/>
      <dgm:spPr/>
      <dgm:t>
        <a:bodyPr/>
        <a:lstStyle/>
        <a:p>
          <a:r>
            <a:rPr lang="pt-BR" dirty="0"/>
            <a:t>Identificação empregador</a:t>
          </a:r>
        </a:p>
      </dgm:t>
    </dgm:pt>
    <dgm:pt modelId="{3AD92BAD-1560-4F05-8AE2-13A41F10CC2D}" type="parTrans" cxnId="{ADCB06C1-46AD-4035-A2C8-7452457EF380}">
      <dgm:prSet/>
      <dgm:spPr/>
      <dgm:t>
        <a:bodyPr/>
        <a:lstStyle/>
        <a:p>
          <a:endParaRPr lang="pt-BR"/>
        </a:p>
      </dgm:t>
    </dgm:pt>
    <dgm:pt modelId="{47DB8076-FDD8-4F4D-8AF3-BA8909D1598F}" type="sibTrans" cxnId="{ADCB06C1-46AD-4035-A2C8-7452457EF380}">
      <dgm:prSet/>
      <dgm:spPr/>
      <dgm:t>
        <a:bodyPr/>
        <a:lstStyle/>
        <a:p>
          <a:endParaRPr lang="pt-BR"/>
        </a:p>
      </dgm:t>
    </dgm:pt>
    <dgm:pt modelId="{617EF522-F75F-4EE1-8F68-64BE33EBDBAF}">
      <dgm:prSet phldrT="[Texto]" custT="1"/>
      <dgm:spPr/>
      <dgm:t>
        <a:bodyPr/>
        <a:lstStyle/>
        <a:p>
          <a:r>
            <a:rPr lang="pt-BR" sz="1600" dirty="0"/>
            <a:t>CNPJ do empregador e do estabelecimento</a:t>
          </a:r>
        </a:p>
      </dgm:t>
    </dgm:pt>
    <dgm:pt modelId="{D80B1DB2-A15C-4B33-A746-B181BC4B75C2}" type="parTrans" cxnId="{AA103D84-8C55-4BF2-8E27-F37D4BD8AF1F}">
      <dgm:prSet/>
      <dgm:spPr/>
      <dgm:t>
        <a:bodyPr/>
        <a:lstStyle/>
        <a:p>
          <a:endParaRPr lang="pt-BR"/>
        </a:p>
      </dgm:t>
    </dgm:pt>
    <dgm:pt modelId="{B8A76D27-1A81-4EF0-9874-69D5B80F2893}" type="sibTrans" cxnId="{AA103D84-8C55-4BF2-8E27-F37D4BD8AF1F}">
      <dgm:prSet/>
      <dgm:spPr/>
      <dgm:t>
        <a:bodyPr/>
        <a:lstStyle/>
        <a:p>
          <a:endParaRPr lang="pt-BR"/>
        </a:p>
      </dgm:t>
    </dgm:pt>
    <dgm:pt modelId="{5990773A-7977-45A0-9A3F-4C109BE614F8}">
      <dgm:prSet phldrT="[Texto]"/>
      <dgm:spPr/>
      <dgm:t>
        <a:bodyPr/>
        <a:lstStyle/>
        <a:p>
          <a:r>
            <a:rPr lang="pt-BR" dirty="0"/>
            <a:t>Identificação beneficiário e do benefício</a:t>
          </a:r>
        </a:p>
      </dgm:t>
    </dgm:pt>
    <dgm:pt modelId="{4B8F0AB6-E17A-4958-BC34-04C1F7EA161F}" type="parTrans" cxnId="{DCE83318-E3F0-412B-880F-5A8937B217C5}">
      <dgm:prSet/>
      <dgm:spPr/>
      <dgm:t>
        <a:bodyPr/>
        <a:lstStyle/>
        <a:p>
          <a:endParaRPr lang="pt-BR"/>
        </a:p>
      </dgm:t>
    </dgm:pt>
    <dgm:pt modelId="{175FB98F-CEF4-4DBF-BF0D-B18D2696A9AA}" type="sibTrans" cxnId="{DCE83318-E3F0-412B-880F-5A8937B217C5}">
      <dgm:prSet/>
      <dgm:spPr/>
      <dgm:t>
        <a:bodyPr/>
        <a:lstStyle/>
        <a:p>
          <a:endParaRPr lang="pt-BR"/>
        </a:p>
      </dgm:t>
    </dgm:pt>
    <dgm:pt modelId="{C421F18A-582C-4550-B385-1A3AAD74ACB2}">
      <dgm:prSet phldrT="[Tex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dirty="0"/>
            <a:t>CPF do beneficiário; </a:t>
          </a:r>
        </a:p>
      </dgm:t>
    </dgm:pt>
    <dgm:pt modelId="{09A43160-21FF-454E-850D-57041B11C375}" type="parTrans" cxnId="{D94AA3F4-9A84-4441-ABFF-7E9B3B1637C2}">
      <dgm:prSet/>
      <dgm:spPr/>
      <dgm:t>
        <a:bodyPr/>
        <a:lstStyle/>
        <a:p>
          <a:endParaRPr lang="pt-BR"/>
        </a:p>
      </dgm:t>
    </dgm:pt>
    <dgm:pt modelId="{E03F23CC-ECE1-441E-AE79-2137174643D6}" type="sibTrans" cxnId="{D94AA3F4-9A84-4441-ABFF-7E9B3B1637C2}">
      <dgm:prSet/>
      <dgm:spPr/>
      <dgm:t>
        <a:bodyPr/>
        <a:lstStyle/>
        <a:p>
          <a:endParaRPr lang="pt-BR"/>
        </a:p>
      </dgm:t>
    </dgm:pt>
    <dgm:pt modelId="{66930F76-E02C-466E-8EFB-9143DF59F792}">
      <dgm:prSet phldrT="[Texto]"/>
      <dgm:spPr/>
      <dgm:t>
        <a:bodyPr/>
        <a:lstStyle/>
        <a:p>
          <a:r>
            <a:rPr lang="pt-BR" dirty="0"/>
            <a:t>Identificação do demonstrativo</a:t>
          </a:r>
        </a:p>
      </dgm:t>
    </dgm:pt>
    <dgm:pt modelId="{13B154A4-0CF7-4BB2-A71B-F15BAAFEF0E2}" type="parTrans" cxnId="{CB0B93BA-DAFF-4C9F-A4A4-AC5ACE24EDD6}">
      <dgm:prSet/>
      <dgm:spPr/>
      <dgm:t>
        <a:bodyPr/>
        <a:lstStyle/>
        <a:p>
          <a:endParaRPr lang="pt-BR"/>
        </a:p>
      </dgm:t>
    </dgm:pt>
    <dgm:pt modelId="{917614E1-8256-45C5-AE58-C3EA351BD0AA}" type="sibTrans" cxnId="{CB0B93BA-DAFF-4C9F-A4A4-AC5ACE24EDD6}">
      <dgm:prSet/>
      <dgm:spPr/>
      <dgm:t>
        <a:bodyPr/>
        <a:lstStyle/>
        <a:p>
          <a:endParaRPr lang="pt-BR"/>
        </a:p>
      </dgm:t>
    </dgm:pt>
    <dgm:pt modelId="{B73F9A01-CF31-49FA-B377-9971047888E6}">
      <dgm:prSet phldrT="[Texto]" custT="1"/>
      <dgm:spPr/>
      <dgm:t>
        <a:bodyPr/>
        <a:lstStyle/>
        <a:p>
          <a:r>
            <a:rPr lang="pt-BR" sz="1600" dirty="0"/>
            <a:t>Como se fosse folha 01, 02...</a:t>
          </a:r>
        </a:p>
      </dgm:t>
    </dgm:pt>
    <dgm:pt modelId="{288753D8-5CF3-45D5-B27C-942EDA0F240D}" type="parTrans" cxnId="{088215E4-0193-4514-9BE6-57C91501F08F}">
      <dgm:prSet/>
      <dgm:spPr/>
      <dgm:t>
        <a:bodyPr/>
        <a:lstStyle/>
        <a:p>
          <a:endParaRPr lang="pt-BR"/>
        </a:p>
      </dgm:t>
    </dgm:pt>
    <dgm:pt modelId="{69975026-A3AD-4917-8D77-AA1A26F5E256}" type="sibTrans" cxnId="{088215E4-0193-4514-9BE6-57C91501F08F}">
      <dgm:prSet/>
      <dgm:spPr/>
      <dgm:t>
        <a:bodyPr/>
        <a:lstStyle/>
        <a:p>
          <a:endParaRPr lang="pt-BR"/>
        </a:p>
      </dgm:t>
    </dgm:pt>
    <dgm:pt modelId="{E244E0B8-E0DF-4EA6-8B6F-4B6AC0E18EF1}">
      <dgm:prSet phldrT="[Texto]"/>
      <dgm:spPr/>
      <dgm:t>
        <a:bodyPr/>
        <a:lstStyle/>
        <a:p>
          <a:r>
            <a:rPr lang="pt-BR" dirty="0"/>
            <a:t>Período de Apuração</a:t>
          </a:r>
        </a:p>
      </dgm:t>
    </dgm:pt>
    <dgm:pt modelId="{947A9F2B-3CC0-4F23-8AE9-431D40F0164E}" type="parTrans" cxnId="{C29E783A-823F-4F8B-9A4C-309565FB576E}">
      <dgm:prSet/>
      <dgm:spPr/>
      <dgm:t>
        <a:bodyPr/>
        <a:lstStyle/>
        <a:p>
          <a:endParaRPr lang="pt-BR"/>
        </a:p>
      </dgm:t>
    </dgm:pt>
    <dgm:pt modelId="{BF79EBB7-7324-40B6-85FD-CCE5BBCCE97F}" type="sibTrans" cxnId="{C29E783A-823F-4F8B-9A4C-309565FB576E}">
      <dgm:prSet/>
      <dgm:spPr/>
      <dgm:t>
        <a:bodyPr/>
        <a:lstStyle/>
        <a:p>
          <a:endParaRPr lang="pt-BR"/>
        </a:p>
      </dgm:t>
    </dgm:pt>
    <dgm:pt modelId="{489A1854-B11B-4DAE-8CF3-41D82FA2A32C}">
      <dgm:prSet phldrT="[Texto]"/>
      <dgm:spPr/>
      <dgm:t>
        <a:bodyPr/>
        <a:lstStyle/>
        <a:p>
          <a:r>
            <a:rPr lang="pt-BR" dirty="0"/>
            <a:t>Período Anterior</a:t>
          </a:r>
        </a:p>
      </dgm:t>
    </dgm:pt>
    <dgm:pt modelId="{E7F2C2F8-5CED-4A34-AE2C-C96CA18BB0EA}" type="parTrans" cxnId="{4762D6E8-6FCB-4834-8931-6BE2B8B917D0}">
      <dgm:prSet/>
      <dgm:spPr/>
      <dgm:t>
        <a:bodyPr/>
        <a:lstStyle/>
        <a:p>
          <a:endParaRPr lang="pt-BR"/>
        </a:p>
      </dgm:t>
    </dgm:pt>
    <dgm:pt modelId="{08AA916B-034F-4BB2-844D-E2AA906927EC}" type="sibTrans" cxnId="{4762D6E8-6FCB-4834-8931-6BE2B8B917D0}">
      <dgm:prSet/>
      <dgm:spPr/>
      <dgm:t>
        <a:bodyPr/>
        <a:lstStyle/>
        <a:p>
          <a:endParaRPr lang="pt-BR"/>
        </a:p>
      </dgm:t>
    </dgm:pt>
    <dgm:pt modelId="{BACC6E06-8AA7-4DF2-A476-D2EA4AA881CD}">
      <dgm:prSet phldrT="[Texto]" custT="1"/>
      <dgm:spPr/>
      <dgm:t>
        <a:bodyPr/>
        <a:lstStyle/>
        <a:p>
          <a:r>
            <a:rPr lang="pt-BR" sz="1600" dirty="0"/>
            <a:t>Código da rubrica da tabela S-1010 (de 1 a 200)</a:t>
          </a:r>
        </a:p>
      </dgm:t>
    </dgm:pt>
    <dgm:pt modelId="{8CC2B21B-DDDD-4C06-9605-311495A78106}" type="parTrans" cxnId="{FAECBB66-69AC-43C4-8BE8-2AAD759F651B}">
      <dgm:prSet/>
      <dgm:spPr/>
      <dgm:t>
        <a:bodyPr/>
        <a:lstStyle/>
        <a:p>
          <a:endParaRPr lang="pt-BR"/>
        </a:p>
      </dgm:t>
    </dgm:pt>
    <dgm:pt modelId="{3C633AFD-29C7-41FE-AEE5-C713DFB3BD77}" type="sibTrans" cxnId="{FAECBB66-69AC-43C4-8BE8-2AAD759F651B}">
      <dgm:prSet/>
      <dgm:spPr/>
      <dgm:t>
        <a:bodyPr/>
        <a:lstStyle/>
        <a:p>
          <a:endParaRPr lang="pt-BR"/>
        </a:p>
      </dgm:t>
    </dgm:pt>
    <dgm:pt modelId="{44D8E198-63B5-4179-9365-9BC476A9AB4A}">
      <dgm:prSet phldrT="[Texto]" custT="1"/>
      <dgm:spPr/>
      <dgm:t>
        <a:bodyPr/>
        <a:lstStyle/>
        <a:p>
          <a:r>
            <a:rPr lang="pt-BR" sz="1600" dirty="0"/>
            <a:t>Valor da rubrica; plano de saúde;</a:t>
          </a:r>
        </a:p>
      </dgm:t>
    </dgm:pt>
    <dgm:pt modelId="{D886ADFA-B077-4165-99F3-22B3AE893B04}" type="parTrans" cxnId="{4F6DA2A3-1AC4-409C-9DFD-65CAE8FD3518}">
      <dgm:prSet/>
      <dgm:spPr/>
      <dgm:t>
        <a:bodyPr/>
        <a:lstStyle/>
        <a:p>
          <a:endParaRPr lang="pt-BR"/>
        </a:p>
      </dgm:t>
    </dgm:pt>
    <dgm:pt modelId="{E820CE72-D9F2-4702-A892-C8C082425C3B}" type="sibTrans" cxnId="{4F6DA2A3-1AC4-409C-9DFD-65CAE8FD3518}">
      <dgm:prSet/>
      <dgm:spPr/>
      <dgm:t>
        <a:bodyPr/>
        <a:lstStyle/>
        <a:p>
          <a:endParaRPr lang="pt-BR"/>
        </a:p>
      </dgm:t>
    </dgm:pt>
    <dgm:pt modelId="{ABE40AC3-5081-4CCC-A711-9BC8108A4374}">
      <dgm:prSet phldrT="[Texto]" custT="1"/>
      <dgm:spPr/>
      <dgm:t>
        <a:bodyPr/>
        <a:lstStyle/>
        <a:p>
          <a:r>
            <a:rPr lang="pt-BR" sz="1600" dirty="0"/>
            <a:t>Fundamento do reconhecimento do direito (lei, decisão </a:t>
          </a:r>
          <a:r>
            <a:rPr lang="pt-BR" sz="1600" dirty="0" err="1"/>
            <a:t>adm</a:t>
          </a:r>
          <a:r>
            <a:rPr lang="pt-BR" sz="1600" dirty="0"/>
            <a:t>, decisão judicial); período a que se refere.</a:t>
          </a:r>
        </a:p>
      </dgm:t>
    </dgm:pt>
    <dgm:pt modelId="{275E5CAB-5BFE-4D6C-8302-370E4E2330FF}" type="parTrans" cxnId="{987BB8EC-F442-4A5E-8603-657C300DDB40}">
      <dgm:prSet/>
      <dgm:spPr/>
      <dgm:t>
        <a:bodyPr/>
        <a:lstStyle/>
        <a:p>
          <a:endParaRPr lang="pt-BR"/>
        </a:p>
      </dgm:t>
    </dgm:pt>
    <dgm:pt modelId="{AB845508-0BF8-4248-8DA8-C1FE12098DD7}" type="sibTrans" cxnId="{987BB8EC-F442-4A5E-8603-657C300DDB40}">
      <dgm:prSet/>
      <dgm:spPr/>
      <dgm:t>
        <a:bodyPr/>
        <a:lstStyle/>
        <a:p>
          <a:endParaRPr lang="pt-BR"/>
        </a:p>
      </dgm:t>
    </dgm:pt>
    <dgm:pt modelId="{5762DA2F-6282-46BF-94D3-062C3A0B9C90}">
      <dgm:prSet phldrT="[Texto]" custT="1"/>
      <dgm:spPr/>
      <dgm:t>
        <a:bodyPr/>
        <a:lstStyle/>
        <a:p>
          <a:pPr marL="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dirty="0"/>
            <a:t>Número benefício</a:t>
          </a:r>
        </a:p>
      </dgm:t>
    </dgm:pt>
    <dgm:pt modelId="{9E51A095-5263-4567-9DBB-C906E3E59483}" type="parTrans" cxnId="{3AE73927-79AB-48BA-A1BF-23655EC35645}">
      <dgm:prSet/>
      <dgm:spPr/>
      <dgm:t>
        <a:bodyPr/>
        <a:lstStyle/>
        <a:p>
          <a:endParaRPr lang="pt-BR"/>
        </a:p>
      </dgm:t>
    </dgm:pt>
    <dgm:pt modelId="{241F209D-0833-40B7-9430-EC3FC3BD5656}" type="sibTrans" cxnId="{3AE73927-79AB-48BA-A1BF-23655EC35645}">
      <dgm:prSet/>
      <dgm:spPr/>
      <dgm:t>
        <a:bodyPr/>
        <a:lstStyle/>
        <a:p>
          <a:endParaRPr lang="pt-BR"/>
        </a:p>
      </dgm:t>
    </dgm:pt>
    <dgm:pt modelId="{52501B0F-EB0F-42EA-9995-BF974FB95899}" type="pres">
      <dgm:prSet presAssocID="{56C8C985-E9B9-497F-9215-4C016820F429}" presName="Name0" presStyleCnt="0">
        <dgm:presLayoutVars>
          <dgm:dir/>
          <dgm:animLvl val="lvl"/>
          <dgm:resizeHandles val="exact"/>
        </dgm:presLayoutVars>
      </dgm:prSet>
      <dgm:spPr/>
    </dgm:pt>
    <dgm:pt modelId="{A84DF36E-2015-4543-9993-4AAB93639D49}" type="pres">
      <dgm:prSet presAssocID="{B9D65AE5-6366-4F50-99B8-DE9ABB18D697}" presName="linNode" presStyleCnt="0"/>
      <dgm:spPr/>
    </dgm:pt>
    <dgm:pt modelId="{5007E4A1-5440-4A8B-91F0-E1684A486C2F}" type="pres">
      <dgm:prSet presAssocID="{B9D65AE5-6366-4F50-99B8-DE9ABB18D697}" presName="parentText" presStyleLbl="node1" presStyleIdx="0" presStyleCnt="6" custScaleX="75972">
        <dgm:presLayoutVars>
          <dgm:chMax val="1"/>
          <dgm:bulletEnabled val="1"/>
        </dgm:presLayoutVars>
      </dgm:prSet>
      <dgm:spPr/>
    </dgm:pt>
    <dgm:pt modelId="{4ED9FA2F-860B-4FD0-B87D-23306C291D12}" type="pres">
      <dgm:prSet presAssocID="{B9D65AE5-6366-4F50-99B8-DE9ABB18D697}" presName="descendantText" presStyleLbl="alignAccFollowNode1" presStyleIdx="0" presStyleCnt="6">
        <dgm:presLayoutVars>
          <dgm:bulletEnabled val="1"/>
        </dgm:presLayoutVars>
      </dgm:prSet>
      <dgm:spPr/>
    </dgm:pt>
    <dgm:pt modelId="{17295EEB-EBE7-4CEF-905B-E7C1D0AB86E0}" type="pres">
      <dgm:prSet presAssocID="{9FA29159-5C15-4C83-94B3-C837D78F37F5}" presName="sp" presStyleCnt="0"/>
      <dgm:spPr/>
    </dgm:pt>
    <dgm:pt modelId="{9546E757-8912-4C4A-9279-0E7CA4BB0B74}" type="pres">
      <dgm:prSet presAssocID="{AB8C8CC1-BEF4-4D38-BCBD-569A300980BC}" presName="linNode" presStyleCnt="0"/>
      <dgm:spPr/>
    </dgm:pt>
    <dgm:pt modelId="{C7F212B5-F4B6-4068-B08D-4B146C3E8F91}" type="pres">
      <dgm:prSet presAssocID="{AB8C8CC1-BEF4-4D38-BCBD-569A300980BC}" presName="parentText" presStyleLbl="node1" presStyleIdx="1" presStyleCnt="6" custScaleX="76995">
        <dgm:presLayoutVars>
          <dgm:chMax val="1"/>
          <dgm:bulletEnabled val="1"/>
        </dgm:presLayoutVars>
      </dgm:prSet>
      <dgm:spPr/>
    </dgm:pt>
    <dgm:pt modelId="{DF32E7E8-93A5-49D3-8D44-C7210E5D389D}" type="pres">
      <dgm:prSet presAssocID="{AB8C8CC1-BEF4-4D38-BCBD-569A300980BC}" presName="descendantText" presStyleLbl="alignAccFollowNode1" presStyleIdx="1" presStyleCnt="6" custLinFactNeighborX="-311" custLinFactNeighborY="-4490">
        <dgm:presLayoutVars>
          <dgm:bulletEnabled val="1"/>
        </dgm:presLayoutVars>
      </dgm:prSet>
      <dgm:spPr/>
    </dgm:pt>
    <dgm:pt modelId="{8454434C-2FB2-4837-85C2-66E7969108FA}" type="pres">
      <dgm:prSet presAssocID="{47DB8076-FDD8-4F4D-8AF3-BA8909D1598F}" presName="sp" presStyleCnt="0"/>
      <dgm:spPr/>
    </dgm:pt>
    <dgm:pt modelId="{0A92C566-7E7B-480A-8F60-3332E95AC679}" type="pres">
      <dgm:prSet presAssocID="{5990773A-7977-45A0-9A3F-4C109BE614F8}" presName="linNode" presStyleCnt="0"/>
      <dgm:spPr/>
    </dgm:pt>
    <dgm:pt modelId="{50E12DD1-7129-457D-8328-6A032260E8CF}" type="pres">
      <dgm:prSet presAssocID="{5990773A-7977-45A0-9A3F-4C109BE614F8}" presName="parentText" presStyleLbl="node1" presStyleIdx="2" presStyleCnt="6" custScaleX="75972">
        <dgm:presLayoutVars>
          <dgm:chMax val="1"/>
          <dgm:bulletEnabled val="1"/>
        </dgm:presLayoutVars>
      </dgm:prSet>
      <dgm:spPr/>
    </dgm:pt>
    <dgm:pt modelId="{85C4C178-27BA-495D-B112-09E6EB3E6AF9}" type="pres">
      <dgm:prSet presAssocID="{5990773A-7977-45A0-9A3F-4C109BE614F8}" presName="descendantText" presStyleLbl="alignAccFollowNode1" presStyleIdx="2" presStyleCnt="6">
        <dgm:presLayoutVars>
          <dgm:bulletEnabled val="1"/>
        </dgm:presLayoutVars>
      </dgm:prSet>
      <dgm:spPr/>
    </dgm:pt>
    <dgm:pt modelId="{BE24AA15-3CB7-4831-926C-2DE76302929C}" type="pres">
      <dgm:prSet presAssocID="{175FB98F-CEF4-4DBF-BF0D-B18D2696A9AA}" presName="sp" presStyleCnt="0"/>
      <dgm:spPr/>
    </dgm:pt>
    <dgm:pt modelId="{19C373B8-38CE-43C2-8DE6-C112ABB55FF4}" type="pres">
      <dgm:prSet presAssocID="{66930F76-E02C-466E-8EFB-9143DF59F792}" presName="linNode" presStyleCnt="0"/>
      <dgm:spPr/>
    </dgm:pt>
    <dgm:pt modelId="{3978641B-7C09-438C-8130-A99D7825B9A8}" type="pres">
      <dgm:prSet presAssocID="{66930F76-E02C-466E-8EFB-9143DF59F792}" presName="parentText" presStyleLbl="node1" presStyleIdx="3" presStyleCnt="6" custScaleX="75972">
        <dgm:presLayoutVars>
          <dgm:chMax val="1"/>
          <dgm:bulletEnabled val="1"/>
        </dgm:presLayoutVars>
      </dgm:prSet>
      <dgm:spPr/>
    </dgm:pt>
    <dgm:pt modelId="{B1899FCA-2DE9-47FA-AAEB-75FCA90E17FF}" type="pres">
      <dgm:prSet presAssocID="{66930F76-E02C-466E-8EFB-9143DF59F792}" presName="descendantText" presStyleLbl="alignAccFollowNode1" presStyleIdx="3" presStyleCnt="6">
        <dgm:presLayoutVars>
          <dgm:bulletEnabled val="1"/>
        </dgm:presLayoutVars>
      </dgm:prSet>
      <dgm:spPr/>
    </dgm:pt>
    <dgm:pt modelId="{0070CFC1-BFAE-4E72-A7C5-43E3EF8C6DCB}" type="pres">
      <dgm:prSet presAssocID="{917614E1-8256-45C5-AE58-C3EA351BD0AA}" presName="sp" presStyleCnt="0"/>
      <dgm:spPr/>
    </dgm:pt>
    <dgm:pt modelId="{CAC53E73-872A-43B0-9AC0-A22375CEBDAB}" type="pres">
      <dgm:prSet presAssocID="{E244E0B8-E0DF-4EA6-8B6F-4B6AC0E18EF1}" presName="linNode" presStyleCnt="0"/>
      <dgm:spPr/>
    </dgm:pt>
    <dgm:pt modelId="{0DA6B673-15AC-4E4A-8829-D1AB9C6F0F84}" type="pres">
      <dgm:prSet presAssocID="{E244E0B8-E0DF-4EA6-8B6F-4B6AC0E18EF1}" presName="parentText" presStyleLbl="node1" presStyleIdx="4" presStyleCnt="6" custScaleX="75972">
        <dgm:presLayoutVars>
          <dgm:chMax val="1"/>
          <dgm:bulletEnabled val="1"/>
        </dgm:presLayoutVars>
      </dgm:prSet>
      <dgm:spPr/>
    </dgm:pt>
    <dgm:pt modelId="{0A66E346-E327-4EDE-9B4B-674726C8A6A6}" type="pres">
      <dgm:prSet presAssocID="{E244E0B8-E0DF-4EA6-8B6F-4B6AC0E18EF1}" presName="descendantText" presStyleLbl="alignAccFollowNode1" presStyleIdx="4" presStyleCnt="6">
        <dgm:presLayoutVars>
          <dgm:bulletEnabled val="1"/>
        </dgm:presLayoutVars>
      </dgm:prSet>
      <dgm:spPr/>
    </dgm:pt>
    <dgm:pt modelId="{69DF68AB-25D7-42DF-B20E-E85F74738CB4}" type="pres">
      <dgm:prSet presAssocID="{BF79EBB7-7324-40B6-85FD-CCE5BBCCE97F}" presName="sp" presStyleCnt="0"/>
      <dgm:spPr/>
    </dgm:pt>
    <dgm:pt modelId="{4F698696-10CF-4C9B-98E9-0269E698B9B9}" type="pres">
      <dgm:prSet presAssocID="{489A1854-B11B-4DAE-8CF3-41D82FA2A32C}" presName="linNode" presStyleCnt="0"/>
      <dgm:spPr/>
    </dgm:pt>
    <dgm:pt modelId="{C32E048E-F7D2-400E-8A73-6B5B81FA59CB}" type="pres">
      <dgm:prSet presAssocID="{489A1854-B11B-4DAE-8CF3-41D82FA2A32C}" presName="parentText" presStyleLbl="node1" presStyleIdx="5" presStyleCnt="6" custScaleX="75972">
        <dgm:presLayoutVars>
          <dgm:chMax val="1"/>
          <dgm:bulletEnabled val="1"/>
        </dgm:presLayoutVars>
      </dgm:prSet>
      <dgm:spPr/>
    </dgm:pt>
    <dgm:pt modelId="{945B538C-6DD6-490A-A4B7-435FA2E5622E}" type="pres">
      <dgm:prSet presAssocID="{489A1854-B11B-4DAE-8CF3-41D82FA2A32C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CCFF040F-E8EB-4497-88BF-060D8845FC14}" type="presOf" srcId="{66930F76-E02C-466E-8EFB-9143DF59F792}" destId="{3978641B-7C09-438C-8130-A99D7825B9A8}" srcOrd="0" destOrd="0" presId="urn:microsoft.com/office/officeart/2005/8/layout/vList5"/>
    <dgm:cxn modelId="{BA855111-7073-4B3D-82FB-4DFC44B85DC6}" type="presOf" srcId="{BACC6E06-8AA7-4DF2-A476-D2EA4AA881CD}" destId="{0A66E346-E327-4EDE-9B4B-674726C8A6A6}" srcOrd="0" destOrd="0" presId="urn:microsoft.com/office/officeart/2005/8/layout/vList5"/>
    <dgm:cxn modelId="{DCE83318-E3F0-412B-880F-5A8937B217C5}" srcId="{56C8C985-E9B9-497F-9215-4C016820F429}" destId="{5990773A-7977-45A0-9A3F-4C109BE614F8}" srcOrd="2" destOrd="0" parTransId="{4B8F0AB6-E17A-4958-BC34-04C1F7EA161F}" sibTransId="{175FB98F-CEF4-4DBF-BF0D-B18D2696A9AA}"/>
    <dgm:cxn modelId="{3AE73927-79AB-48BA-A1BF-23655EC35645}" srcId="{5990773A-7977-45A0-9A3F-4C109BE614F8}" destId="{5762DA2F-6282-46BF-94D3-062C3A0B9C90}" srcOrd="1" destOrd="0" parTransId="{9E51A095-5263-4567-9DBB-C906E3E59483}" sibTransId="{241F209D-0833-40B7-9430-EC3FC3BD5656}"/>
    <dgm:cxn modelId="{A1FF3F2B-0283-4FE7-BE3E-9CABECAB113C}" srcId="{56C8C985-E9B9-497F-9215-4C016820F429}" destId="{B9D65AE5-6366-4F50-99B8-DE9ABB18D697}" srcOrd="0" destOrd="0" parTransId="{C9EFB92B-7D00-4A35-91D2-A39DAA3509C7}" sibTransId="{9FA29159-5C15-4C83-94B3-C837D78F37F5}"/>
    <dgm:cxn modelId="{32B2022F-996B-48B5-88C7-5F01F42BDB8C}" type="presOf" srcId="{44D8E198-63B5-4179-9365-9BC476A9AB4A}" destId="{0A66E346-E327-4EDE-9B4B-674726C8A6A6}" srcOrd="0" destOrd="1" presId="urn:microsoft.com/office/officeart/2005/8/layout/vList5"/>
    <dgm:cxn modelId="{20723331-7CF4-44B5-B2FA-DEF077178682}" type="presOf" srcId="{489A1854-B11B-4DAE-8CF3-41D82FA2A32C}" destId="{C32E048E-F7D2-400E-8A73-6B5B81FA59CB}" srcOrd="0" destOrd="0" presId="urn:microsoft.com/office/officeart/2005/8/layout/vList5"/>
    <dgm:cxn modelId="{C29E783A-823F-4F8B-9A4C-309565FB576E}" srcId="{56C8C985-E9B9-497F-9215-4C016820F429}" destId="{E244E0B8-E0DF-4EA6-8B6F-4B6AC0E18EF1}" srcOrd="4" destOrd="0" parTransId="{947A9F2B-3CC0-4F23-8AE9-431D40F0164E}" sibTransId="{BF79EBB7-7324-40B6-85FD-CCE5BBCCE97F}"/>
    <dgm:cxn modelId="{5D400666-330A-4046-999C-3F77D2F4C7BA}" type="presOf" srcId="{E244E0B8-E0DF-4EA6-8B6F-4B6AC0E18EF1}" destId="{0DA6B673-15AC-4E4A-8829-D1AB9C6F0F84}" srcOrd="0" destOrd="0" presId="urn:microsoft.com/office/officeart/2005/8/layout/vList5"/>
    <dgm:cxn modelId="{29487A46-5E17-4FE7-84BC-0830CCEAC8FA}" srcId="{B9D65AE5-6366-4F50-99B8-DE9ABB18D697}" destId="{5C8DFAF7-9238-4DC1-A325-6E842ACA58F3}" srcOrd="0" destOrd="0" parTransId="{7995D236-04C6-439F-8464-4FB870D65A41}" sibTransId="{14F3C856-D433-40DB-89C1-7524CE1B763D}"/>
    <dgm:cxn modelId="{FAECBB66-69AC-43C4-8BE8-2AAD759F651B}" srcId="{E244E0B8-E0DF-4EA6-8B6F-4B6AC0E18EF1}" destId="{BACC6E06-8AA7-4DF2-A476-D2EA4AA881CD}" srcOrd="0" destOrd="0" parTransId="{8CC2B21B-DDDD-4C06-9605-311495A78106}" sibTransId="{3C633AFD-29C7-41FE-AEE5-C713DFB3BD77}"/>
    <dgm:cxn modelId="{3E382B6E-8C49-4A98-AA7E-790CD518FDB4}" type="presOf" srcId="{B73F9A01-CF31-49FA-B377-9971047888E6}" destId="{B1899FCA-2DE9-47FA-AAEB-75FCA90E17FF}" srcOrd="0" destOrd="0" presId="urn:microsoft.com/office/officeart/2005/8/layout/vList5"/>
    <dgm:cxn modelId="{FDC4AD71-1551-453B-9FE9-0129CFA12A55}" type="presOf" srcId="{5C8DFAF7-9238-4DC1-A325-6E842ACA58F3}" destId="{4ED9FA2F-860B-4FD0-B87D-23306C291D12}" srcOrd="0" destOrd="0" presId="urn:microsoft.com/office/officeart/2005/8/layout/vList5"/>
    <dgm:cxn modelId="{AA103D84-8C55-4BF2-8E27-F37D4BD8AF1F}" srcId="{AB8C8CC1-BEF4-4D38-BCBD-569A300980BC}" destId="{617EF522-F75F-4EE1-8F68-64BE33EBDBAF}" srcOrd="0" destOrd="0" parTransId="{D80B1DB2-A15C-4B33-A746-B181BC4B75C2}" sibTransId="{B8A76D27-1A81-4EF0-9874-69D5B80F2893}"/>
    <dgm:cxn modelId="{631A63A1-4AD8-4FF3-896C-463BCB7EA8E5}" type="presOf" srcId="{C421F18A-582C-4550-B385-1A3AAD74ACB2}" destId="{85C4C178-27BA-495D-B112-09E6EB3E6AF9}" srcOrd="0" destOrd="0" presId="urn:microsoft.com/office/officeart/2005/8/layout/vList5"/>
    <dgm:cxn modelId="{BB8153A3-55BD-4388-A6F9-2C16D6578281}" type="presOf" srcId="{5990773A-7977-45A0-9A3F-4C109BE614F8}" destId="{50E12DD1-7129-457D-8328-6A032260E8CF}" srcOrd="0" destOrd="0" presId="urn:microsoft.com/office/officeart/2005/8/layout/vList5"/>
    <dgm:cxn modelId="{4F6DA2A3-1AC4-409C-9DFD-65CAE8FD3518}" srcId="{E244E0B8-E0DF-4EA6-8B6F-4B6AC0E18EF1}" destId="{44D8E198-63B5-4179-9365-9BC476A9AB4A}" srcOrd="1" destOrd="0" parTransId="{D886ADFA-B077-4165-99F3-22B3AE893B04}" sibTransId="{E820CE72-D9F2-4702-A892-C8C082425C3B}"/>
    <dgm:cxn modelId="{313188B2-31F8-447F-B4E5-4A49B32FA027}" type="presOf" srcId="{ABE40AC3-5081-4CCC-A711-9BC8108A4374}" destId="{945B538C-6DD6-490A-A4B7-435FA2E5622E}" srcOrd="0" destOrd="0" presId="urn:microsoft.com/office/officeart/2005/8/layout/vList5"/>
    <dgm:cxn modelId="{CB0B93BA-DAFF-4C9F-A4A4-AC5ACE24EDD6}" srcId="{56C8C985-E9B9-497F-9215-4C016820F429}" destId="{66930F76-E02C-466E-8EFB-9143DF59F792}" srcOrd="3" destOrd="0" parTransId="{13B154A4-0CF7-4BB2-A71B-F15BAAFEF0E2}" sibTransId="{917614E1-8256-45C5-AE58-C3EA351BD0AA}"/>
    <dgm:cxn modelId="{740085BE-8C7E-43E6-A18B-A09F13C5BB35}" type="presOf" srcId="{AB8C8CC1-BEF4-4D38-BCBD-569A300980BC}" destId="{C7F212B5-F4B6-4068-B08D-4B146C3E8F91}" srcOrd="0" destOrd="0" presId="urn:microsoft.com/office/officeart/2005/8/layout/vList5"/>
    <dgm:cxn modelId="{ADCB06C1-46AD-4035-A2C8-7452457EF380}" srcId="{56C8C985-E9B9-497F-9215-4C016820F429}" destId="{AB8C8CC1-BEF4-4D38-BCBD-569A300980BC}" srcOrd="1" destOrd="0" parTransId="{3AD92BAD-1560-4F05-8AE2-13A41F10CC2D}" sibTransId="{47DB8076-FDD8-4F4D-8AF3-BA8909D1598F}"/>
    <dgm:cxn modelId="{6CE911C3-7BBB-42E5-B324-0644303987CF}" type="presOf" srcId="{617EF522-F75F-4EE1-8F68-64BE33EBDBAF}" destId="{DF32E7E8-93A5-49D3-8D44-C7210E5D389D}" srcOrd="0" destOrd="0" presId="urn:microsoft.com/office/officeart/2005/8/layout/vList5"/>
    <dgm:cxn modelId="{D426E3D8-FE90-4FC6-A13D-19AE7F79E34D}" type="presOf" srcId="{5762DA2F-6282-46BF-94D3-062C3A0B9C90}" destId="{85C4C178-27BA-495D-B112-09E6EB3E6AF9}" srcOrd="0" destOrd="1" presId="urn:microsoft.com/office/officeart/2005/8/layout/vList5"/>
    <dgm:cxn modelId="{088215E4-0193-4514-9BE6-57C91501F08F}" srcId="{66930F76-E02C-466E-8EFB-9143DF59F792}" destId="{B73F9A01-CF31-49FA-B377-9971047888E6}" srcOrd="0" destOrd="0" parTransId="{288753D8-5CF3-45D5-B27C-942EDA0F240D}" sibTransId="{69975026-A3AD-4917-8D77-AA1A26F5E256}"/>
    <dgm:cxn modelId="{4762D6E8-6FCB-4834-8931-6BE2B8B917D0}" srcId="{56C8C985-E9B9-497F-9215-4C016820F429}" destId="{489A1854-B11B-4DAE-8CF3-41D82FA2A32C}" srcOrd="5" destOrd="0" parTransId="{E7F2C2F8-5CED-4A34-AE2C-C96CA18BB0EA}" sibTransId="{08AA916B-034F-4BB2-844D-E2AA906927EC}"/>
    <dgm:cxn modelId="{987BB8EC-F442-4A5E-8603-657C300DDB40}" srcId="{489A1854-B11B-4DAE-8CF3-41D82FA2A32C}" destId="{ABE40AC3-5081-4CCC-A711-9BC8108A4374}" srcOrd="0" destOrd="0" parTransId="{275E5CAB-5BFE-4D6C-8302-370E4E2330FF}" sibTransId="{AB845508-0BF8-4248-8DA8-C1FE12098DD7}"/>
    <dgm:cxn modelId="{FC8FA6F1-62D2-48CF-A6E4-D686A2B247A6}" type="presOf" srcId="{56C8C985-E9B9-497F-9215-4C016820F429}" destId="{52501B0F-EB0F-42EA-9995-BF974FB95899}" srcOrd="0" destOrd="0" presId="urn:microsoft.com/office/officeart/2005/8/layout/vList5"/>
    <dgm:cxn modelId="{3195EBF1-4DFF-4DEC-A3AB-04E5B8F68D5A}" type="presOf" srcId="{B9D65AE5-6366-4F50-99B8-DE9ABB18D697}" destId="{5007E4A1-5440-4A8B-91F0-E1684A486C2F}" srcOrd="0" destOrd="0" presId="urn:microsoft.com/office/officeart/2005/8/layout/vList5"/>
    <dgm:cxn modelId="{D94AA3F4-9A84-4441-ABFF-7E9B3B1637C2}" srcId="{5990773A-7977-45A0-9A3F-4C109BE614F8}" destId="{C421F18A-582C-4550-B385-1A3AAD74ACB2}" srcOrd="0" destOrd="0" parTransId="{09A43160-21FF-454E-850D-57041B11C375}" sibTransId="{E03F23CC-ECE1-441E-AE79-2137174643D6}"/>
    <dgm:cxn modelId="{64597C39-8DE3-43D1-8931-A449994666EB}" type="presParOf" srcId="{52501B0F-EB0F-42EA-9995-BF974FB95899}" destId="{A84DF36E-2015-4543-9993-4AAB93639D49}" srcOrd="0" destOrd="0" presId="urn:microsoft.com/office/officeart/2005/8/layout/vList5"/>
    <dgm:cxn modelId="{7CF1BBEB-5F67-4EDB-AF3D-04E77155A725}" type="presParOf" srcId="{A84DF36E-2015-4543-9993-4AAB93639D49}" destId="{5007E4A1-5440-4A8B-91F0-E1684A486C2F}" srcOrd="0" destOrd="0" presId="urn:microsoft.com/office/officeart/2005/8/layout/vList5"/>
    <dgm:cxn modelId="{681850AC-FC69-4600-8032-937CA73F8C73}" type="presParOf" srcId="{A84DF36E-2015-4543-9993-4AAB93639D49}" destId="{4ED9FA2F-860B-4FD0-B87D-23306C291D12}" srcOrd="1" destOrd="0" presId="urn:microsoft.com/office/officeart/2005/8/layout/vList5"/>
    <dgm:cxn modelId="{2AC6F22B-1BA8-46D6-AB92-E9368CCDA35E}" type="presParOf" srcId="{52501B0F-EB0F-42EA-9995-BF974FB95899}" destId="{17295EEB-EBE7-4CEF-905B-E7C1D0AB86E0}" srcOrd="1" destOrd="0" presId="urn:microsoft.com/office/officeart/2005/8/layout/vList5"/>
    <dgm:cxn modelId="{1BE55581-12CD-45ED-932F-DB555F213FD0}" type="presParOf" srcId="{52501B0F-EB0F-42EA-9995-BF974FB95899}" destId="{9546E757-8912-4C4A-9279-0E7CA4BB0B74}" srcOrd="2" destOrd="0" presId="urn:microsoft.com/office/officeart/2005/8/layout/vList5"/>
    <dgm:cxn modelId="{BE364808-0985-4CEC-8035-ECF1971BD90B}" type="presParOf" srcId="{9546E757-8912-4C4A-9279-0E7CA4BB0B74}" destId="{C7F212B5-F4B6-4068-B08D-4B146C3E8F91}" srcOrd="0" destOrd="0" presId="urn:microsoft.com/office/officeart/2005/8/layout/vList5"/>
    <dgm:cxn modelId="{172157AD-B1F1-47F0-8355-3D953E5082E4}" type="presParOf" srcId="{9546E757-8912-4C4A-9279-0E7CA4BB0B74}" destId="{DF32E7E8-93A5-49D3-8D44-C7210E5D389D}" srcOrd="1" destOrd="0" presId="urn:microsoft.com/office/officeart/2005/8/layout/vList5"/>
    <dgm:cxn modelId="{BEA6F513-E2DD-49E6-9675-EEF978F30E61}" type="presParOf" srcId="{52501B0F-EB0F-42EA-9995-BF974FB95899}" destId="{8454434C-2FB2-4837-85C2-66E7969108FA}" srcOrd="3" destOrd="0" presId="urn:microsoft.com/office/officeart/2005/8/layout/vList5"/>
    <dgm:cxn modelId="{F20656F9-3D6F-4157-BDD8-090C7ED429C8}" type="presParOf" srcId="{52501B0F-EB0F-42EA-9995-BF974FB95899}" destId="{0A92C566-7E7B-480A-8F60-3332E95AC679}" srcOrd="4" destOrd="0" presId="urn:microsoft.com/office/officeart/2005/8/layout/vList5"/>
    <dgm:cxn modelId="{D6611DBB-3570-4A85-AD5D-A722AC0E9934}" type="presParOf" srcId="{0A92C566-7E7B-480A-8F60-3332E95AC679}" destId="{50E12DD1-7129-457D-8328-6A032260E8CF}" srcOrd="0" destOrd="0" presId="urn:microsoft.com/office/officeart/2005/8/layout/vList5"/>
    <dgm:cxn modelId="{B1B17F08-DC10-46DA-90B7-64A3FD2446E6}" type="presParOf" srcId="{0A92C566-7E7B-480A-8F60-3332E95AC679}" destId="{85C4C178-27BA-495D-B112-09E6EB3E6AF9}" srcOrd="1" destOrd="0" presId="urn:microsoft.com/office/officeart/2005/8/layout/vList5"/>
    <dgm:cxn modelId="{CEAA4E4F-94BE-4D58-8838-4B8CEC18B4E4}" type="presParOf" srcId="{52501B0F-EB0F-42EA-9995-BF974FB95899}" destId="{BE24AA15-3CB7-4831-926C-2DE76302929C}" srcOrd="5" destOrd="0" presId="urn:microsoft.com/office/officeart/2005/8/layout/vList5"/>
    <dgm:cxn modelId="{B1D566DC-5C6B-4F25-80F4-84B4BA1E4E6D}" type="presParOf" srcId="{52501B0F-EB0F-42EA-9995-BF974FB95899}" destId="{19C373B8-38CE-43C2-8DE6-C112ABB55FF4}" srcOrd="6" destOrd="0" presId="urn:microsoft.com/office/officeart/2005/8/layout/vList5"/>
    <dgm:cxn modelId="{2B55161A-D916-4A72-889D-3562526F5282}" type="presParOf" srcId="{19C373B8-38CE-43C2-8DE6-C112ABB55FF4}" destId="{3978641B-7C09-438C-8130-A99D7825B9A8}" srcOrd="0" destOrd="0" presId="urn:microsoft.com/office/officeart/2005/8/layout/vList5"/>
    <dgm:cxn modelId="{345369B6-ACCA-4818-8ABE-B3A89E7C9171}" type="presParOf" srcId="{19C373B8-38CE-43C2-8DE6-C112ABB55FF4}" destId="{B1899FCA-2DE9-47FA-AAEB-75FCA90E17FF}" srcOrd="1" destOrd="0" presId="urn:microsoft.com/office/officeart/2005/8/layout/vList5"/>
    <dgm:cxn modelId="{794729A0-E3AF-4D0E-AB7A-442A7BFF7352}" type="presParOf" srcId="{52501B0F-EB0F-42EA-9995-BF974FB95899}" destId="{0070CFC1-BFAE-4E72-A7C5-43E3EF8C6DCB}" srcOrd="7" destOrd="0" presId="urn:microsoft.com/office/officeart/2005/8/layout/vList5"/>
    <dgm:cxn modelId="{ED87AE55-4C34-4570-B51F-D8C280B07B41}" type="presParOf" srcId="{52501B0F-EB0F-42EA-9995-BF974FB95899}" destId="{CAC53E73-872A-43B0-9AC0-A22375CEBDAB}" srcOrd="8" destOrd="0" presId="urn:microsoft.com/office/officeart/2005/8/layout/vList5"/>
    <dgm:cxn modelId="{56D1C575-EDF5-4AE8-8EDE-CCC8524D3612}" type="presParOf" srcId="{CAC53E73-872A-43B0-9AC0-A22375CEBDAB}" destId="{0DA6B673-15AC-4E4A-8829-D1AB9C6F0F84}" srcOrd="0" destOrd="0" presId="urn:microsoft.com/office/officeart/2005/8/layout/vList5"/>
    <dgm:cxn modelId="{72E517E2-73C2-4CF7-9A0F-CB0BDA9B31E3}" type="presParOf" srcId="{CAC53E73-872A-43B0-9AC0-A22375CEBDAB}" destId="{0A66E346-E327-4EDE-9B4B-674726C8A6A6}" srcOrd="1" destOrd="0" presId="urn:microsoft.com/office/officeart/2005/8/layout/vList5"/>
    <dgm:cxn modelId="{C045AC79-2DCA-4FF6-9A62-79108754E316}" type="presParOf" srcId="{52501B0F-EB0F-42EA-9995-BF974FB95899}" destId="{69DF68AB-25D7-42DF-B20E-E85F74738CB4}" srcOrd="9" destOrd="0" presId="urn:microsoft.com/office/officeart/2005/8/layout/vList5"/>
    <dgm:cxn modelId="{21E0A9BB-9A02-4891-9B7A-6F23DA912D86}" type="presParOf" srcId="{52501B0F-EB0F-42EA-9995-BF974FB95899}" destId="{4F698696-10CF-4C9B-98E9-0269E698B9B9}" srcOrd="10" destOrd="0" presId="urn:microsoft.com/office/officeart/2005/8/layout/vList5"/>
    <dgm:cxn modelId="{4F74C9AC-EB9E-4A2F-B465-194E2E65A5E4}" type="presParOf" srcId="{4F698696-10CF-4C9B-98E9-0269E698B9B9}" destId="{C32E048E-F7D2-400E-8A73-6B5B81FA59CB}" srcOrd="0" destOrd="0" presId="urn:microsoft.com/office/officeart/2005/8/layout/vList5"/>
    <dgm:cxn modelId="{591A5980-3899-42EC-9F95-B98DC3FFDAB8}" type="presParOf" srcId="{4F698696-10CF-4C9B-98E9-0269E698B9B9}" destId="{945B538C-6DD6-490A-A4B7-435FA2E5622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C8C985-E9B9-497F-9215-4C016820F42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9D65AE5-6366-4F50-99B8-DE9ABB18D697}">
      <dgm:prSet phldrT="[Texto]"/>
      <dgm:spPr/>
      <dgm:t>
        <a:bodyPr/>
        <a:lstStyle/>
        <a:p>
          <a:r>
            <a:rPr lang="pt-BR" dirty="0"/>
            <a:t>Identificação evento</a:t>
          </a:r>
        </a:p>
      </dgm:t>
    </dgm:pt>
    <dgm:pt modelId="{C9EFB92B-7D00-4A35-91D2-A39DAA3509C7}" type="parTrans" cxnId="{A1FF3F2B-0283-4FE7-BE3E-9CABECAB113C}">
      <dgm:prSet/>
      <dgm:spPr/>
      <dgm:t>
        <a:bodyPr/>
        <a:lstStyle/>
        <a:p>
          <a:endParaRPr lang="pt-BR"/>
        </a:p>
      </dgm:t>
    </dgm:pt>
    <dgm:pt modelId="{9FA29159-5C15-4C83-94B3-C837D78F37F5}" type="sibTrans" cxnId="{A1FF3F2B-0283-4FE7-BE3E-9CABECAB113C}">
      <dgm:prSet/>
      <dgm:spPr/>
      <dgm:t>
        <a:bodyPr/>
        <a:lstStyle/>
        <a:p>
          <a:endParaRPr lang="pt-BR"/>
        </a:p>
      </dgm:t>
    </dgm:pt>
    <dgm:pt modelId="{5C8DFAF7-9238-4DC1-A325-6E842ACA58F3}">
      <dgm:prSet phldrT="[Texto]" custT="1"/>
      <dgm:spPr/>
      <dgm:t>
        <a:bodyPr/>
        <a:lstStyle/>
        <a:p>
          <a:r>
            <a:rPr lang="pt-BR" sz="1600" dirty="0"/>
            <a:t>Mensal: mês/ano</a:t>
          </a:r>
        </a:p>
      </dgm:t>
    </dgm:pt>
    <dgm:pt modelId="{7995D236-04C6-439F-8464-4FB870D65A41}" type="parTrans" cxnId="{29487A46-5E17-4FE7-84BC-0830CCEAC8FA}">
      <dgm:prSet/>
      <dgm:spPr/>
      <dgm:t>
        <a:bodyPr/>
        <a:lstStyle/>
        <a:p>
          <a:endParaRPr lang="pt-BR"/>
        </a:p>
      </dgm:t>
    </dgm:pt>
    <dgm:pt modelId="{14F3C856-D433-40DB-89C1-7524CE1B763D}" type="sibTrans" cxnId="{29487A46-5E17-4FE7-84BC-0830CCEAC8FA}">
      <dgm:prSet/>
      <dgm:spPr/>
      <dgm:t>
        <a:bodyPr/>
        <a:lstStyle/>
        <a:p>
          <a:endParaRPr lang="pt-BR"/>
        </a:p>
      </dgm:t>
    </dgm:pt>
    <dgm:pt modelId="{AB8C8CC1-BEF4-4D38-BCBD-569A300980BC}">
      <dgm:prSet phldrT="[Texto]"/>
      <dgm:spPr/>
      <dgm:t>
        <a:bodyPr/>
        <a:lstStyle/>
        <a:p>
          <a:r>
            <a:rPr lang="pt-BR" dirty="0"/>
            <a:t>Identificação empregador</a:t>
          </a:r>
        </a:p>
      </dgm:t>
    </dgm:pt>
    <dgm:pt modelId="{3AD92BAD-1560-4F05-8AE2-13A41F10CC2D}" type="parTrans" cxnId="{ADCB06C1-46AD-4035-A2C8-7452457EF380}">
      <dgm:prSet/>
      <dgm:spPr/>
      <dgm:t>
        <a:bodyPr/>
        <a:lstStyle/>
        <a:p>
          <a:endParaRPr lang="pt-BR"/>
        </a:p>
      </dgm:t>
    </dgm:pt>
    <dgm:pt modelId="{47DB8076-FDD8-4F4D-8AF3-BA8909D1598F}" type="sibTrans" cxnId="{ADCB06C1-46AD-4035-A2C8-7452457EF380}">
      <dgm:prSet/>
      <dgm:spPr/>
      <dgm:t>
        <a:bodyPr/>
        <a:lstStyle/>
        <a:p>
          <a:endParaRPr lang="pt-BR"/>
        </a:p>
      </dgm:t>
    </dgm:pt>
    <dgm:pt modelId="{617EF522-F75F-4EE1-8F68-64BE33EBDBAF}">
      <dgm:prSet phldrT="[Texto]" custT="1"/>
      <dgm:spPr/>
      <dgm:t>
        <a:bodyPr/>
        <a:lstStyle/>
        <a:p>
          <a:r>
            <a:rPr lang="pt-BR" sz="1600" dirty="0"/>
            <a:t>CNPJ do empregador e do estabelecimento</a:t>
          </a:r>
        </a:p>
      </dgm:t>
    </dgm:pt>
    <dgm:pt modelId="{D80B1DB2-A15C-4B33-A746-B181BC4B75C2}" type="parTrans" cxnId="{AA103D84-8C55-4BF2-8E27-F37D4BD8AF1F}">
      <dgm:prSet/>
      <dgm:spPr/>
      <dgm:t>
        <a:bodyPr/>
        <a:lstStyle/>
        <a:p>
          <a:endParaRPr lang="pt-BR"/>
        </a:p>
      </dgm:t>
    </dgm:pt>
    <dgm:pt modelId="{B8A76D27-1A81-4EF0-9874-69D5B80F2893}" type="sibTrans" cxnId="{AA103D84-8C55-4BF2-8E27-F37D4BD8AF1F}">
      <dgm:prSet/>
      <dgm:spPr/>
      <dgm:t>
        <a:bodyPr/>
        <a:lstStyle/>
        <a:p>
          <a:endParaRPr lang="pt-BR"/>
        </a:p>
      </dgm:t>
    </dgm:pt>
    <dgm:pt modelId="{5990773A-7977-45A0-9A3F-4C109BE614F8}">
      <dgm:prSet phldrT="[Texto]"/>
      <dgm:spPr/>
      <dgm:t>
        <a:bodyPr/>
        <a:lstStyle/>
        <a:p>
          <a:r>
            <a:rPr lang="pt-BR" dirty="0"/>
            <a:t>Identificação beneficiário do pagamento</a:t>
          </a:r>
        </a:p>
      </dgm:t>
    </dgm:pt>
    <dgm:pt modelId="{4B8F0AB6-E17A-4958-BC34-04C1F7EA161F}" type="parTrans" cxnId="{DCE83318-E3F0-412B-880F-5A8937B217C5}">
      <dgm:prSet/>
      <dgm:spPr/>
      <dgm:t>
        <a:bodyPr/>
        <a:lstStyle/>
        <a:p>
          <a:endParaRPr lang="pt-BR"/>
        </a:p>
      </dgm:t>
    </dgm:pt>
    <dgm:pt modelId="{175FB98F-CEF4-4DBF-BF0D-B18D2696A9AA}" type="sibTrans" cxnId="{DCE83318-E3F0-412B-880F-5A8937B217C5}">
      <dgm:prSet/>
      <dgm:spPr/>
      <dgm:t>
        <a:bodyPr/>
        <a:lstStyle/>
        <a:p>
          <a:endParaRPr lang="pt-BR"/>
        </a:p>
      </dgm:t>
    </dgm:pt>
    <dgm:pt modelId="{C421F18A-582C-4550-B385-1A3AAD74ACB2}">
      <dgm:prSet phldrT="[Tex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dirty="0"/>
            <a:t> CPF do beneficiário; </a:t>
          </a:r>
        </a:p>
      </dgm:t>
    </dgm:pt>
    <dgm:pt modelId="{09A43160-21FF-454E-850D-57041B11C375}" type="parTrans" cxnId="{D94AA3F4-9A84-4441-ABFF-7E9B3B1637C2}">
      <dgm:prSet/>
      <dgm:spPr/>
      <dgm:t>
        <a:bodyPr/>
        <a:lstStyle/>
        <a:p>
          <a:endParaRPr lang="pt-BR"/>
        </a:p>
      </dgm:t>
    </dgm:pt>
    <dgm:pt modelId="{E03F23CC-ECE1-441E-AE79-2137174643D6}" type="sibTrans" cxnId="{D94AA3F4-9A84-4441-ABFF-7E9B3B1637C2}">
      <dgm:prSet/>
      <dgm:spPr/>
      <dgm:t>
        <a:bodyPr/>
        <a:lstStyle/>
        <a:p>
          <a:endParaRPr lang="pt-BR"/>
        </a:p>
      </dgm:t>
    </dgm:pt>
    <dgm:pt modelId="{66930F76-E02C-466E-8EFB-9143DF59F792}">
      <dgm:prSet phldrT="[Texto]"/>
      <dgm:spPr/>
      <dgm:t>
        <a:bodyPr/>
        <a:lstStyle/>
        <a:p>
          <a:r>
            <a:rPr lang="pt-BR" dirty="0"/>
            <a:t>Identificação pagamento</a:t>
          </a:r>
        </a:p>
      </dgm:t>
    </dgm:pt>
    <dgm:pt modelId="{13B154A4-0CF7-4BB2-A71B-F15BAAFEF0E2}" type="parTrans" cxnId="{CB0B93BA-DAFF-4C9F-A4A4-AC5ACE24EDD6}">
      <dgm:prSet/>
      <dgm:spPr/>
      <dgm:t>
        <a:bodyPr/>
        <a:lstStyle/>
        <a:p>
          <a:endParaRPr lang="pt-BR"/>
        </a:p>
      </dgm:t>
    </dgm:pt>
    <dgm:pt modelId="{917614E1-8256-45C5-AE58-C3EA351BD0AA}" type="sibTrans" cxnId="{CB0B93BA-DAFF-4C9F-A4A4-AC5ACE24EDD6}">
      <dgm:prSet/>
      <dgm:spPr/>
      <dgm:t>
        <a:bodyPr/>
        <a:lstStyle/>
        <a:p>
          <a:endParaRPr lang="pt-BR"/>
        </a:p>
      </dgm:t>
    </dgm:pt>
    <dgm:pt modelId="{B73F9A01-CF31-49FA-B377-9971047888E6}">
      <dgm:prSet phldrT="[Texto]" custT="1"/>
      <dgm:spPr/>
      <dgm:t>
        <a:bodyPr/>
        <a:lstStyle/>
        <a:p>
          <a:r>
            <a:rPr lang="pt-BR" sz="1600" dirty="0"/>
            <a:t>Data; nº do demonstrativo (qual folha está sendo paga); se pagamento é total ou parcial; </a:t>
          </a:r>
        </a:p>
      </dgm:t>
    </dgm:pt>
    <dgm:pt modelId="{288753D8-5CF3-45D5-B27C-942EDA0F240D}" type="parTrans" cxnId="{088215E4-0193-4514-9BE6-57C91501F08F}">
      <dgm:prSet/>
      <dgm:spPr/>
      <dgm:t>
        <a:bodyPr/>
        <a:lstStyle/>
        <a:p>
          <a:endParaRPr lang="pt-BR"/>
        </a:p>
      </dgm:t>
    </dgm:pt>
    <dgm:pt modelId="{69975026-A3AD-4917-8D77-AA1A26F5E256}" type="sibTrans" cxnId="{088215E4-0193-4514-9BE6-57C91501F08F}">
      <dgm:prSet/>
      <dgm:spPr/>
      <dgm:t>
        <a:bodyPr/>
        <a:lstStyle/>
        <a:p>
          <a:endParaRPr lang="pt-BR"/>
        </a:p>
      </dgm:t>
    </dgm:pt>
    <dgm:pt modelId="{E244E0B8-E0DF-4EA6-8B6F-4B6AC0E18EF1}">
      <dgm:prSet phldrT="[Texto]"/>
      <dgm:spPr/>
      <dgm:t>
        <a:bodyPr/>
        <a:lstStyle/>
        <a:p>
          <a:r>
            <a:rPr lang="pt-BR" dirty="0"/>
            <a:t>Detalhamento do pagamento</a:t>
          </a:r>
        </a:p>
      </dgm:t>
    </dgm:pt>
    <dgm:pt modelId="{947A9F2B-3CC0-4F23-8AE9-431D40F0164E}" type="parTrans" cxnId="{C29E783A-823F-4F8B-9A4C-309565FB576E}">
      <dgm:prSet/>
      <dgm:spPr/>
      <dgm:t>
        <a:bodyPr/>
        <a:lstStyle/>
        <a:p>
          <a:endParaRPr lang="pt-BR"/>
        </a:p>
      </dgm:t>
    </dgm:pt>
    <dgm:pt modelId="{BF79EBB7-7324-40B6-85FD-CCE5BBCCE97F}" type="sibTrans" cxnId="{C29E783A-823F-4F8B-9A4C-309565FB576E}">
      <dgm:prSet/>
      <dgm:spPr/>
      <dgm:t>
        <a:bodyPr/>
        <a:lstStyle/>
        <a:p>
          <a:endParaRPr lang="pt-BR"/>
        </a:p>
      </dgm:t>
    </dgm:pt>
    <dgm:pt modelId="{489A1854-B11B-4DAE-8CF3-41D82FA2A32C}">
      <dgm:prSet phldrT="[Texto]"/>
      <dgm:spPr/>
      <dgm:t>
        <a:bodyPr/>
        <a:lstStyle/>
        <a:p>
          <a:r>
            <a:rPr lang="pt-BR" dirty="0"/>
            <a:t>Detalhamento de pagamento de benefícios </a:t>
          </a:r>
        </a:p>
      </dgm:t>
    </dgm:pt>
    <dgm:pt modelId="{E7F2C2F8-5CED-4A34-AE2C-C96CA18BB0EA}" type="parTrans" cxnId="{4762D6E8-6FCB-4834-8931-6BE2B8B917D0}">
      <dgm:prSet/>
      <dgm:spPr/>
      <dgm:t>
        <a:bodyPr/>
        <a:lstStyle/>
        <a:p>
          <a:endParaRPr lang="pt-BR"/>
        </a:p>
      </dgm:t>
    </dgm:pt>
    <dgm:pt modelId="{08AA916B-034F-4BB2-844D-E2AA906927EC}" type="sibTrans" cxnId="{4762D6E8-6FCB-4834-8931-6BE2B8B917D0}">
      <dgm:prSet/>
      <dgm:spPr/>
      <dgm:t>
        <a:bodyPr/>
        <a:lstStyle/>
        <a:p>
          <a:endParaRPr lang="pt-BR"/>
        </a:p>
      </dgm:t>
    </dgm:pt>
    <dgm:pt modelId="{BACC6E06-8AA7-4DF2-A476-D2EA4AA881CD}">
      <dgm:prSet phldrT="[Texto]" custT="1"/>
      <dgm:spPr/>
      <dgm:t>
        <a:bodyPr/>
        <a:lstStyle/>
        <a:p>
          <a:pPr marL="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dirty="0"/>
            <a:t> Competência da folha de pagamento</a:t>
          </a:r>
        </a:p>
      </dgm:t>
    </dgm:pt>
    <dgm:pt modelId="{8CC2B21B-DDDD-4C06-9605-311495A78106}" type="parTrans" cxnId="{FAECBB66-69AC-43C4-8BE8-2AAD759F651B}">
      <dgm:prSet/>
      <dgm:spPr/>
      <dgm:t>
        <a:bodyPr/>
        <a:lstStyle/>
        <a:p>
          <a:endParaRPr lang="pt-BR"/>
        </a:p>
      </dgm:t>
    </dgm:pt>
    <dgm:pt modelId="{3C633AFD-29C7-41FE-AEE5-C713DFB3BD77}" type="sibTrans" cxnId="{FAECBB66-69AC-43C4-8BE8-2AAD759F651B}">
      <dgm:prSet/>
      <dgm:spPr/>
      <dgm:t>
        <a:bodyPr/>
        <a:lstStyle/>
        <a:p>
          <a:endParaRPr lang="pt-BR"/>
        </a:p>
      </dgm:t>
    </dgm:pt>
    <dgm:pt modelId="{ABE40AC3-5081-4CCC-A711-9BC8108A4374}">
      <dgm:prSet phldrT="[Texto]" custT="1"/>
      <dgm:spPr/>
      <dgm:t>
        <a:bodyPr/>
        <a:lstStyle/>
        <a:p>
          <a:r>
            <a:rPr lang="pt-BR" sz="1600" dirty="0"/>
            <a:t>Idem anteriores</a:t>
          </a:r>
        </a:p>
      </dgm:t>
    </dgm:pt>
    <dgm:pt modelId="{275E5CAB-5BFE-4D6C-8302-370E4E2330FF}" type="parTrans" cxnId="{987BB8EC-F442-4A5E-8603-657C300DDB40}">
      <dgm:prSet/>
      <dgm:spPr/>
      <dgm:t>
        <a:bodyPr/>
        <a:lstStyle/>
        <a:p>
          <a:endParaRPr lang="pt-BR"/>
        </a:p>
      </dgm:t>
    </dgm:pt>
    <dgm:pt modelId="{AB845508-0BF8-4248-8DA8-C1FE12098DD7}" type="sibTrans" cxnId="{987BB8EC-F442-4A5E-8603-657C300DDB40}">
      <dgm:prSet/>
      <dgm:spPr/>
      <dgm:t>
        <a:bodyPr/>
        <a:lstStyle/>
        <a:p>
          <a:endParaRPr lang="pt-BR"/>
        </a:p>
      </dgm:t>
    </dgm:pt>
    <dgm:pt modelId="{17B2007B-1F28-4999-A01B-FCEC70BF434D}">
      <dgm:prSet phldrT="[Texto]" custT="1"/>
      <dgm:spPr/>
      <dgm:t>
        <a:bodyPr/>
        <a:lstStyle/>
        <a:p>
          <a:pPr marL="0" lvl="1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dirty="0"/>
            <a:t> Valor liquido pago; informar rubricas de descontos de IRPF e pensão alimentícia</a:t>
          </a:r>
        </a:p>
      </dgm:t>
    </dgm:pt>
    <dgm:pt modelId="{7F0FFE93-FECA-4A86-A85B-35D367D1CE21}" type="parTrans" cxnId="{9CA970A8-CAFC-4195-A483-5E02BA377AE3}">
      <dgm:prSet/>
      <dgm:spPr/>
      <dgm:t>
        <a:bodyPr/>
        <a:lstStyle/>
        <a:p>
          <a:endParaRPr lang="pt-BR"/>
        </a:p>
      </dgm:t>
    </dgm:pt>
    <dgm:pt modelId="{E4CF9E84-0FA1-4550-8D14-93A998A7AD2C}" type="sibTrans" cxnId="{9CA970A8-CAFC-4195-A483-5E02BA377AE3}">
      <dgm:prSet/>
      <dgm:spPr/>
      <dgm:t>
        <a:bodyPr/>
        <a:lstStyle/>
        <a:p>
          <a:endParaRPr lang="pt-BR"/>
        </a:p>
      </dgm:t>
    </dgm:pt>
    <dgm:pt modelId="{52501B0F-EB0F-42EA-9995-BF974FB95899}" type="pres">
      <dgm:prSet presAssocID="{56C8C985-E9B9-497F-9215-4C016820F429}" presName="Name0" presStyleCnt="0">
        <dgm:presLayoutVars>
          <dgm:dir/>
          <dgm:animLvl val="lvl"/>
          <dgm:resizeHandles val="exact"/>
        </dgm:presLayoutVars>
      </dgm:prSet>
      <dgm:spPr/>
    </dgm:pt>
    <dgm:pt modelId="{A84DF36E-2015-4543-9993-4AAB93639D49}" type="pres">
      <dgm:prSet presAssocID="{B9D65AE5-6366-4F50-99B8-DE9ABB18D697}" presName="linNode" presStyleCnt="0"/>
      <dgm:spPr/>
    </dgm:pt>
    <dgm:pt modelId="{5007E4A1-5440-4A8B-91F0-E1684A486C2F}" type="pres">
      <dgm:prSet presAssocID="{B9D65AE5-6366-4F50-99B8-DE9ABB18D697}" presName="parentText" presStyleLbl="node1" presStyleIdx="0" presStyleCnt="6" custScaleX="75972">
        <dgm:presLayoutVars>
          <dgm:chMax val="1"/>
          <dgm:bulletEnabled val="1"/>
        </dgm:presLayoutVars>
      </dgm:prSet>
      <dgm:spPr/>
    </dgm:pt>
    <dgm:pt modelId="{4ED9FA2F-860B-4FD0-B87D-23306C291D12}" type="pres">
      <dgm:prSet presAssocID="{B9D65AE5-6366-4F50-99B8-DE9ABB18D697}" presName="descendantText" presStyleLbl="alignAccFollowNode1" presStyleIdx="0" presStyleCnt="6">
        <dgm:presLayoutVars>
          <dgm:bulletEnabled val="1"/>
        </dgm:presLayoutVars>
      </dgm:prSet>
      <dgm:spPr/>
    </dgm:pt>
    <dgm:pt modelId="{17295EEB-EBE7-4CEF-905B-E7C1D0AB86E0}" type="pres">
      <dgm:prSet presAssocID="{9FA29159-5C15-4C83-94B3-C837D78F37F5}" presName="sp" presStyleCnt="0"/>
      <dgm:spPr/>
    </dgm:pt>
    <dgm:pt modelId="{9546E757-8912-4C4A-9279-0E7CA4BB0B74}" type="pres">
      <dgm:prSet presAssocID="{AB8C8CC1-BEF4-4D38-BCBD-569A300980BC}" presName="linNode" presStyleCnt="0"/>
      <dgm:spPr/>
    </dgm:pt>
    <dgm:pt modelId="{C7F212B5-F4B6-4068-B08D-4B146C3E8F91}" type="pres">
      <dgm:prSet presAssocID="{AB8C8CC1-BEF4-4D38-BCBD-569A300980BC}" presName="parentText" presStyleLbl="node1" presStyleIdx="1" presStyleCnt="6" custScaleX="76995">
        <dgm:presLayoutVars>
          <dgm:chMax val="1"/>
          <dgm:bulletEnabled val="1"/>
        </dgm:presLayoutVars>
      </dgm:prSet>
      <dgm:spPr/>
    </dgm:pt>
    <dgm:pt modelId="{DF32E7E8-93A5-49D3-8D44-C7210E5D389D}" type="pres">
      <dgm:prSet presAssocID="{AB8C8CC1-BEF4-4D38-BCBD-569A300980BC}" presName="descendantText" presStyleLbl="alignAccFollowNode1" presStyleIdx="1" presStyleCnt="6" custLinFactNeighborX="-311" custLinFactNeighborY="-4490">
        <dgm:presLayoutVars>
          <dgm:bulletEnabled val="1"/>
        </dgm:presLayoutVars>
      </dgm:prSet>
      <dgm:spPr/>
    </dgm:pt>
    <dgm:pt modelId="{8454434C-2FB2-4837-85C2-66E7969108FA}" type="pres">
      <dgm:prSet presAssocID="{47DB8076-FDD8-4F4D-8AF3-BA8909D1598F}" presName="sp" presStyleCnt="0"/>
      <dgm:spPr/>
    </dgm:pt>
    <dgm:pt modelId="{0A92C566-7E7B-480A-8F60-3332E95AC679}" type="pres">
      <dgm:prSet presAssocID="{5990773A-7977-45A0-9A3F-4C109BE614F8}" presName="linNode" presStyleCnt="0"/>
      <dgm:spPr/>
    </dgm:pt>
    <dgm:pt modelId="{50E12DD1-7129-457D-8328-6A032260E8CF}" type="pres">
      <dgm:prSet presAssocID="{5990773A-7977-45A0-9A3F-4C109BE614F8}" presName="parentText" presStyleLbl="node1" presStyleIdx="2" presStyleCnt="6" custScaleX="75972">
        <dgm:presLayoutVars>
          <dgm:chMax val="1"/>
          <dgm:bulletEnabled val="1"/>
        </dgm:presLayoutVars>
      </dgm:prSet>
      <dgm:spPr/>
    </dgm:pt>
    <dgm:pt modelId="{85C4C178-27BA-495D-B112-09E6EB3E6AF9}" type="pres">
      <dgm:prSet presAssocID="{5990773A-7977-45A0-9A3F-4C109BE614F8}" presName="descendantText" presStyleLbl="alignAccFollowNode1" presStyleIdx="2" presStyleCnt="6">
        <dgm:presLayoutVars>
          <dgm:bulletEnabled val="1"/>
        </dgm:presLayoutVars>
      </dgm:prSet>
      <dgm:spPr/>
    </dgm:pt>
    <dgm:pt modelId="{BE24AA15-3CB7-4831-926C-2DE76302929C}" type="pres">
      <dgm:prSet presAssocID="{175FB98F-CEF4-4DBF-BF0D-B18D2696A9AA}" presName="sp" presStyleCnt="0"/>
      <dgm:spPr/>
    </dgm:pt>
    <dgm:pt modelId="{19C373B8-38CE-43C2-8DE6-C112ABB55FF4}" type="pres">
      <dgm:prSet presAssocID="{66930F76-E02C-466E-8EFB-9143DF59F792}" presName="linNode" presStyleCnt="0"/>
      <dgm:spPr/>
    </dgm:pt>
    <dgm:pt modelId="{3978641B-7C09-438C-8130-A99D7825B9A8}" type="pres">
      <dgm:prSet presAssocID="{66930F76-E02C-466E-8EFB-9143DF59F792}" presName="parentText" presStyleLbl="node1" presStyleIdx="3" presStyleCnt="6" custScaleX="75972">
        <dgm:presLayoutVars>
          <dgm:chMax val="1"/>
          <dgm:bulletEnabled val="1"/>
        </dgm:presLayoutVars>
      </dgm:prSet>
      <dgm:spPr/>
    </dgm:pt>
    <dgm:pt modelId="{B1899FCA-2DE9-47FA-AAEB-75FCA90E17FF}" type="pres">
      <dgm:prSet presAssocID="{66930F76-E02C-466E-8EFB-9143DF59F792}" presName="descendantText" presStyleLbl="alignAccFollowNode1" presStyleIdx="3" presStyleCnt="6">
        <dgm:presLayoutVars>
          <dgm:bulletEnabled val="1"/>
        </dgm:presLayoutVars>
      </dgm:prSet>
      <dgm:spPr/>
    </dgm:pt>
    <dgm:pt modelId="{0070CFC1-BFAE-4E72-A7C5-43E3EF8C6DCB}" type="pres">
      <dgm:prSet presAssocID="{917614E1-8256-45C5-AE58-C3EA351BD0AA}" presName="sp" presStyleCnt="0"/>
      <dgm:spPr/>
    </dgm:pt>
    <dgm:pt modelId="{CAC53E73-872A-43B0-9AC0-A22375CEBDAB}" type="pres">
      <dgm:prSet presAssocID="{E244E0B8-E0DF-4EA6-8B6F-4B6AC0E18EF1}" presName="linNode" presStyleCnt="0"/>
      <dgm:spPr/>
    </dgm:pt>
    <dgm:pt modelId="{0DA6B673-15AC-4E4A-8829-D1AB9C6F0F84}" type="pres">
      <dgm:prSet presAssocID="{E244E0B8-E0DF-4EA6-8B6F-4B6AC0E18EF1}" presName="parentText" presStyleLbl="node1" presStyleIdx="4" presStyleCnt="6" custScaleX="75972">
        <dgm:presLayoutVars>
          <dgm:chMax val="1"/>
          <dgm:bulletEnabled val="1"/>
        </dgm:presLayoutVars>
      </dgm:prSet>
      <dgm:spPr/>
    </dgm:pt>
    <dgm:pt modelId="{0A66E346-E327-4EDE-9B4B-674726C8A6A6}" type="pres">
      <dgm:prSet presAssocID="{E244E0B8-E0DF-4EA6-8B6F-4B6AC0E18EF1}" presName="descendantText" presStyleLbl="alignAccFollowNode1" presStyleIdx="4" presStyleCnt="6">
        <dgm:presLayoutVars>
          <dgm:bulletEnabled val="1"/>
        </dgm:presLayoutVars>
      </dgm:prSet>
      <dgm:spPr/>
    </dgm:pt>
    <dgm:pt modelId="{69DF68AB-25D7-42DF-B20E-E85F74738CB4}" type="pres">
      <dgm:prSet presAssocID="{BF79EBB7-7324-40B6-85FD-CCE5BBCCE97F}" presName="sp" presStyleCnt="0"/>
      <dgm:spPr/>
    </dgm:pt>
    <dgm:pt modelId="{4F698696-10CF-4C9B-98E9-0269E698B9B9}" type="pres">
      <dgm:prSet presAssocID="{489A1854-B11B-4DAE-8CF3-41D82FA2A32C}" presName="linNode" presStyleCnt="0"/>
      <dgm:spPr/>
    </dgm:pt>
    <dgm:pt modelId="{C32E048E-F7D2-400E-8A73-6B5B81FA59CB}" type="pres">
      <dgm:prSet presAssocID="{489A1854-B11B-4DAE-8CF3-41D82FA2A32C}" presName="parentText" presStyleLbl="node1" presStyleIdx="5" presStyleCnt="6" custScaleX="75972">
        <dgm:presLayoutVars>
          <dgm:chMax val="1"/>
          <dgm:bulletEnabled val="1"/>
        </dgm:presLayoutVars>
      </dgm:prSet>
      <dgm:spPr/>
    </dgm:pt>
    <dgm:pt modelId="{945B538C-6DD6-490A-A4B7-435FA2E5622E}" type="pres">
      <dgm:prSet presAssocID="{489A1854-B11B-4DAE-8CF3-41D82FA2A32C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DCE83318-E3F0-412B-880F-5A8937B217C5}" srcId="{56C8C985-E9B9-497F-9215-4C016820F429}" destId="{5990773A-7977-45A0-9A3F-4C109BE614F8}" srcOrd="2" destOrd="0" parTransId="{4B8F0AB6-E17A-4958-BC34-04C1F7EA161F}" sibTransId="{175FB98F-CEF4-4DBF-BF0D-B18D2696A9AA}"/>
    <dgm:cxn modelId="{A1FF3F2B-0283-4FE7-BE3E-9CABECAB113C}" srcId="{56C8C985-E9B9-497F-9215-4C016820F429}" destId="{B9D65AE5-6366-4F50-99B8-DE9ABB18D697}" srcOrd="0" destOrd="0" parTransId="{C9EFB92B-7D00-4A35-91D2-A39DAA3509C7}" sibTransId="{9FA29159-5C15-4C83-94B3-C837D78F37F5}"/>
    <dgm:cxn modelId="{C29E783A-823F-4F8B-9A4C-309565FB576E}" srcId="{56C8C985-E9B9-497F-9215-4C016820F429}" destId="{E244E0B8-E0DF-4EA6-8B6F-4B6AC0E18EF1}" srcOrd="4" destOrd="0" parTransId="{947A9F2B-3CC0-4F23-8AE9-431D40F0164E}" sibTransId="{BF79EBB7-7324-40B6-85FD-CCE5BBCCE97F}"/>
    <dgm:cxn modelId="{46C2295C-5432-4892-9958-339FF04E9B4F}" type="presOf" srcId="{B73F9A01-CF31-49FA-B377-9971047888E6}" destId="{B1899FCA-2DE9-47FA-AAEB-75FCA90E17FF}" srcOrd="0" destOrd="0" presId="urn:microsoft.com/office/officeart/2005/8/layout/vList5"/>
    <dgm:cxn modelId="{98B7D964-C7DF-4064-B2C1-2F4C164D0366}" type="presOf" srcId="{ABE40AC3-5081-4CCC-A711-9BC8108A4374}" destId="{945B538C-6DD6-490A-A4B7-435FA2E5622E}" srcOrd="0" destOrd="0" presId="urn:microsoft.com/office/officeart/2005/8/layout/vList5"/>
    <dgm:cxn modelId="{29487A46-5E17-4FE7-84BC-0830CCEAC8FA}" srcId="{B9D65AE5-6366-4F50-99B8-DE9ABB18D697}" destId="{5C8DFAF7-9238-4DC1-A325-6E842ACA58F3}" srcOrd="0" destOrd="0" parTransId="{7995D236-04C6-439F-8464-4FB870D65A41}" sibTransId="{14F3C856-D433-40DB-89C1-7524CE1B763D}"/>
    <dgm:cxn modelId="{FAECBB66-69AC-43C4-8BE8-2AAD759F651B}" srcId="{E244E0B8-E0DF-4EA6-8B6F-4B6AC0E18EF1}" destId="{BACC6E06-8AA7-4DF2-A476-D2EA4AA881CD}" srcOrd="0" destOrd="0" parTransId="{8CC2B21B-DDDD-4C06-9605-311495A78106}" sibTransId="{3C633AFD-29C7-41FE-AEE5-C713DFB3BD77}"/>
    <dgm:cxn modelId="{00EFC077-9F2C-49A9-BCA4-2492AE9D26D2}" type="presOf" srcId="{56C8C985-E9B9-497F-9215-4C016820F429}" destId="{52501B0F-EB0F-42EA-9995-BF974FB95899}" srcOrd="0" destOrd="0" presId="urn:microsoft.com/office/officeart/2005/8/layout/vList5"/>
    <dgm:cxn modelId="{0434097B-1C6D-48B7-954D-129DBD82040D}" type="presOf" srcId="{17B2007B-1F28-4999-A01B-FCEC70BF434D}" destId="{0A66E346-E327-4EDE-9B4B-674726C8A6A6}" srcOrd="0" destOrd="1" presId="urn:microsoft.com/office/officeart/2005/8/layout/vList5"/>
    <dgm:cxn modelId="{AA103D84-8C55-4BF2-8E27-F37D4BD8AF1F}" srcId="{AB8C8CC1-BEF4-4D38-BCBD-569A300980BC}" destId="{617EF522-F75F-4EE1-8F68-64BE33EBDBAF}" srcOrd="0" destOrd="0" parTransId="{D80B1DB2-A15C-4B33-A746-B181BC4B75C2}" sibTransId="{B8A76D27-1A81-4EF0-9874-69D5B80F2893}"/>
    <dgm:cxn modelId="{CE3BE784-5E35-40B0-B2F5-DFBF7DA5BCA8}" type="presOf" srcId="{617EF522-F75F-4EE1-8F68-64BE33EBDBAF}" destId="{DF32E7E8-93A5-49D3-8D44-C7210E5D389D}" srcOrd="0" destOrd="0" presId="urn:microsoft.com/office/officeart/2005/8/layout/vList5"/>
    <dgm:cxn modelId="{5944F685-B976-4FEB-ACFD-E6C196BD1B97}" type="presOf" srcId="{489A1854-B11B-4DAE-8CF3-41D82FA2A32C}" destId="{C32E048E-F7D2-400E-8A73-6B5B81FA59CB}" srcOrd="0" destOrd="0" presId="urn:microsoft.com/office/officeart/2005/8/layout/vList5"/>
    <dgm:cxn modelId="{9CA970A8-CAFC-4195-A483-5E02BA377AE3}" srcId="{E244E0B8-E0DF-4EA6-8B6F-4B6AC0E18EF1}" destId="{17B2007B-1F28-4999-A01B-FCEC70BF434D}" srcOrd="1" destOrd="0" parTransId="{7F0FFE93-FECA-4A86-A85B-35D367D1CE21}" sibTransId="{E4CF9E84-0FA1-4550-8D14-93A998A7AD2C}"/>
    <dgm:cxn modelId="{FC9FE4B9-BF1C-4F60-B0C9-309749E68283}" type="presOf" srcId="{E244E0B8-E0DF-4EA6-8B6F-4B6AC0E18EF1}" destId="{0DA6B673-15AC-4E4A-8829-D1AB9C6F0F84}" srcOrd="0" destOrd="0" presId="urn:microsoft.com/office/officeart/2005/8/layout/vList5"/>
    <dgm:cxn modelId="{CB0B93BA-DAFF-4C9F-A4A4-AC5ACE24EDD6}" srcId="{56C8C985-E9B9-497F-9215-4C016820F429}" destId="{66930F76-E02C-466E-8EFB-9143DF59F792}" srcOrd="3" destOrd="0" parTransId="{13B154A4-0CF7-4BB2-A71B-F15BAAFEF0E2}" sibTransId="{917614E1-8256-45C5-AE58-C3EA351BD0AA}"/>
    <dgm:cxn modelId="{ADCB06C1-46AD-4035-A2C8-7452457EF380}" srcId="{56C8C985-E9B9-497F-9215-4C016820F429}" destId="{AB8C8CC1-BEF4-4D38-BCBD-569A300980BC}" srcOrd="1" destOrd="0" parTransId="{3AD92BAD-1560-4F05-8AE2-13A41F10CC2D}" sibTransId="{47DB8076-FDD8-4F4D-8AF3-BA8909D1598F}"/>
    <dgm:cxn modelId="{8FA1EFC8-961E-48D7-8D1E-AED506B5D7D2}" type="presOf" srcId="{AB8C8CC1-BEF4-4D38-BCBD-569A300980BC}" destId="{C7F212B5-F4B6-4068-B08D-4B146C3E8F91}" srcOrd="0" destOrd="0" presId="urn:microsoft.com/office/officeart/2005/8/layout/vList5"/>
    <dgm:cxn modelId="{1D3ED7CB-C590-45A8-AFA1-E1CFF8F0F556}" type="presOf" srcId="{5990773A-7977-45A0-9A3F-4C109BE614F8}" destId="{50E12DD1-7129-457D-8328-6A032260E8CF}" srcOrd="0" destOrd="0" presId="urn:microsoft.com/office/officeart/2005/8/layout/vList5"/>
    <dgm:cxn modelId="{42E625CE-3A1A-4F49-A8C2-6E5EA34090B6}" type="presOf" srcId="{B9D65AE5-6366-4F50-99B8-DE9ABB18D697}" destId="{5007E4A1-5440-4A8B-91F0-E1684A486C2F}" srcOrd="0" destOrd="0" presId="urn:microsoft.com/office/officeart/2005/8/layout/vList5"/>
    <dgm:cxn modelId="{94CE3ECF-B469-4957-9802-1F667E96F3DC}" type="presOf" srcId="{5C8DFAF7-9238-4DC1-A325-6E842ACA58F3}" destId="{4ED9FA2F-860B-4FD0-B87D-23306C291D12}" srcOrd="0" destOrd="0" presId="urn:microsoft.com/office/officeart/2005/8/layout/vList5"/>
    <dgm:cxn modelId="{088215E4-0193-4514-9BE6-57C91501F08F}" srcId="{66930F76-E02C-466E-8EFB-9143DF59F792}" destId="{B73F9A01-CF31-49FA-B377-9971047888E6}" srcOrd="0" destOrd="0" parTransId="{288753D8-5CF3-45D5-B27C-942EDA0F240D}" sibTransId="{69975026-A3AD-4917-8D77-AA1A26F5E256}"/>
    <dgm:cxn modelId="{4762D6E8-6FCB-4834-8931-6BE2B8B917D0}" srcId="{56C8C985-E9B9-497F-9215-4C016820F429}" destId="{489A1854-B11B-4DAE-8CF3-41D82FA2A32C}" srcOrd="5" destOrd="0" parTransId="{E7F2C2F8-5CED-4A34-AE2C-C96CA18BB0EA}" sibTransId="{08AA916B-034F-4BB2-844D-E2AA906927EC}"/>
    <dgm:cxn modelId="{2C6BDEE9-466F-484C-8EF0-B04709BCA70B}" type="presOf" srcId="{BACC6E06-8AA7-4DF2-A476-D2EA4AA881CD}" destId="{0A66E346-E327-4EDE-9B4B-674726C8A6A6}" srcOrd="0" destOrd="0" presId="urn:microsoft.com/office/officeart/2005/8/layout/vList5"/>
    <dgm:cxn modelId="{86408AEB-968B-40E1-8EB6-2A273DB22C39}" type="presOf" srcId="{66930F76-E02C-466E-8EFB-9143DF59F792}" destId="{3978641B-7C09-438C-8130-A99D7825B9A8}" srcOrd="0" destOrd="0" presId="urn:microsoft.com/office/officeart/2005/8/layout/vList5"/>
    <dgm:cxn modelId="{987BB8EC-F442-4A5E-8603-657C300DDB40}" srcId="{489A1854-B11B-4DAE-8CF3-41D82FA2A32C}" destId="{ABE40AC3-5081-4CCC-A711-9BC8108A4374}" srcOrd="0" destOrd="0" parTransId="{275E5CAB-5BFE-4D6C-8302-370E4E2330FF}" sibTransId="{AB845508-0BF8-4248-8DA8-C1FE12098DD7}"/>
    <dgm:cxn modelId="{D94AA3F4-9A84-4441-ABFF-7E9B3B1637C2}" srcId="{5990773A-7977-45A0-9A3F-4C109BE614F8}" destId="{C421F18A-582C-4550-B385-1A3AAD74ACB2}" srcOrd="0" destOrd="0" parTransId="{09A43160-21FF-454E-850D-57041B11C375}" sibTransId="{E03F23CC-ECE1-441E-AE79-2137174643D6}"/>
    <dgm:cxn modelId="{F3382CF9-30BD-4FBC-B442-3448097093C8}" type="presOf" srcId="{C421F18A-582C-4550-B385-1A3AAD74ACB2}" destId="{85C4C178-27BA-495D-B112-09E6EB3E6AF9}" srcOrd="0" destOrd="0" presId="urn:microsoft.com/office/officeart/2005/8/layout/vList5"/>
    <dgm:cxn modelId="{6A0C471D-667D-4EE7-B124-EA585900C338}" type="presParOf" srcId="{52501B0F-EB0F-42EA-9995-BF974FB95899}" destId="{A84DF36E-2015-4543-9993-4AAB93639D49}" srcOrd="0" destOrd="0" presId="urn:microsoft.com/office/officeart/2005/8/layout/vList5"/>
    <dgm:cxn modelId="{A5176B3F-052F-43FD-9A3A-1854A82A0FB7}" type="presParOf" srcId="{A84DF36E-2015-4543-9993-4AAB93639D49}" destId="{5007E4A1-5440-4A8B-91F0-E1684A486C2F}" srcOrd="0" destOrd="0" presId="urn:microsoft.com/office/officeart/2005/8/layout/vList5"/>
    <dgm:cxn modelId="{2E360961-F1EA-4B8E-9200-4A34A90683DB}" type="presParOf" srcId="{A84DF36E-2015-4543-9993-4AAB93639D49}" destId="{4ED9FA2F-860B-4FD0-B87D-23306C291D12}" srcOrd="1" destOrd="0" presId="urn:microsoft.com/office/officeart/2005/8/layout/vList5"/>
    <dgm:cxn modelId="{14021BC0-E2AF-4844-9D87-B99D2DC313F6}" type="presParOf" srcId="{52501B0F-EB0F-42EA-9995-BF974FB95899}" destId="{17295EEB-EBE7-4CEF-905B-E7C1D0AB86E0}" srcOrd="1" destOrd="0" presId="urn:microsoft.com/office/officeart/2005/8/layout/vList5"/>
    <dgm:cxn modelId="{5112F98B-1C60-4837-8F76-00C6E8DF75B2}" type="presParOf" srcId="{52501B0F-EB0F-42EA-9995-BF974FB95899}" destId="{9546E757-8912-4C4A-9279-0E7CA4BB0B74}" srcOrd="2" destOrd="0" presId="urn:microsoft.com/office/officeart/2005/8/layout/vList5"/>
    <dgm:cxn modelId="{AE80782B-8CAB-4D5D-B4AA-762319C01189}" type="presParOf" srcId="{9546E757-8912-4C4A-9279-0E7CA4BB0B74}" destId="{C7F212B5-F4B6-4068-B08D-4B146C3E8F91}" srcOrd="0" destOrd="0" presId="urn:microsoft.com/office/officeart/2005/8/layout/vList5"/>
    <dgm:cxn modelId="{F13934F9-86BF-4508-80C8-06EE1F3D5F57}" type="presParOf" srcId="{9546E757-8912-4C4A-9279-0E7CA4BB0B74}" destId="{DF32E7E8-93A5-49D3-8D44-C7210E5D389D}" srcOrd="1" destOrd="0" presId="urn:microsoft.com/office/officeart/2005/8/layout/vList5"/>
    <dgm:cxn modelId="{ADA489B8-F755-4E54-B0B3-C0C74FBEB8F3}" type="presParOf" srcId="{52501B0F-EB0F-42EA-9995-BF974FB95899}" destId="{8454434C-2FB2-4837-85C2-66E7969108FA}" srcOrd="3" destOrd="0" presId="urn:microsoft.com/office/officeart/2005/8/layout/vList5"/>
    <dgm:cxn modelId="{A6505F90-76AA-4A34-AC5B-231402351F6D}" type="presParOf" srcId="{52501B0F-EB0F-42EA-9995-BF974FB95899}" destId="{0A92C566-7E7B-480A-8F60-3332E95AC679}" srcOrd="4" destOrd="0" presId="urn:microsoft.com/office/officeart/2005/8/layout/vList5"/>
    <dgm:cxn modelId="{B7C58843-08A4-42BD-A120-0DAAEF47789A}" type="presParOf" srcId="{0A92C566-7E7B-480A-8F60-3332E95AC679}" destId="{50E12DD1-7129-457D-8328-6A032260E8CF}" srcOrd="0" destOrd="0" presId="urn:microsoft.com/office/officeart/2005/8/layout/vList5"/>
    <dgm:cxn modelId="{CA38163D-1829-49AC-AF8A-319C02A80EE2}" type="presParOf" srcId="{0A92C566-7E7B-480A-8F60-3332E95AC679}" destId="{85C4C178-27BA-495D-B112-09E6EB3E6AF9}" srcOrd="1" destOrd="0" presId="urn:microsoft.com/office/officeart/2005/8/layout/vList5"/>
    <dgm:cxn modelId="{155858FC-439A-4A6B-AA60-C141F8733F83}" type="presParOf" srcId="{52501B0F-EB0F-42EA-9995-BF974FB95899}" destId="{BE24AA15-3CB7-4831-926C-2DE76302929C}" srcOrd="5" destOrd="0" presId="urn:microsoft.com/office/officeart/2005/8/layout/vList5"/>
    <dgm:cxn modelId="{CD316400-FD1D-42EC-A9F3-A7E50562D278}" type="presParOf" srcId="{52501B0F-EB0F-42EA-9995-BF974FB95899}" destId="{19C373B8-38CE-43C2-8DE6-C112ABB55FF4}" srcOrd="6" destOrd="0" presId="urn:microsoft.com/office/officeart/2005/8/layout/vList5"/>
    <dgm:cxn modelId="{7111C67D-C5AC-43E0-BAAC-99B18EC83CFF}" type="presParOf" srcId="{19C373B8-38CE-43C2-8DE6-C112ABB55FF4}" destId="{3978641B-7C09-438C-8130-A99D7825B9A8}" srcOrd="0" destOrd="0" presId="urn:microsoft.com/office/officeart/2005/8/layout/vList5"/>
    <dgm:cxn modelId="{45364F5A-2B32-4661-B78E-CA367947D293}" type="presParOf" srcId="{19C373B8-38CE-43C2-8DE6-C112ABB55FF4}" destId="{B1899FCA-2DE9-47FA-AAEB-75FCA90E17FF}" srcOrd="1" destOrd="0" presId="urn:microsoft.com/office/officeart/2005/8/layout/vList5"/>
    <dgm:cxn modelId="{84E2FFF6-C5E9-4659-A9D2-D54EEC4F9F61}" type="presParOf" srcId="{52501B0F-EB0F-42EA-9995-BF974FB95899}" destId="{0070CFC1-BFAE-4E72-A7C5-43E3EF8C6DCB}" srcOrd="7" destOrd="0" presId="urn:microsoft.com/office/officeart/2005/8/layout/vList5"/>
    <dgm:cxn modelId="{A3F566DE-95BD-484E-BCFD-6FBA692B1C54}" type="presParOf" srcId="{52501B0F-EB0F-42EA-9995-BF974FB95899}" destId="{CAC53E73-872A-43B0-9AC0-A22375CEBDAB}" srcOrd="8" destOrd="0" presId="urn:microsoft.com/office/officeart/2005/8/layout/vList5"/>
    <dgm:cxn modelId="{988211D5-00A8-41EC-A653-1619FDF3C6D3}" type="presParOf" srcId="{CAC53E73-872A-43B0-9AC0-A22375CEBDAB}" destId="{0DA6B673-15AC-4E4A-8829-D1AB9C6F0F84}" srcOrd="0" destOrd="0" presId="urn:microsoft.com/office/officeart/2005/8/layout/vList5"/>
    <dgm:cxn modelId="{639C0B72-7C4E-4EFA-8289-6BDE5B3F8546}" type="presParOf" srcId="{CAC53E73-872A-43B0-9AC0-A22375CEBDAB}" destId="{0A66E346-E327-4EDE-9B4B-674726C8A6A6}" srcOrd="1" destOrd="0" presId="urn:microsoft.com/office/officeart/2005/8/layout/vList5"/>
    <dgm:cxn modelId="{A2E9C109-63F2-476A-83B8-FC614131B8FE}" type="presParOf" srcId="{52501B0F-EB0F-42EA-9995-BF974FB95899}" destId="{69DF68AB-25D7-42DF-B20E-E85F74738CB4}" srcOrd="9" destOrd="0" presId="urn:microsoft.com/office/officeart/2005/8/layout/vList5"/>
    <dgm:cxn modelId="{147BBE25-909C-4803-8493-BB36514044CE}" type="presParOf" srcId="{52501B0F-EB0F-42EA-9995-BF974FB95899}" destId="{4F698696-10CF-4C9B-98E9-0269E698B9B9}" srcOrd="10" destOrd="0" presId="urn:microsoft.com/office/officeart/2005/8/layout/vList5"/>
    <dgm:cxn modelId="{BACAB54C-6270-4FD8-91DB-F10D7A0FFFD8}" type="presParOf" srcId="{4F698696-10CF-4C9B-98E9-0269E698B9B9}" destId="{C32E048E-F7D2-400E-8A73-6B5B81FA59CB}" srcOrd="0" destOrd="0" presId="urn:microsoft.com/office/officeart/2005/8/layout/vList5"/>
    <dgm:cxn modelId="{529C8389-E08D-42D0-94D8-A136DD1E5157}" type="presParOf" srcId="{4F698696-10CF-4C9B-98E9-0269E698B9B9}" destId="{945B538C-6DD6-490A-A4B7-435FA2E5622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A137A-654E-4502-8EEB-DA55A22688D7}">
      <dsp:nvSpPr>
        <dsp:cNvPr id="0" name=""/>
        <dsp:cNvSpPr/>
      </dsp:nvSpPr>
      <dsp:spPr>
        <a:xfrm>
          <a:off x="1487" y="1320776"/>
          <a:ext cx="1889415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S-1000</a:t>
          </a:r>
        </a:p>
      </dsp:txBody>
      <dsp:txXfrm>
        <a:off x="32435" y="1351724"/>
        <a:ext cx="1827519" cy="994744"/>
      </dsp:txXfrm>
    </dsp:sp>
    <dsp:sp modelId="{CB6A4F0A-6249-4403-83D2-1EE53F83F8AF}">
      <dsp:nvSpPr>
        <dsp:cNvPr id="0" name=""/>
        <dsp:cNvSpPr/>
      </dsp:nvSpPr>
      <dsp:spPr>
        <a:xfrm>
          <a:off x="1043257" y="1626754"/>
          <a:ext cx="1819279" cy="1819279"/>
        </a:xfrm>
        <a:prstGeom prst="leftCircularArrow">
          <a:avLst>
            <a:gd name="adj1" fmla="val 3270"/>
            <a:gd name="adj2" fmla="val 403491"/>
            <a:gd name="adj3" fmla="val 2179002"/>
            <a:gd name="adj4" fmla="val 9024489"/>
            <a:gd name="adj5" fmla="val 381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F3253-3478-4F77-B244-D80E86F5BCC2}">
      <dsp:nvSpPr>
        <dsp:cNvPr id="0" name=""/>
        <dsp:cNvSpPr/>
      </dsp:nvSpPr>
      <dsp:spPr>
        <a:xfrm>
          <a:off x="493280" y="2377417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Cadastro Empregador</a:t>
          </a:r>
        </a:p>
      </dsp:txBody>
      <dsp:txXfrm>
        <a:off x="510161" y="2394298"/>
        <a:ext cx="1415564" cy="542587"/>
      </dsp:txXfrm>
    </dsp:sp>
    <dsp:sp modelId="{E0BE08CA-A284-4494-9CC5-57BF9E8A424A}">
      <dsp:nvSpPr>
        <dsp:cNvPr id="0" name=""/>
        <dsp:cNvSpPr/>
      </dsp:nvSpPr>
      <dsp:spPr>
        <a:xfrm>
          <a:off x="2225877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S-2200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S-2300</a:t>
          </a:r>
        </a:p>
      </dsp:txBody>
      <dsp:txXfrm>
        <a:off x="2256825" y="1639899"/>
        <a:ext cx="1568596" cy="994744"/>
      </dsp:txXfrm>
    </dsp:sp>
    <dsp:sp modelId="{68CE58BD-F02A-49EA-827B-EB52F67F99EC}">
      <dsp:nvSpPr>
        <dsp:cNvPr id="0" name=""/>
        <dsp:cNvSpPr/>
      </dsp:nvSpPr>
      <dsp:spPr>
        <a:xfrm>
          <a:off x="3124598" y="487606"/>
          <a:ext cx="2027620" cy="2027620"/>
        </a:xfrm>
        <a:prstGeom prst="circularArrow">
          <a:avLst>
            <a:gd name="adj1" fmla="val 2934"/>
            <a:gd name="adj2" fmla="val 359175"/>
            <a:gd name="adj3" fmla="val 19465315"/>
            <a:gd name="adj4" fmla="val 12575511"/>
            <a:gd name="adj5" fmla="val 342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BD8F7-491A-4E20-91C7-4D75814D2DF3}">
      <dsp:nvSpPr>
        <dsp:cNvPr id="0" name=""/>
        <dsp:cNvSpPr/>
      </dsp:nvSpPr>
      <dsp:spPr>
        <a:xfrm>
          <a:off x="2588208" y="1032601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Servidores</a:t>
          </a:r>
        </a:p>
      </dsp:txBody>
      <dsp:txXfrm>
        <a:off x="2605089" y="1049482"/>
        <a:ext cx="1415564" cy="542587"/>
      </dsp:txXfrm>
    </dsp:sp>
    <dsp:sp modelId="{AD8C1D91-B01E-4C01-B1D1-2F4CBFBB897F}">
      <dsp:nvSpPr>
        <dsp:cNvPr id="0" name=""/>
        <dsp:cNvSpPr/>
      </dsp:nvSpPr>
      <dsp:spPr>
        <a:xfrm>
          <a:off x="4320805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S-1200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S-1202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S-1210</a:t>
          </a:r>
        </a:p>
      </dsp:txBody>
      <dsp:txXfrm>
        <a:off x="4351753" y="1351724"/>
        <a:ext cx="1568596" cy="994744"/>
      </dsp:txXfrm>
    </dsp:sp>
    <dsp:sp modelId="{9C6D64DF-2536-4DC0-BC25-0473A335BB2C}">
      <dsp:nvSpPr>
        <dsp:cNvPr id="0" name=""/>
        <dsp:cNvSpPr/>
      </dsp:nvSpPr>
      <dsp:spPr>
        <a:xfrm>
          <a:off x="5233113" y="1626754"/>
          <a:ext cx="1819279" cy="1819279"/>
        </a:xfrm>
        <a:prstGeom prst="leftCircularArrow">
          <a:avLst>
            <a:gd name="adj1" fmla="val 3270"/>
            <a:gd name="adj2" fmla="val 403491"/>
            <a:gd name="adj3" fmla="val 2179002"/>
            <a:gd name="adj4" fmla="val 9024489"/>
            <a:gd name="adj5" fmla="val 381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91EF0-9A40-42EA-B491-891028DC07DD}">
      <dsp:nvSpPr>
        <dsp:cNvPr id="0" name=""/>
        <dsp:cNvSpPr/>
      </dsp:nvSpPr>
      <dsp:spPr>
        <a:xfrm>
          <a:off x="4683137" y="2377417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Folha de Benefícios</a:t>
          </a:r>
        </a:p>
      </dsp:txBody>
      <dsp:txXfrm>
        <a:off x="4700018" y="2394298"/>
        <a:ext cx="1415564" cy="542587"/>
      </dsp:txXfrm>
    </dsp:sp>
    <dsp:sp modelId="{40EBE5F0-44E2-4A80-888C-F75268D04DFC}">
      <dsp:nvSpPr>
        <dsp:cNvPr id="0" name=""/>
        <dsp:cNvSpPr/>
      </dsp:nvSpPr>
      <dsp:spPr>
        <a:xfrm>
          <a:off x="6415733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S-5003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S-5013</a:t>
          </a:r>
        </a:p>
      </dsp:txBody>
      <dsp:txXfrm>
        <a:off x="6446681" y="1639899"/>
        <a:ext cx="1568596" cy="994744"/>
      </dsp:txXfrm>
    </dsp:sp>
    <dsp:sp modelId="{74FD4B5B-890B-488F-A75A-FE533D40AC38}">
      <dsp:nvSpPr>
        <dsp:cNvPr id="0" name=""/>
        <dsp:cNvSpPr/>
      </dsp:nvSpPr>
      <dsp:spPr>
        <a:xfrm>
          <a:off x="6778065" y="1032601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Eventos Totalizadores</a:t>
          </a:r>
        </a:p>
      </dsp:txBody>
      <dsp:txXfrm>
        <a:off x="6794946" y="1049482"/>
        <a:ext cx="1415564" cy="542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A137A-654E-4502-8EEB-DA55A22688D7}">
      <dsp:nvSpPr>
        <dsp:cNvPr id="0" name=""/>
        <dsp:cNvSpPr/>
      </dsp:nvSpPr>
      <dsp:spPr>
        <a:xfrm>
          <a:off x="1487" y="1320776"/>
          <a:ext cx="1889415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S-1000</a:t>
          </a:r>
        </a:p>
      </dsp:txBody>
      <dsp:txXfrm>
        <a:off x="32435" y="1351724"/>
        <a:ext cx="1827519" cy="994744"/>
      </dsp:txXfrm>
    </dsp:sp>
    <dsp:sp modelId="{CB6A4F0A-6249-4403-83D2-1EE53F83F8AF}">
      <dsp:nvSpPr>
        <dsp:cNvPr id="0" name=""/>
        <dsp:cNvSpPr/>
      </dsp:nvSpPr>
      <dsp:spPr>
        <a:xfrm>
          <a:off x="1043257" y="1626754"/>
          <a:ext cx="1819279" cy="1819279"/>
        </a:xfrm>
        <a:prstGeom prst="leftCircularArrow">
          <a:avLst>
            <a:gd name="adj1" fmla="val 3270"/>
            <a:gd name="adj2" fmla="val 403491"/>
            <a:gd name="adj3" fmla="val 2179002"/>
            <a:gd name="adj4" fmla="val 9024489"/>
            <a:gd name="adj5" fmla="val 381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F3253-3478-4F77-B244-D80E86F5BCC2}">
      <dsp:nvSpPr>
        <dsp:cNvPr id="0" name=""/>
        <dsp:cNvSpPr/>
      </dsp:nvSpPr>
      <dsp:spPr>
        <a:xfrm>
          <a:off x="493280" y="2377417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Cadastro Empregador</a:t>
          </a:r>
        </a:p>
      </dsp:txBody>
      <dsp:txXfrm>
        <a:off x="510161" y="2394298"/>
        <a:ext cx="1415564" cy="542587"/>
      </dsp:txXfrm>
    </dsp:sp>
    <dsp:sp modelId="{E0BE08CA-A284-4494-9CC5-57BF9E8A424A}">
      <dsp:nvSpPr>
        <dsp:cNvPr id="0" name=""/>
        <dsp:cNvSpPr/>
      </dsp:nvSpPr>
      <dsp:spPr>
        <a:xfrm>
          <a:off x="2225877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S-2400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S-2410</a:t>
          </a:r>
        </a:p>
      </dsp:txBody>
      <dsp:txXfrm>
        <a:off x="2256825" y="1639899"/>
        <a:ext cx="1568596" cy="994744"/>
      </dsp:txXfrm>
    </dsp:sp>
    <dsp:sp modelId="{68CE58BD-F02A-49EA-827B-EB52F67F99EC}">
      <dsp:nvSpPr>
        <dsp:cNvPr id="0" name=""/>
        <dsp:cNvSpPr/>
      </dsp:nvSpPr>
      <dsp:spPr>
        <a:xfrm>
          <a:off x="3124598" y="487606"/>
          <a:ext cx="2027620" cy="2027620"/>
        </a:xfrm>
        <a:prstGeom prst="circularArrow">
          <a:avLst>
            <a:gd name="adj1" fmla="val 2934"/>
            <a:gd name="adj2" fmla="val 359175"/>
            <a:gd name="adj3" fmla="val 19465315"/>
            <a:gd name="adj4" fmla="val 12575511"/>
            <a:gd name="adj5" fmla="val 342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BD8F7-491A-4E20-91C7-4D75814D2DF3}">
      <dsp:nvSpPr>
        <dsp:cNvPr id="0" name=""/>
        <dsp:cNvSpPr/>
      </dsp:nvSpPr>
      <dsp:spPr>
        <a:xfrm>
          <a:off x="2588208" y="1032601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Benefícios</a:t>
          </a:r>
        </a:p>
      </dsp:txBody>
      <dsp:txXfrm>
        <a:off x="2605089" y="1049482"/>
        <a:ext cx="1415564" cy="542587"/>
      </dsp:txXfrm>
    </dsp:sp>
    <dsp:sp modelId="{AD8C1D91-B01E-4C01-B1D1-2F4CBFBB897F}">
      <dsp:nvSpPr>
        <dsp:cNvPr id="0" name=""/>
        <dsp:cNvSpPr/>
      </dsp:nvSpPr>
      <dsp:spPr>
        <a:xfrm>
          <a:off x="4320805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S-1207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S-1210</a:t>
          </a:r>
        </a:p>
      </dsp:txBody>
      <dsp:txXfrm>
        <a:off x="4351753" y="1351724"/>
        <a:ext cx="1568596" cy="994744"/>
      </dsp:txXfrm>
    </dsp:sp>
    <dsp:sp modelId="{9C6D64DF-2536-4DC0-BC25-0473A335BB2C}">
      <dsp:nvSpPr>
        <dsp:cNvPr id="0" name=""/>
        <dsp:cNvSpPr/>
      </dsp:nvSpPr>
      <dsp:spPr>
        <a:xfrm>
          <a:off x="5233113" y="1626754"/>
          <a:ext cx="1819279" cy="1819279"/>
        </a:xfrm>
        <a:prstGeom prst="leftCircularArrow">
          <a:avLst>
            <a:gd name="adj1" fmla="val 3270"/>
            <a:gd name="adj2" fmla="val 403491"/>
            <a:gd name="adj3" fmla="val 2179002"/>
            <a:gd name="adj4" fmla="val 9024489"/>
            <a:gd name="adj5" fmla="val 381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91EF0-9A40-42EA-B491-891028DC07DD}">
      <dsp:nvSpPr>
        <dsp:cNvPr id="0" name=""/>
        <dsp:cNvSpPr/>
      </dsp:nvSpPr>
      <dsp:spPr>
        <a:xfrm>
          <a:off x="4683137" y="2377417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Folha de Benefícios</a:t>
          </a:r>
        </a:p>
      </dsp:txBody>
      <dsp:txXfrm>
        <a:off x="4700018" y="2394298"/>
        <a:ext cx="1415564" cy="542587"/>
      </dsp:txXfrm>
    </dsp:sp>
    <dsp:sp modelId="{40EBE5F0-44E2-4A80-888C-F75268D04DFC}">
      <dsp:nvSpPr>
        <dsp:cNvPr id="0" name=""/>
        <dsp:cNvSpPr/>
      </dsp:nvSpPr>
      <dsp:spPr>
        <a:xfrm>
          <a:off x="6415733" y="1320776"/>
          <a:ext cx="1630492" cy="1344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S-5003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S-5004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S-5013</a:t>
          </a:r>
        </a:p>
      </dsp:txBody>
      <dsp:txXfrm>
        <a:off x="6446681" y="1639899"/>
        <a:ext cx="1568596" cy="994744"/>
      </dsp:txXfrm>
    </dsp:sp>
    <dsp:sp modelId="{74FD4B5B-890B-488F-A75A-FE533D40AC38}">
      <dsp:nvSpPr>
        <dsp:cNvPr id="0" name=""/>
        <dsp:cNvSpPr/>
      </dsp:nvSpPr>
      <dsp:spPr>
        <a:xfrm>
          <a:off x="6778065" y="1032601"/>
          <a:ext cx="1449326" cy="5763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Eventos Totalizadores</a:t>
          </a:r>
        </a:p>
      </dsp:txBody>
      <dsp:txXfrm>
        <a:off x="6794946" y="1049482"/>
        <a:ext cx="1415564" cy="542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B9302-ADC4-4566-B505-868A73F8E045}">
      <dsp:nvSpPr>
        <dsp:cNvPr id="0" name=""/>
        <dsp:cNvSpPr/>
      </dsp:nvSpPr>
      <dsp:spPr>
        <a:xfrm rot="5400000">
          <a:off x="447715" y="2133011"/>
          <a:ext cx="1953319" cy="28454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69D2BE-9904-4BC1-B98F-C7D4EDAEF37F}">
      <dsp:nvSpPr>
        <dsp:cNvPr id="0" name=""/>
        <dsp:cNvSpPr/>
      </dsp:nvSpPr>
      <dsp:spPr>
        <a:xfrm>
          <a:off x="309671" y="2910105"/>
          <a:ext cx="2568849" cy="1625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Empregador/contribuinte/órgão público S-1000 (CNPJ com 8 posições)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‘Estabelecimentos’ do empregador S-1005 (CNPJ com 12 posições derivadas do CNPJ empregador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Rubricas da folha de pagamento S-1010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Cargos e Carreiras S-1030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Funções/Cargos em Comissão S-1040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Horários e Turnos de Trabalho (CLT) S-1050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Processos Judiciais S-1070</a:t>
          </a:r>
          <a:endParaRPr lang="pt-BR" sz="1400" kern="1200" dirty="0"/>
        </a:p>
      </dsp:txBody>
      <dsp:txXfrm>
        <a:off x="309671" y="2910105"/>
        <a:ext cx="2568849" cy="1625085"/>
      </dsp:txXfrm>
    </dsp:sp>
    <dsp:sp modelId="{6B0C5288-C12B-4454-A8A0-1F3ACFB545BB}">
      <dsp:nvSpPr>
        <dsp:cNvPr id="0" name=""/>
        <dsp:cNvSpPr/>
      </dsp:nvSpPr>
      <dsp:spPr>
        <a:xfrm>
          <a:off x="2368092" y="1923529"/>
          <a:ext cx="484688" cy="4846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848528-FCDA-4933-AFF6-AF154468FAF5}">
      <dsp:nvSpPr>
        <dsp:cNvPr id="0" name=""/>
        <dsp:cNvSpPr/>
      </dsp:nvSpPr>
      <dsp:spPr>
        <a:xfrm rot="5400000">
          <a:off x="3714147" y="1354834"/>
          <a:ext cx="1710003" cy="28454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B75753-90FF-4E04-BC5B-6A7AF8B67D71}">
      <dsp:nvSpPr>
        <dsp:cNvPr id="0" name=""/>
        <dsp:cNvSpPr/>
      </dsp:nvSpPr>
      <dsp:spPr>
        <a:xfrm>
          <a:off x="3428705" y="2204997"/>
          <a:ext cx="2568849" cy="225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Cadastramento  do Vínculo e Admissão/Ingresso S-2200 (Desligamento S-2299)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Cadastro Trabalhador sem Vinculo S-2300 (Término S-2399)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Cadastro de Beneficiários – Entes Públicos S-2400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Cadastro de Benefícios – Entes Públicos S-2410</a:t>
          </a:r>
          <a:endParaRPr lang="pt-BR" sz="1400" kern="1200" dirty="0"/>
        </a:p>
      </dsp:txBody>
      <dsp:txXfrm>
        <a:off x="3428705" y="2204997"/>
        <a:ext cx="2568849" cy="2251746"/>
      </dsp:txXfrm>
    </dsp:sp>
    <dsp:sp modelId="{87B2B56A-2FFA-455B-9123-E55104A55FC8}">
      <dsp:nvSpPr>
        <dsp:cNvPr id="0" name=""/>
        <dsp:cNvSpPr/>
      </dsp:nvSpPr>
      <dsp:spPr>
        <a:xfrm>
          <a:off x="5512865" y="1145352"/>
          <a:ext cx="484688" cy="4846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8E8A8C-578D-47A9-AC97-8E2EBFD8D923}">
      <dsp:nvSpPr>
        <dsp:cNvPr id="0" name=""/>
        <dsp:cNvSpPr/>
      </dsp:nvSpPr>
      <dsp:spPr>
        <a:xfrm rot="5400000">
          <a:off x="6858920" y="576656"/>
          <a:ext cx="1710003" cy="28454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D8CE0D-C9F9-4FFA-82D6-D891793F6ECE}">
      <dsp:nvSpPr>
        <dsp:cNvPr id="0" name=""/>
        <dsp:cNvSpPr/>
      </dsp:nvSpPr>
      <dsp:spPr>
        <a:xfrm>
          <a:off x="6573478" y="1426820"/>
          <a:ext cx="2568849" cy="225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rgbClr val="FF0000"/>
              </a:solidFill>
            </a:rPr>
            <a:t>Remuneração de trabalhador do RGPS S-1200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rgbClr val="FF0000"/>
              </a:solidFill>
            </a:rPr>
            <a:t>Remuneração de servidor RPPS/militar S-1202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rgbClr val="FF0000"/>
              </a:solidFill>
            </a:rPr>
            <a:t>Pagamento de benefícios – Entes Públicos S-1207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rgbClr val="FF0000"/>
              </a:solidFill>
            </a:rPr>
            <a:t>Pagamentos de Rendimentos S-1210 (pagamento da folha)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rgbClr val="FF0000"/>
              </a:solidFill>
            </a:rPr>
            <a:t>Fechamento evento periódico S-1299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Totalizações: (S-5001 por trabalhador RGPS; S-5002 – IRPF; S-5002- Servidor RPPS/militar; S-5004 – Contribuições dos beneficiários; S-5011 Consolidação RGPS; S-5012 Consolidação IRPF; S-5013 Consolidação RPPS/Militar</a:t>
          </a:r>
          <a:endParaRPr lang="pt-BR" sz="1400" kern="1200" dirty="0"/>
        </a:p>
      </dsp:txBody>
      <dsp:txXfrm>
        <a:off x="6573478" y="1426820"/>
        <a:ext cx="2568849" cy="22517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7B310-A5B9-41D4-9A38-EF17A60B6051}">
      <dsp:nvSpPr>
        <dsp:cNvPr id="0" name=""/>
        <dsp:cNvSpPr/>
      </dsp:nvSpPr>
      <dsp:spPr>
        <a:xfrm>
          <a:off x="0" y="722"/>
          <a:ext cx="4025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4BA9F-6157-4EFD-9C73-68136F74AE74}">
      <dsp:nvSpPr>
        <dsp:cNvPr id="0" name=""/>
        <dsp:cNvSpPr/>
      </dsp:nvSpPr>
      <dsp:spPr>
        <a:xfrm>
          <a:off x="0" y="722"/>
          <a:ext cx="4025720" cy="118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Empregados públicos</a:t>
          </a:r>
        </a:p>
      </dsp:txBody>
      <dsp:txXfrm>
        <a:off x="0" y="722"/>
        <a:ext cx="4025720" cy="1183279"/>
      </dsp:txXfrm>
    </dsp:sp>
    <dsp:sp modelId="{8CD341D4-9883-449A-9781-A1E996B2CCBA}">
      <dsp:nvSpPr>
        <dsp:cNvPr id="0" name=""/>
        <dsp:cNvSpPr/>
      </dsp:nvSpPr>
      <dsp:spPr>
        <a:xfrm>
          <a:off x="0" y="1184001"/>
          <a:ext cx="4025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35794-D30F-45A9-91B4-33DE17A04C26}">
      <dsp:nvSpPr>
        <dsp:cNvPr id="0" name=""/>
        <dsp:cNvSpPr/>
      </dsp:nvSpPr>
      <dsp:spPr>
        <a:xfrm>
          <a:off x="0" y="1184001"/>
          <a:ext cx="4025720" cy="118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Servidor exclusivamente comissionado, temporário ou efetivo de ente público sem RPPS</a:t>
          </a:r>
        </a:p>
      </dsp:txBody>
      <dsp:txXfrm>
        <a:off x="0" y="1184001"/>
        <a:ext cx="4025720" cy="1183279"/>
      </dsp:txXfrm>
    </dsp:sp>
    <dsp:sp modelId="{88532F4C-9360-47E9-984D-7245581F1D46}">
      <dsp:nvSpPr>
        <dsp:cNvPr id="0" name=""/>
        <dsp:cNvSpPr/>
      </dsp:nvSpPr>
      <dsp:spPr>
        <a:xfrm>
          <a:off x="0" y="2367281"/>
          <a:ext cx="4025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07137-018E-4003-8DED-59C3D555FEDB}">
      <dsp:nvSpPr>
        <dsp:cNvPr id="0" name=""/>
        <dsp:cNvSpPr/>
      </dsp:nvSpPr>
      <dsp:spPr>
        <a:xfrm>
          <a:off x="0" y="2367281"/>
          <a:ext cx="4025720" cy="118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Servidor de RPPS ou Militar</a:t>
          </a:r>
        </a:p>
      </dsp:txBody>
      <dsp:txXfrm>
        <a:off x="0" y="2367281"/>
        <a:ext cx="4025720" cy="1183279"/>
      </dsp:txXfrm>
    </dsp:sp>
    <dsp:sp modelId="{71AFA543-4160-4BD7-AAE0-B0F906AFDAE9}">
      <dsp:nvSpPr>
        <dsp:cNvPr id="0" name=""/>
        <dsp:cNvSpPr/>
      </dsp:nvSpPr>
      <dsp:spPr>
        <a:xfrm>
          <a:off x="0" y="3550560"/>
          <a:ext cx="4025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B09DB-A918-4D00-9DFD-23388783BF36}">
      <dsp:nvSpPr>
        <dsp:cNvPr id="0" name=""/>
        <dsp:cNvSpPr/>
      </dsp:nvSpPr>
      <dsp:spPr>
        <a:xfrm>
          <a:off x="0" y="3550560"/>
          <a:ext cx="4025720" cy="118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Beneficiários que recebem benefícios de entes públicos </a:t>
          </a:r>
        </a:p>
      </dsp:txBody>
      <dsp:txXfrm>
        <a:off x="0" y="3550560"/>
        <a:ext cx="4025720" cy="1183279"/>
      </dsp:txXfrm>
    </dsp:sp>
    <dsp:sp modelId="{6AE53A44-506A-4D9F-9DB6-6D0FA5F42E77}">
      <dsp:nvSpPr>
        <dsp:cNvPr id="0" name=""/>
        <dsp:cNvSpPr/>
      </dsp:nvSpPr>
      <dsp:spPr>
        <a:xfrm>
          <a:off x="0" y="4733840"/>
          <a:ext cx="4025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98774-0CE1-4723-AFE0-1ABB3AFD258B}">
      <dsp:nvSpPr>
        <dsp:cNvPr id="0" name=""/>
        <dsp:cNvSpPr/>
      </dsp:nvSpPr>
      <dsp:spPr>
        <a:xfrm>
          <a:off x="0" y="4733840"/>
          <a:ext cx="4025720" cy="118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Servidores/empregados cedidos/em exercício em outro órgão/ em mandato eletivo/diretores não empregados/ servidores membros de conselho/ estagiários</a:t>
          </a:r>
        </a:p>
      </dsp:txBody>
      <dsp:txXfrm>
        <a:off x="0" y="4733840"/>
        <a:ext cx="4025720" cy="1183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9FA2F-860B-4FD0-B87D-23306C291D12}">
      <dsp:nvSpPr>
        <dsp:cNvPr id="0" name=""/>
        <dsp:cNvSpPr/>
      </dsp:nvSpPr>
      <dsp:spPr>
        <a:xfrm rot="5400000">
          <a:off x="4822242" y="-2185954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Tabela 3 – Natureza das Rubricas de Folhas de Pagamento</a:t>
          </a:r>
        </a:p>
      </dsp:txBody>
      <dsp:txXfrm rot="-5400000">
        <a:off x="2554010" y="114211"/>
        <a:ext cx="5158678" cy="590279"/>
      </dsp:txXfrm>
    </dsp:sp>
    <dsp:sp modelId="{5007E4A1-5440-4A8B-91F0-E1684A486C2F}">
      <dsp:nvSpPr>
        <dsp:cNvPr id="0" name=""/>
        <dsp:cNvSpPr/>
      </dsp:nvSpPr>
      <dsp:spPr>
        <a:xfrm>
          <a:off x="335840" y="510"/>
          <a:ext cx="2218169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Código de classificação da rubrica</a:t>
          </a:r>
        </a:p>
      </dsp:txBody>
      <dsp:txXfrm>
        <a:off x="375756" y="40426"/>
        <a:ext cx="2138337" cy="737850"/>
      </dsp:txXfrm>
    </dsp:sp>
    <dsp:sp modelId="{DF32E7E8-93A5-49D3-8D44-C7210E5D389D}">
      <dsp:nvSpPr>
        <dsp:cNvPr id="0" name=""/>
        <dsp:cNvSpPr/>
      </dsp:nvSpPr>
      <dsp:spPr>
        <a:xfrm rot="5400000">
          <a:off x="4843031" y="-1356759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Vencimento, Desconto, Informativo ou Informativa </a:t>
          </a:r>
          <a:r>
            <a:rPr lang="pt-BR" sz="1600" kern="1200" dirty="0" err="1"/>
            <a:t>Dedutora</a:t>
          </a:r>
          <a:endParaRPr lang="pt-BR" sz="1600" kern="1200" dirty="0"/>
        </a:p>
      </dsp:txBody>
      <dsp:txXfrm rot="-5400000">
        <a:off x="2574799" y="943406"/>
        <a:ext cx="5158678" cy="590279"/>
      </dsp:txXfrm>
    </dsp:sp>
    <dsp:sp modelId="{C7F212B5-F4B6-4068-B08D-4B146C3E8F91}">
      <dsp:nvSpPr>
        <dsp:cNvPr id="0" name=""/>
        <dsp:cNvSpPr/>
      </dsp:nvSpPr>
      <dsp:spPr>
        <a:xfrm>
          <a:off x="335840" y="859076"/>
          <a:ext cx="2248037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Tipo de rubrica</a:t>
          </a:r>
        </a:p>
      </dsp:txBody>
      <dsp:txXfrm>
        <a:off x="375756" y="898992"/>
        <a:ext cx="2168205" cy="737850"/>
      </dsp:txXfrm>
    </dsp:sp>
    <dsp:sp modelId="{85C4C178-27BA-495D-B112-09E6EB3E6AF9}">
      <dsp:nvSpPr>
        <dsp:cNvPr id="0" name=""/>
        <dsp:cNvSpPr/>
      </dsp:nvSpPr>
      <dsp:spPr>
        <a:xfrm rot="5400000">
          <a:off x="4822242" y="-468821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kern="1200" dirty="0"/>
            <a:t> </a:t>
          </a:r>
          <a:r>
            <a:rPr lang="pt-BR" sz="1600" kern="1200" dirty="0" err="1"/>
            <a:t>CodIncCP</a:t>
          </a:r>
          <a:endParaRPr lang="pt-BR" sz="1600" kern="1200" dirty="0"/>
        </a:p>
      </dsp:txBody>
      <dsp:txXfrm rot="-5400000">
        <a:off x="2554010" y="1831344"/>
        <a:ext cx="5158678" cy="590279"/>
      </dsp:txXfrm>
    </dsp:sp>
    <dsp:sp modelId="{50E12DD1-7129-457D-8328-6A032260E8CF}">
      <dsp:nvSpPr>
        <dsp:cNvPr id="0" name=""/>
        <dsp:cNvSpPr/>
      </dsp:nvSpPr>
      <dsp:spPr>
        <a:xfrm>
          <a:off x="335840" y="1717643"/>
          <a:ext cx="2218169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Código de incidência para o RGPS</a:t>
          </a:r>
        </a:p>
      </dsp:txBody>
      <dsp:txXfrm>
        <a:off x="375756" y="1757559"/>
        <a:ext cx="2138337" cy="737850"/>
      </dsp:txXfrm>
    </dsp:sp>
    <dsp:sp modelId="{B1899FCA-2DE9-47FA-AAEB-75FCA90E17FF}">
      <dsp:nvSpPr>
        <dsp:cNvPr id="0" name=""/>
        <dsp:cNvSpPr/>
      </dsp:nvSpPr>
      <dsp:spPr>
        <a:xfrm rot="5400000">
          <a:off x="4822242" y="389745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CodIncCPRP</a:t>
          </a:r>
        </a:p>
      </dsp:txBody>
      <dsp:txXfrm rot="-5400000">
        <a:off x="2554010" y="2689911"/>
        <a:ext cx="5158678" cy="590279"/>
      </dsp:txXfrm>
    </dsp:sp>
    <dsp:sp modelId="{3978641B-7C09-438C-8130-A99D7825B9A8}">
      <dsp:nvSpPr>
        <dsp:cNvPr id="0" name=""/>
        <dsp:cNvSpPr/>
      </dsp:nvSpPr>
      <dsp:spPr>
        <a:xfrm>
          <a:off x="335840" y="2576209"/>
          <a:ext cx="2218169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Código de incidência para RPPS</a:t>
          </a:r>
        </a:p>
      </dsp:txBody>
      <dsp:txXfrm>
        <a:off x="375756" y="2616125"/>
        <a:ext cx="2138337" cy="737850"/>
      </dsp:txXfrm>
    </dsp:sp>
    <dsp:sp modelId="{0A66E346-E327-4EDE-9B4B-674726C8A6A6}">
      <dsp:nvSpPr>
        <dsp:cNvPr id="0" name=""/>
        <dsp:cNvSpPr/>
      </dsp:nvSpPr>
      <dsp:spPr>
        <a:xfrm rot="5400000">
          <a:off x="4822242" y="1248311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1: sim; 2: não; </a:t>
          </a:r>
        </a:p>
      </dsp:txBody>
      <dsp:txXfrm rot="-5400000">
        <a:off x="2554010" y="3548477"/>
        <a:ext cx="5158678" cy="590279"/>
      </dsp:txXfrm>
    </dsp:sp>
    <dsp:sp modelId="{0DA6B673-15AC-4E4A-8829-D1AB9C6F0F84}">
      <dsp:nvSpPr>
        <dsp:cNvPr id="0" name=""/>
        <dsp:cNvSpPr/>
      </dsp:nvSpPr>
      <dsp:spPr>
        <a:xfrm>
          <a:off x="335840" y="3434776"/>
          <a:ext cx="2218169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Compõe teto remuneratório específico</a:t>
          </a:r>
        </a:p>
      </dsp:txBody>
      <dsp:txXfrm>
        <a:off x="375756" y="3474692"/>
        <a:ext cx="2138337" cy="737850"/>
      </dsp:txXfrm>
    </dsp:sp>
    <dsp:sp modelId="{945B538C-6DD6-490A-A4B7-435FA2E5622E}">
      <dsp:nvSpPr>
        <dsp:cNvPr id="0" name=""/>
        <dsp:cNvSpPr/>
      </dsp:nvSpPr>
      <dsp:spPr>
        <a:xfrm rot="5400000">
          <a:off x="4822242" y="2106878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Tabelas específicas</a:t>
          </a:r>
        </a:p>
      </dsp:txBody>
      <dsp:txXfrm rot="-5400000">
        <a:off x="2554010" y="4407044"/>
        <a:ext cx="5158678" cy="590279"/>
      </dsp:txXfrm>
    </dsp:sp>
    <dsp:sp modelId="{C32E048E-F7D2-400E-8A73-6B5B81FA59CB}">
      <dsp:nvSpPr>
        <dsp:cNvPr id="0" name=""/>
        <dsp:cNvSpPr/>
      </dsp:nvSpPr>
      <dsp:spPr>
        <a:xfrm>
          <a:off x="335840" y="4293342"/>
          <a:ext cx="2218169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Código de incidência IRRF, FGTS</a:t>
          </a:r>
        </a:p>
      </dsp:txBody>
      <dsp:txXfrm>
        <a:off x="375756" y="4333258"/>
        <a:ext cx="2138337" cy="737850"/>
      </dsp:txXfrm>
    </dsp:sp>
    <dsp:sp modelId="{CAB4D3CC-93C7-4266-ACB3-6EE46702D0B2}">
      <dsp:nvSpPr>
        <dsp:cNvPr id="0" name=""/>
        <dsp:cNvSpPr/>
      </dsp:nvSpPr>
      <dsp:spPr>
        <a:xfrm rot="5400000">
          <a:off x="4781162" y="2965444"/>
          <a:ext cx="654145" cy="51906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Administrativo/judicial cadastrado no S-1070 determinando a não incidência da contribuição previdenciária; idem para IRPF; FGTS</a:t>
          </a:r>
        </a:p>
      </dsp:txBody>
      <dsp:txXfrm rot="-5400000">
        <a:off x="2512930" y="5265610"/>
        <a:ext cx="5158678" cy="590279"/>
      </dsp:txXfrm>
    </dsp:sp>
    <dsp:sp modelId="{E890F4CD-C427-4E87-8397-3ADF18101ED5}">
      <dsp:nvSpPr>
        <dsp:cNvPr id="0" name=""/>
        <dsp:cNvSpPr/>
      </dsp:nvSpPr>
      <dsp:spPr>
        <a:xfrm>
          <a:off x="335840" y="5151909"/>
          <a:ext cx="2177088" cy="8176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Processo </a:t>
          </a:r>
        </a:p>
      </dsp:txBody>
      <dsp:txXfrm>
        <a:off x="375756" y="5191825"/>
        <a:ext cx="2097256" cy="7378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9FA2F-860B-4FD0-B87D-23306C291D12}">
      <dsp:nvSpPr>
        <dsp:cNvPr id="0" name=""/>
        <dsp:cNvSpPr/>
      </dsp:nvSpPr>
      <dsp:spPr>
        <a:xfrm rot="5400000">
          <a:off x="4466924" y="-1965493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Mensal: mês/ano; Anual (13º): ano</a:t>
          </a:r>
        </a:p>
      </dsp:txBody>
      <dsp:txXfrm rot="-5400000">
        <a:off x="2404538" y="134094"/>
        <a:ext cx="4849631" cy="687656"/>
      </dsp:txXfrm>
    </dsp:sp>
    <dsp:sp modelId="{5007E4A1-5440-4A8B-91F0-E1684A486C2F}">
      <dsp:nvSpPr>
        <dsp:cNvPr id="0" name=""/>
        <dsp:cNvSpPr/>
      </dsp:nvSpPr>
      <dsp:spPr>
        <a:xfrm>
          <a:off x="316185" y="1636"/>
          <a:ext cx="208835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evento</a:t>
          </a:r>
        </a:p>
      </dsp:txBody>
      <dsp:txXfrm>
        <a:off x="362686" y="48137"/>
        <a:ext cx="1995349" cy="859570"/>
      </dsp:txXfrm>
    </dsp:sp>
    <dsp:sp modelId="{DF32E7E8-93A5-49D3-8D44-C7210E5D389D}">
      <dsp:nvSpPr>
        <dsp:cNvPr id="0" name=""/>
        <dsp:cNvSpPr/>
      </dsp:nvSpPr>
      <dsp:spPr>
        <a:xfrm rot="5400000">
          <a:off x="4486495" y="-999508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CNPJ do empregador e do estabelecimento</a:t>
          </a:r>
        </a:p>
      </dsp:txBody>
      <dsp:txXfrm rot="-5400000">
        <a:off x="2424109" y="1100079"/>
        <a:ext cx="4849631" cy="687656"/>
      </dsp:txXfrm>
    </dsp:sp>
    <dsp:sp modelId="{C7F212B5-F4B6-4068-B08D-4B146C3E8F91}">
      <dsp:nvSpPr>
        <dsp:cNvPr id="0" name=""/>
        <dsp:cNvSpPr/>
      </dsp:nvSpPr>
      <dsp:spPr>
        <a:xfrm>
          <a:off x="316185" y="1001837"/>
          <a:ext cx="211647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empregador</a:t>
          </a:r>
        </a:p>
      </dsp:txBody>
      <dsp:txXfrm>
        <a:off x="362686" y="1048338"/>
        <a:ext cx="2023469" cy="859570"/>
      </dsp:txXfrm>
    </dsp:sp>
    <dsp:sp modelId="{85C4C178-27BA-495D-B112-09E6EB3E6AF9}">
      <dsp:nvSpPr>
        <dsp:cNvPr id="0" name=""/>
        <dsp:cNvSpPr/>
      </dsp:nvSpPr>
      <dsp:spPr>
        <a:xfrm rot="5400000">
          <a:off x="4466924" y="34908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kern="1200" dirty="0"/>
            <a:t>CPF do beneficiário; </a:t>
          </a:r>
        </a:p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kern="1200" dirty="0"/>
            <a:t>Número benefício</a:t>
          </a:r>
        </a:p>
      </dsp:txBody>
      <dsp:txXfrm rot="-5400000">
        <a:off x="2404538" y="2134496"/>
        <a:ext cx="4849631" cy="687656"/>
      </dsp:txXfrm>
    </dsp:sp>
    <dsp:sp modelId="{50E12DD1-7129-457D-8328-6A032260E8CF}">
      <dsp:nvSpPr>
        <dsp:cNvPr id="0" name=""/>
        <dsp:cNvSpPr/>
      </dsp:nvSpPr>
      <dsp:spPr>
        <a:xfrm>
          <a:off x="316185" y="2002038"/>
          <a:ext cx="208835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beneficiário e do benefício</a:t>
          </a:r>
        </a:p>
      </dsp:txBody>
      <dsp:txXfrm>
        <a:off x="362686" y="2048539"/>
        <a:ext cx="1995349" cy="859570"/>
      </dsp:txXfrm>
    </dsp:sp>
    <dsp:sp modelId="{B1899FCA-2DE9-47FA-AAEB-75FCA90E17FF}">
      <dsp:nvSpPr>
        <dsp:cNvPr id="0" name=""/>
        <dsp:cNvSpPr/>
      </dsp:nvSpPr>
      <dsp:spPr>
        <a:xfrm rot="5400000">
          <a:off x="4466924" y="1035110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Como se fosse folha 01, 02...</a:t>
          </a:r>
        </a:p>
      </dsp:txBody>
      <dsp:txXfrm rot="-5400000">
        <a:off x="2404538" y="3134698"/>
        <a:ext cx="4849631" cy="687656"/>
      </dsp:txXfrm>
    </dsp:sp>
    <dsp:sp modelId="{3978641B-7C09-438C-8130-A99D7825B9A8}">
      <dsp:nvSpPr>
        <dsp:cNvPr id="0" name=""/>
        <dsp:cNvSpPr/>
      </dsp:nvSpPr>
      <dsp:spPr>
        <a:xfrm>
          <a:off x="316185" y="3002240"/>
          <a:ext cx="208835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do demonstrativo</a:t>
          </a:r>
        </a:p>
      </dsp:txBody>
      <dsp:txXfrm>
        <a:off x="362686" y="3048741"/>
        <a:ext cx="1995349" cy="859570"/>
      </dsp:txXfrm>
    </dsp:sp>
    <dsp:sp modelId="{0A66E346-E327-4EDE-9B4B-674726C8A6A6}">
      <dsp:nvSpPr>
        <dsp:cNvPr id="0" name=""/>
        <dsp:cNvSpPr/>
      </dsp:nvSpPr>
      <dsp:spPr>
        <a:xfrm rot="5400000">
          <a:off x="4466924" y="2035311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Código da rubrica da tabela S-1010 (de 1 a 200)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Valor da rubrica; plano de saúde;</a:t>
          </a:r>
        </a:p>
      </dsp:txBody>
      <dsp:txXfrm rot="-5400000">
        <a:off x="2404538" y="4134899"/>
        <a:ext cx="4849631" cy="687656"/>
      </dsp:txXfrm>
    </dsp:sp>
    <dsp:sp modelId="{0DA6B673-15AC-4E4A-8829-D1AB9C6F0F84}">
      <dsp:nvSpPr>
        <dsp:cNvPr id="0" name=""/>
        <dsp:cNvSpPr/>
      </dsp:nvSpPr>
      <dsp:spPr>
        <a:xfrm>
          <a:off x="316185" y="4002441"/>
          <a:ext cx="208835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Período de Apuração</a:t>
          </a:r>
        </a:p>
      </dsp:txBody>
      <dsp:txXfrm>
        <a:off x="362686" y="4048942"/>
        <a:ext cx="1995349" cy="859570"/>
      </dsp:txXfrm>
    </dsp:sp>
    <dsp:sp modelId="{945B538C-6DD6-490A-A4B7-435FA2E5622E}">
      <dsp:nvSpPr>
        <dsp:cNvPr id="0" name=""/>
        <dsp:cNvSpPr/>
      </dsp:nvSpPr>
      <dsp:spPr>
        <a:xfrm rot="5400000">
          <a:off x="4466924" y="3035513"/>
          <a:ext cx="762058" cy="488683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Fundamento do reconhecimento do direito (lei, decisão </a:t>
          </a:r>
          <a:r>
            <a:rPr lang="pt-BR" sz="1600" kern="1200" dirty="0" err="1"/>
            <a:t>adm</a:t>
          </a:r>
          <a:r>
            <a:rPr lang="pt-BR" sz="1600" kern="1200" dirty="0"/>
            <a:t>, decisão judicial); período a que se refere.</a:t>
          </a:r>
        </a:p>
      </dsp:txBody>
      <dsp:txXfrm rot="-5400000">
        <a:off x="2404538" y="5135101"/>
        <a:ext cx="4849631" cy="687656"/>
      </dsp:txXfrm>
    </dsp:sp>
    <dsp:sp modelId="{C32E048E-F7D2-400E-8A73-6B5B81FA59CB}">
      <dsp:nvSpPr>
        <dsp:cNvPr id="0" name=""/>
        <dsp:cNvSpPr/>
      </dsp:nvSpPr>
      <dsp:spPr>
        <a:xfrm>
          <a:off x="316185" y="5002643"/>
          <a:ext cx="2088351" cy="952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Período Anterior</a:t>
          </a:r>
        </a:p>
      </dsp:txBody>
      <dsp:txXfrm>
        <a:off x="362686" y="5049144"/>
        <a:ext cx="1995349" cy="8595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9FA2F-860B-4FD0-B87D-23306C291D12}">
      <dsp:nvSpPr>
        <dsp:cNvPr id="0" name=""/>
        <dsp:cNvSpPr/>
      </dsp:nvSpPr>
      <dsp:spPr>
        <a:xfrm rot="5400000">
          <a:off x="4557138" y="-2010362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Mensal: mês/ano</a:t>
          </a:r>
        </a:p>
      </dsp:txBody>
      <dsp:txXfrm rot="-5400000">
        <a:off x="2449680" y="134375"/>
        <a:ext cx="4941297" cy="689100"/>
      </dsp:txXfrm>
    </dsp:sp>
    <dsp:sp modelId="{5007E4A1-5440-4A8B-91F0-E1684A486C2F}">
      <dsp:nvSpPr>
        <dsp:cNvPr id="0" name=""/>
        <dsp:cNvSpPr/>
      </dsp:nvSpPr>
      <dsp:spPr>
        <a:xfrm>
          <a:off x="322121" y="1639"/>
          <a:ext cx="2127557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evento</a:t>
          </a:r>
        </a:p>
      </dsp:txBody>
      <dsp:txXfrm>
        <a:off x="368719" y="48237"/>
        <a:ext cx="2034361" cy="861376"/>
      </dsp:txXfrm>
    </dsp:sp>
    <dsp:sp modelId="{DF32E7E8-93A5-49D3-8D44-C7210E5D389D}">
      <dsp:nvSpPr>
        <dsp:cNvPr id="0" name=""/>
        <dsp:cNvSpPr/>
      </dsp:nvSpPr>
      <dsp:spPr>
        <a:xfrm rot="5400000">
          <a:off x="4577077" y="-1042349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CNPJ do empregador e do estabelecimento</a:t>
          </a:r>
        </a:p>
      </dsp:txBody>
      <dsp:txXfrm rot="-5400000">
        <a:off x="2469619" y="1102388"/>
        <a:ext cx="4941297" cy="689100"/>
      </dsp:txXfrm>
    </dsp:sp>
    <dsp:sp modelId="{C7F212B5-F4B6-4068-B08D-4B146C3E8F91}">
      <dsp:nvSpPr>
        <dsp:cNvPr id="0" name=""/>
        <dsp:cNvSpPr/>
      </dsp:nvSpPr>
      <dsp:spPr>
        <a:xfrm>
          <a:off x="322121" y="1003940"/>
          <a:ext cx="2156205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empregador</a:t>
          </a:r>
        </a:p>
      </dsp:txBody>
      <dsp:txXfrm>
        <a:off x="368719" y="1050538"/>
        <a:ext cx="2063009" cy="861376"/>
      </dsp:txXfrm>
    </dsp:sp>
    <dsp:sp modelId="{85C4C178-27BA-495D-B112-09E6EB3E6AF9}">
      <dsp:nvSpPr>
        <dsp:cNvPr id="0" name=""/>
        <dsp:cNvSpPr/>
      </dsp:nvSpPr>
      <dsp:spPr>
        <a:xfrm rot="5400000">
          <a:off x="4557138" y="-5759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kern="1200" dirty="0"/>
            <a:t> CPF do beneficiário; </a:t>
          </a:r>
        </a:p>
      </dsp:txBody>
      <dsp:txXfrm rot="-5400000">
        <a:off x="2449680" y="2138979"/>
        <a:ext cx="4941297" cy="689100"/>
      </dsp:txXfrm>
    </dsp:sp>
    <dsp:sp modelId="{50E12DD1-7129-457D-8328-6A032260E8CF}">
      <dsp:nvSpPr>
        <dsp:cNvPr id="0" name=""/>
        <dsp:cNvSpPr/>
      </dsp:nvSpPr>
      <dsp:spPr>
        <a:xfrm>
          <a:off x="322121" y="2006242"/>
          <a:ext cx="2127557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beneficiário do pagamento</a:t>
          </a:r>
        </a:p>
      </dsp:txBody>
      <dsp:txXfrm>
        <a:off x="368719" y="2052840"/>
        <a:ext cx="2034361" cy="861376"/>
      </dsp:txXfrm>
    </dsp:sp>
    <dsp:sp modelId="{B1899FCA-2DE9-47FA-AAEB-75FCA90E17FF}">
      <dsp:nvSpPr>
        <dsp:cNvPr id="0" name=""/>
        <dsp:cNvSpPr/>
      </dsp:nvSpPr>
      <dsp:spPr>
        <a:xfrm rot="5400000">
          <a:off x="4557138" y="996541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Data; nº do demonstrativo (qual folha está sendo paga); se pagamento é total ou parcial; </a:t>
          </a:r>
        </a:p>
      </dsp:txBody>
      <dsp:txXfrm rot="-5400000">
        <a:off x="2449680" y="3141279"/>
        <a:ext cx="4941297" cy="689100"/>
      </dsp:txXfrm>
    </dsp:sp>
    <dsp:sp modelId="{3978641B-7C09-438C-8130-A99D7825B9A8}">
      <dsp:nvSpPr>
        <dsp:cNvPr id="0" name=""/>
        <dsp:cNvSpPr/>
      </dsp:nvSpPr>
      <dsp:spPr>
        <a:xfrm>
          <a:off x="322121" y="3008543"/>
          <a:ext cx="2127557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Identificação pagamento</a:t>
          </a:r>
        </a:p>
      </dsp:txBody>
      <dsp:txXfrm>
        <a:off x="368719" y="3055141"/>
        <a:ext cx="2034361" cy="861376"/>
      </dsp:txXfrm>
    </dsp:sp>
    <dsp:sp modelId="{0A66E346-E327-4EDE-9B4B-674726C8A6A6}">
      <dsp:nvSpPr>
        <dsp:cNvPr id="0" name=""/>
        <dsp:cNvSpPr/>
      </dsp:nvSpPr>
      <dsp:spPr>
        <a:xfrm rot="5400000">
          <a:off x="4557138" y="1998842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kern="1200" dirty="0"/>
            <a:t> Competência da folha de pagamento</a:t>
          </a:r>
        </a:p>
        <a:p>
          <a:pPr marL="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600" kern="1200" dirty="0"/>
            <a:t> Valor liquido pago; informar rubricas de descontos de IRPF e pensão alimentícia</a:t>
          </a:r>
        </a:p>
      </dsp:txBody>
      <dsp:txXfrm rot="-5400000">
        <a:off x="2449680" y="4143580"/>
        <a:ext cx="4941297" cy="689100"/>
      </dsp:txXfrm>
    </dsp:sp>
    <dsp:sp modelId="{0DA6B673-15AC-4E4A-8829-D1AB9C6F0F84}">
      <dsp:nvSpPr>
        <dsp:cNvPr id="0" name=""/>
        <dsp:cNvSpPr/>
      </dsp:nvSpPr>
      <dsp:spPr>
        <a:xfrm>
          <a:off x="322121" y="4010844"/>
          <a:ext cx="2127557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Detalhamento do pagamento</a:t>
          </a:r>
        </a:p>
      </dsp:txBody>
      <dsp:txXfrm>
        <a:off x="368719" y="4057442"/>
        <a:ext cx="2034361" cy="861376"/>
      </dsp:txXfrm>
    </dsp:sp>
    <dsp:sp modelId="{945B538C-6DD6-490A-A4B7-435FA2E5622E}">
      <dsp:nvSpPr>
        <dsp:cNvPr id="0" name=""/>
        <dsp:cNvSpPr/>
      </dsp:nvSpPr>
      <dsp:spPr>
        <a:xfrm rot="5400000">
          <a:off x="4557138" y="3001143"/>
          <a:ext cx="763658" cy="4978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Idem anteriores</a:t>
          </a:r>
        </a:p>
      </dsp:txBody>
      <dsp:txXfrm rot="-5400000">
        <a:off x="2449680" y="5145881"/>
        <a:ext cx="4941297" cy="689100"/>
      </dsp:txXfrm>
    </dsp:sp>
    <dsp:sp modelId="{C32E048E-F7D2-400E-8A73-6B5B81FA59CB}">
      <dsp:nvSpPr>
        <dsp:cNvPr id="0" name=""/>
        <dsp:cNvSpPr/>
      </dsp:nvSpPr>
      <dsp:spPr>
        <a:xfrm>
          <a:off x="322121" y="5013145"/>
          <a:ext cx="2127557" cy="954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Detalhamento de pagamento de benefícios </a:t>
          </a:r>
        </a:p>
      </dsp:txBody>
      <dsp:txXfrm>
        <a:off x="368719" y="5059743"/>
        <a:ext cx="2034361" cy="8613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16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16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16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16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1DA33886-EEB5-46E8-957F-0D10E28D52C2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128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12"/>
          <p:cNvPicPr/>
          <p:nvPr/>
        </p:nvPicPr>
        <p:blipFill>
          <a:blip r:embed="rId14"/>
          <a:stretch/>
        </p:blipFill>
        <p:spPr>
          <a:xfrm>
            <a:off x="33480" y="28440"/>
            <a:ext cx="9074880" cy="6800040"/>
          </a:xfrm>
          <a:prstGeom prst="rect">
            <a:avLst/>
          </a:prstGeom>
          <a:ln>
            <a:noFill/>
          </a:ln>
        </p:spPr>
      </p:pic>
      <p:sp>
        <p:nvSpPr>
          <p:cNvPr id="6" name="CustomShape 1"/>
          <p:cNvSpPr/>
          <p:nvPr/>
        </p:nvSpPr>
        <p:spPr>
          <a:xfrm>
            <a:off x="-228600" y="304920"/>
            <a:ext cx="9371880" cy="34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r">
              <a:lnSpc>
                <a:spcPct val="100000"/>
              </a:lnSpc>
            </a:pPr>
            <a:r>
              <a:rPr lang="pt-BR" sz="1600" b="0" strike="noStrike" spc="-1">
                <a:solidFill>
                  <a:srgbClr val="3EB25C"/>
                </a:solidFill>
                <a:uFill>
                  <a:solidFill>
                    <a:srgbClr val="FFFFFF"/>
                  </a:solidFill>
                </a:uFill>
                <a:latin typeface="Tahoma"/>
                <a:ea typeface="Tahoma"/>
              </a:rPr>
              <a:t>                                   </a:t>
            </a:r>
            <a:r>
              <a:rPr lang="pt-BR" sz="1600" b="1" strike="noStrike" spc="-1">
                <a:solidFill>
                  <a:srgbClr val="3EB25C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uma nova era nas relações entre </a:t>
            </a:r>
            <a:r>
              <a:rPr lang="pt-BR" sz="1600" b="1" strike="noStrike" spc="-1">
                <a:solidFill>
                  <a:srgbClr val="CAC616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Empregadores</a:t>
            </a:r>
            <a:r>
              <a:rPr lang="pt-BR" sz="1600" b="1" strike="noStrike" spc="-1">
                <a:solidFill>
                  <a:srgbClr val="3EB25C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, </a:t>
            </a:r>
            <a:r>
              <a:rPr lang="pt-BR" sz="1600" b="1" strike="noStrike" spc="-1">
                <a:solidFill>
                  <a:srgbClr val="CAC616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Empregados</a:t>
            </a:r>
            <a:r>
              <a:rPr lang="pt-BR" sz="1600" b="1" strike="noStrike" spc="-1">
                <a:solidFill>
                  <a:srgbClr val="3EB25C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 e</a:t>
            </a:r>
            <a:r>
              <a:rPr lang="pt-BR" sz="1600" b="1" strike="noStrike" spc="-1">
                <a:solidFill>
                  <a:srgbClr val="CAC616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 Governo</a:t>
            </a:r>
            <a:r>
              <a:rPr lang="pt-BR" sz="1600" b="1" strike="noStrike" spc="-1">
                <a:solidFill>
                  <a:srgbClr val="3EB25C"/>
                </a:solidFill>
                <a:uFill>
                  <a:solidFill>
                    <a:srgbClr val="FFFFFF"/>
                  </a:solidFill>
                </a:uFill>
                <a:latin typeface="Trebuchet MS"/>
                <a:ea typeface="Trebuchet MS"/>
              </a:rPr>
              <a:t>.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Shape 14"/>
          <p:cNvPicPr/>
          <p:nvPr/>
        </p:nvPicPr>
        <p:blipFill>
          <a:blip r:embed="rId15"/>
          <a:stretch/>
        </p:blipFill>
        <p:spPr>
          <a:xfrm>
            <a:off x="228600" y="228600"/>
            <a:ext cx="1799640" cy="513720"/>
          </a:xfrm>
          <a:prstGeom prst="rect">
            <a:avLst/>
          </a:prstGeom>
          <a:ln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Shape 62"/>
          <p:cNvPicPr/>
          <p:nvPr/>
        </p:nvPicPr>
        <p:blipFill>
          <a:blip r:embed="rId2"/>
          <a:stretch/>
        </p:blipFill>
        <p:spPr>
          <a:xfrm>
            <a:off x="0" y="-27000"/>
            <a:ext cx="9143280" cy="2591640"/>
          </a:xfrm>
          <a:prstGeom prst="rect">
            <a:avLst/>
          </a:prstGeom>
          <a:ln>
            <a:noFill/>
          </a:ln>
        </p:spPr>
      </p:pic>
      <p:pic>
        <p:nvPicPr>
          <p:cNvPr id="170" name="Shape 63"/>
          <p:cNvPicPr/>
          <p:nvPr/>
        </p:nvPicPr>
        <p:blipFill>
          <a:blip r:embed="rId3"/>
          <a:stretch/>
        </p:blipFill>
        <p:spPr>
          <a:xfrm>
            <a:off x="7443720" y="5897520"/>
            <a:ext cx="1520280" cy="505800"/>
          </a:xfrm>
          <a:prstGeom prst="rect">
            <a:avLst/>
          </a:prstGeom>
          <a:ln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0" y="2435991"/>
            <a:ext cx="9143280" cy="19860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strike="noStrike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Eventos da Folha dos Benefícios </a:t>
            </a:r>
          </a:p>
          <a:p>
            <a:pPr algn="ctr">
              <a:lnSpc>
                <a:spcPct val="100000"/>
              </a:lnSpc>
            </a:pPr>
            <a:r>
              <a:rPr lang="pt-BR" sz="6000" b="1" strike="noStrike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 suas relações</a:t>
            </a:r>
          </a:p>
          <a:p>
            <a:pPr algn="ctr">
              <a:lnSpc>
                <a:spcPct val="100000"/>
              </a:lnSpc>
            </a:pPr>
            <a:endParaRPr lang="pt-BR" sz="6000" b="1" strike="noStrike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40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2" name="Shape 69"/>
          <p:cNvPicPr/>
          <p:nvPr/>
        </p:nvPicPr>
        <p:blipFill>
          <a:blip r:embed="rId4"/>
          <a:stretch/>
        </p:blipFill>
        <p:spPr>
          <a:xfrm>
            <a:off x="112320" y="5950800"/>
            <a:ext cx="1761480" cy="399240"/>
          </a:xfrm>
          <a:prstGeom prst="rect">
            <a:avLst/>
          </a:prstGeom>
          <a:ln>
            <a:noFill/>
          </a:ln>
        </p:spPr>
      </p:pic>
      <p:sp>
        <p:nvSpPr>
          <p:cNvPr id="173" name="CustomShape 2"/>
          <p:cNvSpPr/>
          <p:nvPr/>
        </p:nvSpPr>
        <p:spPr>
          <a:xfrm>
            <a:off x="1683360" y="5843160"/>
            <a:ext cx="1885320" cy="73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0" bIns="36000"/>
          <a:lstStyle/>
          <a:p>
            <a:pPr algn="r">
              <a:lnSpc>
                <a:spcPct val="100000"/>
              </a:lnSpc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Ministério do 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pt-B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Arial Black"/>
              </a:rPr>
              <a:t>Trabalho</a:t>
            </a:r>
            <a:endParaRPr lang="pt-B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4" name="Imagem 2"/>
          <p:cNvPicPr/>
          <p:nvPr/>
        </p:nvPicPr>
        <p:blipFill>
          <a:blip r:embed="rId5"/>
          <a:stretch/>
        </p:blipFill>
        <p:spPr>
          <a:xfrm>
            <a:off x="3539520" y="5717520"/>
            <a:ext cx="1961640" cy="808920"/>
          </a:xfrm>
          <a:prstGeom prst="rect">
            <a:avLst/>
          </a:prstGeom>
          <a:ln>
            <a:noFill/>
          </a:ln>
        </p:spPr>
      </p:pic>
      <p:pic>
        <p:nvPicPr>
          <p:cNvPr id="175" name="Imagem 1"/>
          <p:cNvPicPr/>
          <p:nvPr/>
        </p:nvPicPr>
        <p:blipFill>
          <a:blip r:embed="rId6"/>
          <a:stretch/>
        </p:blipFill>
        <p:spPr>
          <a:xfrm>
            <a:off x="5631480" y="5888520"/>
            <a:ext cx="1681920" cy="523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738629"/>
              </p:ext>
            </p:extLst>
          </p:nvPr>
        </p:nvGraphicFramePr>
        <p:xfrm>
          <a:off x="457200" y="990553"/>
          <a:ext cx="8228879" cy="5654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4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231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654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codIncCPRP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dadosRubrica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de cálculo das contribuições (remuneração de contribuição) para o RPPS de outro ente público: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121 - Do segurado de RPPS/militar e a cargo do ente público -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122 - Do segurado de RPPS/militar e a cargo do ente público - 13º Salário;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123 - Somente para o ente público -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124 - Somente para o ente público - 13° salário;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 – Verbas temporárias – contribuição do segurado e a cargo do ente - Mensal; 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 – Verbas temporárias – contribuição do segurado e a cargo do ente – 13º salário;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127 – Verbas temporárias – contribuição somente do segurado –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128 – Verbas temporárias – contribuição somente do segurado - 13°;</a:t>
                      </a:r>
                    </a:p>
                    <a:p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Contribuição descontada do segurado e beneficiário: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131 – Do segurado ativo RPPS/militar -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 – Do segurado ativo RPPS/militar - 13º Salário;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133 – Do aposentado RPPS/reforma/reserva – Mensal;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134 - Do aposentado RPPS /reforma/reserva – 13º Salário;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 – Do pensionista RPPS/militar – Mensal;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136 – Do pensionista RPPS/militar – 13º salário;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05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014521"/>
              </p:ext>
            </p:extLst>
          </p:nvPr>
        </p:nvGraphicFramePr>
        <p:xfrm>
          <a:off x="457561" y="951917"/>
          <a:ext cx="8228879" cy="3848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4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231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488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codIncCPRP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dadosRubrica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Contribuição descontada para RPPS de outro ente público: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141 – Do segurado ativo RPPS/militar -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142 – Do segurado ativo RPPS/militar - 13º Salário;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Suspensão de incidência sobre Salário de Contribuição em decorrência de decisão judicial: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191 – Contribuição do segurado ativo RPPS/militar - Mensal;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 – Contribuição do segurado ativo RPPS/militar - 13º Salário;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 – Contribuição do aposentado/reforma/reserva – Mensal;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194 - Contribuição do aposentado/reforma/reserva – 13º Salário;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 – Contribuição do pensionista – Mensal;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 – Contribuição do pensionista – 13º salário;</a:t>
                      </a:r>
                    </a:p>
                    <a:p>
                      <a:endParaRPr lang="pt-BR" sz="14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16261"/>
              </p:ext>
            </p:extLst>
          </p:nvPr>
        </p:nvGraphicFramePr>
        <p:xfrm>
          <a:off x="457561" y="5251988"/>
          <a:ext cx="8228878" cy="1294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9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1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33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77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235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tetoRemun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dadosRubrica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0-1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001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Informar se a rubrica compõe o teto remuneratório específico (Art. 37, §11 da CF/88):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 – Sim;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2 – Não;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Valores Válidos: 1,2.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Validação: Obrigatório caso seja </a:t>
                      </a:r>
                      <a:r>
                        <a:rPr lang="pt-BR" sz="1400" b="0" dirty="0" err="1">
                          <a:solidFill>
                            <a:schemeClr val="tx1"/>
                          </a:solidFill>
                          <a:effectLst/>
                        </a:rPr>
                        <a:t>Orgão</a:t>
                      </a: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 Publico.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009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878907"/>
            <a:ext cx="8228880" cy="1144440"/>
          </a:xfrm>
        </p:spPr>
        <p:txBody>
          <a:bodyPr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Previdência</a:t>
            </a:r>
            <a:r>
              <a:rPr lang="pt-BR" sz="3600" dirty="0"/>
              <a:t> </a:t>
            </a: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Complementar do Servidor Público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934743"/>
              </p:ext>
            </p:extLst>
          </p:nvPr>
        </p:nvGraphicFramePr>
        <p:xfrm>
          <a:off x="457200" y="2456036"/>
          <a:ext cx="8228879" cy="3976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1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6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7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34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7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360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766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codIncIRRF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dadosRubrica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Código de incidência tributária da rubrica para o IRRF:</a:t>
                      </a:r>
                      <a:b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pt-BR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Deduções da base de cálculo do IRRF: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63 - Previdência Complementar do Servidor Público - Remuneração mensal;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64 - Previdência Complementar do Servidor Público - 13° salário;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65 - Previdência Complementar do Servidor Público - RRA;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66 - Previdência Complementar do Servidor Público – Contribuição de Risco;</a:t>
                      </a:r>
                    </a:p>
                  </a:txBody>
                  <a:tcPr marL="1125" marR="6471" marT="3095" marB="30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627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6780"/>
            <a:ext cx="822888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Tabela 03</a:t>
            </a:r>
            <a:b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Natureza das Rubricas da Folha de Pagamento</a:t>
            </a:r>
          </a:p>
        </p:txBody>
      </p:sp>
    </p:spTree>
    <p:extLst>
      <p:ext uri="{BB962C8B-B14F-4D97-AF65-F5344CB8AC3E}">
        <p14:creationId xmlns:p14="http://schemas.microsoft.com/office/powerpoint/2010/main" val="1183719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716520"/>
              </p:ext>
            </p:extLst>
          </p:nvPr>
        </p:nvGraphicFramePr>
        <p:xfrm>
          <a:off x="283510" y="1110532"/>
          <a:ext cx="8306697" cy="302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5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b="0" dirty="0"/>
                        <a:t>1001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b="0" dirty="0"/>
                        <a:t>Subsídio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b="0" dirty="0"/>
                        <a:t>Correspondente a remuneração paga na forma de subsídio.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313680"/>
              </p:ext>
            </p:extLst>
          </p:nvPr>
        </p:nvGraphicFramePr>
        <p:xfrm>
          <a:off x="283511" y="1411954"/>
          <a:ext cx="8306697" cy="570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5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1411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Auxílio-natalidade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/>
                        <a:t>Valor relativo ao nascimento do filho de servidor público, previsto em lei.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1412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Abono Permanência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relativo ao abono de permanência de acordo com a CF/88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382456"/>
              </p:ext>
            </p:extLst>
          </p:nvPr>
        </p:nvGraphicFramePr>
        <p:xfrm>
          <a:off x="283511" y="1980458"/>
          <a:ext cx="8306696" cy="302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1899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300" dirty="0"/>
                        <a:t>Outros Auxílios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300" dirty="0"/>
                        <a:t>Valores relativos a outros auxílios não previstos nos itens anteriores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571143"/>
              </p:ext>
            </p:extLst>
          </p:nvPr>
        </p:nvGraphicFramePr>
        <p:xfrm>
          <a:off x="283510" y="2281880"/>
          <a:ext cx="8306697" cy="166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7006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Auxílio-reclusão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de auxílio-reclusão para o servidor público de baixa renda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/>
                        <a:t>7007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Pensões Especiais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pago das pensões de caráter especial diferentes de pensão por morte.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/>
                        <a:t>7008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/>
                        <a:t>Complementação de Aposentadoria/Pensão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/>
                        <a:t>Valor relativo a Complementação de Aposentadoria/Pensão vinculado ao Regime Geral de Previdência Social (RGPS)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8001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Devolução de Contribuição Previdenciária ao RPPS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relativo a devolução de contribuição previdenciária ao RPPS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643"/>
              </p:ext>
            </p:extLst>
          </p:nvPr>
        </p:nvGraphicFramePr>
        <p:xfrm>
          <a:off x="283508" y="3940547"/>
          <a:ext cx="8306699" cy="466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9202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Contribuição Previdenciária RPPS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Desconto a título de contribuição previdenciária para o RPPS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356933"/>
              </p:ext>
            </p:extLst>
          </p:nvPr>
        </p:nvGraphicFramePr>
        <p:xfrm>
          <a:off x="283509" y="4398537"/>
          <a:ext cx="8306698" cy="932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7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9291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Abate-teto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deduzido da remuneração total do segurado que supere o teto remuneratório constitucional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9292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Ressarcimento ao erário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deduzido da remuneração para pagamento de ressarcimento ou de penalidade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0732"/>
              </p:ext>
            </p:extLst>
          </p:nvPr>
        </p:nvGraphicFramePr>
        <p:xfrm>
          <a:off x="283507" y="5321273"/>
          <a:ext cx="8306700" cy="113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9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7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9907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Total da contribuição da previdenciária patronal.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total da contribuição previdenciária patronal para o RPPS (normal, suplementar e aportes).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dirty="0"/>
                        <a:t> 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Base de cálculo da contribuição previdenciária – Aposentados e Pensionistas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300" dirty="0"/>
                        <a:t>Valor total da base de cálculo da contribuição previdenciária dos proventos e pensões para o RPPS.</a:t>
                      </a:r>
                    </a:p>
                  </a:txBody>
                  <a:tcPr marL="26670" marR="34925" marT="34925" marB="3492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137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6780"/>
            <a:ext cx="914400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Evento S-1207</a:t>
            </a:r>
            <a:b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Pagamento de Benefícios -Entes Públicos</a:t>
            </a:r>
          </a:p>
        </p:txBody>
      </p:sp>
    </p:spTree>
    <p:extLst>
      <p:ext uri="{BB962C8B-B14F-4D97-AF65-F5344CB8AC3E}">
        <p14:creationId xmlns:p14="http://schemas.microsoft.com/office/powerpoint/2010/main" val="3848972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12864378"/>
              </p:ext>
            </p:extLst>
          </p:nvPr>
        </p:nvGraphicFramePr>
        <p:xfrm>
          <a:off x="1508324" y="901148"/>
          <a:ext cx="7635676" cy="5956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20836" y="901148"/>
            <a:ext cx="1487488" cy="5956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1207</a:t>
            </a:r>
          </a:p>
          <a:p>
            <a:pPr algn="ctr"/>
            <a:r>
              <a:rPr lang="pt-BR" dirty="0"/>
              <a:t>Pagamento de Benefícios</a:t>
            </a:r>
          </a:p>
        </p:txBody>
      </p:sp>
    </p:spTree>
    <p:extLst>
      <p:ext uri="{BB962C8B-B14F-4D97-AF65-F5344CB8AC3E}">
        <p14:creationId xmlns:p14="http://schemas.microsoft.com/office/powerpoint/2010/main" val="3690030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457200" y="914400"/>
            <a:ext cx="8229240" cy="3644721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Remodelado</a:t>
            </a:r>
            <a:r>
              <a:rPr lang="pt-BR" sz="3600" dirty="0"/>
              <a:t> 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para atender as situações de {</a:t>
            </a:r>
            <a:r>
              <a:rPr lang="pt-BR" sz="3600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perApur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} e {</a:t>
            </a:r>
            <a:r>
              <a:rPr lang="pt-BR" sz="3600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perAnt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}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Campos Chaves {</a:t>
            </a:r>
            <a:r>
              <a:rPr lang="pt-BR" sz="3600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cpfBenef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} e {</a:t>
            </a:r>
            <a:r>
              <a:rPr lang="pt-BR" sz="3600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nrBeneficio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}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Inclusão do Grupo {</a:t>
            </a:r>
            <a:r>
              <a:rPr lang="pt-BR" sz="3600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procJudBenef</a:t>
            </a:r>
            <a:r>
              <a:rPr lang="pt-BR" sz="3600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}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768172"/>
              </p:ext>
            </p:extLst>
          </p:nvPr>
        </p:nvGraphicFramePr>
        <p:xfrm>
          <a:off x="457200" y="4739427"/>
          <a:ext cx="8229241" cy="1111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1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2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01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11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2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179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procJudBenef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ideBenef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0-99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20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chemeClr val="tx1"/>
                          </a:solidFill>
                          <a:effectLst/>
                        </a:rPr>
                        <a:t>Informações sobre a existência de processos judiciais do beneficiário com decisão favorável quanto à não incidência/</a:t>
                      </a:r>
                      <a:r>
                        <a:rPr lang="pt-BR" sz="1200" dirty="0" err="1">
                          <a:solidFill>
                            <a:schemeClr val="tx1"/>
                          </a:solidFill>
                          <a:effectLst/>
                        </a:rPr>
                        <a:t>exigibilidde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effectLst/>
                        </a:rPr>
                        <a:t> ou alterações na incidência/exigibilidade de contribuição previdenciária e/ou Imposto de Renda sobre as rubricas apresentadas nos </a:t>
                      </a:r>
                      <a:r>
                        <a:rPr lang="pt-BR" sz="1200" dirty="0" err="1">
                          <a:solidFill>
                            <a:schemeClr val="tx1"/>
                          </a:solidFill>
                          <a:effectLst/>
                        </a:rPr>
                        <a:t>subregistros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effectLst/>
                        </a:rPr>
                        <a:t> de {</a:t>
                      </a:r>
                      <a:r>
                        <a:rPr lang="pt-BR" sz="1200" dirty="0" err="1">
                          <a:solidFill>
                            <a:schemeClr val="tx1"/>
                          </a:solidFill>
                          <a:effectLst/>
                        </a:rPr>
                        <a:t>dmDev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effectLst/>
                        </a:rPr>
                        <a:t>}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201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2856780"/>
            <a:ext cx="914400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Evento S-1210</a:t>
            </a:r>
            <a:b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Pagamento de Rendimentos</a:t>
            </a:r>
          </a:p>
        </p:txBody>
      </p:sp>
    </p:spTree>
    <p:extLst>
      <p:ext uri="{BB962C8B-B14F-4D97-AF65-F5344CB8AC3E}">
        <p14:creationId xmlns:p14="http://schemas.microsoft.com/office/powerpoint/2010/main" val="1942129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99978207"/>
              </p:ext>
            </p:extLst>
          </p:nvPr>
        </p:nvGraphicFramePr>
        <p:xfrm>
          <a:off x="1364974" y="888642"/>
          <a:ext cx="7779026" cy="5969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20836" y="888642"/>
            <a:ext cx="1487488" cy="5969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1210 Pagamento de Rendimentos</a:t>
            </a:r>
          </a:p>
        </p:txBody>
      </p:sp>
    </p:spTree>
    <p:extLst>
      <p:ext uri="{BB962C8B-B14F-4D97-AF65-F5344CB8AC3E}">
        <p14:creationId xmlns:p14="http://schemas.microsoft.com/office/powerpoint/2010/main" val="314985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866034"/>
            <a:ext cx="8228880" cy="1144440"/>
          </a:xfrm>
        </p:spPr>
        <p:txBody>
          <a:bodyPr lIns="0" tIns="0" rIns="0" bIns="0" anchor="ctr"/>
          <a:lstStyle/>
          <a:p>
            <a:pPr marL="228600" indent="-228600" algn="ctr">
              <a:buFont typeface="Arial" panose="020B0604020202020204" pitchFamily="34" charset="0"/>
            </a:pP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Fluxo de Envio das Informações de Servidores/Militares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63075243"/>
              </p:ext>
            </p:extLst>
          </p:nvPr>
        </p:nvGraphicFramePr>
        <p:xfrm>
          <a:off x="457200" y="2221250"/>
          <a:ext cx="8228880" cy="3986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8225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6780"/>
            <a:ext cx="822888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Eventos Totalizadores</a:t>
            </a:r>
          </a:p>
        </p:txBody>
      </p:sp>
    </p:spTree>
    <p:extLst>
      <p:ext uri="{BB962C8B-B14F-4D97-AF65-F5344CB8AC3E}">
        <p14:creationId xmlns:p14="http://schemas.microsoft.com/office/powerpoint/2010/main" val="3081840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98607"/>
            <a:ext cx="8228880" cy="1144440"/>
          </a:xfrm>
        </p:spPr>
        <p:txBody>
          <a:bodyPr lIns="0" tIns="0" rIns="0" bIns="0" anchor="ctr"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Valores de Apuração – S-5003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377341"/>
              </p:ext>
            </p:extLst>
          </p:nvPr>
        </p:nvGraphicFramePr>
        <p:xfrm>
          <a:off x="457199" y="1735197"/>
          <a:ext cx="8228881" cy="4494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5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2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2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38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43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72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38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Tipo de valor que influi na apuração: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01 - Base de cálculo da Contribuição Previdenciária;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02 - Base de cálculo da Contribuição Previdenciária - exclusiva do empregador;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03 - Base de cálculo da Contribuição Previdenciária - exclusiva do segurado;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04 - Base de Cálculo da Contribuição Previdenciária - RPPS de outro Ente Público;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05 - Valor da contribuição do servidor/militar;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06 - Valor da contribuição do servidor/militar - RPPS de outro Ente Público;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07 - Valor da remuneração do servidor/militar;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08 - Incidência suspensa em decorrência de decisão judicial - Base de cálculo (BC) da Contribuição Previdenciária;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09 – Remuneração que não compõe o teto remuneratório específico (Art. 37, §11 da CF/88);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Validação: O preenchimento deve ser feito de acordo com as instruções acima.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580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72847"/>
            <a:ext cx="8228880" cy="1144440"/>
          </a:xfrm>
        </p:spPr>
        <p:txBody>
          <a:bodyPr lIns="0" tIns="0" rIns="0" bIns="0" anchor="ctr"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Valores de Apuração – S-5004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471088"/>
              </p:ext>
            </p:extLst>
          </p:nvPr>
        </p:nvGraphicFramePr>
        <p:xfrm>
          <a:off x="457200" y="1966161"/>
          <a:ext cx="8228881" cy="3427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4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3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1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53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25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623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Tipo de valor que influi na apuração: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01 - Valor da contribuição - Aposentado/Reserva/Reforma;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02 - Valor da contribuição - Pensionista;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03 - Valor do provento;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04 - Valor da pensão;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05 – Remuneração que não compõe o teto remuneratório específico (Art. 37, §11 da CF/88);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06 - Incidência suspensa em decorrência de decisão judicial - Base de cálculo (BC) da Contribuição Previdenciária  - Aposentado;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07 - Incidência suspensa em decorrência de decisão judicial - Base de cálculo (BC) da Contribuição Previdenciária - Pensionista;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Validação: O preenchimento deve ser feito de acordo com as instruções acima.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964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5881"/>
            <a:ext cx="8228880" cy="1144440"/>
          </a:xfrm>
        </p:spPr>
        <p:txBody>
          <a:bodyPr lIns="0" tIns="0" rIns="0" bIns="0" anchor="ctr"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Bases de Cálculo – S-5013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162318"/>
              </p:ext>
            </p:extLst>
          </p:nvPr>
        </p:nvGraphicFramePr>
        <p:xfrm>
          <a:off x="457199" y="1920321"/>
          <a:ext cx="8228882" cy="4620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8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2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81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101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vrBcCp01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 err="1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Origem dos valores apurados nesse campo:</a:t>
                      </a:r>
                      <a:b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Para {codCateg} = [301 a 412]: Somatório do campo {Valor}, quando {tpValor} = [01], do grupo {infoBaseCS} no evento S-5003. 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vrBcCp02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Origem dos valores apurados nesse campo:</a:t>
                      </a:r>
                      <a:b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Para {codCateg} = [301 a 412]: Somatório do campo {Valor}, quando {tpValor} = [02], do grupo {infoBaseCS} no evento S-5003.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vrBcCp03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Origem dos valores apurados nesse campo:</a:t>
                      </a:r>
                      <a:b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Para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codCateg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= [301 a 412]: Somatório do campo {Valor}, quando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= [03], do grupo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no evento S-5003.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vrBcCp04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Origem dos valores apurados nesse campo:</a:t>
                      </a:r>
                      <a:b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>
                          <a:solidFill>
                            <a:schemeClr val="tx1"/>
                          </a:solidFill>
                          <a:effectLst/>
                        </a:rPr>
                        <a:t>Para {codCateg} = [301 a 412]: Somatório do campo {Valor}, quando {tpValor} = [04], do grupo {infoBaseCS} no evento S-5003.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vrSuspBcCp08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Valor da BC com incidência suspensa em decorrência de decisão judicial.</a:t>
                      </a:r>
                      <a:b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Origem: campo {Valor} quando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= [08] - Incidência suspensa em decorrência de decisão judicial do grupo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no evento S-5003.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vrSuspBcCp06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Valor da BC com incidência suspensa em decorrência de decisão judicial.</a:t>
                      </a:r>
                      <a:b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Origem: campo {Valor} quando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= [06] - Incidência suspensa em decorrência de decisão judicial do grupo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no evento S-5004.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vrSuspBcCp07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 dirty="0" err="1">
                          <a:solidFill>
                            <a:schemeClr val="tx1"/>
                          </a:solidFill>
                          <a:effectLst/>
                        </a:rPr>
                        <a:t>basesCp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05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Valor da BC com incidência suspensa em decorrência de decisão judicial.</a:t>
                      </a:r>
                      <a:b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Origem: campo {Valor} quando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= [07] - Incidência suspensa em decorrência de decisão judicial do grupo {</a:t>
                      </a:r>
                      <a:r>
                        <a:rPr lang="pt-BR" sz="105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} no evento S-5004.</a:t>
                      </a:r>
                      <a:endParaRPr lang="pt-BR" sz="105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212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78907"/>
            <a:ext cx="8228880" cy="1144440"/>
          </a:xfrm>
        </p:spPr>
        <p:txBody>
          <a:bodyPr lIns="0" tIns="0" rIns="0" bIns="0" anchor="ctr"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Remunerações, Proventos e Pensões – S-5013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635604"/>
              </p:ext>
            </p:extLst>
          </p:nvPr>
        </p:nvGraphicFramePr>
        <p:xfrm>
          <a:off x="457200" y="1983936"/>
          <a:ext cx="8228881" cy="4606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8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2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8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101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</a:rPr>
                        <a:t>vrRemTotalAtivo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</a:rPr>
                        <a:t>remRPPS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Valor total das remunerações e subsídios para a categoria indicada no registro superior.</a:t>
                      </a:r>
                      <a:b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Origem: campo {Valor}, quando {tpValor} = [07] - Valor pago ao trabalhador , do grupo {infoBaseCS} no evento S-5003.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vrRemTotalApos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</a:rPr>
                        <a:t>remRPPS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Valor total dos benefícios de aposentadoria/reforma/reserva.</a:t>
                      </a:r>
                      <a:b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Origem: campo {Valor}, quando {tpValor} = [03] - Valor pago ao beneficiário, do grupo {infoBaseCS} no evento S-5004.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vrRemTotalPen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remRPPS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Valor total dos benefícios de pensão.</a:t>
                      </a:r>
                      <a:b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200" b="0">
                          <a:solidFill>
                            <a:schemeClr val="tx1"/>
                          </a:solidFill>
                          <a:effectLst/>
                        </a:rPr>
                        <a:t>Origem: campo {Valor}, quando {tpValor} = [04] - Valor pago ao beneficiário, do grupo {infoBaseCS} no evento S-5004.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vrRemTeto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remRPPS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Valor total das remunerações e subsídios que não compõem o teto remuneratório específico (Art. 37, §11 da CF/88) para a categoria indicada.</a:t>
                      </a:r>
                      <a:b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Origem: campo {Valor}, quando {</a:t>
                      </a:r>
                      <a:r>
                        <a:rPr lang="pt-BR" sz="120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} = [09] - Valor pago ao trabalhador, do grupo {</a:t>
                      </a:r>
                      <a:r>
                        <a:rPr lang="pt-BR" sz="120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} no evento S-5003.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vrProvPenTeto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remRPPS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pt-BR" sz="12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Valor total dos proventos e pensões que não compõem o teto remuneratório específico (Art. 37, §11 da CF/88).</a:t>
                      </a:r>
                      <a:b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Origem: campo {Valor}, quando {</a:t>
                      </a:r>
                      <a:r>
                        <a:rPr lang="pt-BR" sz="1200" b="0" dirty="0" err="1">
                          <a:solidFill>
                            <a:schemeClr val="tx1"/>
                          </a:solidFill>
                          <a:effectLst/>
                        </a:rPr>
                        <a:t>tpValor</a:t>
                      </a: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} = [05] - Valor pago ao beneficiário, do grupo {</a:t>
                      </a:r>
                      <a:r>
                        <a:rPr lang="pt-BR" sz="1200" b="0" dirty="0" err="1">
                          <a:solidFill>
                            <a:schemeClr val="tx1"/>
                          </a:solidFill>
                          <a:effectLst/>
                        </a:rPr>
                        <a:t>infoBaseCS</a:t>
                      </a:r>
                      <a:r>
                        <a:rPr lang="pt-BR" sz="1200" b="0" dirty="0">
                          <a:solidFill>
                            <a:schemeClr val="tx1"/>
                          </a:solidFill>
                          <a:effectLst/>
                        </a:rPr>
                        <a:t>} no evento S-5004.</a:t>
                      </a:r>
                      <a:endParaRPr lang="pt-BR" sz="12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3556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78907"/>
            <a:ext cx="822888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0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Ministério da Fazenda - MF</a:t>
            </a:r>
            <a:br>
              <a:rPr lang="pt-BR" sz="20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20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Secretaria de Previdência - SPREV</a:t>
            </a:r>
            <a:br>
              <a:rPr lang="pt-BR" sz="20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20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Subsecretaria de Regimes Próprios de Previdência Social - SRPPS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457200" y="2897747"/>
            <a:ext cx="8229240" cy="4230709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pt-BR" sz="48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Muito Obrigado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solidFill>
                <a:srgbClr val="262699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sz="1800" b="1" spc="-1" dirty="0" err="1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Allex</a:t>
            </a:r>
            <a:r>
              <a:rPr lang="pt-BR" sz="1800" b="1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Albert Rodrigues – Coordenador-Geral de </a:t>
            </a:r>
            <a:r>
              <a:rPr lang="pt-BR" sz="1800" b="1" spc="-1" dirty="0" err="1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Autária</a:t>
            </a:r>
            <a:r>
              <a:rPr lang="pt-BR" sz="1800" b="1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, Contabilidade e Investimentos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pt-BR" sz="1800" b="1" spc="-1" dirty="0"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sz="1800" b="1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Thomas Gomes Costa – Coordenador de Estruturação de Cadastros </a:t>
            </a:r>
          </a:p>
        </p:txBody>
      </p:sp>
    </p:spTree>
    <p:extLst>
      <p:ext uri="{BB962C8B-B14F-4D97-AF65-F5344CB8AC3E}">
        <p14:creationId xmlns:p14="http://schemas.microsoft.com/office/powerpoint/2010/main" val="119715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6034"/>
            <a:ext cx="8228880" cy="1144440"/>
          </a:xfrm>
        </p:spPr>
        <p:txBody>
          <a:bodyPr lIns="0" tIns="0" rIns="0" bIns="0" anchor="ctr"/>
          <a:lstStyle/>
          <a:p>
            <a:pPr marL="228600" indent="-228600" algn="ctr">
              <a:buFont typeface="Arial" panose="020B0604020202020204" pitchFamily="34" charset="0"/>
            </a:pP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Fluxo de Envio das Informações de Benefícios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37537431"/>
              </p:ext>
            </p:extLst>
          </p:nvPr>
        </p:nvGraphicFramePr>
        <p:xfrm>
          <a:off x="457200" y="2221250"/>
          <a:ext cx="8228880" cy="3986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45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85633096"/>
              </p:ext>
            </p:extLst>
          </p:nvPr>
        </p:nvGraphicFramePr>
        <p:xfrm>
          <a:off x="0" y="540913"/>
          <a:ext cx="9144000" cy="606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0" y="2665927"/>
            <a:ext cx="2382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Eventos de Tabela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142445" y="1751527"/>
            <a:ext cx="2723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Eventos Não Periódicos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310647" y="1210615"/>
            <a:ext cx="2382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Eventos Periódicos</a:t>
            </a:r>
          </a:p>
        </p:txBody>
      </p:sp>
    </p:spTree>
    <p:extLst>
      <p:ext uri="{BB962C8B-B14F-4D97-AF65-F5344CB8AC3E}">
        <p14:creationId xmlns:p14="http://schemas.microsoft.com/office/powerpoint/2010/main" val="364894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49907643"/>
              </p:ext>
            </p:extLst>
          </p:nvPr>
        </p:nvGraphicFramePr>
        <p:xfrm>
          <a:off x="0" y="940158"/>
          <a:ext cx="4025720" cy="5917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ângulo 6"/>
          <p:cNvSpPr/>
          <p:nvPr/>
        </p:nvSpPr>
        <p:spPr>
          <a:xfrm>
            <a:off x="5224013" y="940157"/>
            <a:ext cx="826728" cy="5917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Remuneração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6047594" y="940157"/>
            <a:ext cx="1207144" cy="5917842"/>
            <a:chOff x="5725619" y="940157"/>
            <a:chExt cx="1207144" cy="5917842"/>
          </a:xfrm>
        </p:grpSpPr>
        <p:sp>
          <p:nvSpPr>
            <p:cNvPr id="8" name="Retângulo 7"/>
            <p:cNvSpPr/>
            <p:nvPr/>
          </p:nvSpPr>
          <p:spPr>
            <a:xfrm>
              <a:off x="5731323" y="940157"/>
              <a:ext cx="1201440" cy="234177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S-1200</a:t>
              </a:r>
            </a:p>
          </p:txBody>
        </p:sp>
        <p:sp>
          <p:nvSpPr>
            <p:cNvPr id="9" name="Retângulo 8"/>
            <p:cNvSpPr/>
            <p:nvPr/>
          </p:nvSpPr>
          <p:spPr>
            <a:xfrm>
              <a:off x="5725619" y="3281930"/>
              <a:ext cx="1201440" cy="112879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S-1202</a:t>
              </a: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5725619" y="4410729"/>
              <a:ext cx="1201440" cy="120727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S-1207</a:t>
              </a: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731323" y="5618006"/>
              <a:ext cx="1201440" cy="123999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S-1200 ou 1202</a:t>
              </a:r>
            </a:p>
          </p:txBody>
        </p:sp>
      </p:grpSp>
      <p:sp>
        <p:nvSpPr>
          <p:cNvPr id="12" name="Retângulo 11"/>
          <p:cNvSpPr/>
          <p:nvPr/>
        </p:nvSpPr>
        <p:spPr>
          <a:xfrm>
            <a:off x="7268603" y="940157"/>
            <a:ext cx="666782" cy="59178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Pagamento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7942560" y="940157"/>
            <a:ext cx="1201440" cy="591784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S-1210</a:t>
            </a:r>
          </a:p>
        </p:txBody>
      </p:sp>
      <p:grpSp>
        <p:nvGrpSpPr>
          <p:cNvPr id="18" name="Grupo 17"/>
          <p:cNvGrpSpPr/>
          <p:nvPr/>
        </p:nvGrpSpPr>
        <p:grpSpPr>
          <a:xfrm>
            <a:off x="4096077" y="940157"/>
            <a:ext cx="1201441" cy="5917842"/>
            <a:chOff x="3796454" y="940158"/>
            <a:chExt cx="1201441" cy="5917842"/>
          </a:xfrm>
        </p:grpSpPr>
        <p:sp>
          <p:nvSpPr>
            <p:cNvPr id="5" name="Retângulo 4"/>
            <p:cNvSpPr/>
            <p:nvPr/>
          </p:nvSpPr>
          <p:spPr>
            <a:xfrm>
              <a:off x="3796455" y="940158"/>
              <a:ext cx="1201440" cy="357883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S-2000</a:t>
              </a:r>
            </a:p>
          </p:txBody>
        </p:sp>
        <p:sp>
          <p:nvSpPr>
            <p:cNvPr id="6" name="Retângulo 5"/>
            <p:cNvSpPr/>
            <p:nvPr/>
          </p:nvSpPr>
          <p:spPr>
            <a:xfrm>
              <a:off x="3796817" y="5619851"/>
              <a:ext cx="1201078" cy="1238149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S-2300</a:t>
              </a:r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3796454" y="4518990"/>
              <a:ext cx="1194265" cy="112023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/>
                <a:t>S-2400 e 2410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328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6780"/>
            <a:ext cx="8228880" cy="114444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Evento S-1010</a:t>
            </a:r>
            <a:b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</a:br>
            <a:r>
              <a:rPr lang="pt-BR" sz="54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Tabela de Rubricas</a:t>
            </a:r>
          </a:p>
        </p:txBody>
      </p:sp>
    </p:spTree>
    <p:extLst>
      <p:ext uri="{BB962C8B-B14F-4D97-AF65-F5344CB8AC3E}">
        <p14:creationId xmlns:p14="http://schemas.microsoft.com/office/powerpoint/2010/main" val="278009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1"/>
          <p:cNvSpPr txBox="1">
            <a:spLocks/>
          </p:cNvSpPr>
          <p:nvPr/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C778CB0-C7B4-4243-9295-7A049A9819DF}" type="slidenum">
              <a:rPr lang="pt-BR" smtClean="0"/>
              <a:pPr>
                <a:defRPr/>
              </a:pPr>
              <a:t>7</a:t>
            </a:fld>
            <a:endParaRPr lang="pt-BR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167687757"/>
              </p:ext>
            </p:extLst>
          </p:nvPr>
        </p:nvGraphicFramePr>
        <p:xfrm>
          <a:off x="1245703" y="887896"/>
          <a:ext cx="8110331" cy="5970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tângulo 8"/>
          <p:cNvSpPr/>
          <p:nvPr/>
        </p:nvSpPr>
        <p:spPr>
          <a:xfrm>
            <a:off x="0" y="887896"/>
            <a:ext cx="1487488" cy="5970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S-1010</a:t>
            </a:r>
          </a:p>
          <a:p>
            <a:pPr algn="ctr"/>
            <a:r>
              <a:rPr lang="pt-BR" dirty="0"/>
              <a:t>Rubrica</a:t>
            </a:r>
          </a:p>
        </p:txBody>
      </p:sp>
    </p:spTree>
    <p:extLst>
      <p:ext uri="{BB962C8B-B14F-4D97-AF65-F5344CB8AC3E}">
        <p14:creationId xmlns:p14="http://schemas.microsoft.com/office/powerpoint/2010/main" val="94952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457196" y="3421182"/>
            <a:ext cx="8229240" cy="778072"/>
          </a:xfrm>
        </p:spPr>
        <p:txBody>
          <a:bodyPr lIns="0" tIns="0" rIns="0" bIns="0" anchor="ctr"/>
          <a:lstStyle/>
          <a:p>
            <a:pPr algn="ctr">
              <a:spcBef>
                <a:spcPct val="0"/>
              </a:spcBef>
              <a:buNone/>
            </a:pP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Campo {</a:t>
            </a:r>
            <a:r>
              <a:rPr lang="pt-BR" sz="3600" b="1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tpRubr</a:t>
            </a: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}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226918"/>
              </p:ext>
            </p:extLst>
          </p:nvPr>
        </p:nvGraphicFramePr>
        <p:xfrm>
          <a:off x="457200" y="4281867"/>
          <a:ext cx="8229236" cy="147701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7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92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89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947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</a:t>
                      </a:r>
                      <a:endParaRPr lang="pt-BR" sz="1600" dirty="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tpRubr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dadosRubrica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1-1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</a:t>
                      </a:r>
                      <a:endParaRPr lang="pt-BR" sz="160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</a:t>
                      </a:r>
                      <a:endParaRPr lang="pt-BR" sz="1600" dirty="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Tipo de rubrica: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1 - Vencimento, provento ou pensão;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2 - Desconto;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3 - Informativa;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4 - Informativa </a:t>
                      </a:r>
                      <a:r>
                        <a:rPr lang="pt-BR" sz="1600" dirty="0" err="1">
                          <a:effectLst/>
                        </a:rPr>
                        <a:t>dedutora</a:t>
                      </a:r>
                      <a:r>
                        <a:rPr lang="pt-BR" sz="1600" dirty="0">
                          <a:effectLst/>
                        </a:rPr>
                        <a:t>.</a:t>
                      </a:r>
                      <a:br>
                        <a:rPr lang="pt-BR" sz="1600" dirty="0">
                          <a:effectLst/>
                        </a:rPr>
                      </a:br>
                      <a:r>
                        <a:rPr lang="pt-BR" sz="1600" dirty="0">
                          <a:effectLst/>
                        </a:rPr>
                        <a:t>Valores Válidos: 1, 2, 3, 4.</a:t>
                      </a:r>
                      <a:endParaRPr lang="pt-BR" sz="1600" dirty="0">
                        <a:solidFill>
                          <a:srgbClr val="00000A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907062"/>
              </p:ext>
            </p:extLst>
          </p:nvPr>
        </p:nvGraphicFramePr>
        <p:xfrm>
          <a:off x="457200" y="1703336"/>
          <a:ext cx="8229239" cy="1233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21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60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07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ideTabRubr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ideRubrica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pt-BR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008</a:t>
                      </a:r>
                      <a:endParaRPr lang="pt-BR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6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Preencher com o identificador da tabela de rubricas no âmbito do empregador.</a:t>
                      </a:r>
                      <a:b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Validação: O identificador não pode conter a expressão "</a:t>
                      </a:r>
                      <a:r>
                        <a:rPr lang="pt-BR" sz="1600" b="0" dirty="0" err="1">
                          <a:solidFill>
                            <a:schemeClr val="tx1"/>
                          </a:solidFill>
                          <a:effectLst/>
                        </a:rPr>
                        <a:t>eSocial</a:t>
                      </a: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" nas 7 (sete) primeiras posições.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2540" marR="14605" marT="6985" marB="69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Subtítulo 2"/>
          <p:cNvSpPr>
            <a:spLocks noGrp="1"/>
          </p:cNvSpPr>
          <p:nvPr>
            <p:ph type="subTitle"/>
          </p:nvPr>
        </p:nvSpPr>
        <p:spPr>
          <a:xfrm>
            <a:off x="609600" y="1009945"/>
            <a:ext cx="8229240" cy="778072"/>
          </a:xfrm>
        </p:spPr>
        <p:txBody>
          <a:bodyPr lIns="0" tIns="0" rIns="0" bIns="0" anchor="ctr"/>
          <a:lstStyle/>
          <a:p>
            <a:pPr algn="ctr">
              <a:spcBef>
                <a:spcPct val="0"/>
              </a:spcBef>
              <a:buNone/>
            </a:pP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Campo {</a:t>
            </a:r>
            <a:r>
              <a:rPr lang="pt-BR" sz="3600" b="1" spc="-1" dirty="0" err="1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ideTabRubr</a:t>
            </a:r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28589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5988" y="965915"/>
            <a:ext cx="8228880" cy="1144440"/>
          </a:xfrm>
        </p:spPr>
        <p:txBody>
          <a:bodyPr lIns="0" tIns="0" rIns="0" bIns="0" anchor="ctr"/>
          <a:lstStyle/>
          <a:p>
            <a:pPr algn="ctr"/>
            <a:r>
              <a:rPr lang="pt-BR" sz="3600" b="1" spc="-1" dirty="0">
                <a:solidFill>
                  <a:srgbClr val="26269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  <a:cs typeface="+mn-cs"/>
              </a:rPr>
              <a:t>Código de Incidência de CP e Teto Remuneratório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270305"/>
              </p:ext>
            </p:extLst>
          </p:nvPr>
        </p:nvGraphicFramePr>
        <p:xfrm>
          <a:off x="585989" y="2214046"/>
          <a:ext cx="8228879" cy="4392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43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6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69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94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92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codIncCPRP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dadosRubrica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1-1</a:t>
                      </a:r>
                      <a:endParaRPr lang="pt-BR" sz="1400" b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  <a:latin typeface="Liberation Serif" panose="02020603050405020304" pitchFamily="18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Base de cálculo das contribuições (remuneração de contribuição para o RPPS/regime militar):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110 - Do segurado de RPPS/militar e a cargo do ente público - Mensal;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111 - Do segurado de RPPS/militar e a cargo do ente público - 13º Salário;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112 - Somente para o ente público - Mensal;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113 - Somente para o ente público - 13° salário;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114 - Somente do segurado - Mensal;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115 - Somente do segurado - 13° salário;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116 - Verbas temporárias – contribuição do segurado e a cargo do ente - Mensal;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117 - Verbas temporárias – contribuição do segurado e a cargo do ente – 13º salário;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118 - Verbas temporárias – contribuição somente do segurado – Mensal;</a:t>
                      </a:r>
                      <a:b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119 - Verbas temporárias – contribuição somente do segurado - 13°;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</a:rPr>
                        <a:t>120 - Provento/pensão considerado para apuração da parcela excedente a teto RGPS</a:t>
                      </a:r>
                    </a:p>
                  </a:txBody>
                  <a:tcPr marL="1463" marR="8414" marT="4024" marB="4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752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</TotalTime>
  <Words>1415</Words>
  <Application>Microsoft Office PowerPoint</Application>
  <PresentationFormat>Apresentação na tela (4:3)</PresentationFormat>
  <Paragraphs>400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7" baseType="lpstr">
      <vt:lpstr>SimSun</vt:lpstr>
      <vt:lpstr>Arial</vt:lpstr>
      <vt:lpstr>Arial Black</vt:lpstr>
      <vt:lpstr>DejaVu Sans</vt:lpstr>
      <vt:lpstr>Liberation Serif</vt:lpstr>
      <vt:lpstr>Mangal</vt:lpstr>
      <vt:lpstr>Symbol</vt:lpstr>
      <vt:lpstr>Tahoma</vt:lpstr>
      <vt:lpstr>Times New Roman</vt:lpstr>
      <vt:lpstr>Trebuchet MS</vt:lpstr>
      <vt:lpstr>Wingdings</vt:lpstr>
      <vt:lpstr>Office Theme</vt:lpstr>
      <vt:lpstr>Apresentação do PowerPoint</vt:lpstr>
      <vt:lpstr>Fluxo de Envio das Informações de Servidores/Militares</vt:lpstr>
      <vt:lpstr>Fluxo de Envio das Informações de Benefícios</vt:lpstr>
      <vt:lpstr>Apresentação do PowerPoint</vt:lpstr>
      <vt:lpstr>Apresentação do PowerPoint</vt:lpstr>
      <vt:lpstr>Evento S-1010 Tabela de Rubricas</vt:lpstr>
      <vt:lpstr>Apresentação do PowerPoint</vt:lpstr>
      <vt:lpstr>Apresentação do PowerPoint</vt:lpstr>
      <vt:lpstr>Código de Incidência de CP e Teto Remuneratório</vt:lpstr>
      <vt:lpstr>Apresentação do PowerPoint</vt:lpstr>
      <vt:lpstr>Apresentação do PowerPoint</vt:lpstr>
      <vt:lpstr>Previdência Complementar do Servidor Público</vt:lpstr>
      <vt:lpstr>Tabela 03 Natureza das Rubricas da Folha de Pagamento</vt:lpstr>
      <vt:lpstr>Apresentação do PowerPoint</vt:lpstr>
      <vt:lpstr>Evento S-1207 Pagamento de Benefícios -Entes Públicos</vt:lpstr>
      <vt:lpstr>Apresentação do PowerPoint</vt:lpstr>
      <vt:lpstr>Apresentação do PowerPoint</vt:lpstr>
      <vt:lpstr>Evento S-1210 Pagamento de Rendimentos</vt:lpstr>
      <vt:lpstr>Apresentação do PowerPoint</vt:lpstr>
      <vt:lpstr>Eventos Totalizadores</vt:lpstr>
      <vt:lpstr>Valores de Apuração – S-5003</vt:lpstr>
      <vt:lpstr>Valores de Apuração – S-5004</vt:lpstr>
      <vt:lpstr>Bases de Cálculo – S-5013</vt:lpstr>
      <vt:lpstr>Remunerações, Proventos e Pensões – S-5013</vt:lpstr>
      <vt:lpstr>Ministério da Fazenda - MF Secretaria de Previdência - SPREV Subsecretaria de Regimes Próprios de Previdência Social - SRPPS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MTb</dc:creator>
  <dc:description/>
  <cp:lastModifiedBy>Rafaela Nepomuceno Valadares</cp:lastModifiedBy>
  <cp:revision>214</cp:revision>
  <dcterms:modified xsi:type="dcterms:W3CDTF">2018-06-13T16:55:34Z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220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389</vt:i4>
  </property>
</Properties>
</file>