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embeddedFontLst>
    <p:embeddedFont>
      <p:font typeface="Verdana" panose="020B0604030504040204" pitchFamily="34" charset="0"/>
      <p:regular r:id="rId8"/>
      <p:bold r:id="rId9"/>
      <p:italic r:id="rId10"/>
      <p:boldItalic r:id="rId11"/>
    </p:embeddedFont>
  </p:embeddedFont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resentação" id="{5EC48E1A-0A57-4009-A661-E711450E359B}">
          <p14:sldIdLst>
            <p14:sldId id="257"/>
          </p14:sldIdLst>
        </p14:section>
        <p14:section name="Biblioteca de elementos" id="{D9DB1808-583B-42A8-BDBD-E01662140B20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3E33EE-2FE0-437B-9AA4-982FBE328154}" v="9" dt="2026-04-15T19:03:50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0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ardo Coimbra Bras Sallum" userId="6f37c11a-233a-4ca3-8d79-89af0718bd3c" providerId="ADAL" clId="{ACA24DA0-7D46-4678-9483-93D8A063DFD0}"/>
    <pc:docChg chg="undo custSel addSld delSld modSld modSection">
      <pc:chgData name="Leonardo Coimbra Bras Sallum" userId="6f37c11a-233a-4ca3-8d79-89af0718bd3c" providerId="ADAL" clId="{ACA24DA0-7D46-4678-9483-93D8A063DFD0}" dt="2026-04-15T19:03:50.421" v="115" actId="1038"/>
      <pc:docMkLst>
        <pc:docMk/>
      </pc:docMkLst>
      <pc:sldChg chg="del">
        <pc:chgData name="Leonardo Coimbra Bras Sallum" userId="6f37c11a-233a-4ca3-8d79-89af0718bd3c" providerId="ADAL" clId="{ACA24DA0-7D46-4678-9483-93D8A063DFD0}" dt="2026-04-15T19:00:59.345" v="3" actId="47"/>
        <pc:sldMkLst>
          <pc:docMk/>
          <pc:sldMk cId="1685053001" sldId="256"/>
        </pc:sldMkLst>
      </pc:sldChg>
      <pc:sldChg chg="addSp delSp modSp add del mod">
        <pc:chgData name="Leonardo Coimbra Bras Sallum" userId="6f37c11a-233a-4ca3-8d79-89af0718bd3c" providerId="ADAL" clId="{ACA24DA0-7D46-4678-9483-93D8A063DFD0}" dt="2026-04-15T19:03:50.421" v="115" actId="1038"/>
        <pc:sldMkLst>
          <pc:docMk/>
          <pc:sldMk cId="1435516063" sldId="257"/>
        </pc:sldMkLst>
        <pc:spChg chg="add del mod">
          <ac:chgData name="Leonardo Coimbra Bras Sallum" userId="6f37c11a-233a-4ca3-8d79-89af0718bd3c" providerId="ADAL" clId="{ACA24DA0-7D46-4678-9483-93D8A063DFD0}" dt="2026-04-15T19:01:18.190" v="7" actId="478"/>
          <ac:spMkLst>
            <pc:docMk/>
            <pc:sldMk cId="1435516063" sldId="257"/>
            <ac:spMk id="3" creationId="{F3756C87-2D3C-79B0-D8A6-8C6EA20F6EF9}"/>
          </ac:spMkLst>
        </pc:spChg>
        <pc:spChg chg="del">
          <ac:chgData name="Leonardo Coimbra Bras Sallum" userId="6f37c11a-233a-4ca3-8d79-89af0718bd3c" providerId="ADAL" clId="{ACA24DA0-7D46-4678-9483-93D8A063DFD0}" dt="2026-04-15T19:02:10.029" v="52" actId="478"/>
          <ac:spMkLst>
            <pc:docMk/>
            <pc:sldMk cId="1435516063" sldId="257"/>
            <ac:spMk id="4" creationId="{7BC5C4C5-5217-BDDA-31AB-60E7B974798C}"/>
          </ac:spMkLst>
        </pc:spChg>
        <pc:spChg chg="del">
          <ac:chgData name="Leonardo Coimbra Bras Sallum" userId="6f37c11a-233a-4ca3-8d79-89af0718bd3c" providerId="ADAL" clId="{ACA24DA0-7D46-4678-9483-93D8A063DFD0}" dt="2026-04-15T19:01:16.162" v="6" actId="478"/>
          <ac:spMkLst>
            <pc:docMk/>
            <pc:sldMk cId="1435516063" sldId="257"/>
            <ac:spMk id="5" creationId="{C58D103B-983A-59E4-E419-B4B4FDA7F29F}"/>
          </ac:spMkLst>
        </pc:spChg>
        <pc:spChg chg="add mod">
          <ac:chgData name="Leonardo Coimbra Bras Sallum" userId="6f37c11a-233a-4ca3-8d79-89af0718bd3c" providerId="ADAL" clId="{ACA24DA0-7D46-4678-9483-93D8A063DFD0}" dt="2026-04-15T19:02:48.982" v="109" actId="1035"/>
          <ac:spMkLst>
            <pc:docMk/>
            <pc:sldMk cId="1435516063" sldId="257"/>
            <ac:spMk id="7" creationId="{C5559860-7605-93C2-8644-F05A11BAC485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83" creationId="{27906BE0-ED18-5FBC-0927-2135D6232BA0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84" creationId="{A95539A9-CFCE-7CCB-DBE5-061D6CAAEEFC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85" creationId="{E892F3E4-C39A-6773-F1B9-94D37639FD2E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86" creationId="{71B6AF35-0DCD-60FA-D9B5-8BBAE38BE0DF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87" creationId="{FA81AA11-8B36-ED25-ABEF-F35E482FC722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88" creationId="{AB3AC667-47CD-7913-D7F8-0BA3379A70D0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91" creationId="{7E20DFDA-AD91-CC3C-B5C9-C6F26304E259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92" creationId="{3BA5F31D-671A-7E67-AD31-2425CB4E1B57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93" creationId="{D85A7AC7-996D-E26A-AEC5-9D084386E8D8}"/>
          </ac:spMkLst>
        </pc:spChg>
        <pc:spChg chg="mod">
          <ac:chgData name="Leonardo Coimbra Bras Sallum" userId="6f37c11a-233a-4ca3-8d79-89af0718bd3c" providerId="ADAL" clId="{ACA24DA0-7D46-4678-9483-93D8A063DFD0}" dt="2026-04-15T19:02:02.214" v="51" actId="1076"/>
          <ac:spMkLst>
            <pc:docMk/>
            <pc:sldMk cId="1435516063" sldId="257"/>
            <ac:spMk id="194" creationId="{D8282A4C-269B-C624-9BDC-9C2E645E431A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196" creationId="{BAEEA610-8E83-1169-1249-3833B092E52F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197" creationId="{D2DCC302-1149-E36D-DF70-2DF87B4BBEE1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198" creationId="{237E87DE-23EC-6E93-2859-F7D8D0091745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199" creationId="{46388085-0370-6C74-70C6-716D42B34032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200" creationId="{7E8D0899-1864-4CD5-5994-85E803F869D3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201" creationId="{0F685C4A-7065-3737-9C2E-547D3B1CDA96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202" creationId="{307330D3-B81E-0A2B-2878-262716E0D0DB}"/>
          </ac:spMkLst>
        </pc:spChg>
        <pc:spChg chg="mod">
          <ac:chgData name="Leonardo Coimbra Bras Sallum" userId="6f37c11a-233a-4ca3-8d79-89af0718bd3c" providerId="ADAL" clId="{ACA24DA0-7D46-4678-9483-93D8A063DFD0}" dt="2026-04-15T19:03:50.421" v="115" actId="1038"/>
          <ac:spMkLst>
            <pc:docMk/>
            <pc:sldMk cId="1435516063" sldId="257"/>
            <ac:spMk id="203" creationId="{D3381552-70DC-8FD5-CB60-57B2E8FA49C0}"/>
          </ac:spMkLst>
        </pc:spChg>
        <pc:grpChg chg="del">
          <ac:chgData name="Leonardo Coimbra Bras Sallum" userId="6f37c11a-233a-4ca3-8d79-89af0718bd3c" providerId="ADAL" clId="{ACA24DA0-7D46-4678-9483-93D8A063DFD0}" dt="2026-04-15T19:01:19.449" v="8" actId="478"/>
          <ac:grpSpMkLst>
            <pc:docMk/>
            <pc:sldMk cId="1435516063" sldId="257"/>
            <ac:grpSpMk id="110" creationId="{0C3DA836-D5C2-CC43-D27C-ADD4928302EA}"/>
          </ac:grpSpMkLst>
        </pc:grpChg>
        <pc:grpChg chg="add del">
          <ac:chgData name="Leonardo Coimbra Bras Sallum" userId="6f37c11a-233a-4ca3-8d79-89af0718bd3c" providerId="ADAL" clId="{ACA24DA0-7D46-4678-9483-93D8A063DFD0}" dt="2026-04-15T19:01:45.923" v="48" actId="478"/>
          <ac:grpSpMkLst>
            <pc:docMk/>
            <pc:sldMk cId="1435516063" sldId="257"/>
            <ac:grpSpMk id="182" creationId="{E8B7A7E5-FAF3-0014-F767-1766E425658B}"/>
          </ac:grpSpMkLst>
        </pc:grpChg>
        <pc:grpChg chg="mod">
          <ac:chgData name="Leonardo Coimbra Bras Sallum" userId="6f37c11a-233a-4ca3-8d79-89af0718bd3c" providerId="ADAL" clId="{ACA24DA0-7D46-4678-9483-93D8A063DFD0}" dt="2026-04-15T19:03:50.421" v="115" actId="1038"/>
          <ac:grpSpMkLst>
            <pc:docMk/>
            <pc:sldMk cId="1435516063" sldId="257"/>
            <ac:grpSpMk id="195" creationId="{0A7D0005-0C55-115B-BD9E-9B73AC9B8718}"/>
          </ac:grpSpMkLst>
        </pc:grpChg>
        <pc:graphicFrameChg chg="add mod modGraphic">
          <ac:chgData name="Leonardo Coimbra Bras Sallum" userId="6f37c11a-233a-4ca3-8d79-89af0718bd3c" providerId="ADAL" clId="{ACA24DA0-7D46-4678-9483-93D8A063DFD0}" dt="2026-04-15T19:03:33.592" v="111" actId="207"/>
          <ac:graphicFrameMkLst>
            <pc:docMk/>
            <pc:sldMk cId="1435516063" sldId="257"/>
            <ac:graphicFrameMk id="6" creationId="{83143A3D-2FAF-A4AE-8CB3-DBC56C5504A5}"/>
          </ac:graphicFrameMkLst>
        </pc:graphicFrameChg>
      </pc:sldChg>
      <pc:sldChg chg="del">
        <pc:chgData name="Leonardo Coimbra Bras Sallum" userId="6f37c11a-233a-4ca3-8d79-89af0718bd3c" providerId="ADAL" clId="{ACA24DA0-7D46-4678-9483-93D8A063DFD0}" dt="2026-04-15T19:00:58.058" v="2" actId="47"/>
        <pc:sldMkLst>
          <pc:docMk/>
          <pc:sldMk cId="3376851681" sldId="291"/>
        </pc:sldMkLst>
      </pc:sldChg>
      <pc:sldChg chg="del">
        <pc:chgData name="Leonardo Coimbra Bras Sallum" userId="6f37c11a-233a-4ca3-8d79-89af0718bd3c" providerId="ADAL" clId="{ACA24DA0-7D46-4678-9483-93D8A063DFD0}" dt="2026-04-15T19:00:56.590" v="0" actId="47"/>
        <pc:sldMkLst>
          <pc:docMk/>
          <pc:sldMk cId="3231833254" sldId="292"/>
        </pc:sldMkLst>
      </pc:sldChg>
      <pc:sldChg chg="del">
        <pc:chgData name="Leonardo Coimbra Bras Sallum" userId="6f37c11a-233a-4ca3-8d79-89af0718bd3c" providerId="ADAL" clId="{ACA24DA0-7D46-4678-9483-93D8A063DFD0}" dt="2026-04-15T19:00:57.187" v="1" actId="47"/>
        <pc:sldMkLst>
          <pc:docMk/>
          <pc:sldMk cId="3398837873" sldId="29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50C87B4-0168-01F6-F0B6-2942A1C074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25BE4B9-382F-3FF8-0A2B-81BA638E9E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22D03-5DC2-4288-BB99-2EEA808FADD2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77D626A-B5C1-7E65-2E05-3232E6B6D5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F657CDC-B684-482E-697B-0F774B0474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65559-0433-4625-9C99-43B76603DE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8239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44A4D-EB15-4239-B5F0-40F7B2173D66}" type="datetimeFigureOut">
              <a:rPr lang="pt-BR" smtClean="0"/>
              <a:t>15/04/2026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0A1D9-0D8A-4547-B577-09E6BE126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411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983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oto + Tópicos (Direit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4">
            <a:extLst>
              <a:ext uri="{FF2B5EF4-FFF2-40B4-BE49-F238E27FC236}">
                <a16:creationId xmlns:a16="http://schemas.microsoft.com/office/drawing/2014/main" id="{2B542D88-6C23-F56E-3244-4B46CB0326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94101" y="1"/>
            <a:ext cx="5797899" cy="6857999"/>
          </a:xfrm>
        </p:spPr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9185ED-09E9-4171-3D3E-195905DD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301" y="594934"/>
            <a:ext cx="5181598" cy="110532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1EE40278-1C58-6DF1-0D6B-D52FDDF12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6301" y="2052299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1" name="Espaço Reservado para Texto 9">
            <a:extLst>
              <a:ext uri="{FF2B5EF4-FFF2-40B4-BE49-F238E27FC236}">
                <a16:creationId xmlns:a16="http://schemas.microsoft.com/office/drawing/2014/main" id="{2FF5BA68-6CEF-EB95-6DE0-D12F1FBFC5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6301" y="3087279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2" name="Espaço Reservado para Texto 9">
            <a:extLst>
              <a:ext uri="{FF2B5EF4-FFF2-40B4-BE49-F238E27FC236}">
                <a16:creationId xmlns:a16="http://schemas.microsoft.com/office/drawing/2014/main" id="{435D27B2-A66D-B59E-B2CE-785AA21707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301" y="4122608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3" name="Espaço Reservado para Texto 9">
            <a:extLst>
              <a:ext uri="{FF2B5EF4-FFF2-40B4-BE49-F238E27FC236}">
                <a16:creationId xmlns:a16="http://schemas.microsoft.com/office/drawing/2014/main" id="{384A4D69-EA26-0DEF-2E70-5B380D99B7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6301" y="5157937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4" name="Espaço Reservado para Número de Slide 2">
            <a:extLst>
              <a:ext uri="{FF2B5EF4-FFF2-40B4-BE49-F238E27FC236}">
                <a16:creationId xmlns:a16="http://schemas.microsoft.com/office/drawing/2014/main" id="{C465D8B8-F9D4-6F62-8DCA-644290F42E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70469" y="622402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112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exto sobr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F8248B6C-D00C-BD3D-4D0B-29CFEBD73C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331B51F-1C9F-ED2C-3623-E77810B3C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7284" y="977979"/>
            <a:ext cx="4399472" cy="1443351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B9333CD-3935-A2B2-2011-AA8333C0A1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4E6FD5BD-5435-DB5E-78A3-B3EE63FA72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7284" y="2639464"/>
            <a:ext cx="4399472" cy="28813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089340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Víde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A1DC1E-BF7E-8033-F7A5-BE4BA84D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950" y="723007"/>
            <a:ext cx="5034352" cy="1721488"/>
          </a:xfrm>
        </p:spPr>
        <p:txBody>
          <a:bodyPr>
            <a:no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Espaço Reservado para Mídia 10">
            <a:extLst>
              <a:ext uri="{FF2B5EF4-FFF2-40B4-BE49-F238E27FC236}">
                <a16:creationId xmlns:a16="http://schemas.microsoft.com/office/drawing/2014/main" id="{4F036FEE-DA73-597A-6A56-453704BCB9D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>
          <a:xfrm>
            <a:off x="6002215" y="723007"/>
            <a:ext cx="5623728" cy="3163346"/>
          </a:xfrm>
        </p:spPr>
        <p:txBody>
          <a:bodyPr/>
          <a:lstStyle/>
          <a:p>
            <a:endParaRPr lang="pt-BR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9BF0215F-7AE7-3081-F1F1-976FC3E2FE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5950" y="2725949"/>
            <a:ext cx="5034352" cy="2924354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4" name="Espaço Reservado para Texto 12">
            <a:extLst>
              <a:ext uri="{FF2B5EF4-FFF2-40B4-BE49-F238E27FC236}">
                <a16:creationId xmlns:a16="http://schemas.microsoft.com/office/drawing/2014/main" id="{7526A218-5E47-C9FC-01A8-510E0E9AE2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02215" y="4290712"/>
            <a:ext cx="5623728" cy="1359591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B43F8118-8491-89C1-35DD-2B20D02BCF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376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Víde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Mídia 10">
            <a:extLst>
              <a:ext uri="{FF2B5EF4-FFF2-40B4-BE49-F238E27FC236}">
                <a16:creationId xmlns:a16="http://schemas.microsoft.com/office/drawing/2014/main" id="{63FE1ABF-F0C1-64EB-C6DF-E2E6FD996B4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>
          <a:xfrm rot="5400000">
            <a:off x="-1500189" y="1500188"/>
            <a:ext cx="6858002" cy="3857625"/>
          </a:xfrm>
        </p:spPr>
        <p:txBody>
          <a:bodyPr/>
          <a:lstStyle/>
          <a:p>
            <a:endParaRPr lang="pt-BR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59B86539-C5FD-EC2D-942A-A31F9CD99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6926" y="987489"/>
            <a:ext cx="7056873" cy="1560713"/>
          </a:xfrm>
        </p:spPr>
        <p:txBody>
          <a:bodyPr>
            <a:no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6" name="Espaço Reservado para Texto 12">
            <a:extLst>
              <a:ext uri="{FF2B5EF4-FFF2-40B4-BE49-F238E27FC236}">
                <a16:creationId xmlns:a16="http://schemas.microsoft.com/office/drawing/2014/main" id="{E93B4F5B-81AB-6F18-7B5A-D0527678CA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96926" y="2887165"/>
            <a:ext cx="7056872" cy="2828069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2" name="Espaço Reservado para Número de Slide 2">
            <a:extLst>
              <a:ext uri="{FF2B5EF4-FFF2-40B4-BE49-F238E27FC236}">
                <a16:creationId xmlns:a16="http://schemas.microsoft.com/office/drawing/2014/main" id="{288462B4-774F-9CBC-E374-9A03996100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630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Gráfico + It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185ED-09E9-4171-3D3E-195905DD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301" y="697281"/>
            <a:ext cx="5181598" cy="110532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1EE40278-1C58-6DF1-0D6B-D52FDDF12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6301" y="2154646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1" name="Espaço Reservado para Texto 9">
            <a:extLst>
              <a:ext uri="{FF2B5EF4-FFF2-40B4-BE49-F238E27FC236}">
                <a16:creationId xmlns:a16="http://schemas.microsoft.com/office/drawing/2014/main" id="{2FF5BA68-6CEF-EB95-6DE0-D12F1FBFC5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6301" y="3189626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2" name="Espaço Reservado para Texto 9">
            <a:extLst>
              <a:ext uri="{FF2B5EF4-FFF2-40B4-BE49-F238E27FC236}">
                <a16:creationId xmlns:a16="http://schemas.microsoft.com/office/drawing/2014/main" id="{435D27B2-A66D-B59E-B2CE-785AA21707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301" y="4224955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3" name="Espaço Reservado para Texto 9">
            <a:extLst>
              <a:ext uri="{FF2B5EF4-FFF2-40B4-BE49-F238E27FC236}">
                <a16:creationId xmlns:a16="http://schemas.microsoft.com/office/drawing/2014/main" id="{384A4D69-EA26-0DEF-2E70-5B380D99B7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6301" y="5260284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5" name="Espaço Reservado para Gráfico 14">
            <a:extLst>
              <a:ext uri="{FF2B5EF4-FFF2-40B4-BE49-F238E27FC236}">
                <a16:creationId xmlns:a16="http://schemas.microsoft.com/office/drawing/2014/main" id="{A31566BC-C18E-9BB9-190E-CA2645A30AE1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633713" y="697281"/>
            <a:ext cx="4941986" cy="522044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2">
            <a:extLst>
              <a:ext uri="{FF2B5EF4-FFF2-40B4-BE49-F238E27FC236}">
                <a16:creationId xmlns:a16="http://schemas.microsoft.com/office/drawing/2014/main" id="{5446D55D-D321-600F-2890-74F396D6E3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942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Gráfico +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185ED-09E9-4171-3D3E-195905DD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03" y="662807"/>
            <a:ext cx="5111260" cy="174841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F7E4AAE7-DD09-C1A7-1341-D1F469534B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4103" y="2633890"/>
            <a:ext cx="5133975" cy="3265959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6" name="Espaço Reservado para Gráfico 45">
            <a:extLst>
              <a:ext uri="{FF2B5EF4-FFF2-40B4-BE49-F238E27FC236}">
                <a16:creationId xmlns:a16="http://schemas.microsoft.com/office/drawing/2014/main" id="{72DCA055-EE0A-C3F2-F308-A84B12CE1743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95638" y="662807"/>
            <a:ext cx="5203224" cy="5561222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2">
            <a:extLst>
              <a:ext uri="{FF2B5EF4-FFF2-40B4-BE49-F238E27FC236}">
                <a16:creationId xmlns:a16="http://schemas.microsoft.com/office/drawing/2014/main" id="{12702888-5B32-022F-018B-181EE9B18C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39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Gráfico + Tex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Gráfico 4">
            <a:extLst>
              <a:ext uri="{FF2B5EF4-FFF2-40B4-BE49-F238E27FC236}">
                <a16:creationId xmlns:a16="http://schemas.microsoft.com/office/drawing/2014/main" id="{AFEA3C3D-D4D8-23F4-6F14-4BE14B3F3E1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66243" y="526211"/>
            <a:ext cx="11059513" cy="3009871"/>
          </a:xfrm>
        </p:spPr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C0DD13-C9FF-BA6A-DC1A-AC9694A24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243" y="3818763"/>
            <a:ext cx="5345233" cy="1138685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B1605F00-F418-7C5E-7EBE-076A100718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80030" y="3818686"/>
            <a:ext cx="5345233" cy="2659752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8" name="Espaço Reservado para Número de Slide 2">
            <a:extLst>
              <a:ext uri="{FF2B5EF4-FFF2-40B4-BE49-F238E27FC236}">
                <a16:creationId xmlns:a16="http://schemas.microsoft.com/office/drawing/2014/main" id="{B6C37AC2-BA52-10A2-CEFF-84DC0D78E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0469" y="622402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089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r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7257E174-1DB8-F93F-42D9-866B2D7FF1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14884" y="1165609"/>
            <a:ext cx="9817239" cy="364755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 b="1"/>
            </a:lvl1pPr>
          </a:lstStyle>
          <a:p>
            <a:pPr lvl="0"/>
            <a:r>
              <a:rPr lang="pt-BR" dirty="0"/>
              <a:t>Frase</a:t>
            </a:r>
          </a:p>
        </p:txBody>
      </p:sp>
      <p:sp>
        <p:nvSpPr>
          <p:cNvPr id="15" name="Espaço Reservado para Texto 14">
            <a:extLst>
              <a:ext uri="{FF2B5EF4-FFF2-40B4-BE49-F238E27FC236}">
                <a16:creationId xmlns:a16="http://schemas.microsoft.com/office/drawing/2014/main" id="{97ACAC08-6AA0-F9B4-318D-6C2E1841646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14274" y="4924460"/>
            <a:ext cx="9817239" cy="903288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pt-BR" dirty="0"/>
              <a:t>Autor</a:t>
            </a:r>
          </a:p>
        </p:txBody>
      </p:sp>
      <p:sp>
        <p:nvSpPr>
          <p:cNvPr id="2" name="Espaço Reservado para Número de Slide 2">
            <a:extLst>
              <a:ext uri="{FF2B5EF4-FFF2-40B4-BE49-F238E27FC236}">
                <a16:creationId xmlns:a16="http://schemas.microsoft.com/office/drawing/2014/main" id="{8CF20EBB-C39B-1A12-6CEB-B5717780B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2246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rase + Foto (Esquer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46845762-D44E-47CB-73A4-0BB35220B40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5797899" cy="685799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D902E26A-E887-4BFF-31D8-0FF986FB6A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23281" y="1117860"/>
            <a:ext cx="5191472" cy="3366075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1"/>
            </a:lvl1pPr>
          </a:lstStyle>
          <a:p>
            <a:pPr lvl="0"/>
            <a:r>
              <a:rPr lang="pt-BR" dirty="0"/>
              <a:t>Frase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3DA9BC3-27CD-4C5A-F037-1D88AD8EF0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23281" y="4695736"/>
            <a:ext cx="5191472" cy="10937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pt-BR" dirty="0"/>
              <a:t>Autor</a:t>
            </a:r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2A10A5C-8B58-6F8C-BDB8-7091257E24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1773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rase + Foto (Direit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46845762-D44E-47CB-73A4-0BB35220B40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94102" y="1"/>
            <a:ext cx="5797899" cy="685799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D902E26A-E887-4BFF-31D8-0FF986FB6A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6428" y="1109234"/>
            <a:ext cx="5191472" cy="3366075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1"/>
            </a:lvl1pPr>
          </a:lstStyle>
          <a:p>
            <a:pPr lvl="0"/>
            <a:r>
              <a:rPr lang="pt-BR" dirty="0"/>
              <a:t>Frase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3DA9BC3-27CD-4C5A-F037-1D88AD8EF0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6428" y="4687110"/>
            <a:ext cx="5191472" cy="10937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pt-BR" dirty="0"/>
              <a:t>Autor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440CEFCD-9FE9-8809-157E-4799F6823F0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270469" y="622402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2177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11CC7A-5589-A005-013F-A0B73DAA4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098534"/>
            <a:ext cx="9144000" cy="2387600"/>
          </a:xfrm>
        </p:spPr>
        <p:txBody>
          <a:bodyPr anchor="ctr">
            <a:normAutofit/>
          </a:bodyPr>
          <a:lstStyle>
            <a:lvl1pPr algn="ctr">
              <a:defRPr sz="5400" b="1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5475E9-6656-2D17-8B77-B56F3BD3A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9630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Número de Slide 2">
            <a:extLst>
              <a:ext uri="{FF2B5EF4-FFF2-40B4-BE49-F238E27FC236}">
                <a16:creationId xmlns:a16="http://schemas.microsoft.com/office/drawing/2014/main" id="{14DF9060-BD67-57BA-5DF4-29CF79B744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  <a:prstGeom prst="rect">
            <a:avLst/>
          </a:prstGeo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5240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Encerr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ítulo 48">
            <a:extLst>
              <a:ext uri="{FF2B5EF4-FFF2-40B4-BE49-F238E27FC236}">
                <a16:creationId xmlns:a16="http://schemas.microsoft.com/office/drawing/2014/main" id="{B3DBDB2F-771C-C6AD-1B4E-D53DEA8A42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86269"/>
            <a:ext cx="10515600" cy="974588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Obrigado!</a:t>
            </a:r>
          </a:p>
        </p:txBody>
      </p:sp>
      <p:sp>
        <p:nvSpPr>
          <p:cNvPr id="51" name="Espaço Reservado para Texto 50">
            <a:extLst>
              <a:ext uri="{FF2B5EF4-FFF2-40B4-BE49-F238E27FC236}">
                <a16:creationId xmlns:a16="http://schemas.microsoft.com/office/drawing/2014/main" id="{F9F927D0-03EC-546E-CFB3-DD6A677B91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428" y="2341123"/>
            <a:ext cx="5851525" cy="911225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spcBef>
                <a:spcPts val="0"/>
              </a:spcBef>
              <a:buNone/>
              <a:defRPr sz="1800"/>
            </a:lvl2pPr>
            <a:lvl3pPr marL="914400" indent="0" algn="ctr">
              <a:spcBef>
                <a:spcPts val="0"/>
              </a:spcBef>
              <a:buNone/>
              <a:defRPr sz="1800"/>
            </a:lvl3pPr>
            <a:lvl4pPr marL="1371600" indent="0" algn="ctr">
              <a:spcBef>
                <a:spcPts val="0"/>
              </a:spcBef>
              <a:buNone/>
              <a:defRPr sz="1800"/>
            </a:lvl4pPr>
            <a:lvl5pPr marL="182880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2" name="Espaço Reservado para Texto 50">
            <a:extLst>
              <a:ext uri="{FF2B5EF4-FFF2-40B4-BE49-F238E27FC236}">
                <a16:creationId xmlns:a16="http://schemas.microsoft.com/office/drawing/2014/main" id="{81B8BB47-1543-98AA-9386-A324AC0D32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04432" y="3722481"/>
            <a:ext cx="2887935" cy="911225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2000"/>
            </a:lvl1pPr>
            <a:lvl2pPr marL="457200" indent="0" algn="ctr">
              <a:spcBef>
                <a:spcPts val="0"/>
              </a:spcBef>
              <a:buNone/>
              <a:defRPr sz="1800"/>
            </a:lvl2pPr>
            <a:lvl3pPr marL="914400" indent="0" algn="ctr">
              <a:spcBef>
                <a:spcPts val="0"/>
              </a:spcBef>
              <a:buNone/>
              <a:defRPr sz="1800"/>
            </a:lvl3pPr>
            <a:lvl4pPr marL="1371600" indent="0" algn="ctr">
              <a:spcBef>
                <a:spcPts val="0"/>
              </a:spcBef>
              <a:buNone/>
              <a:defRPr sz="1800"/>
            </a:lvl4pPr>
            <a:lvl5pPr marL="182880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3110372-6962-168D-4601-38844A0A0AAD}"/>
              </a:ext>
            </a:extLst>
          </p:cNvPr>
          <p:cNvGrpSpPr/>
          <p:nvPr userDrawn="1"/>
        </p:nvGrpSpPr>
        <p:grpSpPr>
          <a:xfrm>
            <a:off x="7343882" y="5465344"/>
            <a:ext cx="4114585" cy="843698"/>
            <a:chOff x="0" y="4813301"/>
            <a:chExt cx="3143251" cy="644525"/>
          </a:xfrm>
        </p:grpSpPr>
        <p:sp>
          <p:nvSpPr>
            <p:cNvPr id="3" name="Freeform 173">
              <a:extLst>
                <a:ext uri="{FF2B5EF4-FFF2-40B4-BE49-F238E27FC236}">
                  <a16:creationId xmlns:a16="http://schemas.microsoft.com/office/drawing/2014/main" id="{AA5FAA49-0C0C-5314-9D0A-1DB6BCBE0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275" y="5033963"/>
              <a:ext cx="71438" cy="71438"/>
            </a:xfrm>
            <a:custGeom>
              <a:avLst/>
              <a:gdLst>
                <a:gd name="T0" fmla="*/ 38 w 45"/>
                <a:gd name="T1" fmla="*/ 45 h 45"/>
                <a:gd name="T2" fmla="*/ 38 w 45"/>
                <a:gd name="T3" fmla="*/ 13 h 45"/>
                <a:gd name="T4" fmla="*/ 25 w 45"/>
                <a:gd name="T5" fmla="*/ 37 h 45"/>
                <a:gd name="T6" fmla="*/ 21 w 45"/>
                <a:gd name="T7" fmla="*/ 37 h 45"/>
                <a:gd name="T8" fmla="*/ 7 w 45"/>
                <a:gd name="T9" fmla="*/ 13 h 45"/>
                <a:gd name="T10" fmla="*/ 7 w 45"/>
                <a:gd name="T11" fmla="*/ 45 h 45"/>
                <a:gd name="T12" fmla="*/ 0 w 45"/>
                <a:gd name="T13" fmla="*/ 45 h 45"/>
                <a:gd name="T14" fmla="*/ 0 w 45"/>
                <a:gd name="T15" fmla="*/ 0 h 45"/>
                <a:gd name="T16" fmla="*/ 8 w 45"/>
                <a:gd name="T17" fmla="*/ 0 h 45"/>
                <a:gd name="T18" fmla="*/ 22 w 45"/>
                <a:gd name="T19" fmla="*/ 28 h 45"/>
                <a:gd name="T20" fmla="*/ 38 w 45"/>
                <a:gd name="T21" fmla="*/ 0 h 45"/>
                <a:gd name="T22" fmla="*/ 45 w 45"/>
                <a:gd name="T23" fmla="*/ 0 h 45"/>
                <a:gd name="T24" fmla="*/ 45 w 45"/>
                <a:gd name="T25" fmla="*/ 45 h 45"/>
                <a:gd name="T26" fmla="*/ 38 w 45"/>
                <a:gd name="T2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5" h="45">
                  <a:moveTo>
                    <a:pt x="38" y="45"/>
                  </a:moveTo>
                  <a:lnTo>
                    <a:pt x="38" y="13"/>
                  </a:lnTo>
                  <a:lnTo>
                    <a:pt x="25" y="37"/>
                  </a:lnTo>
                  <a:lnTo>
                    <a:pt x="21" y="37"/>
                  </a:lnTo>
                  <a:lnTo>
                    <a:pt x="7" y="13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0"/>
                  </a:lnTo>
                  <a:lnTo>
                    <a:pt x="8" y="0"/>
                  </a:lnTo>
                  <a:lnTo>
                    <a:pt x="22" y="28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45" y="45"/>
                  </a:lnTo>
                  <a:lnTo>
                    <a:pt x="3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" name="Rectangle 174">
              <a:extLst>
                <a:ext uri="{FF2B5EF4-FFF2-40B4-BE49-F238E27FC236}">
                  <a16:creationId xmlns:a16="http://schemas.microsoft.com/office/drawing/2014/main" id="{07F81729-BD2B-5B8D-8B9E-12BC2277A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225" y="5033963"/>
              <a:ext cx="11113" cy="714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" name="Freeform 175">
              <a:extLst>
                <a:ext uri="{FF2B5EF4-FFF2-40B4-BE49-F238E27FC236}">
                  <a16:creationId xmlns:a16="http://schemas.microsoft.com/office/drawing/2014/main" id="{DF0FE038-1D7A-D829-9FDE-2F89F8830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850" y="5033963"/>
              <a:ext cx="61913" cy="71438"/>
            </a:xfrm>
            <a:custGeom>
              <a:avLst/>
              <a:gdLst>
                <a:gd name="T0" fmla="*/ 8 w 39"/>
                <a:gd name="T1" fmla="*/ 13 h 45"/>
                <a:gd name="T2" fmla="*/ 8 w 39"/>
                <a:gd name="T3" fmla="*/ 45 h 45"/>
                <a:gd name="T4" fmla="*/ 0 w 39"/>
                <a:gd name="T5" fmla="*/ 45 h 45"/>
                <a:gd name="T6" fmla="*/ 0 w 39"/>
                <a:gd name="T7" fmla="*/ 0 h 45"/>
                <a:gd name="T8" fmla="*/ 6 w 39"/>
                <a:gd name="T9" fmla="*/ 0 h 45"/>
                <a:gd name="T10" fmla="*/ 32 w 39"/>
                <a:gd name="T11" fmla="*/ 33 h 45"/>
                <a:gd name="T12" fmla="*/ 32 w 39"/>
                <a:gd name="T13" fmla="*/ 0 h 45"/>
                <a:gd name="T14" fmla="*/ 39 w 39"/>
                <a:gd name="T15" fmla="*/ 0 h 45"/>
                <a:gd name="T16" fmla="*/ 39 w 39"/>
                <a:gd name="T17" fmla="*/ 45 h 45"/>
                <a:gd name="T18" fmla="*/ 33 w 39"/>
                <a:gd name="T19" fmla="*/ 45 h 45"/>
                <a:gd name="T20" fmla="*/ 8 w 39"/>
                <a:gd name="T21" fmla="*/ 1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45">
                  <a:moveTo>
                    <a:pt x="8" y="13"/>
                  </a:moveTo>
                  <a:lnTo>
                    <a:pt x="8" y="45"/>
                  </a:lnTo>
                  <a:lnTo>
                    <a:pt x="0" y="45"/>
                  </a:lnTo>
                  <a:lnTo>
                    <a:pt x="0" y="0"/>
                  </a:lnTo>
                  <a:lnTo>
                    <a:pt x="6" y="0"/>
                  </a:lnTo>
                  <a:lnTo>
                    <a:pt x="32" y="33"/>
                  </a:lnTo>
                  <a:lnTo>
                    <a:pt x="32" y="0"/>
                  </a:lnTo>
                  <a:lnTo>
                    <a:pt x="39" y="0"/>
                  </a:lnTo>
                  <a:lnTo>
                    <a:pt x="39" y="45"/>
                  </a:lnTo>
                  <a:lnTo>
                    <a:pt x="33" y="45"/>
                  </a:lnTo>
                  <a:lnTo>
                    <a:pt x="8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" name="Rectangle 176">
              <a:extLst>
                <a:ext uri="{FF2B5EF4-FFF2-40B4-BE49-F238E27FC236}">
                  <a16:creationId xmlns:a16="http://schemas.microsoft.com/office/drawing/2014/main" id="{AF7A78B7-C30C-80F4-8C2B-27225DEF4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275" y="5033963"/>
              <a:ext cx="12700" cy="714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" name="Freeform 177">
              <a:extLst>
                <a:ext uri="{FF2B5EF4-FFF2-40B4-BE49-F238E27FC236}">
                  <a16:creationId xmlns:a16="http://schemas.microsoft.com/office/drawing/2014/main" id="{01FDE975-0D39-4E82-85AD-102E0367D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138" y="5032376"/>
              <a:ext cx="55563" cy="74613"/>
            </a:xfrm>
            <a:custGeom>
              <a:avLst/>
              <a:gdLst>
                <a:gd name="T0" fmla="*/ 68 w 79"/>
                <a:gd name="T1" fmla="*/ 25 h 103"/>
                <a:gd name="T2" fmla="*/ 57 w 79"/>
                <a:gd name="T3" fmla="*/ 18 h 103"/>
                <a:gd name="T4" fmla="*/ 40 w 79"/>
                <a:gd name="T5" fmla="*/ 14 h 103"/>
                <a:gd name="T6" fmla="*/ 26 w 79"/>
                <a:gd name="T7" fmla="*/ 18 h 103"/>
                <a:gd name="T8" fmla="*/ 21 w 79"/>
                <a:gd name="T9" fmla="*/ 28 h 103"/>
                <a:gd name="T10" fmla="*/ 21 w 79"/>
                <a:gd name="T11" fmla="*/ 32 h 103"/>
                <a:gd name="T12" fmla="*/ 23 w 79"/>
                <a:gd name="T13" fmla="*/ 35 h 103"/>
                <a:gd name="T14" fmla="*/ 25 w 79"/>
                <a:gd name="T15" fmla="*/ 37 h 103"/>
                <a:gd name="T16" fmla="*/ 29 w 79"/>
                <a:gd name="T17" fmla="*/ 39 h 103"/>
                <a:gd name="T18" fmla="*/ 33 w 79"/>
                <a:gd name="T19" fmla="*/ 41 h 103"/>
                <a:gd name="T20" fmla="*/ 39 w 79"/>
                <a:gd name="T21" fmla="*/ 43 h 103"/>
                <a:gd name="T22" fmla="*/ 46 w 79"/>
                <a:gd name="T23" fmla="*/ 45 h 103"/>
                <a:gd name="T24" fmla="*/ 57 w 79"/>
                <a:gd name="T25" fmla="*/ 48 h 103"/>
                <a:gd name="T26" fmla="*/ 66 w 79"/>
                <a:gd name="T27" fmla="*/ 52 h 103"/>
                <a:gd name="T28" fmla="*/ 73 w 79"/>
                <a:gd name="T29" fmla="*/ 57 h 103"/>
                <a:gd name="T30" fmla="*/ 77 w 79"/>
                <a:gd name="T31" fmla="*/ 64 h 103"/>
                <a:gd name="T32" fmla="*/ 79 w 79"/>
                <a:gd name="T33" fmla="*/ 74 h 103"/>
                <a:gd name="T34" fmla="*/ 77 w 79"/>
                <a:gd name="T35" fmla="*/ 85 h 103"/>
                <a:gd name="T36" fmla="*/ 72 w 79"/>
                <a:gd name="T37" fmla="*/ 93 h 103"/>
                <a:gd name="T38" fmla="*/ 64 w 79"/>
                <a:gd name="T39" fmla="*/ 99 h 103"/>
                <a:gd name="T40" fmla="*/ 54 w 79"/>
                <a:gd name="T41" fmla="*/ 102 h 103"/>
                <a:gd name="T42" fmla="*/ 42 w 79"/>
                <a:gd name="T43" fmla="*/ 103 h 103"/>
                <a:gd name="T44" fmla="*/ 20 w 79"/>
                <a:gd name="T45" fmla="*/ 99 h 103"/>
                <a:gd name="T46" fmla="*/ 0 w 79"/>
                <a:gd name="T47" fmla="*/ 89 h 103"/>
                <a:gd name="T48" fmla="*/ 8 w 79"/>
                <a:gd name="T49" fmla="*/ 76 h 103"/>
                <a:gd name="T50" fmla="*/ 22 w 79"/>
                <a:gd name="T51" fmla="*/ 84 h 103"/>
                <a:gd name="T52" fmla="*/ 42 w 79"/>
                <a:gd name="T53" fmla="*/ 88 h 103"/>
                <a:gd name="T54" fmla="*/ 57 w 79"/>
                <a:gd name="T55" fmla="*/ 85 h 103"/>
                <a:gd name="T56" fmla="*/ 62 w 79"/>
                <a:gd name="T57" fmla="*/ 76 h 103"/>
                <a:gd name="T58" fmla="*/ 61 w 79"/>
                <a:gd name="T59" fmla="*/ 71 h 103"/>
                <a:gd name="T60" fmla="*/ 58 w 79"/>
                <a:gd name="T61" fmla="*/ 67 h 103"/>
                <a:gd name="T62" fmla="*/ 55 w 79"/>
                <a:gd name="T63" fmla="*/ 65 h 103"/>
                <a:gd name="T64" fmla="*/ 49 w 79"/>
                <a:gd name="T65" fmla="*/ 62 h 103"/>
                <a:gd name="T66" fmla="*/ 42 w 79"/>
                <a:gd name="T67" fmla="*/ 60 h 103"/>
                <a:gd name="T68" fmla="*/ 34 w 79"/>
                <a:gd name="T69" fmla="*/ 58 h 103"/>
                <a:gd name="T70" fmla="*/ 21 w 79"/>
                <a:gd name="T71" fmla="*/ 54 h 103"/>
                <a:gd name="T72" fmla="*/ 12 w 79"/>
                <a:gd name="T73" fmla="*/ 48 h 103"/>
                <a:gd name="T74" fmla="*/ 6 w 79"/>
                <a:gd name="T75" fmla="*/ 41 h 103"/>
                <a:gd name="T76" fmla="*/ 4 w 79"/>
                <a:gd name="T77" fmla="*/ 31 h 103"/>
                <a:gd name="T78" fmla="*/ 7 w 79"/>
                <a:gd name="T79" fmla="*/ 18 h 103"/>
                <a:gd name="T80" fmla="*/ 15 w 79"/>
                <a:gd name="T81" fmla="*/ 8 h 103"/>
                <a:gd name="T82" fmla="*/ 26 w 79"/>
                <a:gd name="T83" fmla="*/ 2 h 103"/>
                <a:gd name="T84" fmla="*/ 41 w 79"/>
                <a:gd name="T85" fmla="*/ 0 h 103"/>
                <a:gd name="T86" fmla="*/ 75 w 79"/>
                <a:gd name="T87" fmla="*/ 12 h 103"/>
                <a:gd name="T88" fmla="*/ 68 w 79"/>
                <a:gd name="T89" fmla="*/ 25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9" h="103">
                  <a:moveTo>
                    <a:pt x="68" y="25"/>
                  </a:moveTo>
                  <a:cubicBezTo>
                    <a:pt x="65" y="22"/>
                    <a:pt x="62" y="20"/>
                    <a:pt x="57" y="18"/>
                  </a:cubicBezTo>
                  <a:cubicBezTo>
                    <a:pt x="51" y="15"/>
                    <a:pt x="46" y="14"/>
                    <a:pt x="40" y="14"/>
                  </a:cubicBezTo>
                  <a:cubicBezTo>
                    <a:pt x="34" y="14"/>
                    <a:pt x="29" y="16"/>
                    <a:pt x="26" y="18"/>
                  </a:cubicBezTo>
                  <a:cubicBezTo>
                    <a:pt x="22" y="20"/>
                    <a:pt x="21" y="24"/>
                    <a:pt x="21" y="28"/>
                  </a:cubicBezTo>
                  <a:cubicBezTo>
                    <a:pt x="21" y="30"/>
                    <a:pt x="21" y="31"/>
                    <a:pt x="21" y="32"/>
                  </a:cubicBezTo>
                  <a:cubicBezTo>
                    <a:pt x="22" y="33"/>
                    <a:pt x="22" y="34"/>
                    <a:pt x="23" y="35"/>
                  </a:cubicBezTo>
                  <a:cubicBezTo>
                    <a:pt x="23" y="36"/>
                    <a:pt x="24" y="37"/>
                    <a:pt x="25" y="37"/>
                  </a:cubicBezTo>
                  <a:cubicBezTo>
                    <a:pt x="26" y="38"/>
                    <a:pt x="28" y="39"/>
                    <a:pt x="29" y="39"/>
                  </a:cubicBezTo>
                  <a:cubicBezTo>
                    <a:pt x="30" y="40"/>
                    <a:pt x="31" y="41"/>
                    <a:pt x="33" y="41"/>
                  </a:cubicBezTo>
                  <a:cubicBezTo>
                    <a:pt x="35" y="42"/>
                    <a:pt x="37" y="42"/>
                    <a:pt x="39" y="43"/>
                  </a:cubicBezTo>
                  <a:cubicBezTo>
                    <a:pt x="41" y="43"/>
                    <a:pt x="43" y="44"/>
                    <a:pt x="46" y="45"/>
                  </a:cubicBezTo>
                  <a:cubicBezTo>
                    <a:pt x="50" y="46"/>
                    <a:pt x="54" y="47"/>
                    <a:pt x="57" y="48"/>
                  </a:cubicBezTo>
                  <a:cubicBezTo>
                    <a:pt x="60" y="49"/>
                    <a:pt x="63" y="50"/>
                    <a:pt x="66" y="52"/>
                  </a:cubicBezTo>
                  <a:cubicBezTo>
                    <a:pt x="69" y="53"/>
                    <a:pt x="71" y="55"/>
                    <a:pt x="73" y="57"/>
                  </a:cubicBezTo>
                  <a:cubicBezTo>
                    <a:pt x="75" y="59"/>
                    <a:pt x="76" y="61"/>
                    <a:pt x="77" y="64"/>
                  </a:cubicBezTo>
                  <a:cubicBezTo>
                    <a:pt x="78" y="67"/>
                    <a:pt x="79" y="70"/>
                    <a:pt x="79" y="74"/>
                  </a:cubicBezTo>
                  <a:cubicBezTo>
                    <a:pt x="79" y="78"/>
                    <a:pt x="78" y="82"/>
                    <a:pt x="77" y="85"/>
                  </a:cubicBezTo>
                  <a:cubicBezTo>
                    <a:pt x="76" y="88"/>
                    <a:pt x="74" y="91"/>
                    <a:pt x="72" y="93"/>
                  </a:cubicBezTo>
                  <a:cubicBezTo>
                    <a:pt x="70" y="95"/>
                    <a:pt x="67" y="97"/>
                    <a:pt x="64" y="99"/>
                  </a:cubicBezTo>
                  <a:cubicBezTo>
                    <a:pt x="61" y="100"/>
                    <a:pt x="57" y="101"/>
                    <a:pt x="54" y="102"/>
                  </a:cubicBezTo>
                  <a:cubicBezTo>
                    <a:pt x="50" y="102"/>
                    <a:pt x="46" y="103"/>
                    <a:pt x="42" y="103"/>
                  </a:cubicBezTo>
                  <a:cubicBezTo>
                    <a:pt x="34" y="103"/>
                    <a:pt x="27" y="102"/>
                    <a:pt x="20" y="99"/>
                  </a:cubicBezTo>
                  <a:cubicBezTo>
                    <a:pt x="12" y="97"/>
                    <a:pt x="6" y="94"/>
                    <a:pt x="0" y="89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10" y="79"/>
                    <a:pt x="15" y="81"/>
                    <a:pt x="22" y="84"/>
                  </a:cubicBezTo>
                  <a:cubicBezTo>
                    <a:pt x="28" y="87"/>
                    <a:pt x="35" y="88"/>
                    <a:pt x="42" y="88"/>
                  </a:cubicBezTo>
                  <a:cubicBezTo>
                    <a:pt x="48" y="88"/>
                    <a:pt x="53" y="87"/>
                    <a:pt x="57" y="85"/>
                  </a:cubicBezTo>
                  <a:cubicBezTo>
                    <a:pt x="60" y="83"/>
                    <a:pt x="62" y="80"/>
                    <a:pt x="62" y="76"/>
                  </a:cubicBezTo>
                  <a:cubicBezTo>
                    <a:pt x="62" y="74"/>
                    <a:pt x="62" y="72"/>
                    <a:pt x="61" y="71"/>
                  </a:cubicBezTo>
                  <a:cubicBezTo>
                    <a:pt x="61" y="70"/>
                    <a:pt x="60" y="68"/>
                    <a:pt x="58" y="67"/>
                  </a:cubicBezTo>
                  <a:cubicBezTo>
                    <a:pt x="57" y="66"/>
                    <a:pt x="56" y="65"/>
                    <a:pt x="55" y="65"/>
                  </a:cubicBezTo>
                  <a:cubicBezTo>
                    <a:pt x="53" y="64"/>
                    <a:pt x="51" y="63"/>
                    <a:pt x="49" y="62"/>
                  </a:cubicBezTo>
                  <a:cubicBezTo>
                    <a:pt x="47" y="61"/>
                    <a:pt x="44" y="61"/>
                    <a:pt x="42" y="60"/>
                  </a:cubicBezTo>
                  <a:cubicBezTo>
                    <a:pt x="40" y="59"/>
                    <a:pt x="38" y="59"/>
                    <a:pt x="34" y="58"/>
                  </a:cubicBezTo>
                  <a:cubicBezTo>
                    <a:pt x="29" y="56"/>
                    <a:pt x="24" y="55"/>
                    <a:pt x="21" y="54"/>
                  </a:cubicBezTo>
                  <a:cubicBezTo>
                    <a:pt x="17" y="52"/>
                    <a:pt x="14" y="50"/>
                    <a:pt x="12" y="48"/>
                  </a:cubicBezTo>
                  <a:cubicBezTo>
                    <a:pt x="9" y="46"/>
                    <a:pt x="7" y="44"/>
                    <a:pt x="6" y="41"/>
                  </a:cubicBezTo>
                  <a:cubicBezTo>
                    <a:pt x="5" y="38"/>
                    <a:pt x="4" y="35"/>
                    <a:pt x="4" y="31"/>
                  </a:cubicBezTo>
                  <a:cubicBezTo>
                    <a:pt x="4" y="26"/>
                    <a:pt x="5" y="22"/>
                    <a:pt x="7" y="18"/>
                  </a:cubicBezTo>
                  <a:cubicBezTo>
                    <a:pt x="9" y="14"/>
                    <a:pt x="11" y="11"/>
                    <a:pt x="15" y="8"/>
                  </a:cubicBezTo>
                  <a:cubicBezTo>
                    <a:pt x="18" y="5"/>
                    <a:pt x="22" y="4"/>
                    <a:pt x="26" y="2"/>
                  </a:cubicBezTo>
                  <a:cubicBezTo>
                    <a:pt x="31" y="1"/>
                    <a:pt x="36" y="0"/>
                    <a:pt x="41" y="0"/>
                  </a:cubicBezTo>
                  <a:cubicBezTo>
                    <a:pt x="53" y="0"/>
                    <a:pt x="65" y="4"/>
                    <a:pt x="75" y="12"/>
                  </a:cubicBezTo>
                  <a:lnTo>
                    <a:pt x="68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" name="Freeform 178">
              <a:extLst>
                <a:ext uri="{FF2B5EF4-FFF2-40B4-BE49-F238E27FC236}">
                  <a16:creationId xmlns:a16="http://schemas.microsoft.com/office/drawing/2014/main" id="{4A4E9C8B-6890-67FD-A10D-86A3776DD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100" y="5033963"/>
              <a:ext cx="58738" cy="71438"/>
            </a:xfrm>
            <a:custGeom>
              <a:avLst/>
              <a:gdLst>
                <a:gd name="T0" fmla="*/ 37 w 37"/>
                <a:gd name="T1" fmla="*/ 6 h 45"/>
                <a:gd name="T2" fmla="*/ 22 w 37"/>
                <a:gd name="T3" fmla="*/ 6 h 45"/>
                <a:gd name="T4" fmla="*/ 22 w 37"/>
                <a:gd name="T5" fmla="*/ 45 h 45"/>
                <a:gd name="T6" fmla="*/ 15 w 37"/>
                <a:gd name="T7" fmla="*/ 45 h 45"/>
                <a:gd name="T8" fmla="*/ 15 w 37"/>
                <a:gd name="T9" fmla="*/ 6 h 45"/>
                <a:gd name="T10" fmla="*/ 0 w 37"/>
                <a:gd name="T11" fmla="*/ 6 h 45"/>
                <a:gd name="T12" fmla="*/ 0 w 37"/>
                <a:gd name="T13" fmla="*/ 0 h 45"/>
                <a:gd name="T14" fmla="*/ 37 w 37"/>
                <a:gd name="T15" fmla="*/ 0 h 45"/>
                <a:gd name="T16" fmla="*/ 37 w 37"/>
                <a:gd name="T17" fmla="*/ 6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45">
                  <a:moveTo>
                    <a:pt x="37" y="6"/>
                  </a:moveTo>
                  <a:lnTo>
                    <a:pt x="22" y="6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15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" name="Freeform 179">
              <a:extLst>
                <a:ext uri="{FF2B5EF4-FFF2-40B4-BE49-F238E27FC236}">
                  <a16:creationId xmlns:a16="http://schemas.microsoft.com/office/drawing/2014/main" id="{B15F653C-B155-9428-CBCB-A069E699C7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9000" y="5013326"/>
              <a:ext cx="50800" cy="92075"/>
            </a:xfrm>
            <a:custGeom>
              <a:avLst/>
              <a:gdLst>
                <a:gd name="T0" fmla="*/ 32 w 32"/>
                <a:gd name="T1" fmla="*/ 52 h 58"/>
                <a:gd name="T2" fmla="*/ 32 w 32"/>
                <a:gd name="T3" fmla="*/ 58 h 58"/>
                <a:gd name="T4" fmla="*/ 0 w 32"/>
                <a:gd name="T5" fmla="*/ 58 h 58"/>
                <a:gd name="T6" fmla="*/ 0 w 32"/>
                <a:gd name="T7" fmla="*/ 13 h 58"/>
                <a:gd name="T8" fmla="*/ 31 w 32"/>
                <a:gd name="T9" fmla="*/ 13 h 58"/>
                <a:gd name="T10" fmla="*/ 31 w 32"/>
                <a:gd name="T11" fmla="*/ 19 h 58"/>
                <a:gd name="T12" fmla="*/ 7 w 32"/>
                <a:gd name="T13" fmla="*/ 19 h 58"/>
                <a:gd name="T14" fmla="*/ 7 w 32"/>
                <a:gd name="T15" fmla="*/ 32 h 58"/>
                <a:gd name="T16" fmla="*/ 28 w 32"/>
                <a:gd name="T17" fmla="*/ 32 h 58"/>
                <a:gd name="T18" fmla="*/ 28 w 32"/>
                <a:gd name="T19" fmla="*/ 38 h 58"/>
                <a:gd name="T20" fmla="*/ 7 w 32"/>
                <a:gd name="T21" fmla="*/ 38 h 58"/>
                <a:gd name="T22" fmla="*/ 7 w 32"/>
                <a:gd name="T23" fmla="*/ 52 h 58"/>
                <a:gd name="T24" fmla="*/ 32 w 32"/>
                <a:gd name="T25" fmla="*/ 52 h 58"/>
                <a:gd name="T26" fmla="*/ 19 w 32"/>
                <a:gd name="T27" fmla="*/ 8 h 58"/>
                <a:gd name="T28" fmla="*/ 14 w 32"/>
                <a:gd name="T29" fmla="*/ 7 h 58"/>
                <a:gd name="T30" fmla="*/ 18 w 32"/>
                <a:gd name="T31" fmla="*/ 0 h 58"/>
                <a:gd name="T32" fmla="*/ 24 w 32"/>
                <a:gd name="T33" fmla="*/ 0 h 58"/>
                <a:gd name="T34" fmla="*/ 19 w 32"/>
                <a:gd name="T35" fmla="*/ 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58">
                  <a:moveTo>
                    <a:pt x="32" y="52"/>
                  </a:moveTo>
                  <a:lnTo>
                    <a:pt x="32" y="58"/>
                  </a:lnTo>
                  <a:lnTo>
                    <a:pt x="0" y="58"/>
                  </a:lnTo>
                  <a:lnTo>
                    <a:pt x="0" y="13"/>
                  </a:lnTo>
                  <a:lnTo>
                    <a:pt x="31" y="13"/>
                  </a:lnTo>
                  <a:lnTo>
                    <a:pt x="31" y="19"/>
                  </a:lnTo>
                  <a:lnTo>
                    <a:pt x="7" y="19"/>
                  </a:lnTo>
                  <a:lnTo>
                    <a:pt x="7" y="32"/>
                  </a:lnTo>
                  <a:lnTo>
                    <a:pt x="28" y="32"/>
                  </a:lnTo>
                  <a:lnTo>
                    <a:pt x="28" y="38"/>
                  </a:lnTo>
                  <a:lnTo>
                    <a:pt x="7" y="38"/>
                  </a:lnTo>
                  <a:lnTo>
                    <a:pt x="7" y="52"/>
                  </a:lnTo>
                  <a:lnTo>
                    <a:pt x="32" y="52"/>
                  </a:lnTo>
                  <a:close/>
                  <a:moveTo>
                    <a:pt x="19" y="8"/>
                  </a:moveTo>
                  <a:lnTo>
                    <a:pt x="14" y="7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" name="Freeform 180">
              <a:extLst>
                <a:ext uri="{FF2B5EF4-FFF2-40B4-BE49-F238E27FC236}">
                  <a16:creationId xmlns:a16="http://schemas.microsoft.com/office/drawing/2014/main" id="{C0FF97EA-0E49-92C1-DF26-8A1338D339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9963" y="5033963"/>
              <a:ext cx="57150" cy="71438"/>
            </a:xfrm>
            <a:custGeom>
              <a:avLst/>
              <a:gdLst>
                <a:gd name="T0" fmla="*/ 0 w 80"/>
                <a:gd name="T1" fmla="*/ 101 h 101"/>
                <a:gd name="T2" fmla="*/ 0 w 80"/>
                <a:gd name="T3" fmla="*/ 0 h 101"/>
                <a:gd name="T4" fmla="*/ 44 w 80"/>
                <a:gd name="T5" fmla="*/ 0 h 101"/>
                <a:gd name="T6" fmla="*/ 57 w 80"/>
                <a:gd name="T7" fmla="*/ 3 h 101"/>
                <a:gd name="T8" fmla="*/ 67 w 80"/>
                <a:gd name="T9" fmla="*/ 10 h 101"/>
                <a:gd name="T10" fmla="*/ 73 w 80"/>
                <a:gd name="T11" fmla="*/ 21 h 101"/>
                <a:gd name="T12" fmla="*/ 76 w 80"/>
                <a:gd name="T13" fmla="*/ 33 h 101"/>
                <a:gd name="T14" fmla="*/ 70 w 80"/>
                <a:gd name="T15" fmla="*/ 51 h 101"/>
                <a:gd name="T16" fmla="*/ 56 w 80"/>
                <a:gd name="T17" fmla="*/ 62 h 101"/>
                <a:gd name="T18" fmla="*/ 80 w 80"/>
                <a:gd name="T19" fmla="*/ 101 h 101"/>
                <a:gd name="T20" fmla="*/ 62 w 80"/>
                <a:gd name="T21" fmla="*/ 101 h 101"/>
                <a:gd name="T22" fmla="*/ 40 w 80"/>
                <a:gd name="T23" fmla="*/ 66 h 101"/>
                <a:gd name="T24" fmla="*/ 16 w 80"/>
                <a:gd name="T25" fmla="*/ 66 h 101"/>
                <a:gd name="T26" fmla="*/ 16 w 80"/>
                <a:gd name="T27" fmla="*/ 101 h 101"/>
                <a:gd name="T28" fmla="*/ 0 w 80"/>
                <a:gd name="T29" fmla="*/ 101 h 101"/>
                <a:gd name="T30" fmla="*/ 16 w 80"/>
                <a:gd name="T31" fmla="*/ 52 h 101"/>
                <a:gd name="T32" fmla="*/ 44 w 80"/>
                <a:gd name="T33" fmla="*/ 52 h 101"/>
                <a:gd name="T34" fmla="*/ 55 w 80"/>
                <a:gd name="T35" fmla="*/ 46 h 101"/>
                <a:gd name="T36" fmla="*/ 60 w 80"/>
                <a:gd name="T37" fmla="*/ 33 h 101"/>
                <a:gd name="T38" fmla="*/ 55 w 80"/>
                <a:gd name="T39" fmla="*/ 19 h 101"/>
                <a:gd name="T40" fmla="*/ 43 w 80"/>
                <a:gd name="T41" fmla="*/ 14 h 101"/>
                <a:gd name="T42" fmla="*/ 16 w 80"/>
                <a:gd name="T43" fmla="*/ 14 h 101"/>
                <a:gd name="T44" fmla="*/ 16 w 80"/>
                <a:gd name="T45" fmla="*/ 52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0" h="101">
                  <a:moveTo>
                    <a:pt x="0" y="10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1"/>
                    <a:pt x="57" y="3"/>
                  </a:cubicBezTo>
                  <a:cubicBezTo>
                    <a:pt x="61" y="5"/>
                    <a:pt x="64" y="7"/>
                    <a:pt x="67" y="10"/>
                  </a:cubicBezTo>
                  <a:cubicBezTo>
                    <a:pt x="70" y="13"/>
                    <a:pt x="72" y="17"/>
                    <a:pt x="73" y="21"/>
                  </a:cubicBezTo>
                  <a:cubicBezTo>
                    <a:pt x="75" y="25"/>
                    <a:pt x="76" y="29"/>
                    <a:pt x="76" y="33"/>
                  </a:cubicBezTo>
                  <a:cubicBezTo>
                    <a:pt x="76" y="40"/>
                    <a:pt x="74" y="46"/>
                    <a:pt x="70" y="51"/>
                  </a:cubicBezTo>
                  <a:cubicBezTo>
                    <a:pt x="67" y="57"/>
                    <a:pt x="62" y="61"/>
                    <a:pt x="56" y="62"/>
                  </a:cubicBezTo>
                  <a:cubicBezTo>
                    <a:pt x="80" y="101"/>
                    <a:pt x="80" y="101"/>
                    <a:pt x="80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6" y="101"/>
                    <a:pt x="16" y="101"/>
                    <a:pt x="16" y="101"/>
                  </a:cubicBezTo>
                  <a:lnTo>
                    <a:pt x="0" y="101"/>
                  </a:lnTo>
                  <a:close/>
                  <a:moveTo>
                    <a:pt x="16" y="52"/>
                  </a:moveTo>
                  <a:cubicBezTo>
                    <a:pt x="44" y="52"/>
                    <a:pt x="44" y="52"/>
                    <a:pt x="44" y="52"/>
                  </a:cubicBezTo>
                  <a:cubicBezTo>
                    <a:pt x="49" y="52"/>
                    <a:pt x="52" y="50"/>
                    <a:pt x="55" y="46"/>
                  </a:cubicBezTo>
                  <a:cubicBezTo>
                    <a:pt x="58" y="42"/>
                    <a:pt x="60" y="38"/>
                    <a:pt x="60" y="33"/>
                  </a:cubicBezTo>
                  <a:cubicBezTo>
                    <a:pt x="60" y="28"/>
                    <a:pt x="58" y="23"/>
                    <a:pt x="55" y="19"/>
                  </a:cubicBezTo>
                  <a:cubicBezTo>
                    <a:pt x="51" y="16"/>
                    <a:pt x="48" y="14"/>
                    <a:pt x="43" y="14"/>
                  </a:cubicBezTo>
                  <a:cubicBezTo>
                    <a:pt x="16" y="14"/>
                    <a:pt x="16" y="14"/>
                    <a:pt x="16" y="14"/>
                  </a:cubicBezTo>
                  <a:lnTo>
                    <a:pt x="1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" name="Rectangle 181">
              <a:extLst>
                <a:ext uri="{FF2B5EF4-FFF2-40B4-BE49-F238E27FC236}">
                  <a16:creationId xmlns:a16="http://schemas.microsoft.com/office/drawing/2014/main" id="{A44FE4EB-00B8-7E83-845A-59CFCFAED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8863" y="5033963"/>
              <a:ext cx="11113" cy="714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" name="Freeform 182">
              <a:extLst>
                <a:ext uri="{FF2B5EF4-FFF2-40B4-BE49-F238E27FC236}">
                  <a16:creationId xmlns:a16="http://schemas.microsoft.com/office/drawing/2014/main" id="{6C68839C-1EAD-E746-E4D7-D8B13D7418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725" y="5032376"/>
              <a:ext cx="69850" cy="74613"/>
            </a:xfrm>
            <a:custGeom>
              <a:avLst/>
              <a:gdLst>
                <a:gd name="T0" fmla="*/ 0 w 97"/>
                <a:gd name="T1" fmla="*/ 51 h 103"/>
                <a:gd name="T2" fmla="*/ 3 w 97"/>
                <a:gd name="T3" fmla="*/ 32 h 103"/>
                <a:gd name="T4" fmla="*/ 14 w 97"/>
                <a:gd name="T5" fmla="*/ 16 h 103"/>
                <a:gd name="T6" fmla="*/ 29 w 97"/>
                <a:gd name="T7" fmla="*/ 4 h 103"/>
                <a:gd name="T8" fmla="*/ 48 w 97"/>
                <a:gd name="T9" fmla="*/ 0 h 103"/>
                <a:gd name="T10" fmla="*/ 68 w 97"/>
                <a:gd name="T11" fmla="*/ 5 h 103"/>
                <a:gd name="T12" fmla="*/ 83 w 97"/>
                <a:gd name="T13" fmla="*/ 16 h 103"/>
                <a:gd name="T14" fmla="*/ 93 w 97"/>
                <a:gd name="T15" fmla="*/ 33 h 103"/>
                <a:gd name="T16" fmla="*/ 97 w 97"/>
                <a:gd name="T17" fmla="*/ 51 h 103"/>
                <a:gd name="T18" fmla="*/ 93 w 97"/>
                <a:gd name="T19" fmla="*/ 71 h 103"/>
                <a:gd name="T20" fmla="*/ 83 w 97"/>
                <a:gd name="T21" fmla="*/ 87 h 103"/>
                <a:gd name="T22" fmla="*/ 67 w 97"/>
                <a:gd name="T23" fmla="*/ 98 h 103"/>
                <a:gd name="T24" fmla="*/ 48 w 97"/>
                <a:gd name="T25" fmla="*/ 103 h 103"/>
                <a:gd name="T26" fmla="*/ 32 w 97"/>
                <a:gd name="T27" fmla="*/ 100 h 103"/>
                <a:gd name="T28" fmla="*/ 18 w 97"/>
                <a:gd name="T29" fmla="*/ 92 h 103"/>
                <a:gd name="T30" fmla="*/ 8 w 97"/>
                <a:gd name="T31" fmla="*/ 81 h 103"/>
                <a:gd name="T32" fmla="*/ 2 w 97"/>
                <a:gd name="T33" fmla="*/ 67 h 103"/>
                <a:gd name="T34" fmla="*/ 0 w 97"/>
                <a:gd name="T35" fmla="*/ 51 h 103"/>
                <a:gd name="T36" fmla="*/ 48 w 97"/>
                <a:gd name="T37" fmla="*/ 88 h 103"/>
                <a:gd name="T38" fmla="*/ 62 w 97"/>
                <a:gd name="T39" fmla="*/ 85 h 103"/>
                <a:gd name="T40" fmla="*/ 72 w 97"/>
                <a:gd name="T41" fmla="*/ 77 h 103"/>
                <a:gd name="T42" fmla="*/ 78 w 97"/>
                <a:gd name="T43" fmla="*/ 65 h 103"/>
                <a:gd name="T44" fmla="*/ 80 w 97"/>
                <a:gd name="T45" fmla="*/ 51 h 103"/>
                <a:gd name="T46" fmla="*/ 78 w 97"/>
                <a:gd name="T47" fmla="*/ 38 h 103"/>
                <a:gd name="T48" fmla="*/ 71 w 97"/>
                <a:gd name="T49" fmla="*/ 26 h 103"/>
                <a:gd name="T50" fmla="*/ 61 w 97"/>
                <a:gd name="T51" fmla="*/ 18 h 103"/>
                <a:gd name="T52" fmla="*/ 48 w 97"/>
                <a:gd name="T53" fmla="*/ 15 h 103"/>
                <a:gd name="T54" fmla="*/ 35 w 97"/>
                <a:gd name="T55" fmla="*/ 18 h 103"/>
                <a:gd name="T56" fmla="*/ 24 w 97"/>
                <a:gd name="T57" fmla="*/ 26 h 103"/>
                <a:gd name="T58" fmla="*/ 18 w 97"/>
                <a:gd name="T59" fmla="*/ 38 h 103"/>
                <a:gd name="T60" fmla="*/ 16 w 97"/>
                <a:gd name="T61" fmla="*/ 51 h 103"/>
                <a:gd name="T62" fmla="*/ 20 w 97"/>
                <a:gd name="T63" fmla="*/ 69 h 103"/>
                <a:gd name="T64" fmla="*/ 31 w 97"/>
                <a:gd name="T65" fmla="*/ 83 h 103"/>
                <a:gd name="T66" fmla="*/ 48 w 97"/>
                <a:gd name="T67" fmla="*/ 88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7" h="103">
                  <a:moveTo>
                    <a:pt x="0" y="51"/>
                  </a:moveTo>
                  <a:cubicBezTo>
                    <a:pt x="0" y="45"/>
                    <a:pt x="1" y="38"/>
                    <a:pt x="3" y="32"/>
                  </a:cubicBezTo>
                  <a:cubicBezTo>
                    <a:pt x="6" y="26"/>
                    <a:pt x="9" y="20"/>
                    <a:pt x="14" y="16"/>
                  </a:cubicBezTo>
                  <a:cubicBezTo>
                    <a:pt x="18" y="11"/>
                    <a:pt x="23" y="7"/>
                    <a:pt x="29" y="4"/>
                  </a:cubicBezTo>
                  <a:cubicBezTo>
                    <a:pt x="35" y="2"/>
                    <a:pt x="41" y="0"/>
                    <a:pt x="48" y="0"/>
                  </a:cubicBezTo>
                  <a:cubicBezTo>
                    <a:pt x="55" y="0"/>
                    <a:pt x="62" y="2"/>
                    <a:pt x="68" y="5"/>
                  </a:cubicBezTo>
                  <a:cubicBezTo>
                    <a:pt x="74" y="8"/>
                    <a:pt x="79" y="11"/>
                    <a:pt x="83" y="16"/>
                  </a:cubicBezTo>
                  <a:cubicBezTo>
                    <a:pt x="87" y="21"/>
                    <a:pt x="91" y="27"/>
                    <a:pt x="93" y="33"/>
                  </a:cubicBezTo>
                  <a:cubicBezTo>
                    <a:pt x="95" y="39"/>
                    <a:pt x="97" y="45"/>
                    <a:pt x="97" y="51"/>
                  </a:cubicBezTo>
                  <a:cubicBezTo>
                    <a:pt x="97" y="58"/>
                    <a:pt x="95" y="65"/>
                    <a:pt x="93" y="71"/>
                  </a:cubicBezTo>
                  <a:cubicBezTo>
                    <a:pt x="90" y="77"/>
                    <a:pt x="87" y="82"/>
                    <a:pt x="83" y="87"/>
                  </a:cubicBezTo>
                  <a:cubicBezTo>
                    <a:pt x="79" y="92"/>
                    <a:pt x="73" y="96"/>
                    <a:pt x="67" y="98"/>
                  </a:cubicBezTo>
                  <a:cubicBezTo>
                    <a:pt x="61" y="101"/>
                    <a:pt x="55" y="103"/>
                    <a:pt x="48" y="103"/>
                  </a:cubicBezTo>
                  <a:cubicBezTo>
                    <a:pt x="42" y="103"/>
                    <a:pt x="37" y="102"/>
                    <a:pt x="32" y="100"/>
                  </a:cubicBezTo>
                  <a:cubicBezTo>
                    <a:pt x="27" y="98"/>
                    <a:pt x="22" y="95"/>
                    <a:pt x="18" y="92"/>
                  </a:cubicBezTo>
                  <a:cubicBezTo>
                    <a:pt x="15" y="89"/>
                    <a:pt x="11" y="85"/>
                    <a:pt x="8" y="81"/>
                  </a:cubicBezTo>
                  <a:cubicBezTo>
                    <a:pt x="6" y="76"/>
                    <a:pt x="3" y="72"/>
                    <a:pt x="2" y="67"/>
                  </a:cubicBezTo>
                  <a:cubicBezTo>
                    <a:pt x="0" y="62"/>
                    <a:pt x="0" y="56"/>
                    <a:pt x="0" y="51"/>
                  </a:cubicBezTo>
                  <a:close/>
                  <a:moveTo>
                    <a:pt x="48" y="88"/>
                  </a:moveTo>
                  <a:cubicBezTo>
                    <a:pt x="53" y="88"/>
                    <a:pt x="58" y="87"/>
                    <a:pt x="62" y="85"/>
                  </a:cubicBezTo>
                  <a:cubicBezTo>
                    <a:pt x="66" y="83"/>
                    <a:pt x="69" y="80"/>
                    <a:pt x="72" y="77"/>
                  </a:cubicBezTo>
                  <a:cubicBezTo>
                    <a:pt x="74" y="73"/>
                    <a:pt x="77" y="69"/>
                    <a:pt x="78" y="65"/>
                  </a:cubicBezTo>
                  <a:cubicBezTo>
                    <a:pt x="79" y="60"/>
                    <a:pt x="80" y="56"/>
                    <a:pt x="80" y="51"/>
                  </a:cubicBezTo>
                  <a:cubicBezTo>
                    <a:pt x="80" y="47"/>
                    <a:pt x="79" y="42"/>
                    <a:pt x="78" y="38"/>
                  </a:cubicBezTo>
                  <a:cubicBezTo>
                    <a:pt x="76" y="33"/>
                    <a:pt x="74" y="29"/>
                    <a:pt x="71" y="26"/>
                  </a:cubicBezTo>
                  <a:cubicBezTo>
                    <a:pt x="69" y="22"/>
                    <a:pt x="65" y="20"/>
                    <a:pt x="61" y="18"/>
                  </a:cubicBezTo>
                  <a:cubicBezTo>
                    <a:pt x="57" y="16"/>
                    <a:pt x="53" y="15"/>
                    <a:pt x="48" y="15"/>
                  </a:cubicBezTo>
                  <a:cubicBezTo>
                    <a:pt x="43" y="15"/>
                    <a:pt x="39" y="16"/>
                    <a:pt x="35" y="18"/>
                  </a:cubicBezTo>
                  <a:cubicBezTo>
                    <a:pt x="30" y="20"/>
                    <a:pt x="27" y="23"/>
                    <a:pt x="24" y="26"/>
                  </a:cubicBezTo>
                  <a:cubicBezTo>
                    <a:pt x="22" y="30"/>
                    <a:pt x="20" y="34"/>
                    <a:pt x="18" y="38"/>
                  </a:cubicBezTo>
                  <a:cubicBezTo>
                    <a:pt x="17" y="42"/>
                    <a:pt x="16" y="47"/>
                    <a:pt x="16" y="51"/>
                  </a:cubicBezTo>
                  <a:cubicBezTo>
                    <a:pt x="16" y="58"/>
                    <a:pt x="17" y="64"/>
                    <a:pt x="20" y="69"/>
                  </a:cubicBezTo>
                  <a:cubicBezTo>
                    <a:pt x="22" y="75"/>
                    <a:pt x="26" y="79"/>
                    <a:pt x="31" y="83"/>
                  </a:cubicBezTo>
                  <a:cubicBezTo>
                    <a:pt x="36" y="86"/>
                    <a:pt x="42" y="88"/>
                    <a:pt x="48" y="8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" name="Freeform 183">
              <a:extLst>
                <a:ext uri="{FF2B5EF4-FFF2-40B4-BE49-F238E27FC236}">
                  <a16:creationId xmlns:a16="http://schemas.microsoft.com/office/drawing/2014/main" id="{2DE094D5-A929-CF67-8E7C-5832C033CA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47775" y="5033963"/>
              <a:ext cx="60325" cy="71438"/>
            </a:xfrm>
            <a:custGeom>
              <a:avLst/>
              <a:gdLst>
                <a:gd name="T0" fmla="*/ 0 w 85"/>
                <a:gd name="T1" fmla="*/ 101 h 101"/>
                <a:gd name="T2" fmla="*/ 0 w 85"/>
                <a:gd name="T3" fmla="*/ 0 h 101"/>
                <a:gd name="T4" fmla="*/ 36 w 85"/>
                <a:gd name="T5" fmla="*/ 0 h 101"/>
                <a:gd name="T6" fmla="*/ 57 w 85"/>
                <a:gd name="T7" fmla="*/ 4 h 101"/>
                <a:gd name="T8" fmla="*/ 73 w 85"/>
                <a:gd name="T9" fmla="*/ 15 h 101"/>
                <a:gd name="T10" fmla="*/ 82 w 85"/>
                <a:gd name="T11" fmla="*/ 31 h 101"/>
                <a:gd name="T12" fmla="*/ 85 w 85"/>
                <a:gd name="T13" fmla="*/ 50 h 101"/>
                <a:gd name="T14" fmla="*/ 72 w 85"/>
                <a:gd name="T15" fmla="*/ 87 h 101"/>
                <a:gd name="T16" fmla="*/ 36 w 85"/>
                <a:gd name="T17" fmla="*/ 101 h 101"/>
                <a:gd name="T18" fmla="*/ 0 w 85"/>
                <a:gd name="T19" fmla="*/ 101 h 101"/>
                <a:gd name="T20" fmla="*/ 36 w 85"/>
                <a:gd name="T21" fmla="*/ 14 h 101"/>
                <a:gd name="T22" fmla="*/ 16 w 85"/>
                <a:gd name="T23" fmla="*/ 14 h 101"/>
                <a:gd name="T24" fmla="*/ 16 w 85"/>
                <a:gd name="T25" fmla="*/ 87 h 101"/>
                <a:gd name="T26" fmla="*/ 36 w 85"/>
                <a:gd name="T27" fmla="*/ 87 h 101"/>
                <a:gd name="T28" fmla="*/ 54 w 85"/>
                <a:gd name="T29" fmla="*/ 82 h 101"/>
                <a:gd name="T30" fmla="*/ 65 w 85"/>
                <a:gd name="T31" fmla="*/ 69 h 101"/>
                <a:gd name="T32" fmla="*/ 69 w 85"/>
                <a:gd name="T33" fmla="*/ 50 h 101"/>
                <a:gd name="T34" fmla="*/ 60 w 85"/>
                <a:gd name="T35" fmla="*/ 24 h 101"/>
                <a:gd name="T36" fmla="*/ 36 w 85"/>
                <a:gd name="T37" fmla="*/ 1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5" h="101">
                  <a:moveTo>
                    <a:pt x="0" y="10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44" y="0"/>
                    <a:pt x="51" y="1"/>
                    <a:pt x="57" y="4"/>
                  </a:cubicBezTo>
                  <a:cubicBezTo>
                    <a:pt x="64" y="6"/>
                    <a:pt x="69" y="10"/>
                    <a:pt x="73" y="15"/>
                  </a:cubicBezTo>
                  <a:cubicBezTo>
                    <a:pt x="77" y="19"/>
                    <a:pt x="80" y="25"/>
                    <a:pt x="82" y="31"/>
                  </a:cubicBezTo>
                  <a:cubicBezTo>
                    <a:pt x="84" y="37"/>
                    <a:pt x="85" y="43"/>
                    <a:pt x="85" y="50"/>
                  </a:cubicBezTo>
                  <a:cubicBezTo>
                    <a:pt x="85" y="65"/>
                    <a:pt x="81" y="78"/>
                    <a:pt x="72" y="87"/>
                  </a:cubicBezTo>
                  <a:cubicBezTo>
                    <a:pt x="63" y="96"/>
                    <a:pt x="51" y="101"/>
                    <a:pt x="36" y="101"/>
                  </a:cubicBezTo>
                  <a:lnTo>
                    <a:pt x="0" y="101"/>
                  </a:lnTo>
                  <a:close/>
                  <a:moveTo>
                    <a:pt x="36" y="14"/>
                  </a:moveTo>
                  <a:cubicBezTo>
                    <a:pt x="16" y="14"/>
                    <a:pt x="16" y="14"/>
                    <a:pt x="16" y="14"/>
                  </a:cubicBezTo>
                  <a:cubicBezTo>
                    <a:pt x="16" y="87"/>
                    <a:pt x="16" y="87"/>
                    <a:pt x="16" y="87"/>
                  </a:cubicBezTo>
                  <a:cubicBezTo>
                    <a:pt x="36" y="87"/>
                    <a:pt x="36" y="87"/>
                    <a:pt x="36" y="87"/>
                  </a:cubicBezTo>
                  <a:cubicBezTo>
                    <a:pt x="43" y="87"/>
                    <a:pt x="49" y="85"/>
                    <a:pt x="54" y="82"/>
                  </a:cubicBezTo>
                  <a:cubicBezTo>
                    <a:pt x="59" y="79"/>
                    <a:pt x="63" y="74"/>
                    <a:pt x="65" y="69"/>
                  </a:cubicBezTo>
                  <a:cubicBezTo>
                    <a:pt x="68" y="63"/>
                    <a:pt x="69" y="57"/>
                    <a:pt x="69" y="50"/>
                  </a:cubicBezTo>
                  <a:cubicBezTo>
                    <a:pt x="69" y="39"/>
                    <a:pt x="66" y="31"/>
                    <a:pt x="60" y="24"/>
                  </a:cubicBezTo>
                  <a:cubicBezTo>
                    <a:pt x="54" y="17"/>
                    <a:pt x="46" y="14"/>
                    <a:pt x="36" y="1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" name="Freeform 184">
              <a:extLst>
                <a:ext uri="{FF2B5EF4-FFF2-40B4-BE49-F238E27FC236}">
                  <a16:creationId xmlns:a16="http://schemas.microsoft.com/office/drawing/2014/main" id="{B17912AE-C598-3713-696F-D7CB84D72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30325" y="5033963"/>
              <a:ext cx="66675" cy="71438"/>
            </a:xfrm>
            <a:custGeom>
              <a:avLst/>
              <a:gdLst>
                <a:gd name="T0" fmla="*/ 18 w 42"/>
                <a:gd name="T1" fmla="*/ 0 h 45"/>
                <a:gd name="T2" fmla="*/ 25 w 42"/>
                <a:gd name="T3" fmla="*/ 0 h 45"/>
                <a:gd name="T4" fmla="*/ 42 w 42"/>
                <a:gd name="T5" fmla="*/ 45 h 45"/>
                <a:gd name="T6" fmla="*/ 35 w 42"/>
                <a:gd name="T7" fmla="*/ 45 h 45"/>
                <a:gd name="T8" fmla="*/ 30 w 42"/>
                <a:gd name="T9" fmla="*/ 33 h 45"/>
                <a:gd name="T10" fmla="*/ 13 w 42"/>
                <a:gd name="T11" fmla="*/ 33 h 45"/>
                <a:gd name="T12" fmla="*/ 8 w 42"/>
                <a:gd name="T13" fmla="*/ 45 h 45"/>
                <a:gd name="T14" fmla="*/ 0 w 42"/>
                <a:gd name="T15" fmla="*/ 45 h 45"/>
                <a:gd name="T16" fmla="*/ 18 w 42"/>
                <a:gd name="T17" fmla="*/ 0 h 45"/>
                <a:gd name="T18" fmla="*/ 29 w 42"/>
                <a:gd name="T19" fmla="*/ 28 h 45"/>
                <a:gd name="T20" fmla="*/ 21 w 42"/>
                <a:gd name="T21" fmla="*/ 8 h 45"/>
                <a:gd name="T22" fmla="*/ 14 w 42"/>
                <a:gd name="T23" fmla="*/ 28 h 45"/>
                <a:gd name="T24" fmla="*/ 29 w 42"/>
                <a:gd name="T25" fmla="*/ 2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5">
                  <a:moveTo>
                    <a:pt x="18" y="0"/>
                  </a:moveTo>
                  <a:lnTo>
                    <a:pt x="25" y="0"/>
                  </a:lnTo>
                  <a:lnTo>
                    <a:pt x="42" y="45"/>
                  </a:lnTo>
                  <a:lnTo>
                    <a:pt x="35" y="45"/>
                  </a:lnTo>
                  <a:lnTo>
                    <a:pt x="30" y="33"/>
                  </a:lnTo>
                  <a:lnTo>
                    <a:pt x="13" y="33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18" y="0"/>
                  </a:lnTo>
                  <a:close/>
                  <a:moveTo>
                    <a:pt x="29" y="28"/>
                  </a:moveTo>
                  <a:lnTo>
                    <a:pt x="21" y="8"/>
                  </a:lnTo>
                  <a:lnTo>
                    <a:pt x="14" y="28"/>
                  </a:lnTo>
                  <a:lnTo>
                    <a:pt x="29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" name="Freeform 185">
              <a:extLst>
                <a:ext uri="{FF2B5EF4-FFF2-40B4-BE49-F238E27FC236}">
                  <a16:creationId xmlns:a16="http://schemas.microsoft.com/office/drawing/2014/main" id="{E8B6AFB3-B359-7894-C885-C00BD6A326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0" y="5180013"/>
              <a:ext cx="57150" cy="69850"/>
            </a:xfrm>
            <a:custGeom>
              <a:avLst/>
              <a:gdLst>
                <a:gd name="T0" fmla="*/ 0 w 78"/>
                <a:gd name="T1" fmla="*/ 100 h 100"/>
                <a:gd name="T2" fmla="*/ 0 w 78"/>
                <a:gd name="T3" fmla="*/ 0 h 100"/>
                <a:gd name="T4" fmla="*/ 44 w 78"/>
                <a:gd name="T5" fmla="*/ 0 h 100"/>
                <a:gd name="T6" fmla="*/ 57 w 78"/>
                <a:gd name="T7" fmla="*/ 3 h 100"/>
                <a:gd name="T8" fmla="*/ 68 w 78"/>
                <a:gd name="T9" fmla="*/ 11 h 100"/>
                <a:gd name="T10" fmla="*/ 75 w 78"/>
                <a:gd name="T11" fmla="*/ 22 h 100"/>
                <a:gd name="T12" fmla="*/ 78 w 78"/>
                <a:gd name="T13" fmla="*/ 35 h 100"/>
                <a:gd name="T14" fmla="*/ 75 w 78"/>
                <a:gd name="T15" fmla="*/ 48 h 100"/>
                <a:gd name="T16" fmla="*/ 69 w 78"/>
                <a:gd name="T17" fmla="*/ 59 h 100"/>
                <a:gd name="T18" fmla="*/ 58 w 78"/>
                <a:gd name="T19" fmla="*/ 67 h 100"/>
                <a:gd name="T20" fmla="*/ 45 w 78"/>
                <a:gd name="T21" fmla="*/ 70 h 100"/>
                <a:gd name="T22" fmla="*/ 28 w 78"/>
                <a:gd name="T23" fmla="*/ 70 h 100"/>
                <a:gd name="T24" fmla="*/ 28 w 78"/>
                <a:gd name="T25" fmla="*/ 100 h 100"/>
                <a:gd name="T26" fmla="*/ 0 w 78"/>
                <a:gd name="T27" fmla="*/ 100 h 100"/>
                <a:gd name="T28" fmla="*/ 28 w 78"/>
                <a:gd name="T29" fmla="*/ 45 h 100"/>
                <a:gd name="T30" fmla="*/ 43 w 78"/>
                <a:gd name="T31" fmla="*/ 45 h 100"/>
                <a:gd name="T32" fmla="*/ 48 w 78"/>
                <a:gd name="T33" fmla="*/ 43 h 100"/>
                <a:gd name="T34" fmla="*/ 50 w 78"/>
                <a:gd name="T35" fmla="*/ 35 h 100"/>
                <a:gd name="T36" fmla="*/ 47 w 78"/>
                <a:gd name="T37" fmla="*/ 26 h 100"/>
                <a:gd name="T38" fmla="*/ 42 w 78"/>
                <a:gd name="T39" fmla="*/ 24 h 100"/>
                <a:gd name="T40" fmla="*/ 28 w 78"/>
                <a:gd name="T41" fmla="*/ 24 h 100"/>
                <a:gd name="T42" fmla="*/ 28 w 78"/>
                <a:gd name="T43" fmla="*/ 45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100">
                  <a:moveTo>
                    <a:pt x="0" y="10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1"/>
                    <a:pt x="57" y="3"/>
                  </a:cubicBezTo>
                  <a:cubicBezTo>
                    <a:pt x="62" y="5"/>
                    <a:pt x="65" y="7"/>
                    <a:pt x="68" y="11"/>
                  </a:cubicBezTo>
                  <a:cubicBezTo>
                    <a:pt x="71" y="14"/>
                    <a:pt x="74" y="18"/>
                    <a:pt x="75" y="22"/>
                  </a:cubicBezTo>
                  <a:cubicBezTo>
                    <a:pt x="77" y="26"/>
                    <a:pt x="78" y="30"/>
                    <a:pt x="78" y="35"/>
                  </a:cubicBezTo>
                  <a:cubicBezTo>
                    <a:pt x="78" y="39"/>
                    <a:pt x="77" y="43"/>
                    <a:pt x="75" y="48"/>
                  </a:cubicBezTo>
                  <a:cubicBezTo>
                    <a:pt x="74" y="52"/>
                    <a:pt x="72" y="56"/>
                    <a:pt x="69" y="59"/>
                  </a:cubicBezTo>
                  <a:cubicBezTo>
                    <a:pt x="66" y="62"/>
                    <a:pt x="62" y="65"/>
                    <a:pt x="58" y="67"/>
                  </a:cubicBezTo>
                  <a:cubicBezTo>
                    <a:pt x="54" y="69"/>
                    <a:pt x="49" y="70"/>
                    <a:pt x="45" y="70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100"/>
                    <a:pt x="28" y="100"/>
                    <a:pt x="28" y="100"/>
                  </a:cubicBezTo>
                  <a:lnTo>
                    <a:pt x="0" y="100"/>
                  </a:lnTo>
                  <a:close/>
                  <a:moveTo>
                    <a:pt x="28" y="45"/>
                  </a:moveTo>
                  <a:cubicBezTo>
                    <a:pt x="43" y="45"/>
                    <a:pt x="43" y="45"/>
                    <a:pt x="43" y="45"/>
                  </a:cubicBezTo>
                  <a:cubicBezTo>
                    <a:pt x="45" y="45"/>
                    <a:pt x="46" y="44"/>
                    <a:pt x="48" y="43"/>
                  </a:cubicBezTo>
                  <a:cubicBezTo>
                    <a:pt x="49" y="41"/>
                    <a:pt x="50" y="38"/>
                    <a:pt x="50" y="35"/>
                  </a:cubicBezTo>
                  <a:cubicBezTo>
                    <a:pt x="50" y="31"/>
                    <a:pt x="49" y="28"/>
                    <a:pt x="47" y="26"/>
                  </a:cubicBezTo>
                  <a:cubicBezTo>
                    <a:pt x="46" y="25"/>
                    <a:pt x="44" y="24"/>
                    <a:pt x="42" y="24"/>
                  </a:cubicBezTo>
                  <a:cubicBezTo>
                    <a:pt x="28" y="24"/>
                    <a:pt x="28" y="24"/>
                    <a:pt x="28" y="24"/>
                  </a:cubicBezTo>
                  <a:lnTo>
                    <a:pt x="2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" name="Freeform 186">
              <a:extLst>
                <a:ext uri="{FF2B5EF4-FFF2-40B4-BE49-F238E27FC236}">
                  <a16:creationId xmlns:a16="http://schemas.microsoft.com/office/drawing/2014/main" id="{98D94720-BAF0-6FBE-502C-97E4EC263C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138" y="5180013"/>
              <a:ext cx="61913" cy="69850"/>
            </a:xfrm>
            <a:custGeom>
              <a:avLst/>
              <a:gdLst>
                <a:gd name="T0" fmla="*/ 0 w 87"/>
                <a:gd name="T1" fmla="*/ 100 h 100"/>
                <a:gd name="T2" fmla="*/ 0 w 87"/>
                <a:gd name="T3" fmla="*/ 0 h 100"/>
                <a:gd name="T4" fmla="*/ 47 w 87"/>
                <a:gd name="T5" fmla="*/ 0 h 100"/>
                <a:gd name="T6" fmla="*/ 60 w 87"/>
                <a:gd name="T7" fmla="*/ 3 h 100"/>
                <a:gd name="T8" fmla="*/ 71 w 87"/>
                <a:gd name="T9" fmla="*/ 11 h 100"/>
                <a:gd name="T10" fmla="*/ 78 w 87"/>
                <a:gd name="T11" fmla="*/ 22 h 100"/>
                <a:gd name="T12" fmla="*/ 81 w 87"/>
                <a:gd name="T13" fmla="*/ 35 h 100"/>
                <a:gd name="T14" fmla="*/ 77 w 87"/>
                <a:gd name="T15" fmla="*/ 51 h 100"/>
                <a:gd name="T16" fmla="*/ 66 w 87"/>
                <a:gd name="T17" fmla="*/ 63 h 100"/>
                <a:gd name="T18" fmla="*/ 87 w 87"/>
                <a:gd name="T19" fmla="*/ 100 h 100"/>
                <a:gd name="T20" fmla="*/ 57 w 87"/>
                <a:gd name="T21" fmla="*/ 100 h 100"/>
                <a:gd name="T22" fmla="*/ 39 w 87"/>
                <a:gd name="T23" fmla="*/ 70 h 100"/>
                <a:gd name="T24" fmla="*/ 28 w 87"/>
                <a:gd name="T25" fmla="*/ 70 h 100"/>
                <a:gd name="T26" fmla="*/ 28 w 87"/>
                <a:gd name="T27" fmla="*/ 100 h 100"/>
                <a:gd name="T28" fmla="*/ 0 w 87"/>
                <a:gd name="T29" fmla="*/ 100 h 100"/>
                <a:gd name="T30" fmla="*/ 28 w 87"/>
                <a:gd name="T31" fmla="*/ 45 h 100"/>
                <a:gd name="T32" fmla="*/ 45 w 87"/>
                <a:gd name="T33" fmla="*/ 45 h 100"/>
                <a:gd name="T34" fmla="*/ 50 w 87"/>
                <a:gd name="T35" fmla="*/ 42 h 100"/>
                <a:gd name="T36" fmla="*/ 52 w 87"/>
                <a:gd name="T37" fmla="*/ 35 h 100"/>
                <a:gd name="T38" fmla="*/ 50 w 87"/>
                <a:gd name="T39" fmla="*/ 27 h 100"/>
                <a:gd name="T40" fmla="*/ 45 w 87"/>
                <a:gd name="T41" fmla="*/ 24 h 100"/>
                <a:gd name="T42" fmla="*/ 28 w 87"/>
                <a:gd name="T43" fmla="*/ 24 h 100"/>
                <a:gd name="T44" fmla="*/ 28 w 87"/>
                <a:gd name="T45" fmla="*/ 45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00">
                  <a:moveTo>
                    <a:pt x="0" y="10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6" y="1"/>
                    <a:pt x="60" y="3"/>
                  </a:cubicBezTo>
                  <a:cubicBezTo>
                    <a:pt x="65" y="5"/>
                    <a:pt x="68" y="7"/>
                    <a:pt x="71" y="11"/>
                  </a:cubicBezTo>
                  <a:cubicBezTo>
                    <a:pt x="74" y="14"/>
                    <a:pt x="76" y="18"/>
                    <a:pt x="78" y="22"/>
                  </a:cubicBezTo>
                  <a:cubicBezTo>
                    <a:pt x="80" y="26"/>
                    <a:pt x="81" y="30"/>
                    <a:pt x="81" y="35"/>
                  </a:cubicBezTo>
                  <a:cubicBezTo>
                    <a:pt x="81" y="40"/>
                    <a:pt x="79" y="46"/>
                    <a:pt x="77" y="51"/>
                  </a:cubicBezTo>
                  <a:cubicBezTo>
                    <a:pt x="74" y="56"/>
                    <a:pt x="71" y="60"/>
                    <a:pt x="66" y="63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57" y="100"/>
                    <a:pt x="57" y="100"/>
                    <a:pt x="57" y="100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100"/>
                    <a:pt x="28" y="100"/>
                    <a:pt x="28" y="100"/>
                  </a:cubicBezTo>
                  <a:lnTo>
                    <a:pt x="0" y="100"/>
                  </a:lnTo>
                  <a:close/>
                  <a:moveTo>
                    <a:pt x="28" y="45"/>
                  </a:moveTo>
                  <a:cubicBezTo>
                    <a:pt x="45" y="45"/>
                    <a:pt x="45" y="45"/>
                    <a:pt x="45" y="45"/>
                  </a:cubicBezTo>
                  <a:cubicBezTo>
                    <a:pt x="47" y="45"/>
                    <a:pt x="49" y="44"/>
                    <a:pt x="50" y="42"/>
                  </a:cubicBezTo>
                  <a:cubicBezTo>
                    <a:pt x="52" y="40"/>
                    <a:pt x="52" y="38"/>
                    <a:pt x="52" y="35"/>
                  </a:cubicBezTo>
                  <a:cubicBezTo>
                    <a:pt x="52" y="31"/>
                    <a:pt x="52" y="29"/>
                    <a:pt x="50" y="27"/>
                  </a:cubicBezTo>
                  <a:cubicBezTo>
                    <a:pt x="48" y="25"/>
                    <a:pt x="47" y="24"/>
                    <a:pt x="45" y="24"/>
                  </a:cubicBezTo>
                  <a:cubicBezTo>
                    <a:pt x="28" y="24"/>
                    <a:pt x="28" y="24"/>
                    <a:pt x="28" y="24"/>
                  </a:cubicBezTo>
                  <a:lnTo>
                    <a:pt x="2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Freeform 187">
              <a:extLst>
                <a:ext uri="{FF2B5EF4-FFF2-40B4-BE49-F238E27FC236}">
                  <a16:creationId xmlns:a16="http://schemas.microsoft.com/office/drawing/2014/main" id="{C24C138A-FE35-2D08-43C9-A80AAF46C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038" y="5180013"/>
              <a:ext cx="50800" cy="69850"/>
            </a:xfrm>
            <a:custGeom>
              <a:avLst/>
              <a:gdLst>
                <a:gd name="T0" fmla="*/ 32 w 32"/>
                <a:gd name="T1" fmla="*/ 34 h 44"/>
                <a:gd name="T2" fmla="*/ 32 w 32"/>
                <a:gd name="T3" fmla="*/ 44 h 44"/>
                <a:gd name="T4" fmla="*/ 0 w 32"/>
                <a:gd name="T5" fmla="*/ 44 h 44"/>
                <a:gd name="T6" fmla="*/ 0 w 32"/>
                <a:gd name="T7" fmla="*/ 0 h 44"/>
                <a:gd name="T8" fmla="*/ 32 w 32"/>
                <a:gd name="T9" fmla="*/ 0 h 44"/>
                <a:gd name="T10" fmla="*/ 32 w 32"/>
                <a:gd name="T11" fmla="*/ 10 h 44"/>
                <a:gd name="T12" fmla="*/ 12 w 32"/>
                <a:gd name="T13" fmla="*/ 10 h 44"/>
                <a:gd name="T14" fmla="*/ 12 w 32"/>
                <a:gd name="T15" fmla="*/ 17 h 44"/>
                <a:gd name="T16" fmla="*/ 29 w 32"/>
                <a:gd name="T17" fmla="*/ 17 h 44"/>
                <a:gd name="T18" fmla="*/ 29 w 32"/>
                <a:gd name="T19" fmla="*/ 26 h 44"/>
                <a:gd name="T20" fmla="*/ 12 w 32"/>
                <a:gd name="T21" fmla="*/ 26 h 44"/>
                <a:gd name="T22" fmla="*/ 12 w 32"/>
                <a:gd name="T23" fmla="*/ 34 h 44"/>
                <a:gd name="T24" fmla="*/ 32 w 32"/>
                <a:gd name="T25" fmla="*/ 3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" h="44">
                  <a:moveTo>
                    <a:pt x="32" y="34"/>
                  </a:moveTo>
                  <a:lnTo>
                    <a:pt x="32" y="44"/>
                  </a:lnTo>
                  <a:lnTo>
                    <a:pt x="0" y="4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2" y="10"/>
                  </a:lnTo>
                  <a:lnTo>
                    <a:pt x="12" y="17"/>
                  </a:lnTo>
                  <a:lnTo>
                    <a:pt x="29" y="17"/>
                  </a:lnTo>
                  <a:lnTo>
                    <a:pt x="29" y="26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Freeform 188">
              <a:extLst>
                <a:ext uri="{FF2B5EF4-FFF2-40B4-BE49-F238E27FC236}">
                  <a16:creationId xmlns:a16="http://schemas.microsoft.com/office/drawing/2014/main" id="{2655A4B9-A528-E363-5C32-F0733D2FF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063" y="5180013"/>
              <a:ext cx="69850" cy="69850"/>
            </a:xfrm>
            <a:custGeom>
              <a:avLst/>
              <a:gdLst>
                <a:gd name="T0" fmla="*/ 13 w 44"/>
                <a:gd name="T1" fmla="*/ 0 h 44"/>
                <a:gd name="T2" fmla="*/ 22 w 44"/>
                <a:gd name="T3" fmla="*/ 30 h 44"/>
                <a:gd name="T4" fmla="*/ 31 w 44"/>
                <a:gd name="T5" fmla="*/ 0 h 44"/>
                <a:gd name="T6" fmla="*/ 44 w 44"/>
                <a:gd name="T7" fmla="*/ 0 h 44"/>
                <a:gd name="T8" fmla="*/ 29 w 44"/>
                <a:gd name="T9" fmla="*/ 44 h 44"/>
                <a:gd name="T10" fmla="*/ 16 w 44"/>
                <a:gd name="T11" fmla="*/ 44 h 44"/>
                <a:gd name="T12" fmla="*/ 0 w 44"/>
                <a:gd name="T13" fmla="*/ 0 h 44"/>
                <a:gd name="T14" fmla="*/ 13 w 44"/>
                <a:gd name="T15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44">
                  <a:moveTo>
                    <a:pt x="13" y="0"/>
                  </a:moveTo>
                  <a:lnTo>
                    <a:pt x="22" y="30"/>
                  </a:lnTo>
                  <a:lnTo>
                    <a:pt x="31" y="0"/>
                  </a:lnTo>
                  <a:lnTo>
                    <a:pt x="44" y="0"/>
                  </a:lnTo>
                  <a:lnTo>
                    <a:pt x="29" y="44"/>
                  </a:lnTo>
                  <a:lnTo>
                    <a:pt x="16" y="44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" name="Rectangle 189">
              <a:extLst>
                <a:ext uri="{FF2B5EF4-FFF2-40B4-BE49-F238E27FC236}">
                  <a16:creationId xmlns:a16="http://schemas.microsoft.com/office/drawing/2014/main" id="{CEB82368-0982-AAF2-8765-78600F6BD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" y="5180013"/>
              <a:ext cx="19050" cy="698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1" name="Freeform 190">
              <a:extLst>
                <a:ext uri="{FF2B5EF4-FFF2-40B4-BE49-F238E27FC236}">
                  <a16:creationId xmlns:a16="http://schemas.microsoft.com/office/drawing/2014/main" id="{47DF88D4-72D0-C0D2-F41F-DE1753B7FD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3700" y="5180013"/>
              <a:ext cx="65088" cy="69850"/>
            </a:xfrm>
            <a:custGeom>
              <a:avLst/>
              <a:gdLst>
                <a:gd name="T0" fmla="*/ 0 w 90"/>
                <a:gd name="T1" fmla="*/ 100 h 100"/>
                <a:gd name="T2" fmla="*/ 0 w 90"/>
                <a:gd name="T3" fmla="*/ 0 h 100"/>
                <a:gd name="T4" fmla="*/ 39 w 90"/>
                <a:gd name="T5" fmla="*/ 0 h 100"/>
                <a:gd name="T6" fmla="*/ 61 w 90"/>
                <a:gd name="T7" fmla="*/ 4 h 100"/>
                <a:gd name="T8" fmla="*/ 77 w 90"/>
                <a:gd name="T9" fmla="*/ 14 h 100"/>
                <a:gd name="T10" fmla="*/ 86 w 90"/>
                <a:gd name="T11" fmla="*/ 30 h 100"/>
                <a:gd name="T12" fmla="*/ 90 w 90"/>
                <a:gd name="T13" fmla="*/ 50 h 100"/>
                <a:gd name="T14" fmla="*/ 76 w 90"/>
                <a:gd name="T15" fmla="*/ 87 h 100"/>
                <a:gd name="T16" fmla="*/ 39 w 90"/>
                <a:gd name="T17" fmla="*/ 100 h 100"/>
                <a:gd name="T18" fmla="*/ 0 w 90"/>
                <a:gd name="T19" fmla="*/ 100 h 100"/>
                <a:gd name="T20" fmla="*/ 39 w 90"/>
                <a:gd name="T21" fmla="*/ 24 h 100"/>
                <a:gd name="T22" fmla="*/ 28 w 90"/>
                <a:gd name="T23" fmla="*/ 24 h 100"/>
                <a:gd name="T24" fmla="*/ 28 w 90"/>
                <a:gd name="T25" fmla="*/ 76 h 100"/>
                <a:gd name="T26" fmla="*/ 39 w 90"/>
                <a:gd name="T27" fmla="*/ 76 h 100"/>
                <a:gd name="T28" fmla="*/ 56 w 90"/>
                <a:gd name="T29" fmla="*/ 69 h 100"/>
                <a:gd name="T30" fmla="*/ 62 w 90"/>
                <a:gd name="T31" fmla="*/ 50 h 100"/>
                <a:gd name="T32" fmla="*/ 56 w 90"/>
                <a:gd name="T33" fmla="*/ 31 h 100"/>
                <a:gd name="T34" fmla="*/ 39 w 90"/>
                <a:gd name="T35" fmla="*/ 2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0" h="100">
                  <a:moveTo>
                    <a:pt x="0" y="10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7" y="0"/>
                    <a:pt x="54" y="1"/>
                    <a:pt x="61" y="4"/>
                  </a:cubicBezTo>
                  <a:cubicBezTo>
                    <a:pt x="67" y="6"/>
                    <a:pt x="73" y="10"/>
                    <a:pt x="77" y="14"/>
                  </a:cubicBezTo>
                  <a:cubicBezTo>
                    <a:pt x="81" y="19"/>
                    <a:pt x="84" y="24"/>
                    <a:pt x="86" y="30"/>
                  </a:cubicBezTo>
                  <a:cubicBezTo>
                    <a:pt x="89" y="36"/>
                    <a:pt x="90" y="43"/>
                    <a:pt x="90" y="50"/>
                  </a:cubicBezTo>
                  <a:cubicBezTo>
                    <a:pt x="90" y="65"/>
                    <a:pt x="85" y="77"/>
                    <a:pt x="76" y="87"/>
                  </a:cubicBezTo>
                  <a:cubicBezTo>
                    <a:pt x="67" y="96"/>
                    <a:pt x="54" y="100"/>
                    <a:pt x="39" y="100"/>
                  </a:cubicBezTo>
                  <a:lnTo>
                    <a:pt x="0" y="100"/>
                  </a:lnTo>
                  <a:close/>
                  <a:moveTo>
                    <a:pt x="39" y="24"/>
                  </a:moveTo>
                  <a:cubicBezTo>
                    <a:pt x="28" y="24"/>
                    <a:pt x="28" y="24"/>
                    <a:pt x="28" y="24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46" y="76"/>
                    <a:pt x="51" y="74"/>
                    <a:pt x="56" y="69"/>
                  </a:cubicBezTo>
                  <a:cubicBezTo>
                    <a:pt x="60" y="64"/>
                    <a:pt x="62" y="58"/>
                    <a:pt x="62" y="50"/>
                  </a:cubicBezTo>
                  <a:cubicBezTo>
                    <a:pt x="62" y="42"/>
                    <a:pt x="60" y="36"/>
                    <a:pt x="56" y="31"/>
                  </a:cubicBezTo>
                  <a:cubicBezTo>
                    <a:pt x="51" y="26"/>
                    <a:pt x="46" y="24"/>
                    <a:pt x="39" y="2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2" name="Freeform 191">
              <a:extLst>
                <a:ext uri="{FF2B5EF4-FFF2-40B4-BE49-F238E27FC236}">
                  <a16:creationId xmlns:a16="http://schemas.microsoft.com/office/drawing/2014/main" id="{C20AC934-E74D-19E0-F206-FA0CDCFF3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3" y="5159376"/>
              <a:ext cx="50800" cy="90488"/>
            </a:xfrm>
            <a:custGeom>
              <a:avLst/>
              <a:gdLst>
                <a:gd name="T0" fmla="*/ 32 w 32"/>
                <a:gd name="T1" fmla="*/ 47 h 57"/>
                <a:gd name="T2" fmla="*/ 32 w 32"/>
                <a:gd name="T3" fmla="*/ 57 h 57"/>
                <a:gd name="T4" fmla="*/ 0 w 32"/>
                <a:gd name="T5" fmla="*/ 57 h 57"/>
                <a:gd name="T6" fmla="*/ 0 w 32"/>
                <a:gd name="T7" fmla="*/ 13 h 57"/>
                <a:gd name="T8" fmla="*/ 32 w 32"/>
                <a:gd name="T9" fmla="*/ 13 h 57"/>
                <a:gd name="T10" fmla="*/ 32 w 32"/>
                <a:gd name="T11" fmla="*/ 23 h 57"/>
                <a:gd name="T12" fmla="*/ 12 w 32"/>
                <a:gd name="T13" fmla="*/ 23 h 57"/>
                <a:gd name="T14" fmla="*/ 12 w 32"/>
                <a:gd name="T15" fmla="*/ 30 h 57"/>
                <a:gd name="T16" fmla="*/ 29 w 32"/>
                <a:gd name="T17" fmla="*/ 30 h 57"/>
                <a:gd name="T18" fmla="*/ 29 w 32"/>
                <a:gd name="T19" fmla="*/ 39 h 57"/>
                <a:gd name="T20" fmla="*/ 12 w 32"/>
                <a:gd name="T21" fmla="*/ 39 h 57"/>
                <a:gd name="T22" fmla="*/ 12 w 32"/>
                <a:gd name="T23" fmla="*/ 47 h 57"/>
                <a:gd name="T24" fmla="*/ 32 w 32"/>
                <a:gd name="T25" fmla="*/ 47 h 57"/>
                <a:gd name="T26" fmla="*/ 5 w 32"/>
                <a:gd name="T27" fmla="*/ 7 h 57"/>
                <a:gd name="T28" fmla="*/ 12 w 32"/>
                <a:gd name="T29" fmla="*/ 0 h 57"/>
                <a:gd name="T30" fmla="*/ 20 w 32"/>
                <a:gd name="T31" fmla="*/ 0 h 57"/>
                <a:gd name="T32" fmla="*/ 28 w 32"/>
                <a:gd name="T33" fmla="*/ 7 h 57"/>
                <a:gd name="T34" fmla="*/ 21 w 32"/>
                <a:gd name="T35" fmla="*/ 9 h 57"/>
                <a:gd name="T36" fmla="*/ 16 w 32"/>
                <a:gd name="T37" fmla="*/ 5 h 57"/>
                <a:gd name="T38" fmla="*/ 11 w 32"/>
                <a:gd name="T39" fmla="*/ 9 h 57"/>
                <a:gd name="T40" fmla="*/ 5 w 32"/>
                <a:gd name="T41" fmla="*/ 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57">
                  <a:moveTo>
                    <a:pt x="32" y="47"/>
                  </a:moveTo>
                  <a:lnTo>
                    <a:pt x="32" y="57"/>
                  </a:lnTo>
                  <a:lnTo>
                    <a:pt x="0" y="57"/>
                  </a:lnTo>
                  <a:lnTo>
                    <a:pt x="0" y="13"/>
                  </a:lnTo>
                  <a:lnTo>
                    <a:pt x="32" y="13"/>
                  </a:lnTo>
                  <a:lnTo>
                    <a:pt x="32" y="23"/>
                  </a:lnTo>
                  <a:lnTo>
                    <a:pt x="12" y="23"/>
                  </a:lnTo>
                  <a:lnTo>
                    <a:pt x="12" y="30"/>
                  </a:lnTo>
                  <a:lnTo>
                    <a:pt x="29" y="30"/>
                  </a:lnTo>
                  <a:lnTo>
                    <a:pt x="29" y="39"/>
                  </a:lnTo>
                  <a:lnTo>
                    <a:pt x="12" y="39"/>
                  </a:lnTo>
                  <a:lnTo>
                    <a:pt x="12" y="47"/>
                  </a:lnTo>
                  <a:lnTo>
                    <a:pt x="32" y="47"/>
                  </a:lnTo>
                  <a:close/>
                  <a:moveTo>
                    <a:pt x="5" y="7"/>
                  </a:moveTo>
                  <a:lnTo>
                    <a:pt x="12" y="0"/>
                  </a:lnTo>
                  <a:lnTo>
                    <a:pt x="20" y="0"/>
                  </a:lnTo>
                  <a:lnTo>
                    <a:pt x="28" y="7"/>
                  </a:lnTo>
                  <a:lnTo>
                    <a:pt x="21" y="9"/>
                  </a:lnTo>
                  <a:lnTo>
                    <a:pt x="16" y="5"/>
                  </a:lnTo>
                  <a:lnTo>
                    <a:pt x="11" y="9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3" name="Freeform 192">
              <a:extLst>
                <a:ext uri="{FF2B5EF4-FFF2-40B4-BE49-F238E27FC236}">
                  <a16:creationId xmlns:a16="http://schemas.microsoft.com/office/drawing/2014/main" id="{821FADB8-CF8C-49E4-5D9A-ACAD119CF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325" y="5180013"/>
              <a:ext cx="63500" cy="69850"/>
            </a:xfrm>
            <a:custGeom>
              <a:avLst/>
              <a:gdLst>
                <a:gd name="T0" fmla="*/ 12 w 40"/>
                <a:gd name="T1" fmla="*/ 22 h 44"/>
                <a:gd name="T2" fmla="*/ 12 w 40"/>
                <a:gd name="T3" fmla="*/ 44 h 44"/>
                <a:gd name="T4" fmla="*/ 0 w 40"/>
                <a:gd name="T5" fmla="*/ 44 h 44"/>
                <a:gd name="T6" fmla="*/ 0 w 40"/>
                <a:gd name="T7" fmla="*/ 0 h 44"/>
                <a:gd name="T8" fmla="*/ 9 w 40"/>
                <a:gd name="T9" fmla="*/ 0 h 44"/>
                <a:gd name="T10" fmla="*/ 27 w 40"/>
                <a:gd name="T11" fmla="*/ 22 h 44"/>
                <a:gd name="T12" fmla="*/ 27 w 40"/>
                <a:gd name="T13" fmla="*/ 0 h 44"/>
                <a:gd name="T14" fmla="*/ 40 w 40"/>
                <a:gd name="T15" fmla="*/ 0 h 44"/>
                <a:gd name="T16" fmla="*/ 40 w 40"/>
                <a:gd name="T17" fmla="*/ 44 h 44"/>
                <a:gd name="T18" fmla="*/ 30 w 40"/>
                <a:gd name="T19" fmla="*/ 44 h 44"/>
                <a:gd name="T20" fmla="*/ 12 w 40"/>
                <a:gd name="T21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4">
                  <a:moveTo>
                    <a:pt x="12" y="22"/>
                  </a:moveTo>
                  <a:lnTo>
                    <a:pt x="12" y="44"/>
                  </a:lnTo>
                  <a:lnTo>
                    <a:pt x="0" y="44"/>
                  </a:lnTo>
                  <a:lnTo>
                    <a:pt x="0" y="0"/>
                  </a:lnTo>
                  <a:lnTo>
                    <a:pt x="9" y="0"/>
                  </a:lnTo>
                  <a:lnTo>
                    <a:pt x="27" y="22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44"/>
                  </a:lnTo>
                  <a:lnTo>
                    <a:pt x="30" y="44"/>
                  </a:lnTo>
                  <a:lnTo>
                    <a:pt x="12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6FB2D5B8-A1FE-E05C-9E20-B370B8A87043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400" y="5178426"/>
              <a:ext cx="66675" cy="73025"/>
            </a:xfrm>
            <a:custGeom>
              <a:avLst/>
              <a:gdLst>
                <a:gd name="T0" fmla="*/ 52 w 94"/>
                <a:gd name="T1" fmla="*/ 0 h 102"/>
                <a:gd name="T2" fmla="*/ 77 w 94"/>
                <a:gd name="T3" fmla="*/ 6 h 102"/>
                <a:gd name="T4" fmla="*/ 93 w 94"/>
                <a:gd name="T5" fmla="*/ 22 h 102"/>
                <a:gd name="T6" fmla="*/ 72 w 94"/>
                <a:gd name="T7" fmla="*/ 37 h 102"/>
                <a:gd name="T8" fmla="*/ 68 w 94"/>
                <a:gd name="T9" fmla="*/ 31 h 102"/>
                <a:gd name="T10" fmla="*/ 63 w 94"/>
                <a:gd name="T11" fmla="*/ 27 h 102"/>
                <a:gd name="T12" fmla="*/ 57 w 94"/>
                <a:gd name="T13" fmla="*/ 25 h 102"/>
                <a:gd name="T14" fmla="*/ 51 w 94"/>
                <a:gd name="T15" fmla="*/ 25 h 102"/>
                <a:gd name="T16" fmla="*/ 41 w 94"/>
                <a:gd name="T17" fmla="*/ 27 h 102"/>
                <a:gd name="T18" fmla="*/ 34 w 94"/>
                <a:gd name="T19" fmla="*/ 33 h 102"/>
                <a:gd name="T20" fmla="*/ 30 w 94"/>
                <a:gd name="T21" fmla="*/ 42 h 102"/>
                <a:gd name="T22" fmla="*/ 29 w 94"/>
                <a:gd name="T23" fmla="*/ 51 h 102"/>
                <a:gd name="T24" fmla="*/ 35 w 94"/>
                <a:gd name="T25" fmla="*/ 70 h 102"/>
                <a:gd name="T26" fmla="*/ 52 w 94"/>
                <a:gd name="T27" fmla="*/ 78 h 102"/>
                <a:gd name="T28" fmla="*/ 59 w 94"/>
                <a:gd name="T29" fmla="*/ 77 h 102"/>
                <a:gd name="T30" fmla="*/ 67 w 94"/>
                <a:gd name="T31" fmla="*/ 73 h 102"/>
                <a:gd name="T32" fmla="*/ 72 w 94"/>
                <a:gd name="T33" fmla="*/ 65 h 102"/>
                <a:gd name="T34" fmla="*/ 94 w 94"/>
                <a:gd name="T35" fmla="*/ 79 h 102"/>
                <a:gd name="T36" fmla="*/ 84 w 94"/>
                <a:gd name="T37" fmla="*/ 91 h 102"/>
                <a:gd name="T38" fmla="*/ 69 w 94"/>
                <a:gd name="T39" fmla="*/ 100 h 102"/>
                <a:gd name="T40" fmla="*/ 51 w 94"/>
                <a:gd name="T41" fmla="*/ 102 h 102"/>
                <a:gd name="T42" fmla="*/ 31 w 94"/>
                <a:gd name="T43" fmla="*/ 98 h 102"/>
                <a:gd name="T44" fmla="*/ 14 w 94"/>
                <a:gd name="T45" fmla="*/ 86 h 102"/>
                <a:gd name="T46" fmla="*/ 4 w 94"/>
                <a:gd name="T47" fmla="*/ 69 h 102"/>
                <a:gd name="T48" fmla="*/ 0 w 94"/>
                <a:gd name="T49" fmla="*/ 50 h 102"/>
                <a:gd name="T50" fmla="*/ 4 w 94"/>
                <a:gd name="T51" fmla="*/ 32 h 102"/>
                <a:gd name="T52" fmla="*/ 14 w 94"/>
                <a:gd name="T53" fmla="*/ 16 h 102"/>
                <a:gd name="T54" fmla="*/ 30 w 94"/>
                <a:gd name="T55" fmla="*/ 4 h 102"/>
                <a:gd name="T56" fmla="*/ 52 w 94"/>
                <a:gd name="T5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4" h="102">
                  <a:moveTo>
                    <a:pt x="52" y="0"/>
                  </a:moveTo>
                  <a:cubicBezTo>
                    <a:pt x="61" y="0"/>
                    <a:pt x="70" y="2"/>
                    <a:pt x="77" y="6"/>
                  </a:cubicBezTo>
                  <a:cubicBezTo>
                    <a:pt x="84" y="10"/>
                    <a:pt x="90" y="15"/>
                    <a:pt x="93" y="22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71" y="35"/>
                    <a:pt x="70" y="33"/>
                    <a:pt x="68" y="31"/>
                  </a:cubicBezTo>
                  <a:cubicBezTo>
                    <a:pt x="67" y="29"/>
                    <a:pt x="65" y="28"/>
                    <a:pt x="63" y="27"/>
                  </a:cubicBezTo>
                  <a:cubicBezTo>
                    <a:pt x="61" y="26"/>
                    <a:pt x="59" y="26"/>
                    <a:pt x="57" y="25"/>
                  </a:cubicBezTo>
                  <a:cubicBezTo>
                    <a:pt x="55" y="25"/>
                    <a:pt x="53" y="25"/>
                    <a:pt x="51" y="25"/>
                  </a:cubicBezTo>
                  <a:cubicBezTo>
                    <a:pt x="48" y="25"/>
                    <a:pt x="44" y="25"/>
                    <a:pt x="41" y="27"/>
                  </a:cubicBezTo>
                  <a:cubicBezTo>
                    <a:pt x="38" y="28"/>
                    <a:pt x="36" y="31"/>
                    <a:pt x="34" y="33"/>
                  </a:cubicBezTo>
                  <a:cubicBezTo>
                    <a:pt x="32" y="36"/>
                    <a:pt x="31" y="38"/>
                    <a:pt x="30" y="42"/>
                  </a:cubicBezTo>
                  <a:cubicBezTo>
                    <a:pt x="29" y="45"/>
                    <a:pt x="29" y="48"/>
                    <a:pt x="29" y="51"/>
                  </a:cubicBezTo>
                  <a:cubicBezTo>
                    <a:pt x="29" y="58"/>
                    <a:pt x="31" y="65"/>
                    <a:pt x="35" y="70"/>
                  </a:cubicBezTo>
                  <a:cubicBezTo>
                    <a:pt x="39" y="75"/>
                    <a:pt x="45" y="78"/>
                    <a:pt x="52" y="78"/>
                  </a:cubicBezTo>
                  <a:cubicBezTo>
                    <a:pt x="54" y="78"/>
                    <a:pt x="57" y="77"/>
                    <a:pt x="59" y="77"/>
                  </a:cubicBezTo>
                  <a:cubicBezTo>
                    <a:pt x="62" y="76"/>
                    <a:pt x="64" y="75"/>
                    <a:pt x="67" y="73"/>
                  </a:cubicBezTo>
                  <a:cubicBezTo>
                    <a:pt x="69" y="71"/>
                    <a:pt x="71" y="68"/>
                    <a:pt x="72" y="65"/>
                  </a:cubicBezTo>
                  <a:cubicBezTo>
                    <a:pt x="94" y="79"/>
                    <a:pt x="94" y="79"/>
                    <a:pt x="94" y="79"/>
                  </a:cubicBezTo>
                  <a:cubicBezTo>
                    <a:pt x="92" y="84"/>
                    <a:pt x="89" y="88"/>
                    <a:pt x="84" y="91"/>
                  </a:cubicBezTo>
                  <a:cubicBezTo>
                    <a:pt x="80" y="95"/>
                    <a:pt x="74" y="98"/>
                    <a:pt x="69" y="100"/>
                  </a:cubicBezTo>
                  <a:cubicBezTo>
                    <a:pt x="63" y="101"/>
                    <a:pt x="57" y="102"/>
                    <a:pt x="51" y="102"/>
                  </a:cubicBezTo>
                  <a:cubicBezTo>
                    <a:pt x="44" y="102"/>
                    <a:pt x="37" y="101"/>
                    <a:pt x="31" y="98"/>
                  </a:cubicBezTo>
                  <a:cubicBezTo>
                    <a:pt x="24" y="95"/>
                    <a:pt x="19" y="91"/>
                    <a:pt x="14" y="86"/>
                  </a:cubicBezTo>
                  <a:cubicBezTo>
                    <a:pt x="10" y="81"/>
                    <a:pt x="7" y="76"/>
                    <a:pt x="4" y="69"/>
                  </a:cubicBezTo>
                  <a:cubicBezTo>
                    <a:pt x="2" y="63"/>
                    <a:pt x="0" y="57"/>
                    <a:pt x="0" y="50"/>
                  </a:cubicBezTo>
                  <a:cubicBezTo>
                    <a:pt x="0" y="44"/>
                    <a:pt x="2" y="38"/>
                    <a:pt x="4" y="32"/>
                  </a:cubicBezTo>
                  <a:cubicBezTo>
                    <a:pt x="6" y="26"/>
                    <a:pt x="10" y="21"/>
                    <a:pt x="14" y="16"/>
                  </a:cubicBezTo>
                  <a:cubicBezTo>
                    <a:pt x="18" y="11"/>
                    <a:pt x="24" y="7"/>
                    <a:pt x="30" y="4"/>
                  </a:cubicBezTo>
                  <a:cubicBezTo>
                    <a:pt x="37" y="2"/>
                    <a:pt x="44" y="0"/>
                    <a:pt x="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Rectangle 194">
              <a:extLst>
                <a:ext uri="{FF2B5EF4-FFF2-40B4-BE49-F238E27FC236}">
                  <a16:creationId xmlns:a16="http://schemas.microsoft.com/office/drawing/2014/main" id="{61874AF9-703B-379E-A6DC-0345AC45E7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063" y="5180013"/>
              <a:ext cx="20638" cy="698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6" name="Freeform 195">
              <a:extLst>
                <a:ext uri="{FF2B5EF4-FFF2-40B4-BE49-F238E27FC236}">
                  <a16:creationId xmlns:a16="http://schemas.microsoft.com/office/drawing/2014/main" id="{953645D2-6855-A8B4-EAC9-6EF5DEE329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0100" y="5180013"/>
              <a:ext cx="68263" cy="69850"/>
            </a:xfrm>
            <a:custGeom>
              <a:avLst/>
              <a:gdLst>
                <a:gd name="T0" fmla="*/ 15 w 43"/>
                <a:gd name="T1" fmla="*/ 0 h 44"/>
                <a:gd name="T2" fmla="*/ 29 w 43"/>
                <a:gd name="T3" fmla="*/ 0 h 44"/>
                <a:gd name="T4" fmla="*/ 43 w 43"/>
                <a:gd name="T5" fmla="*/ 44 h 44"/>
                <a:gd name="T6" fmla="*/ 31 w 43"/>
                <a:gd name="T7" fmla="*/ 44 h 44"/>
                <a:gd name="T8" fmla="*/ 28 w 43"/>
                <a:gd name="T9" fmla="*/ 36 h 44"/>
                <a:gd name="T10" fmla="*/ 16 w 43"/>
                <a:gd name="T11" fmla="*/ 36 h 44"/>
                <a:gd name="T12" fmla="*/ 13 w 43"/>
                <a:gd name="T13" fmla="*/ 44 h 44"/>
                <a:gd name="T14" fmla="*/ 0 w 43"/>
                <a:gd name="T15" fmla="*/ 44 h 44"/>
                <a:gd name="T16" fmla="*/ 15 w 43"/>
                <a:gd name="T17" fmla="*/ 0 h 44"/>
                <a:gd name="T18" fmla="*/ 26 w 43"/>
                <a:gd name="T19" fmla="*/ 27 h 44"/>
                <a:gd name="T20" fmla="*/ 22 w 43"/>
                <a:gd name="T21" fmla="*/ 12 h 44"/>
                <a:gd name="T22" fmla="*/ 18 w 43"/>
                <a:gd name="T23" fmla="*/ 27 h 44"/>
                <a:gd name="T24" fmla="*/ 26 w 43"/>
                <a:gd name="T25" fmla="*/ 2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4">
                  <a:moveTo>
                    <a:pt x="15" y="0"/>
                  </a:moveTo>
                  <a:lnTo>
                    <a:pt x="29" y="0"/>
                  </a:lnTo>
                  <a:lnTo>
                    <a:pt x="43" y="44"/>
                  </a:lnTo>
                  <a:lnTo>
                    <a:pt x="31" y="44"/>
                  </a:lnTo>
                  <a:lnTo>
                    <a:pt x="28" y="36"/>
                  </a:lnTo>
                  <a:lnTo>
                    <a:pt x="16" y="36"/>
                  </a:lnTo>
                  <a:lnTo>
                    <a:pt x="13" y="44"/>
                  </a:lnTo>
                  <a:lnTo>
                    <a:pt x="0" y="44"/>
                  </a:lnTo>
                  <a:lnTo>
                    <a:pt x="15" y="0"/>
                  </a:lnTo>
                  <a:close/>
                  <a:moveTo>
                    <a:pt x="26" y="27"/>
                  </a:moveTo>
                  <a:lnTo>
                    <a:pt x="22" y="12"/>
                  </a:lnTo>
                  <a:lnTo>
                    <a:pt x="18" y="27"/>
                  </a:lnTo>
                  <a:lnTo>
                    <a:pt x="26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7" name="Freeform 196">
              <a:extLst>
                <a:ext uri="{FF2B5EF4-FFF2-40B4-BE49-F238E27FC236}">
                  <a16:creationId xmlns:a16="http://schemas.microsoft.com/office/drawing/2014/main" id="{0675025F-95D7-98AB-E92D-017C167EE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75" y="5178426"/>
              <a:ext cx="58738" cy="73025"/>
            </a:xfrm>
            <a:custGeom>
              <a:avLst/>
              <a:gdLst>
                <a:gd name="T0" fmla="*/ 68 w 83"/>
                <a:gd name="T1" fmla="*/ 34 h 103"/>
                <a:gd name="T2" fmla="*/ 67 w 83"/>
                <a:gd name="T3" fmla="*/ 33 h 103"/>
                <a:gd name="T4" fmla="*/ 62 w 83"/>
                <a:gd name="T5" fmla="*/ 30 h 103"/>
                <a:gd name="T6" fmla="*/ 56 w 83"/>
                <a:gd name="T7" fmla="*/ 28 h 103"/>
                <a:gd name="T8" fmla="*/ 49 w 83"/>
                <a:gd name="T9" fmla="*/ 25 h 103"/>
                <a:gd name="T10" fmla="*/ 42 w 83"/>
                <a:gd name="T11" fmla="*/ 24 h 103"/>
                <a:gd name="T12" fmla="*/ 33 w 83"/>
                <a:gd name="T13" fmla="*/ 29 h 103"/>
                <a:gd name="T14" fmla="*/ 34 w 83"/>
                <a:gd name="T15" fmla="*/ 31 h 103"/>
                <a:gd name="T16" fmla="*/ 35 w 83"/>
                <a:gd name="T17" fmla="*/ 33 h 103"/>
                <a:gd name="T18" fmla="*/ 37 w 83"/>
                <a:gd name="T19" fmla="*/ 34 h 103"/>
                <a:gd name="T20" fmla="*/ 40 w 83"/>
                <a:gd name="T21" fmla="*/ 36 h 103"/>
                <a:gd name="T22" fmla="*/ 43 w 83"/>
                <a:gd name="T23" fmla="*/ 37 h 103"/>
                <a:gd name="T24" fmla="*/ 48 w 83"/>
                <a:gd name="T25" fmla="*/ 38 h 103"/>
                <a:gd name="T26" fmla="*/ 52 w 83"/>
                <a:gd name="T27" fmla="*/ 39 h 103"/>
                <a:gd name="T28" fmla="*/ 63 w 83"/>
                <a:gd name="T29" fmla="*/ 43 h 103"/>
                <a:gd name="T30" fmla="*/ 71 w 83"/>
                <a:gd name="T31" fmla="*/ 47 h 103"/>
                <a:gd name="T32" fmla="*/ 77 w 83"/>
                <a:gd name="T33" fmla="*/ 53 h 103"/>
                <a:gd name="T34" fmla="*/ 81 w 83"/>
                <a:gd name="T35" fmla="*/ 61 h 103"/>
                <a:gd name="T36" fmla="*/ 83 w 83"/>
                <a:gd name="T37" fmla="*/ 71 h 103"/>
                <a:gd name="T38" fmla="*/ 80 w 83"/>
                <a:gd name="T39" fmla="*/ 83 h 103"/>
                <a:gd name="T40" fmla="*/ 75 w 83"/>
                <a:gd name="T41" fmla="*/ 92 h 103"/>
                <a:gd name="T42" fmla="*/ 66 w 83"/>
                <a:gd name="T43" fmla="*/ 98 h 103"/>
                <a:gd name="T44" fmla="*/ 55 w 83"/>
                <a:gd name="T45" fmla="*/ 102 h 103"/>
                <a:gd name="T46" fmla="*/ 44 w 83"/>
                <a:gd name="T47" fmla="*/ 103 h 103"/>
                <a:gd name="T48" fmla="*/ 21 w 83"/>
                <a:gd name="T49" fmla="*/ 100 h 103"/>
                <a:gd name="T50" fmla="*/ 0 w 83"/>
                <a:gd name="T51" fmla="*/ 91 h 103"/>
                <a:gd name="T52" fmla="*/ 12 w 83"/>
                <a:gd name="T53" fmla="*/ 67 h 103"/>
                <a:gd name="T54" fmla="*/ 14 w 83"/>
                <a:gd name="T55" fmla="*/ 68 h 103"/>
                <a:gd name="T56" fmla="*/ 19 w 83"/>
                <a:gd name="T57" fmla="*/ 71 h 103"/>
                <a:gd name="T58" fmla="*/ 27 w 83"/>
                <a:gd name="T59" fmla="*/ 74 h 103"/>
                <a:gd name="T60" fmla="*/ 35 w 83"/>
                <a:gd name="T61" fmla="*/ 77 h 103"/>
                <a:gd name="T62" fmla="*/ 45 w 83"/>
                <a:gd name="T63" fmla="*/ 78 h 103"/>
                <a:gd name="T64" fmla="*/ 53 w 83"/>
                <a:gd name="T65" fmla="*/ 73 h 103"/>
                <a:gd name="T66" fmla="*/ 52 w 83"/>
                <a:gd name="T67" fmla="*/ 70 h 103"/>
                <a:gd name="T68" fmla="*/ 48 w 83"/>
                <a:gd name="T69" fmla="*/ 68 h 103"/>
                <a:gd name="T70" fmla="*/ 44 w 83"/>
                <a:gd name="T71" fmla="*/ 66 h 103"/>
                <a:gd name="T72" fmla="*/ 37 w 83"/>
                <a:gd name="T73" fmla="*/ 64 h 103"/>
                <a:gd name="T74" fmla="*/ 30 w 83"/>
                <a:gd name="T75" fmla="*/ 62 h 103"/>
                <a:gd name="T76" fmla="*/ 11 w 83"/>
                <a:gd name="T77" fmla="*/ 51 h 103"/>
                <a:gd name="T78" fmla="*/ 5 w 83"/>
                <a:gd name="T79" fmla="*/ 34 h 103"/>
                <a:gd name="T80" fmla="*/ 8 w 83"/>
                <a:gd name="T81" fmla="*/ 19 h 103"/>
                <a:gd name="T82" fmla="*/ 16 w 83"/>
                <a:gd name="T83" fmla="*/ 8 h 103"/>
                <a:gd name="T84" fmla="*/ 28 w 83"/>
                <a:gd name="T85" fmla="*/ 2 h 103"/>
                <a:gd name="T86" fmla="*/ 42 w 83"/>
                <a:gd name="T87" fmla="*/ 0 h 103"/>
                <a:gd name="T88" fmla="*/ 80 w 83"/>
                <a:gd name="T89" fmla="*/ 11 h 103"/>
                <a:gd name="T90" fmla="*/ 68 w 83"/>
                <a:gd name="T91" fmla="*/ 34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3" h="103">
                  <a:moveTo>
                    <a:pt x="68" y="34"/>
                  </a:moveTo>
                  <a:cubicBezTo>
                    <a:pt x="68" y="33"/>
                    <a:pt x="67" y="33"/>
                    <a:pt x="67" y="33"/>
                  </a:cubicBezTo>
                  <a:cubicBezTo>
                    <a:pt x="66" y="32"/>
                    <a:pt x="65" y="31"/>
                    <a:pt x="62" y="30"/>
                  </a:cubicBezTo>
                  <a:cubicBezTo>
                    <a:pt x="60" y="29"/>
                    <a:pt x="58" y="28"/>
                    <a:pt x="56" y="28"/>
                  </a:cubicBezTo>
                  <a:cubicBezTo>
                    <a:pt x="54" y="27"/>
                    <a:pt x="52" y="26"/>
                    <a:pt x="49" y="25"/>
                  </a:cubicBezTo>
                  <a:cubicBezTo>
                    <a:pt x="46" y="25"/>
                    <a:pt x="44" y="24"/>
                    <a:pt x="42" y="24"/>
                  </a:cubicBezTo>
                  <a:cubicBezTo>
                    <a:pt x="36" y="24"/>
                    <a:pt x="33" y="26"/>
                    <a:pt x="33" y="29"/>
                  </a:cubicBezTo>
                  <a:cubicBezTo>
                    <a:pt x="33" y="30"/>
                    <a:pt x="34" y="31"/>
                    <a:pt x="34" y="31"/>
                  </a:cubicBezTo>
                  <a:cubicBezTo>
                    <a:pt x="34" y="32"/>
                    <a:pt x="35" y="33"/>
                    <a:pt x="35" y="33"/>
                  </a:cubicBezTo>
                  <a:cubicBezTo>
                    <a:pt x="36" y="34"/>
                    <a:pt x="36" y="34"/>
                    <a:pt x="37" y="34"/>
                  </a:cubicBezTo>
                  <a:cubicBezTo>
                    <a:pt x="38" y="35"/>
                    <a:pt x="39" y="35"/>
                    <a:pt x="40" y="36"/>
                  </a:cubicBezTo>
                  <a:cubicBezTo>
                    <a:pt x="41" y="36"/>
                    <a:pt x="42" y="36"/>
                    <a:pt x="43" y="37"/>
                  </a:cubicBezTo>
                  <a:cubicBezTo>
                    <a:pt x="44" y="37"/>
                    <a:pt x="46" y="37"/>
                    <a:pt x="48" y="38"/>
                  </a:cubicBezTo>
                  <a:cubicBezTo>
                    <a:pt x="49" y="39"/>
                    <a:pt x="51" y="39"/>
                    <a:pt x="52" y="39"/>
                  </a:cubicBezTo>
                  <a:cubicBezTo>
                    <a:pt x="56" y="41"/>
                    <a:pt x="60" y="42"/>
                    <a:pt x="63" y="43"/>
                  </a:cubicBezTo>
                  <a:cubicBezTo>
                    <a:pt x="65" y="44"/>
                    <a:pt x="68" y="46"/>
                    <a:pt x="71" y="47"/>
                  </a:cubicBezTo>
                  <a:cubicBezTo>
                    <a:pt x="74" y="49"/>
                    <a:pt x="76" y="51"/>
                    <a:pt x="77" y="53"/>
                  </a:cubicBezTo>
                  <a:cubicBezTo>
                    <a:pt x="79" y="55"/>
                    <a:pt x="80" y="58"/>
                    <a:pt x="81" y="61"/>
                  </a:cubicBezTo>
                  <a:cubicBezTo>
                    <a:pt x="82" y="64"/>
                    <a:pt x="83" y="67"/>
                    <a:pt x="83" y="71"/>
                  </a:cubicBezTo>
                  <a:cubicBezTo>
                    <a:pt x="83" y="75"/>
                    <a:pt x="82" y="80"/>
                    <a:pt x="80" y="83"/>
                  </a:cubicBezTo>
                  <a:cubicBezTo>
                    <a:pt x="79" y="87"/>
                    <a:pt x="77" y="90"/>
                    <a:pt x="75" y="92"/>
                  </a:cubicBezTo>
                  <a:cubicBezTo>
                    <a:pt x="72" y="95"/>
                    <a:pt x="69" y="97"/>
                    <a:pt x="66" y="98"/>
                  </a:cubicBezTo>
                  <a:cubicBezTo>
                    <a:pt x="62" y="100"/>
                    <a:pt x="59" y="101"/>
                    <a:pt x="55" y="102"/>
                  </a:cubicBezTo>
                  <a:cubicBezTo>
                    <a:pt x="52" y="102"/>
                    <a:pt x="48" y="103"/>
                    <a:pt x="44" y="103"/>
                  </a:cubicBezTo>
                  <a:cubicBezTo>
                    <a:pt x="37" y="103"/>
                    <a:pt x="29" y="102"/>
                    <a:pt x="21" y="100"/>
                  </a:cubicBezTo>
                  <a:cubicBezTo>
                    <a:pt x="13" y="97"/>
                    <a:pt x="6" y="94"/>
                    <a:pt x="0" y="91"/>
                  </a:cubicBezTo>
                  <a:cubicBezTo>
                    <a:pt x="12" y="67"/>
                    <a:pt x="12" y="67"/>
                    <a:pt x="12" y="67"/>
                  </a:cubicBezTo>
                  <a:cubicBezTo>
                    <a:pt x="13" y="67"/>
                    <a:pt x="13" y="67"/>
                    <a:pt x="14" y="68"/>
                  </a:cubicBezTo>
                  <a:cubicBezTo>
                    <a:pt x="15" y="68"/>
                    <a:pt x="17" y="69"/>
                    <a:pt x="19" y="71"/>
                  </a:cubicBezTo>
                  <a:cubicBezTo>
                    <a:pt x="22" y="72"/>
                    <a:pt x="24" y="73"/>
                    <a:pt x="27" y="74"/>
                  </a:cubicBezTo>
                  <a:cubicBezTo>
                    <a:pt x="29" y="75"/>
                    <a:pt x="32" y="76"/>
                    <a:pt x="35" y="77"/>
                  </a:cubicBezTo>
                  <a:cubicBezTo>
                    <a:pt x="39" y="77"/>
                    <a:pt x="42" y="78"/>
                    <a:pt x="45" y="78"/>
                  </a:cubicBezTo>
                  <a:cubicBezTo>
                    <a:pt x="50" y="78"/>
                    <a:pt x="53" y="76"/>
                    <a:pt x="53" y="73"/>
                  </a:cubicBezTo>
                  <a:cubicBezTo>
                    <a:pt x="53" y="72"/>
                    <a:pt x="52" y="71"/>
                    <a:pt x="52" y="70"/>
                  </a:cubicBezTo>
                  <a:cubicBezTo>
                    <a:pt x="51" y="70"/>
                    <a:pt x="50" y="69"/>
                    <a:pt x="48" y="68"/>
                  </a:cubicBezTo>
                  <a:cubicBezTo>
                    <a:pt x="47" y="67"/>
                    <a:pt x="45" y="67"/>
                    <a:pt x="44" y="66"/>
                  </a:cubicBezTo>
                  <a:cubicBezTo>
                    <a:pt x="42" y="66"/>
                    <a:pt x="40" y="65"/>
                    <a:pt x="37" y="64"/>
                  </a:cubicBezTo>
                  <a:cubicBezTo>
                    <a:pt x="34" y="63"/>
                    <a:pt x="32" y="63"/>
                    <a:pt x="30" y="62"/>
                  </a:cubicBezTo>
                  <a:cubicBezTo>
                    <a:pt x="21" y="59"/>
                    <a:pt x="15" y="55"/>
                    <a:pt x="11" y="51"/>
                  </a:cubicBezTo>
                  <a:cubicBezTo>
                    <a:pt x="7" y="47"/>
                    <a:pt x="5" y="41"/>
                    <a:pt x="5" y="34"/>
                  </a:cubicBezTo>
                  <a:cubicBezTo>
                    <a:pt x="5" y="28"/>
                    <a:pt x="6" y="24"/>
                    <a:pt x="8" y="19"/>
                  </a:cubicBezTo>
                  <a:cubicBezTo>
                    <a:pt x="10" y="15"/>
                    <a:pt x="13" y="11"/>
                    <a:pt x="16" y="8"/>
                  </a:cubicBezTo>
                  <a:cubicBezTo>
                    <a:pt x="20" y="6"/>
                    <a:pt x="24" y="3"/>
                    <a:pt x="28" y="2"/>
                  </a:cubicBezTo>
                  <a:cubicBezTo>
                    <a:pt x="33" y="1"/>
                    <a:pt x="37" y="0"/>
                    <a:pt x="42" y="0"/>
                  </a:cubicBezTo>
                  <a:cubicBezTo>
                    <a:pt x="53" y="0"/>
                    <a:pt x="66" y="3"/>
                    <a:pt x="80" y="11"/>
                  </a:cubicBezTo>
                  <a:lnTo>
                    <a:pt x="68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Freeform 197">
              <a:extLst>
                <a:ext uri="{FF2B5EF4-FFF2-40B4-BE49-F238E27FC236}">
                  <a16:creationId xmlns:a16="http://schemas.microsoft.com/office/drawing/2014/main" id="{6B90D4D2-B0AB-B48A-E398-68FEFA0D3C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4413" y="5178426"/>
              <a:ext cx="73025" cy="73025"/>
            </a:xfrm>
            <a:custGeom>
              <a:avLst/>
              <a:gdLst>
                <a:gd name="T0" fmla="*/ 0 w 102"/>
                <a:gd name="T1" fmla="*/ 51 h 102"/>
                <a:gd name="T2" fmla="*/ 4 w 102"/>
                <a:gd name="T3" fmla="*/ 32 h 102"/>
                <a:gd name="T4" fmla="*/ 14 w 102"/>
                <a:gd name="T5" fmla="*/ 15 h 102"/>
                <a:gd name="T6" fmla="*/ 31 w 102"/>
                <a:gd name="T7" fmla="*/ 4 h 102"/>
                <a:gd name="T8" fmla="*/ 51 w 102"/>
                <a:gd name="T9" fmla="*/ 0 h 102"/>
                <a:gd name="T10" fmla="*/ 72 w 102"/>
                <a:gd name="T11" fmla="*/ 4 h 102"/>
                <a:gd name="T12" fmla="*/ 88 w 102"/>
                <a:gd name="T13" fmla="*/ 16 h 102"/>
                <a:gd name="T14" fmla="*/ 98 w 102"/>
                <a:gd name="T15" fmla="*/ 33 h 102"/>
                <a:gd name="T16" fmla="*/ 102 w 102"/>
                <a:gd name="T17" fmla="*/ 51 h 102"/>
                <a:gd name="T18" fmla="*/ 98 w 102"/>
                <a:gd name="T19" fmla="*/ 71 h 102"/>
                <a:gd name="T20" fmla="*/ 88 w 102"/>
                <a:gd name="T21" fmla="*/ 87 h 102"/>
                <a:gd name="T22" fmla="*/ 71 w 102"/>
                <a:gd name="T23" fmla="*/ 98 h 102"/>
                <a:gd name="T24" fmla="*/ 51 w 102"/>
                <a:gd name="T25" fmla="*/ 102 h 102"/>
                <a:gd name="T26" fmla="*/ 30 w 102"/>
                <a:gd name="T27" fmla="*/ 98 h 102"/>
                <a:gd name="T28" fmla="*/ 14 w 102"/>
                <a:gd name="T29" fmla="*/ 86 h 102"/>
                <a:gd name="T30" fmla="*/ 3 w 102"/>
                <a:gd name="T31" fmla="*/ 70 h 102"/>
                <a:gd name="T32" fmla="*/ 0 w 102"/>
                <a:gd name="T33" fmla="*/ 51 h 102"/>
                <a:gd name="T34" fmla="*/ 51 w 102"/>
                <a:gd name="T35" fmla="*/ 78 h 102"/>
                <a:gd name="T36" fmla="*/ 61 w 102"/>
                <a:gd name="T37" fmla="*/ 75 h 102"/>
                <a:gd name="T38" fmla="*/ 68 w 102"/>
                <a:gd name="T39" fmla="*/ 69 h 102"/>
                <a:gd name="T40" fmla="*/ 73 w 102"/>
                <a:gd name="T41" fmla="*/ 61 h 102"/>
                <a:gd name="T42" fmla="*/ 74 w 102"/>
                <a:gd name="T43" fmla="*/ 51 h 102"/>
                <a:gd name="T44" fmla="*/ 72 w 102"/>
                <a:gd name="T45" fmla="*/ 38 h 102"/>
                <a:gd name="T46" fmla="*/ 64 w 102"/>
                <a:gd name="T47" fmla="*/ 28 h 102"/>
                <a:gd name="T48" fmla="*/ 51 w 102"/>
                <a:gd name="T49" fmla="*/ 25 h 102"/>
                <a:gd name="T50" fmla="*/ 41 w 102"/>
                <a:gd name="T51" fmla="*/ 27 h 102"/>
                <a:gd name="T52" fmla="*/ 33 w 102"/>
                <a:gd name="T53" fmla="*/ 33 h 102"/>
                <a:gd name="T54" fmla="*/ 29 w 102"/>
                <a:gd name="T55" fmla="*/ 41 h 102"/>
                <a:gd name="T56" fmla="*/ 28 w 102"/>
                <a:gd name="T57" fmla="*/ 51 h 102"/>
                <a:gd name="T58" fmla="*/ 29 w 102"/>
                <a:gd name="T59" fmla="*/ 61 h 102"/>
                <a:gd name="T60" fmla="*/ 33 w 102"/>
                <a:gd name="T61" fmla="*/ 70 h 102"/>
                <a:gd name="T62" fmla="*/ 41 w 102"/>
                <a:gd name="T63" fmla="*/ 76 h 102"/>
                <a:gd name="T64" fmla="*/ 51 w 102"/>
                <a:gd name="T65" fmla="*/ 7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2" h="102">
                  <a:moveTo>
                    <a:pt x="0" y="51"/>
                  </a:moveTo>
                  <a:cubicBezTo>
                    <a:pt x="0" y="44"/>
                    <a:pt x="1" y="38"/>
                    <a:pt x="4" y="32"/>
                  </a:cubicBezTo>
                  <a:cubicBezTo>
                    <a:pt x="6" y="26"/>
                    <a:pt x="10" y="20"/>
                    <a:pt x="14" y="15"/>
                  </a:cubicBezTo>
                  <a:cubicBezTo>
                    <a:pt x="19" y="11"/>
                    <a:pt x="24" y="7"/>
                    <a:pt x="31" y="4"/>
                  </a:cubicBezTo>
                  <a:cubicBezTo>
                    <a:pt x="37" y="1"/>
                    <a:pt x="44" y="0"/>
                    <a:pt x="51" y="0"/>
                  </a:cubicBezTo>
                  <a:cubicBezTo>
                    <a:pt x="59" y="0"/>
                    <a:pt x="66" y="2"/>
                    <a:pt x="72" y="4"/>
                  </a:cubicBezTo>
                  <a:cubicBezTo>
                    <a:pt x="79" y="7"/>
                    <a:pt x="84" y="11"/>
                    <a:pt x="88" y="16"/>
                  </a:cubicBezTo>
                  <a:cubicBezTo>
                    <a:pt x="93" y="21"/>
                    <a:pt x="96" y="26"/>
                    <a:pt x="98" y="33"/>
                  </a:cubicBezTo>
                  <a:cubicBezTo>
                    <a:pt x="101" y="39"/>
                    <a:pt x="102" y="45"/>
                    <a:pt x="102" y="51"/>
                  </a:cubicBezTo>
                  <a:cubicBezTo>
                    <a:pt x="102" y="58"/>
                    <a:pt x="101" y="64"/>
                    <a:pt x="98" y="71"/>
                  </a:cubicBezTo>
                  <a:cubicBezTo>
                    <a:pt x="96" y="77"/>
                    <a:pt x="92" y="82"/>
                    <a:pt x="88" y="87"/>
                  </a:cubicBezTo>
                  <a:cubicBezTo>
                    <a:pt x="83" y="92"/>
                    <a:pt x="78" y="95"/>
                    <a:pt x="71" y="98"/>
                  </a:cubicBezTo>
                  <a:cubicBezTo>
                    <a:pt x="65" y="101"/>
                    <a:pt x="58" y="102"/>
                    <a:pt x="51" y="102"/>
                  </a:cubicBezTo>
                  <a:cubicBezTo>
                    <a:pt x="43" y="102"/>
                    <a:pt x="36" y="101"/>
                    <a:pt x="30" y="98"/>
                  </a:cubicBezTo>
                  <a:cubicBezTo>
                    <a:pt x="23" y="95"/>
                    <a:pt x="18" y="91"/>
                    <a:pt x="14" y="86"/>
                  </a:cubicBezTo>
                  <a:cubicBezTo>
                    <a:pt x="9" y="82"/>
                    <a:pt x="6" y="76"/>
                    <a:pt x="3" y="70"/>
                  </a:cubicBezTo>
                  <a:cubicBezTo>
                    <a:pt x="1" y="64"/>
                    <a:pt x="0" y="57"/>
                    <a:pt x="0" y="51"/>
                  </a:cubicBezTo>
                  <a:close/>
                  <a:moveTo>
                    <a:pt x="51" y="78"/>
                  </a:moveTo>
                  <a:cubicBezTo>
                    <a:pt x="55" y="78"/>
                    <a:pt x="58" y="77"/>
                    <a:pt x="61" y="75"/>
                  </a:cubicBezTo>
                  <a:cubicBezTo>
                    <a:pt x="64" y="74"/>
                    <a:pt x="67" y="72"/>
                    <a:pt x="68" y="69"/>
                  </a:cubicBezTo>
                  <a:cubicBezTo>
                    <a:pt x="70" y="67"/>
                    <a:pt x="72" y="64"/>
                    <a:pt x="73" y="61"/>
                  </a:cubicBezTo>
                  <a:cubicBezTo>
                    <a:pt x="74" y="58"/>
                    <a:pt x="74" y="54"/>
                    <a:pt x="74" y="51"/>
                  </a:cubicBezTo>
                  <a:cubicBezTo>
                    <a:pt x="74" y="46"/>
                    <a:pt x="73" y="42"/>
                    <a:pt x="72" y="38"/>
                  </a:cubicBezTo>
                  <a:cubicBezTo>
                    <a:pt x="70" y="34"/>
                    <a:pt x="67" y="31"/>
                    <a:pt x="64" y="28"/>
                  </a:cubicBezTo>
                  <a:cubicBezTo>
                    <a:pt x="60" y="26"/>
                    <a:pt x="56" y="25"/>
                    <a:pt x="51" y="25"/>
                  </a:cubicBezTo>
                  <a:cubicBezTo>
                    <a:pt x="47" y="25"/>
                    <a:pt x="44" y="25"/>
                    <a:pt x="41" y="27"/>
                  </a:cubicBezTo>
                  <a:cubicBezTo>
                    <a:pt x="38" y="28"/>
                    <a:pt x="35" y="30"/>
                    <a:pt x="33" y="33"/>
                  </a:cubicBezTo>
                  <a:cubicBezTo>
                    <a:pt x="32" y="36"/>
                    <a:pt x="30" y="38"/>
                    <a:pt x="29" y="41"/>
                  </a:cubicBezTo>
                  <a:cubicBezTo>
                    <a:pt x="28" y="45"/>
                    <a:pt x="28" y="48"/>
                    <a:pt x="28" y="51"/>
                  </a:cubicBezTo>
                  <a:cubicBezTo>
                    <a:pt x="28" y="55"/>
                    <a:pt x="28" y="58"/>
                    <a:pt x="29" y="61"/>
                  </a:cubicBezTo>
                  <a:cubicBezTo>
                    <a:pt x="30" y="64"/>
                    <a:pt x="32" y="67"/>
                    <a:pt x="33" y="70"/>
                  </a:cubicBezTo>
                  <a:cubicBezTo>
                    <a:pt x="35" y="72"/>
                    <a:pt x="38" y="74"/>
                    <a:pt x="41" y="76"/>
                  </a:cubicBezTo>
                  <a:cubicBezTo>
                    <a:pt x="44" y="77"/>
                    <a:pt x="47" y="78"/>
                    <a:pt x="51" y="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Freeform 198">
              <a:extLst>
                <a:ext uri="{FF2B5EF4-FFF2-40B4-BE49-F238E27FC236}">
                  <a16:creationId xmlns:a16="http://schemas.microsoft.com/office/drawing/2014/main" id="{EF899180-BB05-08F0-1C1E-7A7B3AD71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250" y="5178426"/>
              <a:ext cx="68263" cy="73025"/>
            </a:xfrm>
            <a:custGeom>
              <a:avLst/>
              <a:gdLst>
                <a:gd name="T0" fmla="*/ 51 w 94"/>
                <a:gd name="T1" fmla="*/ 0 h 102"/>
                <a:gd name="T2" fmla="*/ 76 w 94"/>
                <a:gd name="T3" fmla="*/ 6 h 102"/>
                <a:gd name="T4" fmla="*/ 93 w 94"/>
                <a:gd name="T5" fmla="*/ 22 h 102"/>
                <a:gd name="T6" fmla="*/ 71 w 94"/>
                <a:gd name="T7" fmla="*/ 37 h 102"/>
                <a:gd name="T8" fmla="*/ 68 w 94"/>
                <a:gd name="T9" fmla="*/ 31 h 102"/>
                <a:gd name="T10" fmla="*/ 62 w 94"/>
                <a:gd name="T11" fmla="*/ 27 h 102"/>
                <a:gd name="T12" fmla="*/ 57 w 94"/>
                <a:gd name="T13" fmla="*/ 25 h 102"/>
                <a:gd name="T14" fmla="*/ 51 w 94"/>
                <a:gd name="T15" fmla="*/ 25 h 102"/>
                <a:gd name="T16" fmla="*/ 41 w 94"/>
                <a:gd name="T17" fmla="*/ 27 h 102"/>
                <a:gd name="T18" fmla="*/ 33 w 94"/>
                <a:gd name="T19" fmla="*/ 33 h 102"/>
                <a:gd name="T20" fmla="*/ 29 w 94"/>
                <a:gd name="T21" fmla="*/ 42 h 102"/>
                <a:gd name="T22" fmla="*/ 28 w 94"/>
                <a:gd name="T23" fmla="*/ 51 h 102"/>
                <a:gd name="T24" fmla="*/ 34 w 94"/>
                <a:gd name="T25" fmla="*/ 70 h 102"/>
                <a:gd name="T26" fmla="*/ 51 w 94"/>
                <a:gd name="T27" fmla="*/ 78 h 102"/>
                <a:gd name="T28" fmla="*/ 59 w 94"/>
                <a:gd name="T29" fmla="*/ 77 h 102"/>
                <a:gd name="T30" fmla="*/ 66 w 94"/>
                <a:gd name="T31" fmla="*/ 73 h 102"/>
                <a:gd name="T32" fmla="*/ 71 w 94"/>
                <a:gd name="T33" fmla="*/ 65 h 102"/>
                <a:gd name="T34" fmla="*/ 94 w 94"/>
                <a:gd name="T35" fmla="*/ 79 h 102"/>
                <a:gd name="T36" fmla="*/ 84 w 94"/>
                <a:gd name="T37" fmla="*/ 91 h 102"/>
                <a:gd name="T38" fmla="*/ 68 w 94"/>
                <a:gd name="T39" fmla="*/ 100 h 102"/>
                <a:gd name="T40" fmla="*/ 50 w 94"/>
                <a:gd name="T41" fmla="*/ 102 h 102"/>
                <a:gd name="T42" fmla="*/ 30 w 94"/>
                <a:gd name="T43" fmla="*/ 98 h 102"/>
                <a:gd name="T44" fmla="*/ 14 w 94"/>
                <a:gd name="T45" fmla="*/ 86 h 102"/>
                <a:gd name="T46" fmla="*/ 4 w 94"/>
                <a:gd name="T47" fmla="*/ 69 h 102"/>
                <a:gd name="T48" fmla="*/ 0 w 94"/>
                <a:gd name="T49" fmla="*/ 50 h 102"/>
                <a:gd name="T50" fmla="*/ 3 w 94"/>
                <a:gd name="T51" fmla="*/ 32 h 102"/>
                <a:gd name="T52" fmla="*/ 13 w 94"/>
                <a:gd name="T53" fmla="*/ 16 h 102"/>
                <a:gd name="T54" fmla="*/ 30 w 94"/>
                <a:gd name="T55" fmla="*/ 4 h 102"/>
                <a:gd name="T56" fmla="*/ 51 w 94"/>
                <a:gd name="T5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4" h="102">
                  <a:moveTo>
                    <a:pt x="51" y="0"/>
                  </a:moveTo>
                  <a:cubicBezTo>
                    <a:pt x="61" y="0"/>
                    <a:pt x="69" y="2"/>
                    <a:pt x="76" y="6"/>
                  </a:cubicBezTo>
                  <a:cubicBezTo>
                    <a:pt x="84" y="10"/>
                    <a:pt x="89" y="15"/>
                    <a:pt x="93" y="22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69" y="33"/>
                    <a:pt x="68" y="31"/>
                  </a:cubicBezTo>
                  <a:cubicBezTo>
                    <a:pt x="66" y="29"/>
                    <a:pt x="64" y="28"/>
                    <a:pt x="62" y="27"/>
                  </a:cubicBezTo>
                  <a:cubicBezTo>
                    <a:pt x="60" y="26"/>
                    <a:pt x="59" y="26"/>
                    <a:pt x="57" y="25"/>
                  </a:cubicBezTo>
                  <a:cubicBezTo>
                    <a:pt x="55" y="25"/>
                    <a:pt x="53" y="25"/>
                    <a:pt x="51" y="25"/>
                  </a:cubicBezTo>
                  <a:cubicBezTo>
                    <a:pt x="47" y="25"/>
                    <a:pt x="44" y="25"/>
                    <a:pt x="41" y="27"/>
                  </a:cubicBezTo>
                  <a:cubicBezTo>
                    <a:pt x="38" y="28"/>
                    <a:pt x="35" y="31"/>
                    <a:pt x="33" y="33"/>
                  </a:cubicBezTo>
                  <a:cubicBezTo>
                    <a:pt x="32" y="36"/>
                    <a:pt x="30" y="38"/>
                    <a:pt x="29" y="42"/>
                  </a:cubicBezTo>
                  <a:cubicBezTo>
                    <a:pt x="28" y="45"/>
                    <a:pt x="28" y="48"/>
                    <a:pt x="28" y="51"/>
                  </a:cubicBezTo>
                  <a:cubicBezTo>
                    <a:pt x="28" y="58"/>
                    <a:pt x="30" y="65"/>
                    <a:pt x="34" y="70"/>
                  </a:cubicBezTo>
                  <a:cubicBezTo>
                    <a:pt x="38" y="75"/>
                    <a:pt x="44" y="78"/>
                    <a:pt x="51" y="78"/>
                  </a:cubicBezTo>
                  <a:cubicBezTo>
                    <a:pt x="54" y="78"/>
                    <a:pt x="56" y="77"/>
                    <a:pt x="59" y="77"/>
                  </a:cubicBezTo>
                  <a:cubicBezTo>
                    <a:pt x="61" y="76"/>
                    <a:pt x="64" y="75"/>
                    <a:pt x="66" y="73"/>
                  </a:cubicBezTo>
                  <a:cubicBezTo>
                    <a:pt x="68" y="71"/>
                    <a:pt x="70" y="68"/>
                    <a:pt x="71" y="65"/>
                  </a:cubicBezTo>
                  <a:cubicBezTo>
                    <a:pt x="94" y="79"/>
                    <a:pt x="94" y="79"/>
                    <a:pt x="94" y="79"/>
                  </a:cubicBezTo>
                  <a:cubicBezTo>
                    <a:pt x="92" y="84"/>
                    <a:pt x="88" y="88"/>
                    <a:pt x="84" y="91"/>
                  </a:cubicBezTo>
                  <a:cubicBezTo>
                    <a:pt x="79" y="95"/>
                    <a:pt x="74" y="98"/>
                    <a:pt x="68" y="100"/>
                  </a:cubicBezTo>
                  <a:cubicBezTo>
                    <a:pt x="62" y="101"/>
                    <a:pt x="56" y="102"/>
                    <a:pt x="50" y="102"/>
                  </a:cubicBezTo>
                  <a:cubicBezTo>
                    <a:pt x="43" y="102"/>
                    <a:pt x="36" y="101"/>
                    <a:pt x="30" y="98"/>
                  </a:cubicBezTo>
                  <a:cubicBezTo>
                    <a:pt x="24" y="95"/>
                    <a:pt x="18" y="91"/>
                    <a:pt x="14" y="86"/>
                  </a:cubicBezTo>
                  <a:cubicBezTo>
                    <a:pt x="9" y="81"/>
                    <a:pt x="6" y="76"/>
                    <a:pt x="4" y="69"/>
                  </a:cubicBezTo>
                  <a:cubicBezTo>
                    <a:pt x="1" y="63"/>
                    <a:pt x="0" y="57"/>
                    <a:pt x="0" y="50"/>
                  </a:cubicBezTo>
                  <a:cubicBezTo>
                    <a:pt x="0" y="44"/>
                    <a:pt x="1" y="38"/>
                    <a:pt x="3" y="32"/>
                  </a:cubicBezTo>
                  <a:cubicBezTo>
                    <a:pt x="6" y="26"/>
                    <a:pt x="9" y="21"/>
                    <a:pt x="13" y="16"/>
                  </a:cubicBezTo>
                  <a:cubicBezTo>
                    <a:pt x="18" y="11"/>
                    <a:pt x="23" y="7"/>
                    <a:pt x="30" y="4"/>
                  </a:cubicBezTo>
                  <a:cubicBezTo>
                    <a:pt x="36" y="2"/>
                    <a:pt x="43" y="0"/>
                    <a:pt x="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0" name="Rectangle 199">
              <a:extLst>
                <a:ext uri="{FF2B5EF4-FFF2-40B4-BE49-F238E27FC236}">
                  <a16:creationId xmlns:a16="http://schemas.microsoft.com/office/drawing/2014/main" id="{E5C71A3B-5AC9-C0E0-C3F3-2C65B53FC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500" y="5180013"/>
              <a:ext cx="19050" cy="698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1" name="Freeform 200">
              <a:extLst>
                <a:ext uri="{FF2B5EF4-FFF2-40B4-BE49-F238E27FC236}">
                  <a16:creationId xmlns:a16="http://schemas.microsoft.com/office/drawing/2014/main" id="{B148FABD-770D-27CF-FD01-BFCAA2DF06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50950" y="5180013"/>
              <a:ext cx="68263" cy="69850"/>
            </a:xfrm>
            <a:custGeom>
              <a:avLst/>
              <a:gdLst>
                <a:gd name="T0" fmla="*/ 15 w 43"/>
                <a:gd name="T1" fmla="*/ 0 h 44"/>
                <a:gd name="T2" fmla="*/ 29 w 43"/>
                <a:gd name="T3" fmla="*/ 0 h 44"/>
                <a:gd name="T4" fmla="*/ 43 w 43"/>
                <a:gd name="T5" fmla="*/ 44 h 44"/>
                <a:gd name="T6" fmla="*/ 31 w 43"/>
                <a:gd name="T7" fmla="*/ 44 h 44"/>
                <a:gd name="T8" fmla="*/ 28 w 43"/>
                <a:gd name="T9" fmla="*/ 36 h 44"/>
                <a:gd name="T10" fmla="*/ 16 w 43"/>
                <a:gd name="T11" fmla="*/ 36 h 44"/>
                <a:gd name="T12" fmla="*/ 13 w 43"/>
                <a:gd name="T13" fmla="*/ 44 h 44"/>
                <a:gd name="T14" fmla="*/ 0 w 43"/>
                <a:gd name="T15" fmla="*/ 44 h 44"/>
                <a:gd name="T16" fmla="*/ 15 w 43"/>
                <a:gd name="T17" fmla="*/ 0 h 44"/>
                <a:gd name="T18" fmla="*/ 26 w 43"/>
                <a:gd name="T19" fmla="*/ 27 h 44"/>
                <a:gd name="T20" fmla="*/ 22 w 43"/>
                <a:gd name="T21" fmla="*/ 12 h 44"/>
                <a:gd name="T22" fmla="*/ 18 w 43"/>
                <a:gd name="T23" fmla="*/ 27 h 44"/>
                <a:gd name="T24" fmla="*/ 26 w 43"/>
                <a:gd name="T25" fmla="*/ 2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4">
                  <a:moveTo>
                    <a:pt x="15" y="0"/>
                  </a:moveTo>
                  <a:lnTo>
                    <a:pt x="29" y="0"/>
                  </a:lnTo>
                  <a:lnTo>
                    <a:pt x="43" y="44"/>
                  </a:lnTo>
                  <a:lnTo>
                    <a:pt x="31" y="44"/>
                  </a:lnTo>
                  <a:lnTo>
                    <a:pt x="28" y="36"/>
                  </a:lnTo>
                  <a:lnTo>
                    <a:pt x="16" y="36"/>
                  </a:lnTo>
                  <a:lnTo>
                    <a:pt x="13" y="44"/>
                  </a:lnTo>
                  <a:lnTo>
                    <a:pt x="0" y="44"/>
                  </a:lnTo>
                  <a:lnTo>
                    <a:pt x="15" y="0"/>
                  </a:lnTo>
                  <a:close/>
                  <a:moveTo>
                    <a:pt x="26" y="27"/>
                  </a:moveTo>
                  <a:lnTo>
                    <a:pt x="22" y="12"/>
                  </a:lnTo>
                  <a:lnTo>
                    <a:pt x="18" y="27"/>
                  </a:lnTo>
                  <a:lnTo>
                    <a:pt x="26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2" name="Freeform 201">
              <a:extLst>
                <a:ext uri="{FF2B5EF4-FFF2-40B4-BE49-F238E27FC236}">
                  <a16:creationId xmlns:a16="http://schemas.microsoft.com/office/drawing/2014/main" id="{FE9F18FF-82E9-5D15-52C0-C6F835015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200" y="5180013"/>
              <a:ext cx="52388" cy="69850"/>
            </a:xfrm>
            <a:custGeom>
              <a:avLst/>
              <a:gdLst>
                <a:gd name="T0" fmla="*/ 0 w 33"/>
                <a:gd name="T1" fmla="*/ 44 h 44"/>
                <a:gd name="T2" fmla="*/ 0 w 33"/>
                <a:gd name="T3" fmla="*/ 0 h 44"/>
                <a:gd name="T4" fmla="*/ 12 w 33"/>
                <a:gd name="T5" fmla="*/ 0 h 44"/>
                <a:gd name="T6" fmla="*/ 12 w 33"/>
                <a:gd name="T7" fmla="*/ 34 h 44"/>
                <a:gd name="T8" fmla="*/ 33 w 33"/>
                <a:gd name="T9" fmla="*/ 34 h 44"/>
                <a:gd name="T10" fmla="*/ 33 w 33"/>
                <a:gd name="T11" fmla="*/ 44 h 44"/>
                <a:gd name="T12" fmla="*/ 0 w 33"/>
                <a:gd name="T1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4">
                  <a:moveTo>
                    <a:pt x="0" y="44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34"/>
                  </a:lnTo>
                  <a:lnTo>
                    <a:pt x="33" y="34"/>
                  </a:lnTo>
                  <a:lnTo>
                    <a:pt x="33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3" name="Freeform 202">
              <a:extLst>
                <a:ext uri="{FF2B5EF4-FFF2-40B4-BE49-F238E27FC236}">
                  <a16:creationId xmlns:a16="http://schemas.microsoft.com/office/drawing/2014/main" id="{CDC1A89B-B005-2BDF-699D-342C11C661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31963" y="5405438"/>
              <a:ext cx="44450" cy="52388"/>
            </a:xfrm>
            <a:custGeom>
              <a:avLst/>
              <a:gdLst>
                <a:gd name="T0" fmla="*/ 29 w 64"/>
                <a:gd name="T1" fmla="*/ 0 h 73"/>
                <a:gd name="T2" fmla="*/ 54 w 64"/>
                <a:gd name="T3" fmla="*/ 10 h 73"/>
                <a:gd name="T4" fmla="*/ 64 w 64"/>
                <a:gd name="T5" fmla="*/ 36 h 73"/>
                <a:gd name="T6" fmla="*/ 54 w 64"/>
                <a:gd name="T7" fmla="*/ 62 h 73"/>
                <a:gd name="T8" fmla="*/ 29 w 64"/>
                <a:gd name="T9" fmla="*/ 73 h 73"/>
                <a:gd name="T10" fmla="*/ 0 w 64"/>
                <a:gd name="T11" fmla="*/ 73 h 73"/>
                <a:gd name="T12" fmla="*/ 0 w 64"/>
                <a:gd name="T13" fmla="*/ 0 h 73"/>
                <a:gd name="T14" fmla="*/ 29 w 64"/>
                <a:gd name="T15" fmla="*/ 0 h 73"/>
                <a:gd name="T16" fmla="*/ 29 w 64"/>
                <a:gd name="T17" fmla="*/ 61 h 73"/>
                <a:gd name="T18" fmla="*/ 46 w 64"/>
                <a:gd name="T19" fmla="*/ 54 h 73"/>
                <a:gd name="T20" fmla="*/ 52 w 64"/>
                <a:gd name="T21" fmla="*/ 36 h 73"/>
                <a:gd name="T22" fmla="*/ 46 w 64"/>
                <a:gd name="T23" fmla="*/ 18 h 73"/>
                <a:gd name="T24" fmla="*/ 29 w 64"/>
                <a:gd name="T25" fmla="*/ 11 h 73"/>
                <a:gd name="T26" fmla="*/ 12 w 64"/>
                <a:gd name="T27" fmla="*/ 11 h 73"/>
                <a:gd name="T28" fmla="*/ 12 w 64"/>
                <a:gd name="T29" fmla="*/ 61 h 73"/>
                <a:gd name="T30" fmla="*/ 29 w 64"/>
                <a:gd name="T31" fmla="*/ 6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73">
                  <a:moveTo>
                    <a:pt x="29" y="0"/>
                  </a:moveTo>
                  <a:cubicBezTo>
                    <a:pt x="39" y="0"/>
                    <a:pt x="47" y="3"/>
                    <a:pt x="54" y="10"/>
                  </a:cubicBezTo>
                  <a:cubicBezTo>
                    <a:pt x="61" y="17"/>
                    <a:pt x="64" y="26"/>
                    <a:pt x="64" y="36"/>
                  </a:cubicBezTo>
                  <a:cubicBezTo>
                    <a:pt x="64" y="47"/>
                    <a:pt x="61" y="55"/>
                    <a:pt x="54" y="62"/>
                  </a:cubicBezTo>
                  <a:cubicBezTo>
                    <a:pt x="47" y="69"/>
                    <a:pt x="39" y="73"/>
                    <a:pt x="29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9" y="0"/>
                  </a:lnTo>
                  <a:close/>
                  <a:moveTo>
                    <a:pt x="29" y="61"/>
                  </a:moveTo>
                  <a:cubicBezTo>
                    <a:pt x="36" y="61"/>
                    <a:pt x="41" y="59"/>
                    <a:pt x="46" y="54"/>
                  </a:cubicBezTo>
                  <a:cubicBezTo>
                    <a:pt x="50" y="50"/>
                    <a:pt x="52" y="44"/>
                    <a:pt x="52" y="36"/>
                  </a:cubicBezTo>
                  <a:cubicBezTo>
                    <a:pt x="52" y="29"/>
                    <a:pt x="50" y="23"/>
                    <a:pt x="46" y="18"/>
                  </a:cubicBezTo>
                  <a:cubicBezTo>
                    <a:pt x="41" y="14"/>
                    <a:pt x="36" y="11"/>
                    <a:pt x="29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61"/>
                    <a:pt x="12" y="61"/>
                    <a:pt x="12" y="61"/>
                  </a:cubicBezTo>
                  <a:lnTo>
                    <a:pt x="29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4" name="Freeform 203">
              <a:extLst>
                <a:ext uri="{FF2B5EF4-FFF2-40B4-BE49-F238E27FC236}">
                  <a16:creationId xmlns:a16="http://schemas.microsoft.com/office/drawing/2014/main" id="{0E05A7DA-93EA-FCBC-57F5-E8AC64009D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2288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19 w 76"/>
                <a:gd name="T19" fmla="*/ 57 h 76"/>
                <a:gd name="T20" fmla="*/ 38 w 76"/>
                <a:gd name="T21" fmla="*/ 65 h 76"/>
                <a:gd name="T22" fmla="*/ 56 w 76"/>
                <a:gd name="T23" fmla="*/ 57 h 76"/>
                <a:gd name="T24" fmla="*/ 64 w 76"/>
                <a:gd name="T25" fmla="*/ 38 h 76"/>
                <a:gd name="T26" fmla="*/ 56 w 76"/>
                <a:gd name="T27" fmla="*/ 19 h 76"/>
                <a:gd name="T28" fmla="*/ 38 w 76"/>
                <a:gd name="T29" fmla="*/ 12 h 76"/>
                <a:gd name="T30" fmla="*/ 19 w 76"/>
                <a:gd name="T31" fmla="*/ 19 h 76"/>
                <a:gd name="T32" fmla="*/ 12 w 76"/>
                <a:gd name="T33" fmla="*/ 38 h 76"/>
                <a:gd name="T34" fmla="*/ 19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7" y="73"/>
                    <a:pt x="48" y="76"/>
                    <a:pt x="38" y="76"/>
                  </a:cubicBezTo>
                  <a:cubicBezTo>
                    <a:pt x="27" y="76"/>
                    <a:pt x="18" y="73"/>
                    <a:pt x="11" y="65"/>
                  </a:cubicBezTo>
                  <a:cubicBezTo>
                    <a:pt x="3" y="58"/>
                    <a:pt x="0" y="49"/>
                    <a:pt x="0" y="38"/>
                  </a:cubicBezTo>
                  <a:cubicBezTo>
                    <a:pt x="0" y="28"/>
                    <a:pt x="3" y="19"/>
                    <a:pt x="11" y="11"/>
                  </a:cubicBezTo>
                  <a:cubicBezTo>
                    <a:pt x="18" y="4"/>
                    <a:pt x="27" y="0"/>
                    <a:pt x="38" y="0"/>
                  </a:cubicBezTo>
                  <a:cubicBezTo>
                    <a:pt x="48" y="0"/>
                    <a:pt x="57" y="4"/>
                    <a:pt x="65" y="11"/>
                  </a:cubicBezTo>
                  <a:cubicBezTo>
                    <a:pt x="72" y="19"/>
                    <a:pt x="76" y="28"/>
                    <a:pt x="76" y="38"/>
                  </a:cubicBezTo>
                  <a:cubicBezTo>
                    <a:pt x="76" y="49"/>
                    <a:pt x="72" y="58"/>
                    <a:pt x="65" y="65"/>
                  </a:cubicBezTo>
                  <a:moveTo>
                    <a:pt x="19" y="57"/>
                  </a:moveTo>
                  <a:cubicBezTo>
                    <a:pt x="24" y="62"/>
                    <a:pt x="30" y="65"/>
                    <a:pt x="38" y="65"/>
                  </a:cubicBezTo>
                  <a:cubicBezTo>
                    <a:pt x="45" y="65"/>
                    <a:pt x="51" y="62"/>
                    <a:pt x="56" y="57"/>
                  </a:cubicBezTo>
                  <a:cubicBezTo>
                    <a:pt x="61" y="52"/>
                    <a:pt x="64" y="46"/>
                    <a:pt x="64" y="38"/>
                  </a:cubicBezTo>
                  <a:cubicBezTo>
                    <a:pt x="64" y="31"/>
                    <a:pt x="61" y="24"/>
                    <a:pt x="56" y="19"/>
                  </a:cubicBezTo>
                  <a:cubicBezTo>
                    <a:pt x="51" y="15"/>
                    <a:pt x="45" y="12"/>
                    <a:pt x="38" y="12"/>
                  </a:cubicBezTo>
                  <a:cubicBezTo>
                    <a:pt x="30" y="12"/>
                    <a:pt x="24" y="15"/>
                    <a:pt x="19" y="19"/>
                  </a:cubicBezTo>
                  <a:cubicBezTo>
                    <a:pt x="14" y="24"/>
                    <a:pt x="12" y="31"/>
                    <a:pt x="12" y="38"/>
                  </a:cubicBezTo>
                  <a:cubicBezTo>
                    <a:pt x="12" y="46"/>
                    <a:pt x="14" y="52"/>
                    <a:pt x="19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5" name="Freeform 204">
              <a:extLst>
                <a:ext uri="{FF2B5EF4-FFF2-40B4-BE49-F238E27FC236}">
                  <a16:creationId xmlns:a16="http://schemas.microsoft.com/office/drawing/2014/main" id="{EA4E373F-9428-1A79-488C-A975521C3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2300" y="5405438"/>
              <a:ext cx="30163" cy="52388"/>
            </a:xfrm>
            <a:custGeom>
              <a:avLst/>
              <a:gdLst>
                <a:gd name="T0" fmla="*/ 5 w 19"/>
                <a:gd name="T1" fmla="*/ 27 h 33"/>
                <a:gd name="T2" fmla="*/ 19 w 19"/>
                <a:gd name="T3" fmla="*/ 27 h 33"/>
                <a:gd name="T4" fmla="*/ 19 w 19"/>
                <a:gd name="T5" fmla="*/ 33 h 33"/>
                <a:gd name="T6" fmla="*/ 0 w 19"/>
                <a:gd name="T7" fmla="*/ 33 h 33"/>
                <a:gd name="T8" fmla="*/ 0 w 19"/>
                <a:gd name="T9" fmla="*/ 0 h 33"/>
                <a:gd name="T10" fmla="*/ 5 w 19"/>
                <a:gd name="T11" fmla="*/ 0 h 33"/>
                <a:gd name="T12" fmla="*/ 5 w 19"/>
                <a:gd name="T13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33">
                  <a:moveTo>
                    <a:pt x="5" y="27"/>
                  </a:moveTo>
                  <a:lnTo>
                    <a:pt x="19" y="27"/>
                  </a:lnTo>
                  <a:lnTo>
                    <a:pt x="19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6" name="Freeform 206">
              <a:extLst>
                <a:ext uri="{FF2B5EF4-FFF2-40B4-BE49-F238E27FC236}">
                  <a16:creationId xmlns:a16="http://schemas.microsoft.com/office/drawing/2014/main" id="{184AA9C4-A95E-01FD-180A-D111B81ACB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35163" y="5405438"/>
              <a:ext cx="47625" cy="52388"/>
            </a:xfrm>
            <a:custGeom>
              <a:avLst/>
              <a:gdLst>
                <a:gd name="T0" fmla="*/ 24 w 30"/>
                <a:gd name="T1" fmla="*/ 33 h 33"/>
                <a:gd name="T2" fmla="*/ 22 w 30"/>
                <a:gd name="T3" fmla="*/ 26 h 33"/>
                <a:gd name="T4" fmla="*/ 8 w 30"/>
                <a:gd name="T5" fmla="*/ 26 h 33"/>
                <a:gd name="T6" fmla="*/ 6 w 30"/>
                <a:gd name="T7" fmla="*/ 33 h 33"/>
                <a:gd name="T8" fmla="*/ 0 w 30"/>
                <a:gd name="T9" fmla="*/ 33 h 33"/>
                <a:gd name="T10" fmla="*/ 11 w 30"/>
                <a:gd name="T11" fmla="*/ 0 h 33"/>
                <a:gd name="T12" fmla="*/ 18 w 30"/>
                <a:gd name="T13" fmla="*/ 0 h 33"/>
                <a:gd name="T14" fmla="*/ 30 w 30"/>
                <a:gd name="T15" fmla="*/ 33 h 33"/>
                <a:gd name="T16" fmla="*/ 24 w 30"/>
                <a:gd name="T17" fmla="*/ 33 h 33"/>
                <a:gd name="T18" fmla="*/ 10 w 30"/>
                <a:gd name="T19" fmla="*/ 21 h 33"/>
                <a:gd name="T20" fmla="*/ 20 w 30"/>
                <a:gd name="T21" fmla="*/ 21 h 33"/>
                <a:gd name="T22" fmla="*/ 15 w 30"/>
                <a:gd name="T23" fmla="*/ 6 h 33"/>
                <a:gd name="T24" fmla="*/ 10 w 30"/>
                <a:gd name="T25" fmla="*/ 2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33">
                  <a:moveTo>
                    <a:pt x="24" y="33"/>
                  </a:moveTo>
                  <a:lnTo>
                    <a:pt x="22" y="26"/>
                  </a:lnTo>
                  <a:lnTo>
                    <a:pt x="8" y="26"/>
                  </a:lnTo>
                  <a:lnTo>
                    <a:pt x="6" y="33"/>
                  </a:lnTo>
                  <a:lnTo>
                    <a:pt x="0" y="33"/>
                  </a:lnTo>
                  <a:lnTo>
                    <a:pt x="11" y="0"/>
                  </a:lnTo>
                  <a:lnTo>
                    <a:pt x="18" y="0"/>
                  </a:lnTo>
                  <a:lnTo>
                    <a:pt x="30" y="33"/>
                  </a:lnTo>
                  <a:lnTo>
                    <a:pt x="24" y="33"/>
                  </a:lnTo>
                  <a:close/>
                  <a:moveTo>
                    <a:pt x="10" y="21"/>
                  </a:moveTo>
                  <a:lnTo>
                    <a:pt x="20" y="21"/>
                  </a:lnTo>
                  <a:lnTo>
                    <a:pt x="15" y="6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7" name="Freeform 207">
              <a:extLst>
                <a:ext uri="{FF2B5EF4-FFF2-40B4-BE49-F238E27FC236}">
                  <a16:creationId xmlns:a16="http://schemas.microsoft.com/office/drawing/2014/main" id="{AEFA4688-A3E6-EED1-0F64-3AB6CAC9D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98663" y="5405438"/>
              <a:ext cx="44450" cy="52388"/>
            </a:xfrm>
            <a:custGeom>
              <a:avLst/>
              <a:gdLst>
                <a:gd name="T0" fmla="*/ 28 w 63"/>
                <a:gd name="T1" fmla="*/ 0 h 73"/>
                <a:gd name="T2" fmla="*/ 54 w 63"/>
                <a:gd name="T3" fmla="*/ 10 h 73"/>
                <a:gd name="T4" fmla="*/ 63 w 63"/>
                <a:gd name="T5" fmla="*/ 36 h 73"/>
                <a:gd name="T6" fmla="*/ 54 w 63"/>
                <a:gd name="T7" fmla="*/ 62 h 73"/>
                <a:gd name="T8" fmla="*/ 28 w 63"/>
                <a:gd name="T9" fmla="*/ 73 h 73"/>
                <a:gd name="T10" fmla="*/ 0 w 63"/>
                <a:gd name="T11" fmla="*/ 73 h 73"/>
                <a:gd name="T12" fmla="*/ 0 w 63"/>
                <a:gd name="T13" fmla="*/ 0 h 73"/>
                <a:gd name="T14" fmla="*/ 28 w 63"/>
                <a:gd name="T15" fmla="*/ 0 h 73"/>
                <a:gd name="T16" fmla="*/ 28 w 63"/>
                <a:gd name="T17" fmla="*/ 61 h 73"/>
                <a:gd name="T18" fmla="*/ 45 w 63"/>
                <a:gd name="T19" fmla="*/ 54 h 73"/>
                <a:gd name="T20" fmla="*/ 52 w 63"/>
                <a:gd name="T21" fmla="*/ 36 h 73"/>
                <a:gd name="T22" fmla="*/ 45 w 63"/>
                <a:gd name="T23" fmla="*/ 18 h 73"/>
                <a:gd name="T24" fmla="*/ 28 w 63"/>
                <a:gd name="T25" fmla="*/ 11 h 73"/>
                <a:gd name="T26" fmla="*/ 12 w 63"/>
                <a:gd name="T27" fmla="*/ 11 h 73"/>
                <a:gd name="T28" fmla="*/ 12 w 63"/>
                <a:gd name="T29" fmla="*/ 61 h 73"/>
                <a:gd name="T30" fmla="*/ 28 w 63"/>
                <a:gd name="T31" fmla="*/ 6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3" h="73">
                  <a:moveTo>
                    <a:pt x="28" y="0"/>
                  </a:moveTo>
                  <a:cubicBezTo>
                    <a:pt x="38" y="0"/>
                    <a:pt x="47" y="3"/>
                    <a:pt x="54" y="10"/>
                  </a:cubicBezTo>
                  <a:cubicBezTo>
                    <a:pt x="60" y="17"/>
                    <a:pt x="63" y="26"/>
                    <a:pt x="63" y="36"/>
                  </a:cubicBezTo>
                  <a:cubicBezTo>
                    <a:pt x="63" y="47"/>
                    <a:pt x="60" y="55"/>
                    <a:pt x="54" y="62"/>
                  </a:cubicBezTo>
                  <a:cubicBezTo>
                    <a:pt x="47" y="69"/>
                    <a:pt x="38" y="73"/>
                    <a:pt x="28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8" y="0"/>
                  </a:lnTo>
                  <a:close/>
                  <a:moveTo>
                    <a:pt x="28" y="61"/>
                  </a:moveTo>
                  <a:cubicBezTo>
                    <a:pt x="35" y="61"/>
                    <a:pt x="41" y="59"/>
                    <a:pt x="45" y="54"/>
                  </a:cubicBezTo>
                  <a:cubicBezTo>
                    <a:pt x="50" y="50"/>
                    <a:pt x="52" y="44"/>
                    <a:pt x="52" y="36"/>
                  </a:cubicBezTo>
                  <a:cubicBezTo>
                    <a:pt x="52" y="29"/>
                    <a:pt x="50" y="23"/>
                    <a:pt x="45" y="18"/>
                  </a:cubicBezTo>
                  <a:cubicBezTo>
                    <a:pt x="41" y="14"/>
                    <a:pt x="35" y="11"/>
                    <a:pt x="28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61"/>
                    <a:pt x="12" y="61"/>
                    <a:pt x="12" y="61"/>
                  </a:cubicBezTo>
                  <a:lnTo>
                    <a:pt x="28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8" name="Freeform 208">
              <a:extLst>
                <a:ext uri="{FF2B5EF4-FFF2-40B4-BE49-F238E27FC236}">
                  <a16:creationId xmlns:a16="http://schemas.microsoft.com/office/drawing/2014/main" id="{77BE973E-848E-E633-CFED-9E35631512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57400" y="5403851"/>
              <a:ext cx="55563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1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1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9" name="Freeform 209">
              <a:extLst>
                <a:ext uri="{FF2B5EF4-FFF2-40B4-BE49-F238E27FC236}">
                  <a16:creationId xmlns:a16="http://schemas.microsoft.com/office/drawing/2014/main" id="{872788A0-6640-7F37-882F-116CB1E91D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000" y="5405438"/>
              <a:ext cx="46038" cy="52388"/>
            </a:xfrm>
            <a:custGeom>
              <a:avLst/>
              <a:gdLst>
                <a:gd name="T0" fmla="*/ 28 w 64"/>
                <a:gd name="T1" fmla="*/ 0 h 73"/>
                <a:gd name="T2" fmla="*/ 54 w 64"/>
                <a:gd name="T3" fmla="*/ 10 h 73"/>
                <a:gd name="T4" fmla="*/ 64 w 64"/>
                <a:gd name="T5" fmla="*/ 36 h 73"/>
                <a:gd name="T6" fmla="*/ 54 w 64"/>
                <a:gd name="T7" fmla="*/ 62 h 73"/>
                <a:gd name="T8" fmla="*/ 28 w 64"/>
                <a:gd name="T9" fmla="*/ 73 h 73"/>
                <a:gd name="T10" fmla="*/ 0 w 64"/>
                <a:gd name="T11" fmla="*/ 73 h 73"/>
                <a:gd name="T12" fmla="*/ 0 w 64"/>
                <a:gd name="T13" fmla="*/ 0 h 73"/>
                <a:gd name="T14" fmla="*/ 28 w 64"/>
                <a:gd name="T15" fmla="*/ 0 h 73"/>
                <a:gd name="T16" fmla="*/ 28 w 64"/>
                <a:gd name="T17" fmla="*/ 61 h 73"/>
                <a:gd name="T18" fmla="*/ 45 w 64"/>
                <a:gd name="T19" fmla="*/ 54 h 73"/>
                <a:gd name="T20" fmla="*/ 52 w 64"/>
                <a:gd name="T21" fmla="*/ 36 h 73"/>
                <a:gd name="T22" fmla="*/ 45 w 64"/>
                <a:gd name="T23" fmla="*/ 18 h 73"/>
                <a:gd name="T24" fmla="*/ 28 w 64"/>
                <a:gd name="T25" fmla="*/ 11 h 73"/>
                <a:gd name="T26" fmla="*/ 12 w 64"/>
                <a:gd name="T27" fmla="*/ 11 h 73"/>
                <a:gd name="T28" fmla="*/ 12 w 64"/>
                <a:gd name="T29" fmla="*/ 61 h 73"/>
                <a:gd name="T30" fmla="*/ 28 w 64"/>
                <a:gd name="T31" fmla="*/ 6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73">
                  <a:moveTo>
                    <a:pt x="28" y="0"/>
                  </a:moveTo>
                  <a:cubicBezTo>
                    <a:pt x="39" y="0"/>
                    <a:pt x="47" y="3"/>
                    <a:pt x="54" y="10"/>
                  </a:cubicBezTo>
                  <a:cubicBezTo>
                    <a:pt x="60" y="17"/>
                    <a:pt x="64" y="26"/>
                    <a:pt x="64" y="36"/>
                  </a:cubicBezTo>
                  <a:cubicBezTo>
                    <a:pt x="64" y="47"/>
                    <a:pt x="60" y="55"/>
                    <a:pt x="54" y="62"/>
                  </a:cubicBezTo>
                  <a:cubicBezTo>
                    <a:pt x="47" y="69"/>
                    <a:pt x="39" y="73"/>
                    <a:pt x="28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8" y="0"/>
                  </a:lnTo>
                  <a:close/>
                  <a:moveTo>
                    <a:pt x="28" y="61"/>
                  </a:moveTo>
                  <a:cubicBezTo>
                    <a:pt x="35" y="61"/>
                    <a:pt x="41" y="59"/>
                    <a:pt x="45" y="54"/>
                  </a:cubicBezTo>
                  <a:cubicBezTo>
                    <a:pt x="50" y="50"/>
                    <a:pt x="52" y="44"/>
                    <a:pt x="52" y="36"/>
                  </a:cubicBezTo>
                  <a:cubicBezTo>
                    <a:pt x="52" y="29"/>
                    <a:pt x="50" y="23"/>
                    <a:pt x="45" y="18"/>
                  </a:cubicBezTo>
                  <a:cubicBezTo>
                    <a:pt x="41" y="14"/>
                    <a:pt x="35" y="11"/>
                    <a:pt x="28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61"/>
                    <a:pt x="12" y="61"/>
                    <a:pt x="12" y="61"/>
                  </a:cubicBezTo>
                  <a:lnTo>
                    <a:pt x="28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0" name="Freeform 210">
              <a:extLst>
                <a:ext uri="{FF2B5EF4-FFF2-40B4-BE49-F238E27FC236}">
                  <a16:creationId xmlns:a16="http://schemas.microsoft.com/office/drawing/2014/main" id="{CDCC0484-AB91-4C3E-9AD2-CEA1B7607B3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17738" y="5403851"/>
              <a:ext cx="55563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2 w 76"/>
                <a:gd name="T5" fmla="*/ 65 h 76"/>
                <a:gd name="T6" fmla="*/ 0 w 76"/>
                <a:gd name="T7" fmla="*/ 38 h 76"/>
                <a:gd name="T8" fmla="*/ 12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2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2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" name="Freeform 211">
              <a:extLst>
                <a:ext uri="{FF2B5EF4-FFF2-40B4-BE49-F238E27FC236}">
                  <a16:creationId xmlns:a16="http://schemas.microsoft.com/office/drawing/2014/main" id="{50792D7B-76EC-5C9B-AA37-D914B13C92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9338" y="5405438"/>
              <a:ext cx="36513" cy="52388"/>
            </a:xfrm>
            <a:custGeom>
              <a:avLst/>
              <a:gdLst>
                <a:gd name="T0" fmla="*/ 27 w 51"/>
                <a:gd name="T1" fmla="*/ 0 h 73"/>
                <a:gd name="T2" fmla="*/ 44 w 51"/>
                <a:gd name="T3" fmla="*/ 7 h 73"/>
                <a:gd name="T4" fmla="*/ 51 w 51"/>
                <a:gd name="T5" fmla="*/ 24 h 73"/>
                <a:gd name="T6" fmla="*/ 44 w 51"/>
                <a:gd name="T7" fmla="*/ 41 h 73"/>
                <a:gd name="T8" fmla="*/ 27 w 51"/>
                <a:gd name="T9" fmla="*/ 48 h 73"/>
                <a:gd name="T10" fmla="*/ 12 w 51"/>
                <a:gd name="T11" fmla="*/ 48 h 73"/>
                <a:gd name="T12" fmla="*/ 12 w 51"/>
                <a:gd name="T13" fmla="*/ 73 h 73"/>
                <a:gd name="T14" fmla="*/ 0 w 51"/>
                <a:gd name="T15" fmla="*/ 73 h 73"/>
                <a:gd name="T16" fmla="*/ 0 w 51"/>
                <a:gd name="T17" fmla="*/ 0 h 73"/>
                <a:gd name="T18" fmla="*/ 27 w 51"/>
                <a:gd name="T19" fmla="*/ 0 h 73"/>
                <a:gd name="T20" fmla="*/ 27 w 51"/>
                <a:gd name="T21" fmla="*/ 36 h 73"/>
                <a:gd name="T22" fmla="*/ 36 w 51"/>
                <a:gd name="T23" fmla="*/ 33 h 73"/>
                <a:gd name="T24" fmla="*/ 39 w 51"/>
                <a:gd name="T25" fmla="*/ 24 h 73"/>
                <a:gd name="T26" fmla="*/ 36 w 51"/>
                <a:gd name="T27" fmla="*/ 15 h 73"/>
                <a:gd name="T28" fmla="*/ 27 w 51"/>
                <a:gd name="T29" fmla="*/ 11 h 73"/>
                <a:gd name="T30" fmla="*/ 12 w 51"/>
                <a:gd name="T31" fmla="*/ 11 h 73"/>
                <a:gd name="T32" fmla="*/ 12 w 51"/>
                <a:gd name="T33" fmla="*/ 36 h 73"/>
                <a:gd name="T34" fmla="*/ 27 w 51"/>
                <a:gd name="T35" fmla="*/ 3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27" y="0"/>
                  </a:moveTo>
                  <a:cubicBezTo>
                    <a:pt x="34" y="0"/>
                    <a:pt x="39" y="2"/>
                    <a:pt x="44" y="7"/>
                  </a:cubicBezTo>
                  <a:cubicBezTo>
                    <a:pt x="49" y="11"/>
                    <a:pt x="51" y="17"/>
                    <a:pt x="51" y="24"/>
                  </a:cubicBezTo>
                  <a:cubicBezTo>
                    <a:pt x="51" y="30"/>
                    <a:pt x="49" y="36"/>
                    <a:pt x="44" y="41"/>
                  </a:cubicBezTo>
                  <a:cubicBezTo>
                    <a:pt x="39" y="45"/>
                    <a:pt x="34" y="48"/>
                    <a:pt x="27" y="48"/>
                  </a:cubicBezTo>
                  <a:cubicBezTo>
                    <a:pt x="12" y="48"/>
                    <a:pt x="12" y="48"/>
                    <a:pt x="12" y="48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7" y="0"/>
                  </a:lnTo>
                  <a:close/>
                  <a:moveTo>
                    <a:pt x="27" y="36"/>
                  </a:moveTo>
                  <a:cubicBezTo>
                    <a:pt x="30" y="36"/>
                    <a:pt x="33" y="35"/>
                    <a:pt x="36" y="33"/>
                  </a:cubicBezTo>
                  <a:cubicBezTo>
                    <a:pt x="38" y="30"/>
                    <a:pt x="39" y="27"/>
                    <a:pt x="39" y="24"/>
                  </a:cubicBezTo>
                  <a:cubicBezTo>
                    <a:pt x="39" y="20"/>
                    <a:pt x="38" y="17"/>
                    <a:pt x="36" y="15"/>
                  </a:cubicBezTo>
                  <a:cubicBezTo>
                    <a:pt x="33" y="12"/>
                    <a:pt x="30" y="11"/>
                    <a:pt x="27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36"/>
                    <a:pt x="12" y="36"/>
                    <a:pt x="12" y="36"/>
                  </a:cubicBezTo>
                  <a:lnTo>
                    <a:pt x="27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" name="Freeform 212">
              <a:extLst>
                <a:ext uri="{FF2B5EF4-FFF2-40B4-BE49-F238E27FC236}">
                  <a16:creationId xmlns:a16="http://schemas.microsoft.com/office/drawing/2014/main" id="{C9F0CC85-3998-0B90-4E41-6F778F9134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70138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19 w 76"/>
                <a:gd name="T19" fmla="*/ 57 h 76"/>
                <a:gd name="T20" fmla="*/ 38 w 76"/>
                <a:gd name="T21" fmla="*/ 65 h 76"/>
                <a:gd name="T22" fmla="*/ 56 w 76"/>
                <a:gd name="T23" fmla="*/ 57 h 76"/>
                <a:gd name="T24" fmla="*/ 64 w 76"/>
                <a:gd name="T25" fmla="*/ 38 h 76"/>
                <a:gd name="T26" fmla="*/ 56 w 76"/>
                <a:gd name="T27" fmla="*/ 19 h 76"/>
                <a:gd name="T28" fmla="*/ 38 w 76"/>
                <a:gd name="T29" fmla="*/ 12 h 76"/>
                <a:gd name="T30" fmla="*/ 19 w 76"/>
                <a:gd name="T31" fmla="*/ 19 h 76"/>
                <a:gd name="T32" fmla="*/ 12 w 76"/>
                <a:gd name="T33" fmla="*/ 38 h 76"/>
                <a:gd name="T34" fmla="*/ 19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7" y="73"/>
                    <a:pt x="48" y="76"/>
                    <a:pt x="38" y="76"/>
                  </a:cubicBezTo>
                  <a:cubicBezTo>
                    <a:pt x="27" y="76"/>
                    <a:pt x="18" y="73"/>
                    <a:pt x="11" y="65"/>
                  </a:cubicBezTo>
                  <a:cubicBezTo>
                    <a:pt x="3" y="58"/>
                    <a:pt x="0" y="49"/>
                    <a:pt x="0" y="38"/>
                  </a:cubicBezTo>
                  <a:cubicBezTo>
                    <a:pt x="0" y="28"/>
                    <a:pt x="3" y="19"/>
                    <a:pt x="11" y="11"/>
                  </a:cubicBezTo>
                  <a:cubicBezTo>
                    <a:pt x="18" y="4"/>
                    <a:pt x="27" y="0"/>
                    <a:pt x="38" y="0"/>
                  </a:cubicBezTo>
                  <a:cubicBezTo>
                    <a:pt x="48" y="0"/>
                    <a:pt x="57" y="4"/>
                    <a:pt x="65" y="11"/>
                  </a:cubicBezTo>
                  <a:cubicBezTo>
                    <a:pt x="72" y="19"/>
                    <a:pt x="76" y="28"/>
                    <a:pt x="76" y="38"/>
                  </a:cubicBezTo>
                  <a:cubicBezTo>
                    <a:pt x="76" y="49"/>
                    <a:pt x="72" y="58"/>
                    <a:pt x="65" y="65"/>
                  </a:cubicBezTo>
                  <a:moveTo>
                    <a:pt x="19" y="57"/>
                  </a:moveTo>
                  <a:cubicBezTo>
                    <a:pt x="24" y="62"/>
                    <a:pt x="30" y="65"/>
                    <a:pt x="38" y="65"/>
                  </a:cubicBezTo>
                  <a:cubicBezTo>
                    <a:pt x="45" y="65"/>
                    <a:pt x="51" y="62"/>
                    <a:pt x="56" y="57"/>
                  </a:cubicBezTo>
                  <a:cubicBezTo>
                    <a:pt x="61" y="52"/>
                    <a:pt x="64" y="46"/>
                    <a:pt x="64" y="38"/>
                  </a:cubicBezTo>
                  <a:cubicBezTo>
                    <a:pt x="64" y="31"/>
                    <a:pt x="61" y="24"/>
                    <a:pt x="56" y="19"/>
                  </a:cubicBezTo>
                  <a:cubicBezTo>
                    <a:pt x="51" y="15"/>
                    <a:pt x="45" y="12"/>
                    <a:pt x="38" y="12"/>
                  </a:cubicBezTo>
                  <a:cubicBezTo>
                    <a:pt x="30" y="12"/>
                    <a:pt x="24" y="15"/>
                    <a:pt x="19" y="19"/>
                  </a:cubicBezTo>
                  <a:cubicBezTo>
                    <a:pt x="14" y="24"/>
                    <a:pt x="12" y="31"/>
                    <a:pt x="12" y="38"/>
                  </a:cubicBezTo>
                  <a:cubicBezTo>
                    <a:pt x="12" y="46"/>
                    <a:pt x="14" y="52"/>
                    <a:pt x="19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" name="Freeform 213">
              <a:extLst>
                <a:ext uri="{FF2B5EF4-FFF2-40B4-BE49-F238E27FC236}">
                  <a16:creationId xmlns:a16="http://schemas.microsoft.com/office/drawing/2014/main" id="{4E22897A-9756-3BF3-1AED-6FFAB8930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3638" y="5405438"/>
              <a:ext cx="47625" cy="52388"/>
            </a:xfrm>
            <a:custGeom>
              <a:avLst/>
              <a:gdLst>
                <a:gd name="T0" fmla="*/ 12 w 30"/>
                <a:gd name="T1" fmla="*/ 33 h 33"/>
                <a:gd name="T2" fmla="*/ 0 w 30"/>
                <a:gd name="T3" fmla="*/ 0 h 33"/>
                <a:gd name="T4" fmla="*/ 6 w 30"/>
                <a:gd name="T5" fmla="*/ 0 h 33"/>
                <a:gd name="T6" fmla="*/ 15 w 30"/>
                <a:gd name="T7" fmla="*/ 26 h 33"/>
                <a:gd name="T8" fmla="*/ 24 w 30"/>
                <a:gd name="T9" fmla="*/ 0 h 33"/>
                <a:gd name="T10" fmla="*/ 30 w 30"/>
                <a:gd name="T11" fmla="*/ 0 h 33"/>
                <a:gd name="T12" fmla="*/ 18 w 30"/>
                <a:gd name="T13" fmla="*/ 33 h 33"/>
                <a:gd name="T14" fmla="*/ 12 w 30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3">
                  <a:moveTo>
                    <a:pt x="12" y="33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5" y="2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18" y="33"/>
                  </a:lnTo>
                  <a:lnTo>
                    <a:pt x="12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4" name="Freeform 214">
              <a:extLst>
                <a:ext uri="{FF2B5EF4-FFF2-40B4-BE49-F238E27FC236}">
                  <a16:creationId xmlns:a16="http://schemas.microsoft.com/office/drawing/2014/main" id="{E1AA83EA-164D-DC67-E5F1-94CA0A8C3C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0788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1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1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5" name="Freeform 215">
              <a:extLst>
                <a:ext uri="{FF2B5EF4-FFF2-40B4-BE49-F238E27FC236}">
                  <a16:creationId xmlns:a16="http://schemas.microsoft.com/office/drawing/2014/main" id="{AB1E9B58-70E8-0C51-D704-26AF98CD39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90800" y="5405438"/>
              <a:ext cx="38100" cy="52388"/>
            </a:xfrm>
            <a:custGeom>
              <a:avLst/>
              <a:gdLst>
                <a:gd name="T0" fmla="*/ 43 w 53"/>
                <a:gd name="T1" fmla="*/ 35 h 73"/>
                <a:gd name="T2" fmla="*/ 50 w 53"/>
                <a:gd name="T3" fmla="*/ 42 h 73"/>
                <a:gd name="T4" fmla="*/ 53 w 53"/>
                <a:gd name="T5" fmla="*/ 52 h 73"/>
                <a:gd name="T6" fmla="*/ 47 w 53"/>
                <a:gd name="T7" fmla="*/ 67 h 73"/>
                <a:gd name="T8" fmla="*/ 31 w 53"/>
                <a:gd name="T9" fmla="*/ 73 h 73"/>
                <a:gd name="T10" fmla="*/ 0 w 53"/>
                <a:gd name="T11" fmla="*/ 73 h 73"/>
                <a:gd name="T12" fmla="*/ 0 w 53"/>
                <a:gd name="T13" fmla="*/ 0 h 73"/>
                <a:gd name="T14" fmla="*/ 29 w 53"/>
                <a:gd name="T15" fmla="*/ 0 h 73"/>
                <a:gd name="T16" fmla="*/ 44 w 53"/>
                <a:gd name="T17" fmla="*/ 5 h 73"/>
                <a:gd name="T18" fmla="*/ 50 w 53"/>
                <a:gd name="T19" fmla="*/ 20 h 73"/>
                <a:gd name="T20" fmla="*/ 43 w 53"/>
                <a:gd name="T21" fmla="*/ 35 h 73"/>
                <a:gd name="T22" fmla="*/ 29 w 53"/>
                <a:gd name="T23" fmla="*/ 11 h 73"/>
                <a:gd name="T24" fmla="*/ 12 w 53"/>
                <a:gd name="T25" fmla="*/ 11 h 73"/>
                <a:gd name="T26" fmla="*/ 12 w 53"/>
                <a:gd name="T27" fmla="*/ 30 h 73"/>
                <a:gd name="T28" fmla="*/ 29 w 53"/>
                <a:gd name="T29" fmla="*/ 30 h 73"/>
                <a:gd name="T30" fmla="*/ 35 w 53"/>
                <a:gd name="T31" fmla="*/ 27 h 73"/>
                <a:gd name="T32" fmla="*/ 38 w 53"/>
                <a:gd name="T33" fmla="*/ 21 h 73"/>
                <a:gd name="T34" fmla="*/ 35 w 53"/>
                <a:gd name="T35" fmla="*/ 14 h 73"/>
                <a:gd name="T36" fmla="*/ 29 w 53"/>
                <a:gd name="T37" fmla="*/ 11 h 73"/>
                <a:gd name="T38" fmla="*/ 31 w 53"/>
                <a:gd name="T39" fmla="*/ 62 h 73"/>
                <a:gd name="T40" fmla="*/ 38 w 53"/>
                <a:gd name="T41" fmla="*/ 59 h 73"/>
                <a:gd name="T42" fmla="*/ 41 w 53"/>
                <a:gd name="T43" fmla="*/ 51 h 73"/>
                <a:gd name="T44" fmla="*/ 38 w 53"/>
                <a:gd name="T45" fmla="*/ 44 h 73"/>
                <a:gd name="T46" fmla="*/ 31 w 53"/>
                <a:gd name="T47" fmla="*/ 41 h 73"/>
                <a:gd name="T48" fmla="*/ 12 w 53"/>
                <a:gd name="T49" fmla="*/ 41 h 73"/>
                <a:gd name="T50" fmla="*/ 12 w 53"/>
                <a:gd name="T51" fmla="*/ 62 h 73"/>
                <a:gd name="T52" fmla="*/ 31 w 53"/>
                <a:gd name="T53" fmla="*/ 6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3" h="73">
                  <a:moveTo>
                    <a:pt x="43" y="35"/>
                  </a:moveTo>
                  <a:cubicBezTo>
                    <a:pt x="46" y="37"/>
                    <a:pt x="48" y="39"/>
                    <a:pt x="50" y="42"/>
                  </a:cubicBezTo>
                  <a:cubicBezTo>
                    <a:pt x="52" y="45"/>
                    <a:pt x="53" y="48"/>
                    <a:pt x="53" y="52"/>
                  </a:cubicBezTo>
                  <a:cubicBezTo>
                    <a:pt x="53" y="58"/>
                    <a:pt x="51" y="63"/>
                    <a:pt x="47" y="67"/>
                  </a:cubicBezTo>
                  <a:cubicBezTo>
                    <a:pt x="42" y="71"/>
                    <a:pt x="37" y="73"/>
                    <a:pt x="31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5" y="0"/>
                    <a:pt x="40" y="2"/>
                    <a:pt x="44" y="5"/>
                  </a:cubicBezTo>
                  <a:cubicBezTo>
                    <a:pt x="48" y="9"/>
                    <a:pt x="50" y="14"/>
                    <a:pt x="50" y="20"/>
                  </a:cubicBezTo>
                  <a:cubicBezTo>
                    <a:pt x="50" y="26"/>
                    <a:pt x="48" y="31"/>
                    <a:pt x="43" y="35"/>
                  </a:cubicBezTo>
                  <a:moveTo>
                    <a:pt x="29" y="11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31" y="30"/>
                    <a:pt x="34" y="29"/>
                    <a:pt x="35" y="27"/>
                  </a:cubicBezTo>
                  <a:cubicBezTo>
                    <a:pt x="37" y="26"/>
                    <a:pt x="38" y="23"/>
                    <a:pt x="38" y="21"/>
                  </a:cubicBezTo>
                  <a:cubicBezTo>
                    <a:pt x="38" y="18"/>
                    <a:pt x="37" y="16"/>
                    <a:pt x="35" y="14"/>
                  </a:cubicBezTo>
                  <a:cubicBezTo>
                    <a:pt x="34" y="12"/>
                    <a:pt x="31" y="11"/>
                    <a:pt x="29" y="11"/>
                  </a:cubicBezTo>
                  <a:moveTo>
                    <a:pt x="31" y="62"/>
                  </a:moveTo>
                  <a:cubicBezTo>
                    <a:pt x="34" y="62"/>
                    <a:pt x="36" y="61"/>
                    <a:pt x="38" y="59"/>
                  </a:cubicBezTo>
                  <a:cubicBezTo>
                    <a:pt x="40" y="57"/>
                    <a:pt x="41" y="54"/>
                    <a:pt x="41" y="51"/>
                  </a:cubicBezTo>
                  <a:cubicBezTo>
                    <a:pt x="41" y="48"/>
                    <a:pt x="40" y="46"/>
                    <a:pt x="38" y="44"/>
                  </a:cubicBezTo>
                  <a:cubicBezTo>
                    <a:pt x="36" y="42"/>
                    <a:pt x="34" y="41"/>
                    <a:pt x="31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2"/>
                    <a:pt x="12" y="62"/>
                    <a:pt x="12" y="62"/>
                  </a:cubicBezTo>
                  <a:lnTo>
                    <a:pt x="31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6" name="Freeform 216">
              <a:extLst>
                <a:ext uri="{FF2B5EF4-FFF2-40B4-BE49-F238E27FC236}">
                  <a16:creationId xmlns:a16="http://schemas.microsoft.com/office/drawing/2014/main" id="{CEABD278-7EF3-B951-BDA7-7D67311E75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46363" y="5405438"/>
              <a:ext cx="39688" cy="52388"/>
            </a:xfrm>
            <a:custGeom>
              <a:avLst/>
              <a:gdLst>
                <a:gd name="T0" fmla="*/ 42 w 55"/>
                <a:gd name="T1" fmla="*/ 73 h 73"/>
                <a:gd name="T2" fmla="*/ 26 w 55"/>
                <a:gd name="T3" fmla="*/ 46 h 73"/>
                <a:gd name="T4" fmla="*/ 12 w 55"/>
                <a:gd name="T5" fmla="*/ 46 h 73"/>
                <a:gd name="T6" fmla="*/ 12 w 55"/>
                <a:gd name="T7" fmla="*/ 73 h 73"/>
                <a:gd name="T8" fmla="*/ 0 w 55"/>
                <a:gd name="T9" fmla="*/ 73 h 73"/>
                <a:gd name="T10" fmla="*/ 0 w 55"/>
                <a:gd name="T11" fmla="*/ 0 h 73"/>
                <a:gd name="T12" fmla="*/ 29 w 55"/>
                <a:gd name="T13" fmla="*/ 0 h 73"/>
                <a:gd name="T14" fmla="*/ 46 w 55"/>
                <a:gd name="T15" fmla="*/ 7 h 73"/>
                <a:gd name="T16" fmla="*/ 53 w 55"/>
                <a:gd name="T17" fmla="*/ 23 h 73"/>
                <a:gd name="T18" fmla="*/ 49 w 55"/>
                <a:gd name="T19" fmla="*/ 36 h 73"/>
                <a:gd name="T20" fmla="*/ 38 w 55"/>
                <a:gd name="T21" fmla="*/ 44 h 73"/>
                <a:gd name="T22" fmla="*/ 55 w 55"/>
                <a:gd name="T23" fmla="*/ 73 h 73"/>
                <a:gd name="T24" fmla="*/ 42 w 55"/>
                <a:gd name="T25" fmla="*/ 73 h 73"/>
                <a:gd name="T26" fmla="*/ 12 w 55"/>
                <a:gd name="T27" fmla="*/ 11 h 73"/>
                <a:gd name="T28" fmla="*/ 12 w 55"/>
                <a:gd name="T29" fmla="*/ 35 h 73"/>
                <a:gd name="T30" fmla="*/ 29 w 55"/>
                <a:gd name="T31" fmla="*/ 35 h 73"/>
                <a:gd name="T32" fmla="*/ 38 w 55"/>
                <a:gd name="T33" fmla="*/ 32 h 73"/>
                <a:gd name="T34" fmla="*/ 41 w 55"/>
                <a:gd name="T35" fmla="*/ 23 h 73"/>
                <a:gd name="T36" fmla="*/ 38 w 55"/>
                <a:gd name="T37" fmla="*/ 15 h 73"/>
                <a:gd name="T38" fmla="*/ 29 w 55"/>
                <a:gd name="T39" fmla="*/ 11 h 73"/>
                <a:gd name="T40" fmla="*/ 12 w 55"/>
                <a:gd name="T41" fmla="*/ 1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5" h="73">
                  <a:moveTo>
                    <a:pt x="42" y="73"/>
                  </a:moveTo>
                  <a:cubicBezTo>
                    <a:pt x="26" y="46"/>
                    <a:pt x="26" y="46"/>
                    <a:pt x="26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6" y="0"/>
                    <a:pt x="41" y="2"/>
                    <a:pt x="46" y="7"/>
                  </a:cubicBezTo>
                  <a:cubicBezTo>
                    <a:pt x="51" y="11"/>
                    <a:pt x="53" y="17"/>
                    <a:pt x="53" y="23"/>
                  </a:cubicBezTo>
                  <a:cubicBezTo>
                    <a:pt x="53" y="28"/>
                    <a:pt x="52" y="32"/>
                    <a:pt x="49" y="36"/>
                  </a:cubicBezTo>
                  <a:cubicBezTo>
                    <a:pt x="46" y="40"/>
                    <a:pt x="43" y="43"/>
                    <a:pt x="38" y="44"/>
                  </a:cubicBezTo>
                  <a:cubicBezTo>
                    <a:pt x="55" y="73"/>
                    <a:pt x="55" y="73"/>
                    <a:pt x="55" y="73"/>
                  </a:cubicBezTo>
                  <a:lnTo>
                    <a:pt x="42" y="73"/>
                  </a:lnTo>
                  <a:close/>
                  <a:moveTo>
                    <a:pt x="12" y="11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29" y="35"/>
                    <a:pt x="29" y="35"/>
                    <a:pt x="29" y="35"/>
                  </a:cubicBezTo>
                  <a:cubicBezTo>
                    <a:pt x="33" y="35"/>
                    <a:pt x="35" y="34"/>
                    <a:pt x="38" y="32"/>
                  </a:cubicBezTo>
                  <a:cubicBezTo>
                    <a:pt x="40" y="30"/>
                    <a:pt x="41" y="27"/>
                    <a:pt x="41" y="23"/>
                  </a:cubicBezTo>
                  <a:cubicBezTo>
                    <a:pt x="41" y="20"/>
                    <a:pt x="40" y="17"/>
                    <a:pt x="38" y="15"/>
                  </a:cubicBezTo>
                  <a:cubicBezTo>
                    <a:pt x="35" y="12"/>
                    <a:pt x="33" y="11"/>
                    <a:pt x="29" y="11"/>
                  </a:cubicBezTo>
                  <a:lnTo>
                    <a:pt x="12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7" name="Freeform 217">
              <a:extLst>
                <a:ext uri="{FF2B5EF4-FFF2-40B4-BE49-F238E27FC236}">
                  <a16:creationId xmlns:a16="http://schemas.microsoft.com/office/drawing/2014/main" id="{709C2B63-0399-BB98-B815-740DA64CDA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97163" y="5405438"/>
              <a:ext cx="47625" cy="52388"/>
            </a:xfrm>
            <a:custGeom>
              <a:avLst/>
              <a:gdLst>
                <a:gd name="T0" fmla="*/ 24 w 30"/>
                <a:gd name="T1" fmla="*/ 33 h 33"/>
                <a:gd name="T2" fmla="*/ 22 w 30"/>
                <a:gd name="T3" fmla="*/ 26 h 33"/>
                <a:gd name="T4" fmla="*/ 8 w 30"/>
                <a:gd name="T5" fmla="*/ 26 h 33"/>
                <a:gd name="T6" fmla="*/ 6 w 30"/>
                <a:gd name="T7" fmla="*/ 33 h 33"/>
                <a:gd name="T8" fmla="*/ 0 w 30"/>
                <a:gd name="T9" fmla="*/ 33 h 33"/>
                <a:gd name="T10" fmla="*/ 12 w 30"/>
                <a:gd name="T11" fmla="*/ 0 h 33"/>
                <a:gd name="T12" fmla="*/ 18 w 30"/>
                <a:gd name="T13" fmla="*/ 0 h 33"/>
                <a:gd name="T14" fmla="*/ 30 w 30"/>
                <a:gd name="T15" fmla="*/ 33 h 33"/>
                <a:gd name="T16" fmla="*/ 24 w 30"/>
                <a:gd name="T17" fmla="*/ 33 h 33"/>
                <a:gd name="T18" fmla="*/ 10 w 30"/>
                <a:gd name="T19" fmla="*/ 21 h 33"/>
                <a:gd name="T20" fmla="*/ 20 w 30"/>
                <a:gd name="T21" fmla="*/ 21 h 33"/>
                <a:gd name="T22" fmla="*/ 15 w 30"/>
                <a:gd name="T23" fmla="*/ 6 h 33"/>
                <a:gd name="T24" fmla="*/ 10 w 30"/>
                <a:gd name="T25" fmla="*/ 2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33">
                  <a:moveTo>
                    <a:pt x="24" y="33"/>
                  </a:moveTo>
                  <a:lnTo>
                    <a:pt x="22" y="26"/>
                  </a:lnTo>
                  <a:lnTo>
                    <a:pt x="8" y="26"/>
                  </a:lnTo>
                  <a:lnTo>
                    <a:pt x="6" y="33"/>
                  </a:lnTo>
                  <a:lnTo>
                    <a:pt x="0" y="33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0" y="33"/>
                  </a:lnTo>
                  <a:lnTo>
                    <a:pt x="24" y="33"/>
                  </a:lnTo>
                  <a:close/>
                  <a:moveTo>
                    <a:pt x="10" y="21"/>
                  </a:moveTo>
                  <a:lnTo>
                    <a:pt x="20" y="21"/>
                  </a:lnTo>
                  <a:lnTo>
                    <a:pt x="15" y="6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8" name="Freeform 218">
              <a:extLst>
                <a:ext uri="{FF2B5EF4-FFF2-40B4-BE49-F238E27FC236}">
                  <a16:creationId xmlns:a16="http://schemas.microsoft.com/office/drawing/2014/main" id="{35D94D87-01B1-E4DE-8000-D54CB1A10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900" y="5403851"/>
              <a:ext cx="38100" cy="53975"/>
            </a:xfrm>
            <a:custGeom>
              <a:avLst/>
              <a:gdLst>
                <a:gd name="T0" fmla="*/ 28 w 54"/>
                <a:gd name="T1" fmla="*/ 76 h 76"/>
                <a:gd name="T2" fmla="*/ 10 w 54"/>
                <a:gd name="T3" fmla="*/ 71 h 76"/>
                <a:gd name="T4" fmla="*/ 0 w 54"/>
                <a:gd name="T5" fmla="*/ 58 h 76"/>
                <a:gd name="T6" fmla="*/ 11 w 54"/>
                <a:gd name="T7" fmla="*/ 52 h 76"/>
                <a:gd name="T8" fmla="*/ 29 w 54"/>
                <a:gd name="T9" fmla="*/ 65 h 76"/>
                <a:gd name="T10" fmla="*/ 39 w 54"/>
                <a:gd name="T11" fmla="*/ 62 h 76"/>
                <a:gd name="T12" fmla="*/ 42 w 54"/>
                <a:gd name="T13" fmla="*/ 55 h 76"/>
                <a:gd name="T14" fmla="*/ 39 w 54"/>
                <a:gd name="T15" fmla="*/ 48 h 76"/>
                <a:gd name="T16" fmla="*/ 26 w 54"/>
                <a:gd name="T17" fmla="*/ 43 h 76"/>
                <a:gd name="T18" fmla="*/ 17 w 54"/>
                <a:gd name="T19" fmla="*/ 40 h 76"/>
                <a:gd name="T20" fmla="*/ 10 w 54"/>
                <a:gd name="T21" fmla="*/ 36 h 76"/>
                <a:gd name="T22" fmla="*/ 5 w 54"/>
                <a:gd name="T23" fmla="*/ 30 h 76"/>
                <a:gd name="T24" fmla="*/ 3 w 54"/>
                <a:gd name="T25" fmla="*/ 21 h 76"/>
                <a:gd name="T26" fmla="*/ 10 w 54"/>
                <a:gd name="T27" fmla="*/ 6 h 76"/>
                <a:gd name="T28" fmla="*/ 27 w 54"/>
                <a:gd name="T29" fmla="*/ 0 h 76"/>
                <a:gd name="T30" fmla="*/ 42 w 54"/>
                <a:gd name="T31" fmla="*/ 5 h 76"/>
                <a:gd name="T32" fmla="*/ 52 w 54"/>
                <a:gd name="T33" fmla="*/ 16 h 76"/>
                <a:gd name="T34" fmla="*/ 42 w 54"/>
                <a:gd name="T35" fmla="*/ 22 h 76"/>
                <a:gd name="T36" fmla="*/ 27 w 54"/>
                <a:gd name="T37" fmla="*/ 12 h 76"/>
                <a:gd name="T38" fmla="*/ 18 w 54"/>
                <a:gd name="T39" fmla="*/ 14 h 76"/>
                <a:gd name="T40" fmla="*/ 15 w 54"/>
                <a:gd name="T41" fmla="*/ 21 h 76"/>
                <a:gd name="T42" fmla="*/ 18 w 54"/>
                <a:gd name="T43" fmla="*/ 27 h 76"/>
                <a:gd name="T44" fmla="*/ 30 w 54"/>
                <a:gd name="T45" fmla="*/ 32 h 76"/>
                <a:gd name="T46" fmla="*/ 36 w 54"/>
                <a:gd name="T47" fmla="*/ 35 h 76"/>
                <a:gd name="T48" fmla="*/ 42 w 54"/>
                <a:gd name="T49" fmla="*/ 37 h 76"/>
                <a:gd name="T50" fmla="*/ 47 w 54"/>
                <a:gd name="T51" fmla="*/ 39 h 76"/>
                <a:gd name="T52" fmla="*/ 51 w 54"/>
                <a:gd name="T53" fmla="*/ 43 h 76"/>
                <a:gd name="T54" fmla="*/ 54 w 54"/>
                <a:gd name="T55" fmla="*/ 48 h 76"/>
                <a:gd name="T56" fmla="*/ 54 w 54"/>
                <a:gd name="T57" fmla="*/ 55 h 76"/>
                <a:gd name="T58" fmla="*/ 47 w 54"/>
                <a:gd name="T59" fmla="*/ 70 h 76"/>
                <a:gd name="T60" fmla="*/ 28 w 54"/>
                <a:gd name="T6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4" h="76">
                  <a:moveTo>
                    <a:pt x="28" y="76"/>
                  </a:moveTo>
                  <a:cubicBezTo>
                    <a:pt x="21" y="76"/>
                    <a:pt x="15" y="75"/>
                    <a:pt x="10" y="71"/>
                  </a:cubicBezTo>
                  <a:cubicBezTo>
                    <a:pt x="6" y="68"/>
                    <a:pt x="2" y="64"/>
                    <a:pt x="0" y="58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3" y="60"/>
                    <a:pt x="20" y="65"/>
                    <a:pt x="29" y="65"/>
                  </a:cubicBezTo>
                  <a:cubicBezTo>
                    <a:pt x="33" y="65"/>
                    <a:pt x="37" y="64"/>
                    <a:pt x="39" y="62"/>
                  </a:cubicBezTo>
                  <a:cubicBezTo>
                    <a:pt x="41" y="60"/>
                    <a:pt x="42" y="58"/>
                    <a:pt x="42" y="55"/>
                  </a:cubicBezTo>
                  <a:cubicBezTo>
                    <a:pt x="42" y="52"/>
                    <a:pt x="41" y="50"/>
                    <a:pt x="39" y="48"/>
                  </a:cubicBezTo>
                  <a:cubicBezTo>
                    <a:pt x="36" y="47"/>
                    <a:pt x="32" y="45"/>
                    <a:pt x="26" y="43"/>
                  </a:cubicBezTo>
                  <a:cubicBezTo>
                    <a:pt x="22" y="42"/>
                    <a:pt x="19" y="41"/>
                    <a:pt x="17" y="40"/>
                  </a:cubicBezTo>
                  <a:cubicBezTo>
                    <a:pt x="15" y="39"/>
                    <a:pt x="13" y="38"/>
                    <a:pt x="10" y="36"/>
                  </a:cubicBezTo>
                  <a:cubicBezTo>
                    <a:pt x="8" y="34"/>
                    <a:pt x="6" y="32"/>
                    <a:pt x="5" y="30"/>
                  </a:cubicBezTo>
                  <a:cubicBezTo>
                    <a:pt x="4" y="28"/>
                    <a:pt x="3" y="25"/>
                    <a:pt x="3" y="21"/>
                  </a:cubicBezTo>
                  <a:cubicBezTo>
                    <a:pt x="3" y="15"/>
                    <a:pt x="6" y="10"/>
                    <a:pt x="10" y="6"/>
                  </a:cubicBezTo>
                  <a:cubicBezTo>
                    <a:pt x="15" y="2"/>
                    <a:pt x="20" y="0"/>
                    <a:pt x="27" y="0"/>
                  </a:cubicBezTo>
                  <a:cubicBezTo>
                    <a:pt x="33" y="0"/>
                    <a:pt x="38" y="2"/>
                    <a:pt x="42" y="5"/>
                  </a:cubicBezTo>
                  <a:cubicBezTo>
                    <a:pt x="47" y="7"/>
                    <a:pt x="50" y="11"/>
                    <a:pt x="52" y="16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39" y="15"/>
                    <a:pt x="34" y="12"/>
                    <a:pt x="27" y="12"/>
                  </a:cubicBezTo>
                  <a:cubicBezTo>
                    <a:pt x="23" y="12"/>
                    <a:pt x="20" y="13"/>
                    <a:pt x="18" y="14"/>
                  </a:cubicBezTo>
                  <a:cubicBezTo>
                    <a:pt x="16" y="16"/>
                    <a:pt x="15" y="18"/>
                    <a:pt x="15" y="21"/>
                  </a:cubicBezTo>
                  <a:cubicBezTo>
                    <a:pt x="15" y="24"/>
                    <a:pt x="16" y="26"/>
                    <a:pt x="18" y="27"/>
                  </a:cubicBezTo>
                  <a:cubicBezTo>
                    <a:pt x="21" y="29"/>
                    <a:pt x="24" y="31"/>
                    <a:pt x="30" y="32"/>
                  </a:cubicBezTo>
                  <a:cubicBezTo>
                    <a:pt x="33" y="33"/>
                    <a:pt x="35" y="34"/>
                    <a:pt x="36" y="35"/>
                  </a:cubicBezTo>
                  <a:cubicBezTo>
                    <a:pt x="37" y="35"/>
                    <a:pt x="39" y="36"/>
                    <a:pt x="42" y="37"/>
                  </a:cubicBezTo>
                  <a:cubicBezTo>
                    <a:pt x="44" y="38"/>
                    <a:pt x="46" y="38"/>
                    <a:pt x="47" y="39"/>
                  </a:cubicBezTo>
                  <a:cubicBezTo>
                    <a:pt x="48" y="40"/>
                    <a:pt x="49" y="42"/>
                    <a:pt x="51" y="43"/>
                  </a:cubicBezTo>
                  <a:cubicBezTo>
                    <a:pt x="52" y="45"/>
                    <a:pt x="53" y="46"/>
                    <a:pt x="54" y="48"/>
                  </a:cubicBezTo>
                  <a:cubicBezTo>
                    <a:pt x="54" y="50"/>
                    <a:pt x="54" y="52"/>
                    <a:pt x="54" y="55"/>
                  </a:cubicBezTo>
                  <a:cubicBezTo>
                    <a:pt x="54" y="61"/>
                    <a:pt x="52" y="67"/>
                    <a:pt x="47" y="70"/>
                  </a:cubicBezTo>
                  <a:cubicBezTo>
                    <a:pt x="42" y="74"/>
                    <a:pt x="36" y="76"/>
                    <a:pt x="28" y="76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0" name="Rectangle 219">
              <a:extLst>
                <a:ext uri="{FF2B5EF4-FFF2-40B4-BE49-F238E27FC236}">
                  <a16:creationId xmlns:a16="http://schemas.microsoft.com/office/drawing/2014/main" id="{D022251D-5A6E-46EB-2D9B-6294DB59B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1463" y="5405438"/>
              <a:ext cx="9525" cy="5238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3" name="Freeform 220">
              <a:extLst>
                <a:ext uri="{FF2B5EF4-FFF2-40B4-BE49-F238E27FC236}">
                  <a16:creationId xmlns:a16="http://schemas.microsoft.com/office/drawing/2014/main" id="{D95B820F-4409-40D1-DFF1-0E7C7E2A1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0038" y="5405438"/>
              <a:ext cx="30163" cy="52388"/>
            </a:xfrm>
            <a:custGeom>
              <a:avLst/>
              <a:gdLst>
                <a:gd name="T0" fmla="*/ 6 w 19"/>
                <a:gd name="T1" fmla="*/ 27 h 33"/>
                <a:gd name="T2" fmla="*/ 19 w 19"/>
                <a:gd name="T3" fmla="*/ 27 h 33"/>
                <a:gd name="T4" fmla="*/ 19 w 19"/>
                <a:gd name="T5" fmla="*/ 33 h 33"/>
                <a:gd name="T6" fmla="*/ 0 w 19"/>
                <a:gd name="T7" fmla="*/ 33 h 33"/>
                <a:gd name="T8" fmla="*/ 0 w 19"/>
                <a:gd name="T9" fmla="*/ 0 h 33"/>
                <a:gd name="T10" fmla="*/ 6 w 19"/>
                <a:gd name="T11" fmla="*/ 0 h 33"/>
                <a:gd name="T12" fmla="*/ 6 w 19"/>
                <a:gd name="T13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33">
                  <a:moveTo>
                    <a:pt x="6" y="27"/>
                  </a:moveTo>
                  <a:lnTo>
                    <a:pt x="19" y="27"/>
                  </a:lnTo>
                  <a:lnTo>
                    <a:pt x="19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4" name="Freeform 221">
              <a:extLst>
                <a:ext uri="{FF2B5EF4-FFF2-40B4-BE49-F238E27FC236}">
                  <a16:creationId xmlns:a16="http://schemas.microsoft.com/office/drawing/2014/main" id="{2DBE51EB-2555-9538-99A1-3B56431D6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075" y="5405438"/>
              <a:ext cx="31750" cy="52388"/>
            </a:xfrm>
            <a:custGeom>
              <a:avLst/>
              <a:gdLst>
                <a:gd name="T0" fmla="*/ 5 w 20"/>
                <a:gd name="T1" fmla="*/ 27 h 33"/>
                <a:gd name="T2" fmla="*/ 20 w 20"/>
                <a:gd name="T3" fmla="*/ 27 h 33"/>
                <a:gd name="T4" fmla="*/ 20 w 20"/>
                <a:gd name="T5" fmla="*/ 33 h 33"/>
                <a:gd name="T6" fmla="*/ 0 w 20"/>
                <a:gd name="T7" fmla="*/ 33 h 33"/>
                <a:gd name="T8" fmla="*/ 0 w 20"/>
                <a:gd name="T9" fmla="*/ 0 h 33"/>
                <a:gd name="T10" fmla="*/ 20 w 20"/>
                <a:gd name="T11" fmla="*/ 0 h 33"/>
                <a:gd name="T12" fmla="*/ 20 w 20"/>
                <a:gd name="T13" fmla="*/ 5 h 33"/>
                <a:gd name="T14" fmla="*/ 5 w 20"/>
                <a:gd name="T15" fmla="*/ 5 h 33"/>
                <a:gd name="T16" fmla="*/ 5 w 20"/>
                <a:gd name="T17" fmla="*/ 13 h 33"/>
                <a:gd name="T18" fmla="*/ 19 w 20"/>
                <a:gd name="T19" fmla="*/ 13 h 33"/>
                <a:gd name="T20" fmla="*/ 19 w 20"/>
                <a:gd name="T21" fmla="*/ 19 h 33"/>
                <a:gd name="T22" fmla="*/ 5 w 20"/>
                <a:gd name="T23" fmla="*/ 19 h 33"/>
                <a:gd name="T24" fmla="*/ 5 w 20"/>
                <a:gd name="T25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3">
                  <a:moveTo>
                    <a:pt x="5" y="27"/>
                  </a:moveTo>
                  <a:lnTo>
                    <a:pt x="20" y="27"/>
                  </a:lnTo>
                  <a:lnTo>
                    <a:pt x="2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5"/>
                  </a:lnTo>
                  <a:lnTo>
                    <a:pt x="5" y="5"/>
                  </a:lnTo>
                  <a:lnTo>
                    <a:pt x="5" y="13"/>
                  </a:lnTo>
                  <a:lnTo>
                    <a:pt x="19" y="13"/>
                  </a:lnTo>
                  <a:lnTo>
                    <a:pt x="19" y="19"/>
                  </a:lnTo>
                  <a:lnTo>
                    <a:pt x="5" y="19"/>
                  </a:lnTo>
                  <a:lnTo>
                    <a:pt x="5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5" name="Rectangle 222">
              <a:extLst>
                <a:ext uri="{FF2B5EF4-FFF2-40B4-BE49-F238E27FC236}">
                  <a16:creationId xmlns:a16="http://schemas.microsoft.com/office/drawing/2014/main" id="{EA8CE363-093E-BE47-E203-3E6DC7CE4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288" y="5405438"/>
              <a:ext cx="9525" cy="5238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6" name="Freeform 223">
              <a:extLst>
                <a:ext uri="{FF2B5EF4-FFF2-40B4-BE49-F238E27FC236}">
                  <a16:creationId xmlns:a16="http://schemas.microsoft.com/office/drawing/2014/main" id="{39737392-64BA-17E4-9082-C2EB29A603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63863" y="5405438"/>
              <a:ext cx="39688" cy="52388"/>
            </a:xfrm>
            <a:custGeom>
              <a:avLst/>
              <a:gdLst>
                <a:gd name="T0" fmla="*/ 41 w 55"/>
                <a:gd name="T1" fmla="*/ 73 h 73"/>
                <a:gd name="T2" fmla="*/ 26 w 55"/>
                <a:gd name="T3" fmla="*/ 46 h 73"/>
                <a:gd name="T4" fmla="*/ 12 w 55"/>
                <a:gd name="T5" fmla="*/ 46 h 73"/>
                <a:gd name="T6" fmla="*/ 12 w 55"/>
                <a:gd name="T7" fmla="*/ 73 h 73"/>
                <a:gd name="T8" fmla="*/ 0 w 55"/>
                <a:gd name="T9" fmla="*/ 73 h 73"/>
                <a:gd name="T10" fmla="*/ 0 w 55"/>
                <a:gd name="T11" fmla="*/ 0 h 73"/>
                <a:gd name="T12" fmla="*/ 29 w 55"/>
                <a:gd name="T13" fmla="*/ 0 h 73"/>
                <a:gd name="T14" fmla="*/ 46 w 55"/>
                <a:gd name="T15" fmla="*/ 7 h 73"/>
                <a:gd name="T16" fmla="*/ 53 w 55"/>
                <a:gd name="T17" fmla="*/ 23 h 73"/>
                <a:gd name="T18" fmla="*/ 49 w 55"/>
                <a:gd name="T19" fmla="*/ 36 h 73"/>
                <a:gd name="T20" fmla="*/ 38 w 55"/>
                <a:gd name="T21" fmla="*/ 44 h 73"/>
                <a:gd name="T22" fmla="*/ 55 w 55"/>
                <a:gd name="T23" fmla="*/ 73 h 73"/>
                <a:gd name="T24" fmla="*/ 41 w 55"/>
                <a:gd name="T25" fmla="*/ 73 h 73"/>
                <a:gd name="T26" fmla="*/ 12 w 55"/>
                <a:gd name="T27" fmla="*/ 11 h 73"/>
                <a:gd name="T28" fmla="*/ 12 w 55"/>
                <a:gd name="T29" fmla="*/ 35 h 73"/>
                <a:gd name="T30" fmla="*/ 29 w 55"/>
                <a:gd name="T31" fmla="*/ 35 h 73"/>
                <a:gd name="T32" fmla="*/ 37 w 55"/>
                <a:gd name="T33" fmla="*/ 32 h 73"/>
                <a:gd name="T34" fmla="*/ 41 w 55"/>
                <a:gd name="T35" fmla="*/ 23 h 73"/>
                <a:gd name="T36" fmla="*/ 37 w 55"/>
                <a:gd name="T37" fmla="*/ 15 h 73"/>
                <a:gd name="T38" fmla="*/ 29 w 55"/>
                <a:gd name="T39" fmla="*/ 11 h 73"/>
                <a:gd name="T40" fmla="*/ 12 w 55"/>
                <a:gd name="T41" fmla="*/ 1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5" h="73">
                  <a:moveTo>
                    <a:pt x="41" y="73"/>
                  </a:moveTo>
                  <a:cubicBezTo>
                    <a:pt x="26" y="46"/>
                    <a:pt x="26" y="46"/>
                    <a:pt x="26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6" y="0"/>
                    <a:pt x="41" y="2"/>
                    <a:pt x="46" y="7"/>
                  </a:cubicBezTo>
                  <a:cubicBezTo>
                    <a:pt x="50" y="11"/>
                    <a:pt x="53" y="17"/>
                    <a:pt x="53" y="23"/>
                  </a:cubicBezTo>
                  <a:cubicBezTo>
                    <a:pt x="53" y="28"/>
                    <a:pt x="51" y="32"/>
                    <a:pt x="49" y="36"/>
                  </a:cubicBezTo>
                  <a:cubicBezTo>
                    <a:pt x="46" y="40"/>
                    <a:pt x="42" y="43"/>
                    <a:pt x="38" y="44"/>
                  </a:cubicBezTo>
                  <a:cubicBezTo>
                    <a:pt x="55" y="73"/>
                    <a:pt x="55" y="73"/>
                    <a:pt x="55" y="73"/>
                  </a:cubicBezTo>
                  <a:lnTo>
                    <a:pt x="41" y="73"/>
                  </a:lnTo>
                  <a:close/>
                  <a:moveTo>
                    <a:pt x="12" y="11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29" y="35"/>
                    <a:pt x="29" y="35"/>
                    <a:pt x="29" y="35"/>
                  </a:cubicBezTo>
                  <a:cubicBezTo>
                    <a:pt x="32" y="35"/>
                    <a:pt x="35" y="34"/>
                    <a:pt x="37" y="32"/>
                  </a:cubicBezTo>
                  <a:cubicBezTo>
                    <a:pt x="39" y="30"/>
                    <a:pt x="41" y="27"/>
                    <a:pt x="41" y="23"/>
                  </a:cubicBezTo>
                  <a:cubicBezTo>
                    <a:pt x="41" y="20"/>
                    <a:pt x="39" y="17"/>
                    <a:pt x="37" y="15"/>
                  </a:cubicBezTo>
                  <a:cubicBezTo>
                    <a:pt x="35" y="12"/>
                    <a:pt x="32" y="11"/>
                    <a:pt x="29" y="11"/>
                  </a:cubicBezTo>
                  <a:lnTo>
                    <a:pt x="12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7" name="Freeform 224">
              <a:extLst>
                <a:ext uri="{FF2B5EF4-FFF2-40B4-BE49-F238E27FC236}">
                  <a16:creationId xmlns:a16="http://schemas.microsoft.com/office/drawing/2014/main" id="{A4D1B049-323D-E6EF-97D8-8CBB62B245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16250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1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1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8" name="Freeform 225">
              <a:extLst>
                <a:ext uri="{FF2B5EF4-FFF2-40B4-BE49-F238E27FC236}">
                  <a16:creationId xmlns:a16="http://schemas.microsoft.com/office/drawing/2014/main" id="{12264F2F-87C1-E761-ACFA-C435B98FB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988" y="5180013"/>
              <a:ext cx="236538" cy="144463"/>
            </a:xfrm>
            <a:custGeom>
              <a:avLst/>
              <a:gdLst>
                <a:gd name="T0" fmla="*/ 90 w 149"/>
                <a:gd name="T1" fmla="*/ 0 h 91"/>
                <a:gd name="T2" fmla="*/ 0 w 149"/>
                <a:gd name="T3" fmla="*/ 0 h 91"/>
                <a:gd name="T4" fmla="*/ 0 w 149"/>
                <a:gd name="T5" fmla="*/ 91 h 91"/>
                <a:gd name="T6" fmla="*/ 149 w 149"/>
                <a:gd name="T7" fmla="*/ 91 h 91"/>
                <a:gd name="T8" fmla="*/ 90 w 149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91">
                  <a:moveTo>
                    <a:pt x="90" y="0"/>
                  </a:moveTo>
                  <a:lnTo>
                    <a:pt x="0" y="0"/>
                  </a:lnTo>
                  <a:lnTo>
                    <a:pt x="0" y="91"/>
                  </a:lnTo>
                  <a:lnTo>
                    <a:pt x="149" y="91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9" name="Freeform 226">
              <a:extLst>
                <a:ext uri="{FF2B5EF4-FFF2-40B4-BE49-F238E27FC236}">
                  <a16:creationId xmlns:a16="http://schemas.microsoft.com/office/drawing/2014/main" id="{C8B96800-C999-C3BA-BB48-C387AAA4C0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350" y="5106988"/>
              <a:ext cx="274638" cy="217488"/>
            </a:xfrm>
            <a:custGeom>
              <a:avLst/>
              <a:gdLst>
                <a:gd name="T0" fmla="*/ 159 w 387"/>
                <a:gd name="T1" fmla="*/ 305 h 305"/>
                <a:gd name="T2" fmla="*/ 234 w 387"/>
                <a:gd name="T3" fmla="*/ 305 h 305"/>
                <a:gd name="T4" fmla="*/ 387 w 387"/>
                <a:gd name="T5" fmla="*/ 153 h 305"/>
                <a:gd name="T6" fmla="*/ 234 w 387"/>
                <a:gd name="T7" fmla="*/ 0 h 305"/>
                <a:gd name="T8" fmla="*/ 0 w 387"/>
                <a:gd name="T9" fmla="*/ 0 h 305"/>
                <a:gd name="T10" fmla="*/ 0 w 387"/>
                <a:gd name="T11" fmla="*/ 305 h 305"/>
                <a:gd name="T12" fmla="*/ 159 w 387"/>
                <a:gd name="T13" fmla="*/ 30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7" h="305">
                  <a:moveTo>
                    <a:pt x="159" y="305"/>
                  </a:moveTo>
                  <a:cubicBezTo>
                    <a:pt x="234" y="305"/>
                    <a:pt x="234" y="305"/>
                    <a:pt x="234" y="305"/>
                  </a:cubicBezTo>
                  <a:cubicBezTo>
                    <a:pt x="318" y="305"/>
                    <a:pt x="387" y="237"/>
                    <a:pt x="387" y="153"/>
                  </a:cubicBezTo>
                  <a:cubicBezTo>
                    <a:pt x="387" y="68"/>
                    <a:pt x="318" y="0"/>
                    <a:pt x="2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05"/>
                    <a:pt x="0" y="305"/>
                    <a:pt x="0" y="305"/>
                  </a:cubicBezTo>
                  <a:lnTo>
                    <a:pt x="159" y="30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0" name="Freeform 227">
              <a:extLst>
                <a:ext uri="{FF2B5EF4-FFF2-40B4-BE49-F238E27FC236}">
                  <a16:creationId xmlns:a16="http://schemas.microsoft.com/office/drawing/2014/main" id="{D065292D-6277-FF64-37B8-3E8649D8EA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350" y="4960938"/>
              <a:ext cx="227013" cy="146050"/>
            </a:xfrm>
            <a:custGeom>
              <a:avLst/>
              <a:gdLst>
                <a:gd name="T0" fmla="*/ 0 w 319"/>
                <a:gd name="T1" fmla="*/ 205 h 205"/>
                <a:gd name="T2" fmla="*/ 217 w 319"/>
                <a:gd name="T3" fmla="*/ 205 h 205"/>
                <a:gd name="T4" fmla="*/ 319 w 319"/>
                <a:gd name="T5" fmla="*/ 103 h 205"/>
                <a:gd name="T6" fmla="*/ 217 w 319"/>
                <a:gd name="T7" fmla="*/ 0 h 205"/>
                <a:gd name="T8" fmla="*/ 0 w 319"/>
                <a:gd name="T9" fmla="*/ 0 h 205"/>
                <a:gd name="T10" fmla="*/ 0 w 319"/>
                <a:gd name="T11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05">
                  <a:moveTo>
                    <a:pt x="0" y="205"/>
                  </a:moveTo>
                  <a:cubicBezTo>
                    <a:pt x="217" y="205"/>
                    <a:pt x="217" y="205"/>
                    <a:pt x="217" y="205"/>
                  </a:cubicBezTo>
                  <a:cubicBezTo>
                    <a:pt x="273" y="205"/>
                    <a:pt x="319" y="159"/>
                    <a:pt x="319" y="103"/>
                  </a:cubicBezTo>
                  <a:cubicBezTo>
                    <a:pt x="319" y="46"/>
                    <a:pt x="273" y="0"/>
                    <a:pt x="21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1" name="Freeform 228">
              <a:extLst>
                <a:ext uri="{FF2B5EF4-FFF2-40B4-BE49-F238E27FC236}">
                  <a16:creationId xmlns:a16="http://schemas.microsoft.com/office/drawing/2014/main" id="{E9FA3C46-112F-6745-FAAA-D410FCE1F1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675" y="4960938"/>
              <a:ext cx="433388" cy="363538"/>
            </a:xfrm>
            <a:custGeom>
              <a:avLst/>
              <a:gdLst>
                <a:gd name="T0" fmla="*/ 137 w 273"/>
                <a:gd name="T1" fmla="*/ 0 h 229"/>
                <a:gd name="T2" fmla="*/ 0 w 273"/>
                <a:gd name="T3" fmla="*/ 229 h 229"/>
                <a:gd name="T4" fmla="*/ 273 w 273"/>
                <a:gd name="T5" fmla="*/ 229 h 229"/>
                <a:gd name="T6" fmla="*/ 137 w 273"/>
                <a:gd name="T7" fmla="*/ 0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3" h="229">
                  <a:moveTo>
                    <a:pt x="137" y="0"/>
                  </a:moveTo>
                  <a:lnTo>
                    <a:pt x="0" y="229"/>
                  </a:lnTo>
                  <a:lnTo>
                    <a:pt x="273" y="22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2" name="Rectangle 229">
              <a:extLst>
                <a:ext uri="{FF2B5EF4-FFF2-40B4-BE49-F238E27FC236}">
                  <a16:creationId xmlns:a16="http://schemas.microsoft.com/office/drawing/2014/main" id="{454AE48C-DFC8-5BC1-2FC8-47EDD2EEE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2425" y="4960938"/>
              <a:ext cx="125413" cy="241300"/>
            </a:xfrm>
            <a:prstGeom prst="rect">
              <a:avLst/>
            </a:pr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3" name="Rectangle 230">
              <a:extLst>
                <a:ext uri="{FF2B5EF4-FFF2-40B4-BE49-F238E27FC236}">
                  <a16:creationId xmlns:a16="http://schemas.microsoft.com/office/drawing/2014/main" id="{C467EF11-6A14-024E-A009-90B89448A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7838" y="5202238"/>
              <a:ext cx="125413" cy="122238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4" name="Rectangle 231">
              <a:extLst>
                <a:ext uri="{FF2B5EF4-FFF2-40B4-BE49-F238E27FC236}">
                  <a16:creationId xmlns:a16="http://schemas.microsoft.com/office/drawing/2014/main" id="{5C35DC9F-0A91-80F1-7A87-EFA8912C4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2425" y="5202238"/>
              <a:ext cx="125413" cy="122238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5" name="Rectangle 232">
              <a:extLst>
                <a:ext uri="{FF2B5EF4-FFF2-40B4-BE49-F238E27FC236}">
                  <a16:creationId xmlns:a16="http://schemas.microsoft.com/office/drawing/2014/main" id="{8183EFAC-1D1D-3057-E559-485ED4083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563" y="5122863"/>
              <a:ext cx="119063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6" name="Freeform 233">
              <a:extLst>
                <a:ext uri="{FF2B5EF4-FFF2-40B4-BE49-F238E27FC236}">
                  <a16:creationId xmlns:a16="http://schemas.microsoft.com/office/drawing/2014/main" id="{C1D5FCE4-1287-E611-CB24-A3ABE0F1A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675" y="5268913"/>
              <a:ext cx="69850" cy="55563"/>
            </a:xfrm>
            <a:custGeom>
              <a:avLst/>
              <a:gdLst>
                <a:gd name="T0" fmla="*/ 0 w 44"/>
                <a:gd name="T1" fmla="*/ 35 h 35"/>
                <a:gd name="T2" fmla="*/ 44 w 44"/>
                <a:gd name="T3" fmla="*/ 35 h 35"/>
                <a:gd name="T4" fmla="*/ 21 w 44"/>
                <a:gd name="T5" fmla="*/ 0 h 35"/>
                <a:gd name="T6" fmla="*/ 0 w 44"/>
                <a:gd name="T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5">
                  <a:moveTo>
                    <a:pt x="0" y="35"/>
                  </a:moveTo>
                  <a:lnTo>
                    <a:pt x="44" y="35"/>
                  </a:lnTo>
                  <a:lnTo>
                    <a:pt x="21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7" name="Freeform 234">
              <a:extLst>
                <a:ext uri="{FF2B5EF4-FFF2-40B4-BE49-F238E27FC236}">
                  <a16:creationId xmlns:a16="http://schemas.microsoft.com/office/drawing/2014/main" id="{5B55418C-2943-1237-BF26-AA1FB47DC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563" y="5218113"/>
              <a:ext cx="63500" cy="106363"/>
            </a:xfrm>
            <a:custGeom>
              <a:avLst/>
              <a:gdLst>
                <a:gd name="T0" fmla="*/ 0 w 40"/>
                <a:gd name="T1" fmla="*/ 0 h 67"/>
                <a:gd name="T2" fmla="*/ 0 w 40"/>
                <a:gd name="T3" fmla="*/ 67 h 67"/>
                <a:gd name="T4" fmla="*/ 40 w 40"/>
                <a:gd name="T5" fmla="*/ 67 h 67"/>
                <a:gd name="T6" fmla="*/ 0 w 40"/>
                <a:gd name="T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67">
                  <a:moveTo>
                    <a:pt x="0" y="0"/>
                  </a:moveTo>
                  <a:lnTo>
                    <a:pt x="0" y="67"/>
                  </a:lnTo>
                  <a:lnTo>
                    <a:pt x="4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8" name="Rectangle 235">
              <a:extLst>
                <a:ext uri="{FF2B5EF4-FFF2-40B4-BE49-F238E27FC236}">
                  <a16:creationId xmlns:a16="http://schemas.microsoft.com/office/drawing/2014/main" id="{0BE73600-B2EF-E4D7-1BBE-D4386EF5A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788" y="4960938"/>
              <a:ext cx="127000" cy="363538"/>
            </a:xfrm>
            <a:prstGeom prst="rect">
              <a:avLst/>
            </a:pr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9" name="Rectangle 236">
              <a:extLst>
                <a:ext uri="{FF2B5EF4-FFF2-40B4-BE49-F238E27FC236}">
                  <a16:creationId xmlns:a16="http://schemas.microsoft.com/office/drawing/2014/main" id="{25302C6C-3469-50D2-F7DC-C8459C6EF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4960938"/>
              <a:ext cx="125413" cy="146050"/>
            </a:xfrm>
            <a:prstGeom prst="rect">
              <a:avLst/>
            </a:pr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0" name="Freeform 237">
              <a:extLst>
                <a:ext uri="{FF2B5EF4-FFF2-40B4-BE49-F238E27FC236}">
                  <a16:creationId xmlns:a16="http://schemas.microsoft.com/office/drawing/2014/main" id="{13BDE54A-35A0-142D-F579-2E072AE49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988" y="4960938"/>
              <a:ext cx="252413" cy="219075"/>
            </a:xfrm>
            <a:custGeom>
              <a:avLst/>
              <a:gdLst>
                <a:gd name="T0" fmla="*/ 146 w 354"/>
                <a:gd name="T1" fmla="*/ 308 h 308"/>
                <a:gd name="T2" fmla="*/ 200 w 354"/>
                <a:gd name="T3" fmla="*/ 308 h 308"/>
                <a:gd name="T4" fmla="*/ 354 w 354"/>
                <a:gd name="T5" fmla="*/ 154 h 308"/>
                <a:gd name="T6" fmla="*/ 200 w 354"/>
                <a:gd name="T7" fmla="*/ 0 h 308"/>
                <a:gd name="T8" fmla="*/ 0 w 354"/>
                <a:gd name="T9" fmla="*/ 0 h 308"/>
                <a:gd name="T10" fmla="*/ 0 w 354"/>
                <a:gd name="T11" fmla="*/ 308 h 308"/>
                <a:gd name="T12" fmla="*/ 146 w 354"/>
                <a:gd name="T13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4" h="308">
                  <a:moveTo>
                    <a:pt x="146" y="308"/>
                  </a:moveTo>
                  <a:cubicBezTo>
                    <a:pt x="200" y="308"/>
                    <a:pt x="200" y="308"/>
                    <a:pt x="200" y="308"/>
                  </a:cubicBezTo>
                  <a:cubicBezTo>
                    <a:pt x="285" y="308"/>
                    <a:pt x="354" y="239"/>
                    <a:pt x="354" y="154"/>
                  </a:cubicBezTo>
                  <a:cubicBezTo>
                    <a:pt x="354" y="69"/>
                    <a:pt x="285" y="0"/>
                    <a:pt x="2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08"/>
                    <a:pt x="0" y="308"/>
                    <a:pt x="0" y="308"/>
                  </a:cubicBezTo>
                  <a:lnTo>
                    <a:pt x="146" y="308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1" name="Rectangle 238">
              <a:extLst>
                <a:ext uri="{FF2B5EF4-FFF2-40B4-BE49-F238E27FC236}">
                  <a16:creationId xmlns:a16="http://schemas.microsoft.com/office/drawing/2014/main" id="{F922A014-6B3D-F715-A7BA-28C21C6ED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7625" y="4960938"/>
              <a:ext cx="136525" cy="131763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2" name="Freeform 239">
              <a:extLst>
                <a:ext uri="{FF2B5EF4-FFF2-40B4-BE49-F238E27FC236}">
                  <a16:creationId xmlns:a16="http://schemas.microsoft.com/office/drawing/2014/main" id="{DB939C54-6AE9-E403-77D4-FE3F957F9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625" y="5092701"/>
              <a:ext cx="157163" cy="231775"/>
            </a:xfrm>
            <a:custGeom>
              <a:avLst/>
              <a:gdLst>
                <a:gd name="T0" fmla="*/ 58 w 220"/>
                <a:gd name="T1" fmla="*/ 0 h 324"/>
                <a:gd name="T2" fmla="*/ 0 w 220"/>
                <a:gd name="T3" fmla="*/ 0 h 324"/>
                <a:gd name="T4" fmla="*/ 0 w 220"/>
                <a:gd name="T5" fmla="*/ 324 h 324"/>
                <a:gd name="T6" fmla="*/ 58 w 220"/>
                <a:gd name="T7" fmla="*/ 324 h 324"/>
                <a:gd name="T8" fmla="*/ 220 w 220"/>
                <a:gd name="T9" fmla="*/ 162 h 324"/>
                <a:gd name="T10" fmla="*/ 58 w 220"/>
                <a:gd name="T11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" h="324"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24"/>
                    <a:pt x="0" y="324"/>
                    <a:pt x="0" y="324"/>
                  </a:cubicBezTo>
                  <a:cubicBezTo>
                    <a:pt x="58" y="324"/>
                    <a:pt x="58" y="324"/>
                    <a:pt x="58" y="324"/>
                  </a:cubicBezTo>
                  <a:cubicBezTo>
                    <a:pt x="148" y="324"/>
                    <a:pt x="220" y="252"/>
                    <a:pt x="220" y="162"/>
                  </a:cubicBezTo>
                  <a:cubicBezTo>
                    <a:pt x="220" y="72"/>
                    <a:pt x="148" y="0"/>
                    <a:pt x="58" y="0"/>
                  </a:cubicBezTo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3" name="Freeform 240">
              <a:extLst>
                <a:ext uri="{FF2B5EF4-FFF2-40B4-BE49-F238E27FC236}">
                  <a16:creationId xmlns:a16="http://schemas.microsoft.com/office/drawing/2014/main" id="{14194427-C1AF-4B07-D2E0-DAEE0503E3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563" y="4960938"/>
              <a:ext cx="119063" cy="161925"/>
            </a:xfrm>
            <a:custGeom>
              <a:avLst/>
              <a:gdLst>
                <a:gd name="T0" fmla="*/ 114 w 167"/>
                <a:gd name="T1" fmla="*/ 0 h 227"/>
                <a:gd name="T2" fmla="*/ 0 w 167"/>
                <a:gd name="T3" fmla="*/ 114 h 227"/>
                <a:gd name="T4" fmla="*/ 114 w 167"/>
                <a:gd name="T5" fmla="*/ 227 h 227"/>
                <a:gd name="T6" fmla="*/ 167 w 167"/>
                <a:gd name="T7" fmla="*/ 227 h 227"/>
                <a:gd name="T8" fmla="*/ 167 w 167"/>
                <a:gd name="T9" fmla="*/ 0 h 227"/>
                <a:gd name="T10" fmla="*/ 114 w 167"/>
                <a:gd name="T11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7" h="227"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76"/>
                    <a:pt x="51" y="227"/>
                    <a:pt x="114" y="227"/>
                  </a:cubicBezTo>
                  <a:cubicBezTo>
                    <a:pt x="167" y="227"/>
                    <a:pt x="167" y="227"/>
                    <a:pt x="167" y="227"/>
                  </a:cubicBezTo>
                  <a:cubicBezTo>
                    <a:pt x="167" y="0"/>
                    <a:pt x="167" y="0"/>
                    <a:pt x="167" y="0"/>
                  </a:cubicBezTo>
                  <a:lnTo>
                    <a:pt x="114" y="0"/>
                  </a:lnTo>
                  <a:close/>
                </a:path>
              </a:pathLst>
            </a:cu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4" name="Rectangle 241">
              <a:extLst>
                <a:ext uri="{FF2B5EF4-FFF2-40B4-BE49-F238E27FC236}">
                  <a16:creationId xmlns:a16="http://schemas.microsoft.com/office/drawing/2014/main" id="{1047BD8A-A2C4-4D8C-69AA-537B2C806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5106988"/>
              <a:ext cx="125413" cy="217488"/>
            </a:xfrm>
            <a:prstGeom prst="rect">
              <a:avLst/>
            </a:pr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5" name="Freeform 242">
              <a:extLst>
                <a:ext uri="{FF2B5EF4-FFF2-40B4-BE49-F238E27FC236}">
                  <a16:creationId xmlns:a16="http://schemas.microsoft.com/office/drawing/2014/main" id="{C029332B-1B2F-CAFF-95D6-DCBA9B121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988" y="4960938"/>
              <a:ext cx="142875" cy="219075"/>
            </a:xfrm>
            <a:custGeom>
              <a:avLst/>
              <a:gdLst>
                <a:gd name="T0" fmla="*/ 90 w 90"/>
                <a:gd name="T1" fmla="*/ 138 h 138"/>
                <a:gd name="T2" fmla="*/ 0 w 90"/>
                <a:gd name="T3" fmla="*/ 0 h 138"/>
                <a:gd name="T4" fmla="*/ 0 w 90"/>
                <a:gd name="T5" fmla="*/ 138 h 138"/>
                <a:gd name="T6" fmla="*/ 90 w 90"/>
                <a:gd name="T7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138">
                  <a:moveTo>
                    <a:pt x="90" y="138"/>
                  </a:moveTo>
                  <a:lnTo>
                    <a:pt x="0" y="0"/>
                  </a:lnTo>
                  <a:lnTo>
                    <a:pt x="0" y="138"/>
                  </a:lnTo>
                  <a:lnTo>
                    <a:pt x="90" y="138"/>
                  </a:lnTo>
                  <a:close/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6" name="Freeform 243">
              <a:extLst>
                <a:ext uri="{FF2B5EF4-FFF2-40B4-BE49-F238E27FC236}">
                  <a16:creationId xmlns:a16="http://schemas.microsoft.com/office/drawing/2014/main" id="{6B7BD2C3-4BB2-0D97-A7FA-BB8D5D9EE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813" y="5191126"/>
              <a:ext cx="265113" cy="133350"/>
            </a:xfrm>
            <a:custGeom>
              <a:avLst/>
              <a:gdLst>
                <a:gd name="T0" fmla="*/ 371 w 371"/>
                <a:gd name="T1" fmla="*/ 186 h 186"/>
                <a:gd name="T2" fmla="*/ 186 w 371"/>
                <a:gd name="T3" fmla="*/ 0 h 186"/>
                <a:gd name="T4" fmla="*/ 0 w 371"/>
                <a:gd name="T5" fmla="*/ 186 h 186"/>
                <a:gd name="T6" fmla="*/ 371 w 371"/>
                <a:gd name="T7" fmla="*/ 186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1" h="186">
                  <a:moveTo>
                    <a:pt x="371" y="186"/>
                  </a:moveTo>
                  <a:cubicBezTo>
                    <a:pt x="371" y="83"/>
                    <a:pt x="288" y="0"/>
                    <a:pt x="186" y="0"/>
                  </a:cubicBezTo>
                  <a:cubicBezTo>
                    <a:pt x="83" y="0"/>
                    <a:pt x="0" y="83"/>
                    <a:pt x="0" y="186"/>
                  </a:cubicBezTo>
                  <a:lnTo>
                    <a:pt x="371" y="186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7" name="Freeform 244">
              <a:extLst>
                <a:ext uri="{FF2B5EF4-FFF2-40B4-BE49-F238E27FC236}">
                  <a16:creationId xmlns:a16="http://schemas.microsoft.com/office/drawing/2014/main" id="{5D095994-CE69-C851-D174-43B7E8C64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613" y="4813301"/>
              <a:ext cx="69850" cy="71438"/>
            </a:xfrm>
            <a:custGeom>
              <a:avLst/>
              <a:gdLst>
                <a:gd name="T0" fmla="*/ 98 w 98"/>
                <a:gd name="T1" fmla="*/ 44 h 101"/>
                <a:gd name="T2" fmla="*/ 98 w 98"/>
                <a:gd name="T3" fmla="*/ 51 h 101"/>
                <a:gd name="T4" fmla="*/ 51 w 98"/>
                <a:gd name="T5" fmla="*/ 101 h 101"/>
                <a:gd name="T6" fmla="*/ 0 w 98"/>
                <a:gd name="T7" fmla="*/ 51 h 101"/>
                <a:gd name="T8" fmla="*/ 51 w 98"/>
                <a:gd name="T9" fmla="*/ 0 h 101"/>
                <a:gd name="T10" fmla="*/ 94 w 98"/>
                <a:gd name="T11" fmla="*/ 24 h 101"/>
                <a:gd name="T12" fmla="*/ 72 w 98"/>
                <a:gd name="T13" fmla="*/ 37 h 101"/>
                <a:gd name="T14" fmla="*/ 51 w 98"/>
                <a:gd name="T15" fmla="*/ 25 h 101"/>
                <a:gd name="T16" fmla="*/ 26 w 98"/>
                <a:gd name="T17" fmla="*/ 51 h 101"/>
                <a:gd name="T18" fmla="*/ 51 w 98"/>
                <a:gd name="T19" fmla="*/ 76 h 101"/>
                <a:gd name="T20" fmla="*/ 70 w 98"/>
                <a:gd name="T21" fmla="*/ 65 h 101"/>
                <a:gd name="T22" fmla="*/ 44 w 98"/>
                <a:gd name="T23" fmla="*/ 65 h 101"/>
                <a:gd name="T24" fmla="*/ 44 w 98"/>
                <a:gd name="T25" fmla="*/ 44 h 101"/>
                <a:gd name="T26" fmla="*/ 98 w 98"/>
                <a:gd name="T27" fmla="*/ 4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01">
                  <a:moveTo>
                    <a:pt x="98" y="44"/>
                  </a:moveTo>
                  <a:cubicBezTo>
                    <a:pt x="98" y="51"/>
                    <a:pt x="98" y="51"/>
                    <a:pt x="98" y="51"/>
                  </a:cubicBezTo>
                  <a:cubicBezTo>
                    <a:pt x="98" y="82"/>
                    <a:pt x="78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cubicBezTo>
                    <a:pt x="0" y="22"/>
                    <a:pt x="23" y="0"/>
                    <a:pt x="51" y="0"/>
                  </a:cubicBezTo>
                  <a:cubicBezTo>
                    <a:pt x="69" y="0"/>
                    <a:pt x="85" y="9"/>
                    <a:pt x="94" y="24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67" y="30"/>
                    <a:pt x="60" y="25"/>
                    <a:pt x="51" y="25"/>
                  </a:cubicBezTo>
                  <a:cubicBezTo>
                    <a:pt x="36" y="25"/>
                    <a:pt x="26" y="36"/>
                    <a:pt x="26" y="51"/>
                  </a:cubicBezTo>
                  <a:cubicBezTo>
                    <a:pt x="26" y="65"/>
                    <a:pt x="36" y="76"/>
                    <a:pt x="51" y="76"/>
                  </a:cubicBezTo>
                  <a:cubicBezTo>
                    <a:pt x="61" y="76"/>
                    <a:pt x="68" y="71"/>
                    <a:pt x="70" y="65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4" y="44"/>
                    <a:pt x="44" y="44"/>
                    <a:pt x="44" y="44"/>
                  </a:cubicBezTo>
                  <a:lnTo>
                    <a:pt x="98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8" name="Freeform 245">
              <a:extLst>
                <a:ext uri="{FF2B5EF4-FFF2-40B4-BE49-F238E27FC236}">
                  <a16:creationId xmlns:a16="http://schemas.microsoft.com/office/drawing/2014/main" id="{8AB04E81-A8EC-BFC2-4826-4C07A511ED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73275" y="4813301"/>
              <a:ext cx="71438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3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3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4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4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9" name="Freeform 246">
              <a:extLst>
                <a:ext uri="{FF2B5EF4-FFF2-40B4-BE49-F238E27FC236}">
                  <a16:creationId xmlns:a16="http://schemas.microsoft.com/office/drawing/2014/main" id="{9F557DF0-649B-0A4C-67F1-2F1023DE6F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0588" y="4814888"/>
              <a:ext cx="71438" cy="68263"/>
            </a:xfrm>
            <a:custGeom>
              <a:avLst/>
              <a:gdLst>
                <a:gd name="T0" fmla="*/ 45 w 45"/>
                <a:gd name="T1" fmla="*/ 0 h 43"/>
                <a:gd name="T2" fmla="*/ 28 w 45"/>
                <a:gd name="T3" fmla="*/ 43 h 43"/>
                <a:gd name="T4" fmla="*/ 17 w 45"/>
                <a:gd name="T5" fmla="*/ 43 h 43"/>
                <a:gd name="T6" fmla="*/ 0 w 45"/>
                <a:gd name="T7" fmla="*/ 0 h 43"/>
                <a:gd name="T8" fmla="*/ 13 w 45"/>
                <a:gd name="T9" fmla="*/ 0 h 43"/>
                <a:gd name="T10" fmla="*/ 23 w 45"/>
                <a:gd name="T11" fmla="*/ 27 h 43"/>
                <a:gd name="T12" fmla="*/ 33 w 45"/>
                <a:gd name="T13" fmla="*/ 0 h 43"/>
                <a:gd name="T14" fmla="*/ 45 w 45"/>
                <a:gd name="T15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43">
                  <a:moveTo>
                    <a:pt x="45" y="0"/>
                  </a:moveTo>
                  <a:lnTo>
                    <a:pt x="28" y="43"/>
                  </a:lnTo>
                  <a:lnTo>
                    <a:pt x="17" y="43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3" y="27"/>
                  </a:lnTo>
                  <a:lnTo>
                    <a:pt x="33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0" name="Freeform 247">
              <a:extLst>
                <a:ext uri="{FF2B5EF4-FFF2-40B4-BE49-F238E27FC236}">
                  <a16:creationId xmlns:a16="http://schemas.microsoft.com/office/drawing/2014/main" id="{9B386616-BB86-AA6F-3F65-C556A6D73A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50" y="4814888"/>
              <a:ext cx="49213" cy="68263"/>
            </a:xfrm>
            <a:custGeom>
              <a:avLst/>
              <a:gdLst>
                <a:gd name="T0" fmla="*/ 12 w 31"/>
                <a:gd name="T1" fmla="*/ 10 h 43"/>
                <a:gd name="T2" fmla="*/ 12 w 31"/>
                <a:gd name="T3" fmla="*/ 17 h 43"/>
                <a:gd name="T4" fmla="*/ 25 w 31"/>
                <a:gd name="T5" fmla="*/ 17 h 43"/>
                <a:gd name="T6" fmla="*/ 25 w 31"/>
                <a:gd name="T7" fmla="*/ 26 h 43"/>
                <a:gd name="T8" fmla="*/ 12 w 31"/>
                <a:gd name="T9" fmla="*/ 26 h 43"/>
                <a:gd name="T10" fmla="*/ 12 w 31"/>
                <a:gd name="T11" fmla="*/ 32 h 43"/>
                <a:gd name="T12" fmla="*/ 31 w 31"/>
                <a:gd name="T13" fmla="*/ 32 h 43"/>
                <a:gd name="T14" fmla="*/ 31 w 31"/>
                <a:gd name="T15" fmla="*/ 43 h 43"/>
                <a:gd name="T16" fmla="*/ 0 w 31"/>
                <a:gd name="T17" fmla="*/ 43 h 43"/>
                <a:gd name="T18" fmla="*/ 0 w 31"/>
                <a:gd name="T19" fmla="*/ 0 h 43"/>
                <a:gd name="T20" fmla="*/ 31 w 31"/>
                <a:gd name="T21" fmla="*/ 0 h 43"/>
                <a:gd name="T22" fmla="*/ 31 w 31"/>
                <a:gd name="T23" fmla="*/ 10 h 43"/>
                <a:gd name="T24" fmla="*/ 12 w 31"/>
                <a:gd name="T25" fmla="*/ 1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43">
                  <a:moveTo>
                    <a:pt x="12" y="10"/>
                  </a:moveTo>
                  <a:lnTo>
                    <a:pt x="12" y="17"/>
                  </a:lnTo>
                  <a:lnTo>
                    <a:pt x="25" y="17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12" y="32"/>
                  </a:lnTo>
                  <a:lnTo>
                    <a:pt x="31" y="32"/>
                  </a:lnTo>
                  <a:lnTo>
                    <a:pt x="31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1" name="Freeform 248">
              <a:extLst>
                <a:ext uri="{FF2B5EF4-FFF2-40B4-BE49-F238E27FC236}">
                  <a16:creationId xmlns:a16="http://schemas.microsoft.com/office/drawing/2014/main" id="{7C6A499C-EF32-945C-7D14-DC2CAFD311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30450" y="4814888"/>
              <a:ext cx="60325" cy="68263"/>
            </a:xfrm>
            <a:custGeom>
              <a:avLst/>
              <a:gdLst>
                <a:gd name="T0" fmla="*/ 37 w 85"/>
                <a:gd name="T1" fmla="*/ 64 h 97"/>
                <a:gd name="T2" fmla="*/ 26 w 85"/>
                <a:gd name="T3" fmla="*/ 64 h 97"/>
                <a:gd name="T4" fmla="*/ 26 w 85"/>
                <a:gd name="T5" fmla="*/ 97 h 97"/>
                <a:gd name="T6" fmla="*/ 0 w 85"/>
                <a:gd name="T7" fmla="*/ 97 h 97"/>
                <a:gd name="T8" fmla="*/ 0 w 85"/>
                <a:gd name="T9" fmla="*/ 0 h 97"/>
                <a:gd name="T10" fmla="*/ 47 w 85"/>
                <a:gd name="T11" fmla="*/ 0 h 97"/>
                <a:gd name="T12" fmla="*/ 80 w 85"/>
                <a:gd name="T13" fmla="*/ 32 h 97"/>
                <a:gd name="T14" fmla="*/ 64 w 85"/>
                <a:gd name="T15" fmla="*/ 60 h 97"/>
                <a:gd name="T16" fmla="*/ 85 w 85"/>
                <a:gd name="T17" fmla="*/ 97 h 97"/>
                <a:gd name="T18" fmla="*/ 56 w 85"/>
                <a:gd name="T19" fmla="*/ 97 h 97"/>
                <a:gd name="T20" fmla="*/ 37 w 85"/>
                <a:gd name="T21" fmla="*/ 64 h 97"/>
                <a:gd name="T22" fmla="*/ 26 w 85"/>
                <a:gd name="T23" fmla="*/ 42 h 97"/>
                <a:gd name="T24" fmla="*/ 44 w 85"/>
                <a:gd name="T25" fmla="*/ 42 h 97"/>
                <a:gd name="T26" fmla="*/ 54 w 85"/>
                <a:gd name="T27" fmla="*/ 33 h 97"/>
                <a:gd name="T28" fmla="*/ 44 w 85"/>
                <a:gd name="T29" fmla="*/ 23 h 97"/>
                <a:gd name="T30" fmla="*/ 26 w 85"/>
                <a:gd name="T31" fmla="*/ 23 h 97"/>
                <a:gd name="T32" fmla="*/ 26 w 85"/>
                <a:gd name="T33" fmla="*/ 4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5" h="97">
                  <a:moveTo>
                    <a:pt x="37" y="64"/>
                  </a:moveTo>
                  <a:cubicBezTo>
                    <a:pt x="26" y="64"/>
                    <a:pt x="26" y="64"/>
                    <a:pt x="26" y="64"/>
                  </a:cubicBezTo>
                  <a:cubicBezTo>
                    <a:pt x="26" y="97"/>
                    <a:pt x="26" y="97"/>
                    <a:pt x="26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6" y="0"/>
                    <a:pt x="80" y="14"/>
                    <a:pt x="80" y="32"/>
                  </a:cubicBezTo>
                  <a:cubicBezTo>
                    <a:pt x="80" y="44"/>
                    <a:pt x="74" y="54"/>
                    <a:pt x="64" y="60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56" y="97"/>
                    <a:pt x="56" y="97"/>
                    <a:pt x="56" y="97"/>
                  </a:cubicBezTo>
                  <a:lnTo>
                    <a:pt x="37" y="64"/>
                  </a:lnTo>
                  <a:close/>
                  <a:moveTo>
                    <a:pt x="26" y="42"/>
                  </a:moveTo>
                  <a:cubicBezTo>
                    <a:pt x="44" y="42"/>
                    <a:pt x="44" y="42"/>
                    <a:pt x="44" y="42"/>
                  </a:cubicBezTo>
                  <a:cubicBezTo>
                    <a:pt x="50" y="42"/>
                    <a:pt x="54" y="37"/>
                    <a:pt x="54" y="33"/>
                  </a:cubicBezTo>
                  <a:cubicBezTo>
                    <a:pt x="54" y="28"/>
                    <a:pt x="50" y="23"/>
                    <a:pt x="44" y="23"/>
                  </a:cubicBezTo>
                  <a:cubicBezTo>
                    <a:pt x="26" y="23"/>
                    <a:pt x="26" y="23"/>
                    <a:pt x="26" y="23"/>
                  </a:cubicBezTo>
                  <a:lnTo>
                    <a:pt x="26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2" name="Freeform 249">
              <a:extLst>
                <a:ext uri="{FF2B5EF4-FFF2-40B4-BE49-F238E27FC236}">
                  <a16:creationId xmlns:a16="http://schemas.microsoft.com/office/drawing/2014/main" id="{4907864B-98A7-8F5B-B6B5-586B3F375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000" y="4814888"/>
              <a:ext cx="61913" cy="68263"/>
            </a:xfrm>
            <a:custGeom>
              <a:avLst/>
              <a:gdLst>
                <a:gd name="T0" fmla="*/ 39 w 39"/>
                <a:gd name="T1" fmla="*/ 0 h 43"/>
                <a:gd name="T2" fmla="*/ 39 w 39"/>
                <a:gd name="T3" fmla="*/ 43 h 43"/>
                <a:gd name="T4" fmla="*/ 29 w 39"/>
                <a:gd name="T5" fmla="*/ 43 h 43"/>
                <a:gd name="T6" fmla="*/ 12 w 39"/>
                <a:gd name="T7" fmla="*/ 20 h 43"/>
                <a:gd name="T8" fmla="*/ 12 w 39"/>
                <a:gd name="T9" fmla="*/ 43 h 43"/>
                <a:gd name="T10" fmla="*/ 0 w 39"/>
                <a:gd name="T11" fmla="*/ 43 h 43"/>
                <a:gd name="T12" fmla="*/ 0 w 39"/>
                <a:gd name="T13" fmla="*/ 0 h 43"/>
                <a:gd name="T14" fmla="*/ 10 w 39"/>
                <a:gd name="T15" fmla="*/ 0 h 43"/>
                <a:gd name="T16" fmla="*/ 28 w 39"/>
                <a:gd name="T17" fmla="*/ 22 h 43"/>
                <a:gd name="T18" fmla="*/ 28 w 39"/>
                <a:gd name="T19" fmla="*/ 0 h 43"/>
                <a:gd name="T20" fmla="*/ 39 w 39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43">
                  <a:moveTo>
                    <a:pt x="39" y="0"/>
                  </a:moveTo>
                  <a:lnTo>
                    <a:pt x="39" y="43"/>
                  </a:lnTo>
                  <a:lnTo>
                    <a:pt x="29" y="43"/>
                  </a:lnTo>
                  <a:lnTo>
                    <a:pt x="12" y="20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8" y="22"/>
                  </a:lnTo>
                  <a:lnTo>
                    <a:pt x="2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3" name="Freeform 250">
              <a:extLst>
                <a:ext uri="{FF2B5EF4-FFF2-40B4-BE49-F238E27FC236}">
                  <a16:creationId xmlns:a16="http://schemas.microsoft.com/office/drawing/2014/main" id="{CC10663C-FCCC-422F-8FC3-8DF607A9A9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8725" y="4813301"/>
              <a:ext cx="73025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2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3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3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4" name="Freeform 251">
              <a:extLst>
                <a:ext uri="{FF2B5EF4-FFF2-40B4-BE49-F238E27FC236}">
                  <a16:creationId xmlns:a16="http://schemas.microsoft.com/office/drawing/2014/main" id="{BEC4A937-16EE-C22E-A060-7A4A14825B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0650" y="4814888"/>
              <a:ext cx="63500" cy="68263"/>
            </a:xfrm>
            <a:custGeom>
              <a:avLst/>
              <a:gdLst>
                <a:gd name="T0" fmla="*/ 91 w 91"/>
                <a:gd name="T1" fmla="*/ 49 h 97"/>
                <a:gd name="T2" fmla="*/ 40 w 91"/>
                <a:gd name="T3" fmla="*/ 97 h 97"/>
                <a:gd name="T4" fmla="*/ 0 w 91"/>
                <a:gd name="T5" fmla="*/ 97 h 97"/>
                <a:gd name="T6" fmla="*/ 0 w 91"/>
                <a:gd name="T7" fmla="*/ 0 h 97"/>
                <a:gd name="T8" fmla="*/ 40 w 91"/>
                <a:gd name="T9" fmla="*/ 0 h 97"/>
                <a:gd name="T10" fmla="*/ 91 w 91"/>
                <a:gd name="T11" fmla="*/ 49 h 97"/>
                <a:gd name="T12" fmla="*/ 64 w 91"/>
                <a:gd name="T13" fmla="*/ 49 h 97"/>
                <a:gd name="T14" fmla="*/ 38 w 91"/>
                <a:gd name="T15" fmla="*/ 25 h 97"/>
                <a:gd name="T16" fmla="*/ 27 w 91"/>
                <a:gd name="T17" fmla="*/ 25 h 97"/>
                <a:gd name="T18" fmla="*/ 27 w 91"/>
                <a:gd name="T19" fmla="*/ 72 h 97"/>
                <a:gd name="T20" fmla="*/ 38 w 91"/>
                <a:gd name="T21" fmla="*/ 72 h 97"/>
                <a:gd name="T22" fmla="*/ 64 w 91"/>
                <a:gd name="T23" fmla="*/ 4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" h="97">
                  <a:moveTo>
                    <a:pt x="91" y="49"/>
                  </a:moveTo>
                  <a:cubicBezTo>
                    <a:pt x="91" y="76"/>
                    <a:pt x="69" y="97"/>
                    <a:pt x="4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9" y="0"/>
                    <a:pt x="91" y="21"/>
                    <a:pt x="91" y="49"/>
                  </a:cubicBezTo>
                  <a:moveTo>
                    <a:pt x="64" y="49"/>
                  </a:moveTo>
                  <a:cubicBezTo>
                    <a:pt x="64" y="35"/>
                    <a:pt x="54" y="25"/>
                    <a:pt x="38" y="25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7" y="72"/>
                    <a:pt x="27" y="72"/>
                    <a:pt x="27" y="72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54" y="72"/>
                    <a:pt x="64" y="63"/>
                    <a:pt x="64" y="4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5" name="Freeform 252">
              <a:extLst>
                <a:ext uri="{FF2B5EF4-FFF2-40B4-BE49-F238E27FC236}">
                  <a16:creationId xmlns:a16="http://schemas.microsoft.com/office/drawing/2014/main" id="{F0BBEC84-E361-656E-17D7-F875252D59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613" y="4813301"/>
              <a:ext cx="69850" cy="71438"/>
            </a:xfrm>
            <a:custGeom>
              <a:avLst/>
              <a:gdLst>
                <a:gd name="T0" fmla="*/ 98 w 98"/>
                <a:gd name="T1" fmla="*/ 44 h 101"/>
                <a:gd name="T2" fmla="*/ 98 w 98"/>
                <a:gd name="T3" fmla="*/ 51 h 101"/>
                <a:gd name="T4" fmla="*/ 51 w 98"/>
                <a:gd name="T5" fmla="*/ 101 h 101"/>
                <a:gd name="T6" fmla="*/ 0 w 98"/>
                <a:gd name="T7" fmla="*/ 51 h 101"/>
                <a:gd name="T8" fmla="*/ 51 w 98"/>
                <a:gd name="T9" fmla="*/ 0 h 101"/>
                <a:gd name="T10" fmla="*/ 94 w 98"/>
                <a:gd name="T11" fmla="*/ 24 h 101"/>
                <a:gd name="T12" fmla="*/ 72 w 98"/>
                <a:gd name="T13" fmla="*/ 37 h 101"/>
                <a:gd name="T14" fmla="*/ 51 w 98"/>
                <a:gd name="T15" fmla="*/ 25 h 101"/>
                <a:gd name="T16" fmla="*/ 26 w 98"/>
                <a:gd name="T17" fmla="*/ 51 h 101"/>
                <a:gd name="T18" fmla="*/ 51 w 98"/>
                <a:gd name="T19" fmla="*/ 76 h 101"/>
                <a:gd name="T20" fmla="*/ 70 w 98"/>
                <a:gd name="T21" fmla="*/ 65 h 101"/>
                <a:gd name="T22" fmla="*/ 44 w 98"/>
                <a:gd name="T23" fmla="*/ 65 h 101"/>
                <a:gd name="T24" fmla="*/ 44 w 98"/>
                <a:gd name="T25" fmla="*/ 44 h 101"/>
                <a:gd name="T26" fmla="*/ 98 w 98"/>
                <a:gd name="T27" fmla="*/ 4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01">
                  <a:moveTo>
                    <a:pt x="98" y="44"/>
                  </a:moveTo>
                  <a:cubicBezTo>
                    <a:pt x="98" y="51"/>
                    <a:pt x="98" y="51"/>
                    <a:pt x="98" y="51"/>
                  </a:cubicBezTo>
                  <a:cubicBezTo>
                    <a:pt x="98" y="82"/>
                    <a:pt x="78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cubicBezTo>
                    <a:pt x="0" y="22"/>
                    <a:pt x="23" y="0"/>
                    <a:pt x="51" y="0"/>
                  </a:cubicBezTo>
                  <a:cubicBezTo>
                    <a:pt x="69" y="0"/>
                    <a:pt x="85" y="9"/>
                    <a:pt x="94" y="24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67" y="30"/>
                    <a:pt x="60" y="25"/>
                    <a:pt x="51" y="25"/>
                  </a:cubicBezTo>
                  <a:cubicBezTo>
                    <a:pt x="36" y="25"/>
                    <a:pt x="26" y="36"/>
                    <a:pt x="26" y="51"/>
                  </a:cubicBezTo>
                  <a:cubicBezTo>
                    <a:pt x="26" y="65"/>
                    <a:pt x="36" y="76"/>
                    <a:pt x="51" y="76"/>
                  </a:cubicBezTo>
                  <a:cubicBezTo>
                    <a:pt x="61" y="76"/>
                    <a:pt x="68" y="71"/>
                    <a:pt x="70" y="65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4" y="44"/>
                    <a:pt x="44" y="44"/>
                    <a:pt x="44" y="44"/>
                  </a:cubicBezTo>
                  <a:lnTo>
                    <a:pt x="98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6" name="Freeform 253">
              <a:extLst>
                <a:ext uri="{FF2B5EF4-FFF2-40B4-BE49-F238E27FC236}">
                  <a16:creationId xmlns:a16="http://schemas.microsoft.com/office/drawing/2014/main" id="{C71E97EE-C0DD-2D4F-338D-A992F4288D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73275" y="4813301"/>
              <a:ext cx="71438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3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3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4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4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7" name="Freeform 254">
              <a:extLst>
                <a:ext uri="{FF2B5EF4-FFF2-40B4-BE49-F238E27FC236}">
                  <a16:creationId xmlns:a16="http://schemas.microsoft.com/office/drawing/2014/main" id="{4674635C-95A5-E878-BF43-7BDCB0183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0588" y="4814888"/>
              <a:ext cx="71438" cy="68263"/>
            </a:xfrm>
            <a:custGeom>
              <a:avLst/>
              <a:gdLst>
                <a:gd name="T0" fmla="*/ 45 w 45"/>
                <a:gd name="T1" fmla="*/ 0 h 43"/>
                <a:gd name="T2" fmla="*/ 28 w 45"/>
                <a:gd name="T3" fmla="*/ 43 h 43"/>
                <a:gd name="T4" fmla="*/ 17 w 45"/>
                <a:gd name="T5" fmla="*/ 43 h 43"/>
                <a:gd name="T6" fmla="*/ 0 w 45"/>
                <a:gd name="T7" fmla="*/ 0 h 43"/>
                <a:gd name="T8" fmla="*/ 13 w 45"/>
                <a:gd name="T9" fmla="*/ 0 h 43"/>
                <a:gd name="T10" fmla="*/ 23 w 45"/>
                <a:gd name="T11" fmla="*/ 27 h 43"/>
                <a:gd name="T12" fmla="*/ 33 w 45"/>
                <a:gd name="T13" fmla="*/ 0 h 43"/>
                <a:gd name="T14" fmla="*/ 45 w 45"/>
                <a:gd name="T15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43">
                  <a:moveTo>
                    <a:pt x="45" y="0"/>
                  </a:moveTo>
                  <a:lnTo>
                    <a:pt x="28" y="43"/>
                  </a:lnTo>
                  <a:lnTo>
                    <a:pt x="17" y="43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3" y="27"/>
                  </a:lnTo>
                  <a:lnTo>
                    <a:pt x="33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8" name="Freeform 255">
              <a:extLst>
                <a:ext uri="{FF2B5EF4-FFF2-40B4-BE49-F238E27FC236}">
                  <a16:creationId xmlns:a16="http://schemas.microsoft.com/office/drawing/2014/main" id="{C85B8C1C-1EE2-0ED1-AAA4-16719EB4B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50" y="4814888"/>
              <a:ext cx="49213" cy="68263"/>
            </a:xfrm>
            <a:custGeom>
              <a:avLst/>
              <a:gdLst>
                <a:gd name="T0" fmla="*/ 12 w 31"/>
                <a:gd name="T1" fmla="*/ 10 h 43"/>
                <a:gd name="T2" fmla="*/ 12 w 31"/>
                <a:gd name="T3" fmla="*/ 17 h 43"/>
                <a:gd name="T4" fmla="*/ 25 w 31"/>
                <a:gd name="T5" fmla="*/ 17 h 43"/>
                <a:gd name="T6" fmla="*/ 25 w 31"/>
                <a:gd name="T7" fmla="*/ 26 h 43"/>
                <a:gd name="T8" fmla="*/ 12 w 31"/>
                <a:gd name="T9" fmla="*/ 26 h 43"/>
                <a:gd name="T10" fmla="*/ 12 w 31"/>
                <a:gd name="T11" fmla="*/ 32 h 43"/>
                <a:gd name="T12" fmla="*/ 31 w 31"/>
                <a:gd name="T13" fmla="*/ 32 h 43"/>
                <a:gd name="T14" fmla="*/ 31 w 31"/>
                <a:gd name="T15" fmla="*/ 43 h 43"/>
                <a:gd name="T16" fmla="*/ 0 w 31"/>
                <a:gd name="T17" fmla="*/ 43 h 43"/>
                <a:gd name="T18" fmla="*/ 0 w 31"/>
                <a:gd name="T19" fmla="*/ 0 h 43"/>
                <a:gd name="T20" fmla="*/ 31 w 31"/>
                <a:gd name="T21" fmla="*/ 0 h 43"/>
                <a:gd name="T22" fmla="*/ 31 w 31"/>
                <a:gd name="T23" fmla="*/ 10 h 43"/>
                <a:gd name="T24" fmla="*/ 12 w 31"/>
                <a:gd name="T25" fmla="*/ 1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43">
                  <a:moveTo>
                    <a:pt x="12" y="10"/>
                  </a:moveTo>
                  <a:lnTo>
                    <a:pt x="12" y="17"/>
                  </a:lnTo>
                  <a:lnTo>
                    <a:pt x="25" y="17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12" y="32"/>
                  </a:lnTo>
                  <a:lnTo>
                    <a:pt x="31" y="32"/>
                  </a:lnTo>
                  <a:lnTo>
                    <a:pt x="31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9" name="Freeform 256">
              <a:extLst>
                <a:ext uri="{FF2B5EF4-FFF2-40B4-BE49-F238E27FC236}">
                  <a16:creationId xmlns:a16="http://schemas.microsoft.com/office/drawing/2014/main" id="{FDC483A2-3DEA-CF6A-2D42-203B10E655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30450" y="4814888"/>
              <a:ext cx="60325" cy="68263"/>
            </a:xfrm>
            <a:custGeom>
              <a:avLst/>
              <a:gdLst>
                <a:gd name="T0" fmla="*/ 37 w 85"/>
                <a:gd name="T1" fmla="*/ 64 h 97"/>
                <a:gd name="T2" fmla="*/ 26 w 85"/>
                <a:gd name="T3" fmla="*/ 64 h 97"/>
                <a:gd name="T4" fmla="*/ 26 w 85"/>
                <a:gd name="T5" fmla="*/ 97 h 97"/>
                <a:gd name="T6" fmla="*/ 0 w 85"/>
                <a:gd name="T7" fmla="*/ 97 h 97"/>
                <a:gd name="T8" fmla="*/ 0 w 85"/>
                <a:gd name="T9" fmla="*/ 0 h 97"/>
                <a:gd name="T10" fmla="*/ 47 w 85"/>
                <a:gd name="T11" fmla="*/ 0 h 97"/>
                <a:gd name="T12" fmla="*/ 80 w 85"/>
                <a:gd name="T13" fmla="*/ 32 h 97"/>
                <a:gd name="T14" fmla="*/ 64 w 85"/>
                <a:gd name="T15" fmla="*/ 60 h 97"/>
                <a:gd name="T16" fmla="*/ 85 w 85"/>
                <a:gd name="T17" fmla="*/ 97 h 97"/>
                <a:gd name="T18" fmla="*/ 56 w 85"/>
                <a:gd name="T19" fmla="*/ 97 h 97"/>
                <a:gd name="T20" fmla="*/ 37 w 85"/>
                <a:gd name="T21" fmla="*/ 64 h 97"/>
                <a:gd name="T22" fmla="*/ 26 w 85"/>
                <a:gd name="T23" fmla="*/ 42 h 97"/>
                <a:gd name="T24" fmla="*/ 44 w 85"/>
                <a:gd name="T25" fmla="*/ 42 h 97"/>
                <a:gd name="T26" fmla="*/ 54 w 85"/>
                <a:gd name="T27" fmla="*/ 33 h 97"/>
                <a:gd name="T28" fmla="*/ 44 w 85"/>
                <a:gd name="T29" fmla="*/ 23 h 97"/>
                <a:gd name="T30" fmla="*/ 26 w 85"/>
                <a:gd name="T31" fmla="*/ 23 h 97"/>
                <a:gd name="T32" fmla="*/ 26 w 85"/>
                <a:gd name="T33" fmla="*/ 4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5" h="97">
                  <a:moveTo>
                    <a:pt x="37" y="64"/>
                  </a:moveTo>
                  <a:cubicBezTo>
                    <a:pt x="26" y="64"/>
                    <a:pt x="26" y="64"/>
                    <a:pt x="26" y="64"/>
                  </a:cubicBezTo>
                  <a:cubicBezTo>
                    <a:pt x="26" y="97"/>
                    <a:pt x="26" y="97"/>
                    <a:pt x="26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6" y="0"/>
                    <a:pt x="80" y="14"/>
                    <a:pt x="80" y="32"/>
                  </a:cubicBezTo>
                  <a:cubicBezTo>
                    <a:pt x="80" y="44"/>
                    <a:pt x="74" y="54"/>
                    <a:pt x="64" y="60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56" y="97"/>
                    <a:pt x="56" y="97"/>
                    <a:pt x="56" y="97"/>
                  </a:cubicBezTo>
                  <a:lnTo>
                    <a:pt x="37" y="64"/>
                  </a:lnTo>
                  <a:close/>
                  <a:moveTo>
                    <a:pt x="26" y="42"/>
                  </a:moveTo>
                  <a:cubicBezTo>
                    <a:pt x="44" y="42"/>
                    <a:pt x="44" y="42"/>
                    <a:pt x="44" y="42"/>
                  </a:cubicBezTo>
                  <a:cubicBezTo>
                    <a:pt x="50" y="42"/>
                    <a:pt x="54" y="37"/>
                    <a:pt x="54" y="33"/>
                  </a:cubicBezTo>
                  <a:cubicBezTo>
                    <a:pt x="54" y="28"/>
                    <a:pt x="50" y="23"/>
                    <a:pt x="44" y="23"/>
                  </a:cubicBezTo>
                  <a:cubicBezTo>
                    <a:pt x="26" y="23"/>
                    <a:pt x="26" y="23"/>
                    <a:pt x="26" y="23"/>
                  </a:cubicBezTo>
                  <a:lnTo>
                    <a:pt x="26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0" name="Freeform 257">
              <a:extLst>
                <a:ext uri="{FF2B5EF4-FFF2-40B4-BE49-F238E27FC236}">
                  <a16:creationId xmlns:a16="http://schemas.microsoft.com/office/drawing/2014/main" id="{0B79D684-974A-FED7-071F-1547CBF88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000" y="4814888"/>
              <a:ext cx="61913" cy="68263"/>
            </a:xfrm>
            <a:custGeom>
              <a:avLst/>
              <a:gdLst>
                <a:gd name="T0" fmla="*/ 39 w 39"/>
                <a:gd name="T1" fmla="*/ 0 h 43"/>
                <a:gd name="T2" fmla="*/ 39 w 39"/>
                <a:gd name="T3" fmla="*/ 43 h 43"/>
                <a:gd name="T4" fmla="*/ 29 w 39"/>
                <a:gd name="T5" fmla="*/ 43 h 43"/>
                <a:gd name="T6" fmla="*/ 12 w 39"/>
                <a:gd name="T7" fmla="*/ 20 h 43"/>
                <a:gd name="T8" fmla="*/ 12 w 39"/>
                <a:gd name="T9" fmla="*/ 43 h 43"/>
                <a:gd name="T10" fmla="*/ 0 w 39"/>
                <a:gd name="T11" fmla="*/ 43 h 43"/>
                <a:gd name="T12" fmla="*/ 0 w 39"/>
                <a:gd name="T13" fmla="*/ 0 h 43"/>
                <a:gd name="T14" fmla="*/ 10 w 39"/>
                <a:gd name="T15" fmla="*/ 0 h 43"/>
                <a:gd name="T16" fmla="*/ 28 w 39"/>
                <a:gd name="T17" fmla="*/ 22 h 43"/>
                <a:gd name="T18" fmla="*/ 28 w 39"/>
                <a:gd name="T19" fmla="*/ 0 h 43"/>
                <a:gd name="T20" fmla="*/ 39 w 39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43">
                  <a:moveTo>
                    <a:pt x="39" y="0"/>
                  </a:moveTo>
                  <a:lnTo>
                    <a:pt x="39" y="43"/>
                  </a:lnTo>
                  <a:lnTo>
                    <a:pt x="29" y="43"/>
                  </a:lnTo>
                  <a:lnTo>
                    <a:pt x="12" y="20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8" y="22"/>
                  </a:lnTo>
                  <a:lnTo>
                    <a:pt x="2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1" name="Freeform 258">
              <a:extLst>
                <a:ext uri="{FF2B5EF4-FFF2-40B4-BE49-F238E27FC236}">
                  <a16:creationId xmlns:a16="http://schemas.microsoft.com/office/drawing/2014/main" id="{20123AFD-BDE2-15DD-DAAA-708D61F65E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8725" y="4813301"/>
              <a:ext cx="73025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2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3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3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2" name="Freeform 259">
              <a:extLst>
                <a:ext uri="{FF2B5EF4-FFF2-40B4-BE49-F238E27FC236}">
                  <a16:creationId xmlns:a16="http://schemas.microsoft.com/office/drawing/2014/main" id="{D14F6576-011D-DCF8-DD2D-61A4119512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41613" y="4813301"/>
              <a:ext cx="73025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2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3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3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3" name="Freeform 260">
              <a:extLst>
                <a:ext uri="{FF2B5EF4-FFF2-40B4-BE49-F238E27FC236}">
                  <a16:creationId xmlns:a16="http://schemas.microsoft.com/office/drawing/2014/main" id="{CB588CCF-CFCA-0812-9D34-236143C526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0650" y="4814888"/>
              <a:ext cx="63500" cy="68263"/>
            </a:xfrm>
            <a:custGeom>
              <a:avLst/>
              <a:gdLst>
                <a:gd name="T0" fmla="*/ 91 w 91"/>
                <a:gd name="T1" fmla="*/ 49 h 97"/>
                <a:gd name="T2" fmla="*/ 40 w 91"/>
                <a:gd name="T3" fmla="*/ 97 h 97"/>
                <a:gd name="T4" fmla="*/ 0 w 91"/>
                <a:gd name="T5" fmla="*/ 97 h 97"/>
                <a:gd name="T6" fmla="*/ 0 w 91"/>
                <a:gd name="T7" fmla="*/ 0 h 97"/>
                <a:gd name="T8" fmla="*/ 40 w 91"/>
                <a:gd name="T9" fmla="*/ 0 h 97"/>
                <a:gd name="T10" fmla="*/ 91 w 91"/>
                <a:gd name="T11" fmla="*/ 49 h 97"/>
                <a:gd name="T12" fmla="*/ 64 w 91"/>
                <a:gd name="T13" fmla="*/ 49 h 97"/>
                <a:gd name="T14" fmla="*/ 38 w 91"/>
                <a:gd name="T15" fmla="*/ 25 h 97"/>
                <a:gd name="T16" fmla="*/ 27 w 91"/>
                <a:gd name="T17" fmla="*/ 25 h 97"/>
                <a:gd name="T18" fmla="*/ 27 w 91"/>
                <a:gd name="T19" fmla="*/ 72 h 97"/>
                <a:gd name="T20" fmla="*/ 38 w 91"/>
                <a:gd name="T21" fmla="*/ 72 h 97"/>
                <a:gd name="T22" fmla="*/ 64 w 91"/>
                <a:gd name="T23" fmla="*/ 4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" h="97">
                  <a:moveTo>
                    <a:pt x="91" y="49"/>
                  </a:moveTo>
                  <a:cubicBezTo>
                    <a:pt x="91" y="76"/>
                    <a:pt x="69" y="97"/>
                    <a:pt x="4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9" y="0"/>
                    <a:pt x="91" y="21"/>
                    <a:pt x="91" y="49"/>
                  </a:cubicBezTo>
                  <a:moveTo>
                    <a:pt x="64" y="49"/>
                  </a:moveTo>
                  <a:cubicBezTo>
                    <a:pt x="64" y="35"/>
                    <a:pt x="54" y="25"/>
                    <a:pt x="38" y="25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7" y="72"/>
                    <a:pt x="27" y="72"/>
                    <a:pt x="27" y="72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54" y="72"/>
                    <a:pt x="64" y="63"/>
                    <a:pt x="64" y="4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03240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266534-DD86-F6A9-DADB-604E3D776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0920"/>
            <a:ext cx="10515600" cy="851274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43" name="Espaço Reservado para Texto 42">
            <a:extLst>
              <a:ext uri="{FF2B5EF4-FFF2-40B4-BE49-F238E27FC236}">
                <a16:creationId xmlns:a16="http://schemas.microsoft.com/office/drawing/2014/main" id="{FBD3EECE-5453-8406-CA18-B2F08BB67D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2211"/>
            <a:ext cx="5062538" cy="3912939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4" name="Espaço Reservado para Texto 42">
            <a:extLst>
              <a:ext uri="{FF2B5EF4-FFF2-40B4-BE49-F238E27FC236}">
                <a16:creationId xmlns:a16="http://schemas.microsoft.com/office/drawing/2014/main" id="{8E36433C-CBF7-110A-A662-ED0B729A83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06626" y="2012211"/>
            <a:ext cx="5062538" cy="3912939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5" name="Espaço Reservado para Número de Slide 2">
            <a:extLst>
              <a:ext uri="{FF2B5EF4-FFF2-40B4-BE49-F238E27FC236}">
                <a16:creationId xmlns:a16="http://schemas.microsoft.com/office/drawing/2014/main" id="{C4E8CE27-5F84-460E-1099-5249CA268D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  <a:prstGeom prst="rect">
            <a:avLst/>
          </a:prstGeo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5892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exto + Tóp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A4AE132-70EB-8A29-DBE2-F7DC0598E7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36431" y="2117905"/>
            <a:ext cx="4371034" cy="359474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ECE7F0EE-8CFA-BC3C-1918-C0FDC4081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6431" y="1075827"/>
            <a:ext cx="4371034" cy="8548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9FB120EF-3778-7E57-6775-72861BFC7FA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84537" y="1075827"/>
            <a:ext cx="4371034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" name="Espaço Reservado para Texto 4">
            <a:extLst>
              <a:ext uri="{FF2B5EF4-FFF2-40B4-BE49-F238E27FC236}">
                <a16:creationId xmlns:a16="http://schemas.microsoft.com/office/drawing/2014/main" id="{35F8C364-8993-8B2C-6768-60FE957112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84537" y="1628757"/>
            <a:ext cx="4371034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7" name="Espaço Reservado para Texto 4">
            <a:extLst>
              <a:ext uri="{FF2B5EF4-FFF2-40B4-BE49-F238E27FC236}">
                <a16:creationId xmlns:a16="http://schemas.microsoft.com/office/drawing/2014/main" id="{9E8027D5-12C3-AC39-7B07-45B6BC4413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84537" y="2653419"/>
            <a:ext cx="4371034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8" name="Espaço Reservado para Texto 4">
            <a:extLst>
              <a:ext uri="{FF2B5EF4-FFF2-40B4-BE49-F238E27FC236}">
                <a16:creationId xmlns:a16="http://schemas.microsoft.com/office/drawing/2014/main" id="{87A99C6C-48D0-F85A-0A5E-B2FFCB0CA3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84537" y="3206349"/>
            <a:ext cx="4371034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9" name="Espaço Reservado para Texto 4">
            <a:extLst>
              <a:ext uri="{FF2B5EF4-FFF2-40B4-BE49-F238E27FC236}">
                <a16:creationId xmlns:a16="http://schemas.microsoft.com/office/drawing/2014/main" id="{67268707-0D00-F9E5-4D0A-B5065F1BD31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84537" y="4292414"/>
            <a:ext cx="4371034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90" name="Espaço Reservado para Texto 4">
            <a:extLst>
              <a:ext uri="{FF2B5EF4-FFF2-40B4-BE49-F238E27FC236}">
                <a16:creationId xmlns:a16="http://schemas.microsoft.com/office/drawing/2014/main" id="{1B231C6F-0E16-1F7A-93A9-4DDA11E8BD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84537" y="4845344"/>
            <a:ext cx="4371034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91" name="Espaço Reservado para Número de Slide 2">
            <a:extLst>
              <a:ext uri="{FF2B5EF4-FFF2-40B4-BE49-F238E27FC236}">
                <a16:creationId xmlns:a16="http://schemas.microsoft.com/office/drawing/2014/main" id="{FC978364-C38A-124B-6077-9F59375310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  <a:prstGeom prst="rect">
            <a:avLst/>
          </a:prstGeo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71229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It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CF038-29D8-F30B-B300-DD0DD6D2D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72" y="948957"/>
            <a:ext cx="9108056" cy="95230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4" name="Espaço Reservado para Texto 4">
            <a:extLst>
              <a:ext uri="{FF2B5EF4-FFF2-40B4-BE49-F238E27FC236}">
                <a16:creationId xmlns:a16="http://schemas.microsoft.com/office/drawing/2014/main" id="{AB170EF9-9ABE-B29C-1E15-717909EEBE8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52167" y="2419023"/>
            <a:ext cx="4441166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C4D9B13-E1D5-0493-7D74-85F65DC516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52167" y="2971953"/>
            <a:ext cx="4441166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6" name="Espaço Reservado para Texto 4">
            <a:extLst>
              <a:ext uri="{FF2B5EF4-FFF2-40B4-BE49-F238E27FC236}">
                <a16:creationId xmlns:a16="http://schemas.microsoft.com/office/drawing/2014/main" id="{C81C6CC2-FFBA-316C-E36D-ABA11F08D2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52167" y="4156903"/>
            <a:ext cx="4441166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AF216EEA-9BA0-CBE0-331E-C1D633754B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52167" y="4709833"/>
            <a:ext cx="4441166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" name="Espaço Reservado para Texto 4">
            <a:extLst>
              <a:ext uri="{FF2B5EF4-FFF2-40B4-BE49-F238E27FC236}">
                <a16:creationId xmlns:a16="http://schemas.microsoft.com/office/drawing/2014/main" id="{BAAE2057-E8ED-415F-489E-6EE66753E5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48005" y="2419023"/>
            <a:ext cx="4371034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9" name="Espaço Reservado para Texto 4">
            <a:extLst>
              <a:ext uri="{FF2B5EF4-FFF2-40B4-BE49-F238E27FC236}">
                <a16:creationId xmlns:a16="http://schemas.microsoft.com/office/drawing/2014/main" id="{E0ADE26D-50DF-0AF0-7CFF-0FF6D99ACE1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48005" y="2971953"/>
            <a:ext cx="4371034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0" name="Espaço Reservado para Texto 4">
            <a:extLst>
              <a:ext uri="{FF2B5EF4-FFF2-40B4-BE49-F238E27FC236}">
                <a16:creationId xmlns:a16="http://schemas.microsoft.com/office/drawing/2014/main" id="{8B44C3C6-EA2F-662E-520B-E67A7924E15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48005" y="4156903"/>
            <a:ext cx="4371034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1" name="Espaço Reservado para Texto 4">
            <a:extLst>
              <a:ext uri="{FF2B5EF4-FFF2-40B4-BE49-F238E27FC236}">
                <a16:creationId xmlns:a16="http://schemas.microsoft.com/office/drawing/2014/main" id="{CC8D8744-5FEB-5D7F-714C-F6260C1DB8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8005" y="4709833"/>
            <a:ext cx="4371034" cy="708930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F1DBBA3-A68B-0323-6514-88D3464DFC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82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otos + Texto (Esquer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4">
            <a:extLst>
              <a:ext uri="{FF2B5EF4-FFF2-40B4-BE49-F238E27FC236}">
                <a16:creationId xmlns:a16="http://schemas.microsoft.com/office/drawing/2014/main" id="{2B542D88-6C23-F56E-3244-4B46CB0326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5797899" cy="6857999"/>
          </a:xfrm>
        </p:spPr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9185ED-09E9-4171-3D3E-195905DD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03" y="790405"/>
            <a:ext cx="5111260" cy="174841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F7E4AAE7-DD09-C1A7-1341-D1F469534B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4103" y="2761488"/>
            <a:ext cx="5133975" cy="3265959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Número de Slide 2">
            <a:extLst>
              <a:ext uri="{FF2B5EF4-FFF2-40B4-BE49-F238E27FC236}">
                <a16:creationId xmlns:a16="http://schemas.microsoft.com/office/drawing/2014/main" id="{3C091DB8-590C-67D2-63C5-1D1FE48678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6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 Fotos + Tóp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4">
            <a:extLst>
              <a:ext uri="{FF2B5EF4-FFF2-40B4-BE49-F238E27FC236}">
                <a16:creationId xmlns:a16="http://schemas.microsoft.com/office/drawing/2014/main" id="{9FB120EF-3778-7E57-6775-72861BFC7FA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7586" y="4445895"/>
            <a:ext cx="2435175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" name="Espaço Reservado para Texto 4">
            <a:extLst>
              <a:ext uri="{FF2B5EF4-FFF2-40B4-BE49-F238E27FC236}">
                <a16:creationId xmlns:a16="http://schemas.microsoft.com/office/drawing/2014/main" id="{35F8C364-8993-8B2C-6768-60FE957112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7586" y="4998825"/>
            <a:ext cx="2435175" cy="1287186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7" name="Espaço Reservado para Texto 4">
            <a:extLst>
              <a:ext uri="{FF2B5EF4-FFF2-40B4-BE49-F238E27FC236}">
                <a16:creationId xmlns:a16="http://schemas.microsoft.com/office/drawing/2014/main" id="{9E8027D5-12C3-AC39-7B07-45B6BC4413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39413" y="4445895"/>
            <a:ext cx="2435175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8" name="Espaço Reservado para Texto 4">
            <a:extLst>
              <a:ext uri="{FF2B5EF4-FFF2-40B4-BE49-F238E27FC236}">
                <a16:creationId xmlns:a16="http://schemas.microsoft.com/office/drawing/2014/main" id="{87A99C6C-48D0-F85A-0A5E-B2FFCB0CA3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39413" y="4998825"/>
            <a:ext cx="2435175" cy="1287186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89" name="Espaço Reservado para Texto 4">
            <a:extLst>
              <a:ext uri="{FF2B5EF4-FFF2-40B4-BE49-F238E27FC236}">
                <a16:creationId xmlns:a16="http://schemas.microsoft.com/office/drawing/2014/main" id="{67268707-0D00-F9E5-4D0A-B5065F1BD31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91240" y="4445895"/>
            <a:ext cx="2435175" cy="400405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90" name="Espaço Reservado para Texto 4">
            <a:extLst>
              <a:ext uri="{FF2B5EF4-FFF2-40B4-BE49-F238E27FC236}">
                <a16:creationId xmlns:a16="http://schemas.microsoft.com/office/drawing/2014/main" id="{1B231C6F-0E16-1F7A-93A9-4DDA11E8BD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91240" y="4998825"/>
            <a:ext cx="2435175" cy="1287186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6D0CAA5-090B-15C2-21FA-F4D351C77E5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87586" y="0"/>
            <a:ext cx="2435175" cy="4132053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Imagem 2">
            <a:extLst>
              <a:ext uri="{FF2B5EF4-FFF2-40B4-BE49-F238E27FC236}">
                <a16:creationId xmlns:a16="http://schemas.microsoft.com/office/drawing/2014/main" id="{4E859467-8F79-3BEA-7D24-A9BC4CA0EA5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39412" y="0"/>
            <a:ext cx="2435175" cy="4132053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Imagem 2">
            <a:extLst>
              <a:ext uri="{FF2B5EF4-FFF2-40B4-BE49-F238E27FC236}">
                <a16:creationId xmlns:a16="http://schemas.microsoft.com/office/drawing/2014/main" id="{DD4340DC-5736-AB33-1C65-FE4ED6888B7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1238" y="0"/>
            <a:ext cx="2435175" cy="4132053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DC906F76-2233-810F-1143-B7E9BC592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3063" y="1395636"/>
            <a:ext cx="2788862" cy="1874672"/>
          </a:xfrm>
        </p:spPr>
        <p:txBody>
          <a:bodyPr>
            <a:no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2" name="Espaço Reservado para Número de Slide 2">
            <a:extLst>
              <a:ext uri="{FF2B5EF4-FFF2-40B4-BE49-F238E27FC236}">
                <a16:creationId xmlns:a16="http://schemas.microsoft.com/office/drawing/2014/main" id="{0232A565-F8AC-05DB-7D8D-D22B1707C0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192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otos + Texto (Direit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4">
            <a:extLst>
              <a:ext uri="{FF2B5EF4-FFF2-40B4-BE49-F238E27FC236}">
                <a16:creationId xmlns:a16="http://schemas.microsoft.com/office/drawing/2014/main" id="{2B542D88-6C23-F56E-3244-4B46CB0326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94101" y="1"/>
            <a:ext cx="5797899" cy="6857999"/>
          </a:xfrm>
        </p:spPr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9185ED-09E9-4171-3D3E-195905DD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51" y="780372"/>
            <a:ext cx="5265636" cy="174841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F7E4AAE7-DD09-C1A7-1341-D1F469534B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0950" y="2785542"/>
            <a:ext cx="5289037" cy="3265959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3" name="Espaço Reservado para Número de Slide 2">
            <a:extLst>
              <a:ext uri="{FF2B5EF4-FFF2-40B4-BE49-F238E27FC236}">
                <a16:creationId xmlns:a16="http://schemas.microsoft.com/office/drawing/2014/main" id="{13D5B70E-BB90-274E-D013-58681909D9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270469" y="622402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292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Fotos + Tópicos (Esquerd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4">
            <a:extLst>
              <a:ext uri="{FF2B5EF4-FFF2-40B4-BE49-F238E27FC236}">
                <a16:creationId xmlns:a16="http://schemas.microsoft.com/office/drawing/2014/main" id="{2B542D88-6C23-F56E-3244-4B46CB0326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5797899" cy="6857999"/>
          </a:xfrm>
        </p:spPr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9185ED-09E9-4171-3D3E-195905DD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3764" y="679623"/>
            <a:ext cx="5181598" cy="110532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1EE40278-1C58-6DF1-0D6B-D52FDDF12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23764" y="2136988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1" name="Espaço Reservado para Texto 9">
            <a:extLst>
              <a:ext uri="{FF2B5EF4-FFF2-40B4-BE49-F238E27FC236}">
                <a16:creationId xmlns:a16="http://schemas.microsoft.com/office/drawing/2014/main" id="{2FF5BA68-6CEF-EB95-6DE0-D12F1FBFC5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3764" y="3171968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2" name="Espaço Reservado para Texto 9">
            <a:extLst>
              <a:ext uri="{FF2B5EF4-FFF2-40B4-BE49-F238E27FC236}">
                <a16:creationId xmlns:a16="http://schemas.microsoft.com/office/drawing/2014/main" id="{435D27B2-A66D-B59E-B2CE-785AA21707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23764" y="4207297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3" name="Espaço Reservado para Texto 9">
            <a:extLst>
              <a:ext uri="{FF2B5EF4-FFF2-40B4-BE49-F238E27FC236}">
                <a16:creationId xmlns:a16="http://schemas.microsoft.com/office/drawing/2014/main" id="{384A4D69-EA26-0DEF-2E70-5B380D99B7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3764" y="5242626"/>
            <a:ext cx="5181599" cy="826128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Número de Slide 2">
            <a:extLst>
              <a:ext uri="{FF2B5EF4-FFF2-40B4-BE49-F238E27FC236}">
                <a16:creationId xmlns:a16="http://schemas.microsoft.com/office/drawing/2014/main" id="{30F720E7-0F8A-E46F-661D-F111B89A65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62775" y="6286011"/>
            <a:ext cx="2743200" cy="365125"/>
          </a:xfrm>
        </p:spPr>
        <p:txBody>
          <a:bodyPr/>
          <a:lstStyle/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314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E1A5CC5-EA27-EE70-36E6-B0C3E813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0068"/>
            <a:ext cx="10515600" cy="1138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2E72F0-315D-4C27-7A9C-F68091FBE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24023"/>
            <a:ext cx="10515600" cy="3752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Número de Slide 2">
            <a:extLst>
              <a:ext uri="{FF2B5EF4-FFF2-40B4-BE49-F238E27FC236}">
                <a16:creationId xmlns:a16="http://schemas.microsoft.com/office/drawing/2014/main" id="{0FC08DA1-F662-F862-E180-42706F4014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2775" y="6286011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 b="1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4FBE756-DC86-42D7-8124-774A618123F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71" r:id="rId3"/>
    <p:sldLayoutId id="2147483665" r:id="rId4"/>
    <p:sldLayoutId id="2147483667" r:id="rId5"/>
    <p:sldLayoutId id="2147483658" r:id="rId6"/>
    <p:sldLayoutId id="2147483666" r:id="rId7"/>
    <p:sldLayoutId id="2147483660" r:id="rId8"/>
    <p:sldLayoutId id="2147483659" r:id="rId9"/>
    <p:sldLayoutId id="2147483661" r:id="rId10"/>
    <p:sldLayoutId id="2147483693" r:id="rId11"/>
    <p:sldLayoutId id="2147483662" r:id="rId12"/>
    <p:sldLayoutId id="2147483664" r:id="rId13"/>
    <p:sldLayoutId id="2147483668" r:id="rId14"/>
    <p:sldLayoutId id="2147483669" r:id="rId15"/>
    <p:sldLayoutId id="2147483670" r:id="rId16"/>
    <p:sldLayoutId id="2147483656" r:id="rId17"/>
    <p:sldLayoutId id="2147483657" r:id="rId18"/>
    <p:sldLayoutId id="2147483663" r:id="rId19"/>
    <p:sldLayoutId id="2147483691" r:id="rId2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88000" algn="l" defTabSz="914400" rtl="0" eaLnBrk="1" latinLnBrk="0" hangingPunct="1">
        <a:lnSpc>
          <a:spcPct val="120000"/>
        </a:lnSpc>
        <a:spcBef>
          <a:spcPts val="1000"/>
        </a:spcBef>
        <a:spcAft>
          <a:spcPts val="300"/>
        </a:spcAft>
        <a:buSzPct val="75000"/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3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ru.inss.gov.br/gru/pages/index.x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Agrupar 181">
            <a:extLst>
              <a:ext uri="{FF2B5EF4-FFF2-40B4-BE49-F238E27FC236}">
                <a16:creationId xmlns:a16="http://schemas.microsoft.com/office/drawing/2014/main" id="{E8B7A7E5-FAF3-0014-F767-1766E425658B}"/>
              </a:ext>
            </a:extLst>
          </p:cNvPr>
          <p:cNvGrpSpPr/>
          <p:nvPr/>
        </p:nvGrpSpPr>
        <p:grpSpPr>
          <a:xfrm>
            <a:off x="9131933" y="0"/>
            <a:ext cx="1871579" cy="623888"/>
            <a:chOff x="7086685" y="5835650"/>
            <a:chExt cx="1871579" cy="623888"/>
          </a:xfrm>
        </p:grpSpPr>
        <p:sp>
          <p:nvSpPr>
            <p:cNvPr id="183" name="Rectangle 141">
              <a:extLst>
                <a:ext uri="{FF2B5EF4-FFF2-40B4-BE49-F238E27FC236}">
                  <a16:creationId xmlns:a16="http://schemas.microsoft.com/office/drawing/2014/main" id="{27906BE0-ED18-5FBC-0927-2135D6232B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0488" y="5835650"/>
              <a:ext cx="623888" cy="623888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4" name="Freeform 142">
              <a:extLst>
                <a:ext uri="{FF2B5EF4-FFF2-40B4-BE49-F238E27FC236}">
                  <a16:creationId xmlns:a16="http://schemas.microsoft.com/office/drawing/2014/main" id="{A95539A9-CFCE-7CCB-DBE5-061D6CAAEEF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2563" y="6196013"/>
              <a:ext cx="201613" cy="187325"/>
            </a:xfrm>
            <a:custGeom>
              <a:avLst/>
              <a:gdLst>
                <a:gd name="T0" fmla="*/ 119 w 129"/>
                <a:gd name="T1" fmla="*/ 34 h 121"/>
                <a:gd name="T2" fmla="*/ 55 w 129"/>
                <a:gd name="T3" fmla="*/ 3 h 121"/>
                <a:gd name="T4" fmla="*/ 55 w 129"/>
                <a:gd name="T5" fmla="*/ 3 h 121"/>
                <a:gd name="T6" fmla="*/ 40 w 129"/>
                <a:gd name="T7" fmla="*/ 2 h 121"/>
                <a:gd name="T8" fmla="*/ 30 w 129"/>
                <a:gd name="T9" fmla="*/ 13 h 121"/>
                <a:gd name="T10" fmla="*/ 3 w 129"/>
                <a:gd name="T11" fmla="*/ 95 h 121"/>
                <a:gd name="T12" fmla="*/ 14 w 129"/>
                <a:gd name="T13" fmla="*/ 118 h 121"/>
                <a:gd name="T14" fmla="*/ 37 w 129"/>
                <a:gd name="T15" fmla="*/ 106 h 121"/>
                <a:gd name="T16" fmla="*/ 58 w 129"/>
                <a:gd name="T17" fmla="*/ 44 h 121"/>
                <a:gd name="T18" fmla="*/ 93 w 129"/>
                <a:gd name="T19" fmla="*/ 62 h 121"/>
                <a:gd name="T20" fmla="*/ 93 w 129"/>
                <a:gd name="T21" fmla="*/ 101 h 121"/>
                <a:gd name="T22" fmla="*/ 111 w 129"/>
                <a:gd name="T23" fmla="*/ 119 h 121"/>
                <a:gd name="T24" fmla="*/ 129 w 129"/>
                <a:gd name="T25" fmla="*/ 101 h 121"/>
                <a:gd name="T26" fmla="*/ 129 w 129"/>
                <a:gd name="T27" fmla="*/ 51 h 121"/>
                <a:gd name="T28" fmla="*/ 119 w 129"/>
                <a:gd name="T29" fmla="*/ 34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9" h="121">
                  <a:moveTo>
                    <a:pt x="119" y="34"/>
                  </a:moveTo>
                  <a:cubicBezTo>
                    <a:pt x="55" y="3"/>
                    <a:pt x="55" y="3"/>
                    <a:pt x="55" y="3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1" y="0"/>
                    <a:pt x="45" y="0"/>
                    <a:pt x="40" y="2"/>
                  </a:cubicBezTo>
                  <a:cubicBezTo>
                    <a:pt x="35" y="4"/>
                    <a:pt x="32" y="8"/>
                    <a:pt x="30" y="13"/>
                  </a:cubicBezTo>
                  <a:cubicBezTo>
                    <a:pt x="3" y="95"/>
                    <a:pt x="3" y="95"/>
                    <a:pt x="3" y="95"/>
                  </a:cubicBezTo>
                  <a:cubicBezTo>
                    <a:pt x="0" y="104"/>
                    <a:pt x="5" y="115"/>
                    <a:pt x="14" y="118"/>
                  </a:cubicBezTo>
                  <a:cubicBezTo>
                    <a:pt x="24" y="121"/>
                    <a:pt x="34" y="116"/>
                    <a:pt x="37" y="106"/>
                  </a:cubicBezTo>
                  <a:cubicBezTo>
                    <a:pt x="58" y="44"/>
                    <a:pt x="58" y="44"/>
                    <a:pt x="58" y="44"/>
                  </a:cubicBezTo>
                  <a:cubicBezTo>
                    <a:pt x="93" y="62"/>
                    <a:pt x="93" y="62"/>
                    <a:pt x="93" y="62"/>
                  </a:cubicBezTo>
                  <a:cubicBezTo>
                    <a:pt x="93" y="101"/>
                    <a:pt x="93" y="101"/>
                    <a:pt x="93" y="101"/>
                  </a:cubicBezTo>
                  <a:cubicBezTo>
                    <a:pt x="93" y="111"/>
                    <a:pt x="101" y="119"/>
                    <a:pt x="111" y="119"/>
                  </a:cubicBezTo>
                  <a:cubicBezTo>
                    <a:pt x="121" y="119"/>
                    <a:pt x="129" y="111"/>
                    <a:pt x="129" y="101"/>
                  </a:cubicBezTo>
                  <a:cubicBezTo>
                    <a:pt x="129" y="51"/>
                    <a:pt x="129" y="51"/>
                    <a:pt x="129" y="51"/>
                  </a:cubicBezTo>
                  <a:cubicBezTo>
                    <a:pt x="129" y="44"/>
                    <a:pt x="125" y="37"/>
                    <a:pt x="119" y="34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5" name="Oval 143">
              <a:extLst>
                <a:ext uri="{FF2B5EF4-FFF2-40B4-BE49-F238E27FC236}">
                  <a16:creationId xmlns:a16="http://schemas.microsoft.com/office/drawing/2014/main" id="{E892F3E4-C39A-6773-F1B9-94D37639F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9888" y="5913438"/>
              <a:ext cx="100013" cy="98425"/>
            </a:xfrm>
            <a:prstGeom prst="ellipse">
              <a:avLst/>
            </a:pr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6" name="Freeform 144">
              <a:extLst>
                <a:ext uri="{FF2B5EF4-FFF2-40B4-BE49-F238E27FC236}">
                  <a16:creationId xmlns:a16="http://schemas.microsoft.com/office/drawing/2014/main" id="{71B6AF35-0DCD-60FA-D9B5-8BBAE38BE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8913" y="6026150"/>
              <a:ext cx="434975" cy="296863"/>
            </a:xfrm>
            <a:custGeom>
              <a:avLst/>
              <a:gdLst>
                <a:gd name="T0" fmla="*/ 276 w 279"/>
                <a:gd name="T1" fmla="*/ 168 h 190"/>
                <a:gd name="T2" fmla="*/ 248 w 279"/>
                <a:gd name="T3" fmla="*/ 111 h 190"/>
                <a:gd name="T4" fmla="*/ 227 w 279"/>
                <a:gd name="T5" fmla="*/ 110 h 190"/>
                <a:gd name="T6" fmla="*/ 216 w 279"/>
                <a:gd name="T7" fmla="*/ 130 h 190"/>
                <a:gd name="T8" fmla="*/ 169 w 279"/>
                <a:gd name="T9" fmla="*/ 106 h 190"/>
                <a:gd name="T10" fmla="*/ 151 w 279"/>
                <a:gd name="T11" fmla="*/ 42 h 190"/>
                <a:gd name="T12" fmla="*/ 94 w 279"/>
                <a:gd name="T13" fmla="*/ 0 h 190"/>
                <a:gd name="T14" fmla="*/ 43 w 279"/>
                <a:gd name="T15" fmla="*/ 28 h 190"/>
                <a:gd name="T16" fmla="*/ 36 w 279"/>
                <a:gd name="T17" fmla="*/ 40 h 190"/>
                <a:gd name="T18" fmla="*/ 22 w 279"/>
                <a:gd name="T19" fmla="*/ 33 h 190"/>
                <a:gd name="T20" fmla="*/ 4 w 279"/>
                <a:gd name="T21" fmla="*/ 39 h 190"/>
                <a:gd name="T22" fmla="*/ 4 w 279"/>
                <a:gd name="T23" fmla="*/ 39 h 190"/>
                <a:gd name="T24" fmla="*/ 10 w 279"/>
                <a:gd name="T25" fmla="*/ 57 h 190"/>
                <a:gd name="T26" fmla="*/ 202 w 279"/>
                <a:gd name="T27" fmla="*/ 153 h 190"/>
                <a:gd name="T28" fmla="*/ 191 w 279"/>
                <a:gd name="T29" fmla="*/ 172 h 190"/>
                <a:gd name="T30" fmla="*/ 202 w 279"/>
                <a:gd name="T31" fmla="*/ 190 h 190"/>
                <a:gd name="T32" fmla="*/ 266 w 279"/>
                <a:gd name="T33" fmla="*/ 185 h 190"/>
                <a:gd name="T34" fmla="*/ 276 w 279"/>
                <a:gd name="T35" fmla="*/ 16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9" h="190">
                  <a:moveTo>
                    <a:pt x="276" y="168"/>
                  </a:moveTo>
                  <a:cubicBezTo>
                    <a:pt x="248" y="111"/>
                    <a:pt x="248" y="111"/>
                    <a:pt x="248" y="111"/>
                  </a:cubicBezTo>
                  <a:cubicBezTo>
                    <a:pt x="244" y="102"/>
                    <a:pt x="232" y="102"/>
                    <a:pt x="227" y="110"/>
                  </a:cubicBezTo>
                  <a:cubicBezTo>
                    <a:pt x="216" y="130"/>
                    <a:pt x="216" y="130"/>
                    <a:pt x="216" y="130"/>
                  </a:cubicBezTo>
                  <a:cubicBezTo>
                    <a:pt x="169" y="106"/>
                    <a:pt x="169" y="106"/>
                    <a:pt x="169" y="106"/>
                  </a:cubicBezTo>
                  <a:cubicBezTo>
                    <a:pt x="151" y="42"/>
                    <a:pt x="151" y="42"/>
                    <a:pt x="151" y="42"/>
                  </a:cubicBezTo>
                  <a:cubicBezTo>
                    <a:pt x="144" y="17"/>
                    <a:pt x="120" y="0"/>
                    <a:pt x="94" y="0"/>
                  </a:cubicBezTo>
                  <a:cubicBezTo>
                    <a:pt x="73" y="0"/>
                    <a:pt x="54" y="10"/>
                    <a:pt x="43" y="28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15" y="29"/>
                    <a:pt x="7" y="32"/>
                    <a:pt x="4" y="39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0" y="46"/>
                    <a:pt x="3" y="54"/>
                    <a:pt x="10" y="57"/>
                  </a:cubicBezTo>
                  <a:cubicBezTo>
                    <a:pt x="202" y="153"/>
                    <a:pt x="202" y="153"/>
                    <a:pt x="202" y="153"/>
                  </a:cubicBezTo>
                  <a:cubicBezTo>
                    <a:pt x="191" y="172"/>
                    <a:pt x="191" y="172"/>
                    <a:pt x="191" y="172"/>
                  </a:cubicBezTo>
                  <a:cubicBezTo>
                    <a:pt x="187" y="180"/>
                    <a:pt x="193" y="190"/>
                    <a:pt x="202" y="190"/>
                  </a:cubicBezTo>
                  <a:cubicBezTo>
                    <a:pt x="266" y="185"/>
                    <a:pt x="266" y="185"/>
                    <a:pt x="266" y="185"/>
                  </a:cubicBezTo>
                  <a:cubicBezTo>
                    <a:pt x="274" y="184"/>
                    <a:pt x="279" y="176"/>
                    <a:pt x="276" y="168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7" name="Rectangle 145">
              <a:extLst>
                <a:ext uri="{FF2B5EF4-FFF2-40B4-BE49-F238E27FC236}">
                  <a16:creationId xmlns:a16="http://schemas.microsoft.com/office/drawing/2014/main" id="{FA81AA11-8B36-ED25-ABEF-F35E482FC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6685" y="5835650"/>
              <a:ext cx="622300" cy="623888"/>
            </a:xfrm>
            <a:prstGeom prst="rect">
              <a:avLst/>
            </a:pr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8" name="Freeform 146">
              <a:extLst>
                <a:ext uri="{FF2B5EF4-FFF2-40B4-BE49-F238E27FC236}">
                  <a16:creationId xmlns:a16="http://schemas.microsoft.com/office/drawing/2014/main" id="{AB3AC667-47CD-7913-D7F8-0BA3379A70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98519" y="5929159"/>
              <a:ext cx="404813" cy="468313"/>
            </a:xfrm>
            <a:custGeom>
              <a:avLst/>
              <a:gdLst>
                <a:gd name="T0" fmla="*/ 183 w 259"/>
                <a:gd name="T1" fmla="*/ 33 h 300"/>
                <a:gd name="T2" fmla="*/ 216 w 259"/>
                <a:gd name="T3" fmla="*/ 0 h 300"/>
                <a:gd name="T4" fmla="*/ 249 w 259"/>
                <a:gd name="T5" fmla="*/ 33 h 300"/>
                <a:gd name="T6" fmla="*/ 216 w 259"/>
                <a:gd name="T7" fmla="*/ 65 h 300"/>
                <a:gd name="T8" fmla="*/ 183 w 259"/>
                <a:gd name="T9" fmla="*/ 33 h 300"/>
                <a:gd name="T10" fmla="*/ 121 w 259"/>
                <a:gd name="T11" fmla="*/ 73 h 300"/>
                <a:gd name="T12" fmla="*/ 108 w 259"/>
                <a:gd name="T13" fmla="*/ 73 h 300"/>
                <a:gd name="T14" fmla="*/ 89 w 259"/>
                <a:gd name="T15" fmla="*/ 93 h 300"/>
                <a:gd name="T16" fmla="*/ 62 w 259"/>
                <a:gd name="T17" fmla="*/ 93 h 300"/>
                <a:gd name="T18" fmla="*/ 62 w 259"/>
                <a:gd name="T19" fmla="*/ 66 h 300"/>
                <a:gd name="T20" fmla="*/ 82 w 259"/>
                <a:gd name="T21" fmla="*/ 47 h 300"/>
                <a:gd name="T22" fmla="*/ 144 w 259"/>
                <a:gd name="T23" fmla="*/ 43 h 300"/>
                <a:gd name="T24" fmla="*/ 192 w 259"/>
                <a:gd name="T25" fmla="*/ 82 h 300"/>
                <a:gd name="T26" fmla="*/ 195 w 259"/>
                <a:gd name="T27" fmla="*/ 123 h 300"/>
                <a:gd name="T28" fmla="*/ 171 w 259"/>
                <a:gd name="T29" fmla="*/ 150 h 300"/>
                <a:gd name="T30" fmla="*/ 228 w 259"/>
                <a:gd name="T31" fmla="*/ 150 h 300"/>
                <a:gd name="T32" fmla="*/ 256 w 259"/>
                <a:gd name="T33" fmla="*/ 183 h 300"/>
                <a:gd name="T34" fmla="*/ 239 w 259"/>
                <a:gd name="T35" fmla="*/ 266 h 300"/>
                <a:gd name="T36" fmla="*/ 217 w 259"/>
                <a:gd name="T37" fmla="*/ 281 h 300"/>
                <a:gd name="T38" fmla="*/ 202 w 259"/>
                <a:gd name="T39" fmla="*/ 259 h 300"/>
                <a:gd name="T40" fmla="*/ 217 w 259"/>
                <a:gd name="T41" fmla="*/ 187 h 300"/>
                <a:gd name="T42" fmla="*/ 186 w 259"/>
                <a:gd name="T43" fmla="*/ 187 h 300"/>
                <a:gd name="T44" fmla="*/ 188 w 259"/>
                <a:gd name="T45" fmla="*/ 206 h 300"/>
                <a:gd name="T46" fmla="*/ 94 w 259"/>
                <a:gd name="T47" fmla="*/ 300 h 300"/>
                <a:gd name="T48" fmla="*/ 0 w 259"/>
                <a:gd name="T49" fmla="*/ 206 h 300"/>
                <a:gd name="T50" fmla="*/ 94 w 259"/>
                <a:gd name="T51" fmla="*/ 112 h 300"/>
                <a:gd name="T52" fmla="*/ 105 w 259"/>
                <a:gd name="T53" fmla="*/ 113 h 300"/>
                <a:gd name="T54" fmla="*/ 134 w 259"/>
                <a:gd name="T55" fmla="*/ 83 h 300"/>
                <a:gd name="T56" fmla="*/ 121 w 259"/>
                <a:gd name="T57" fmla="*/ 73 h 300"/>
                <a:gd name="T58" fmla="*/ 94 w 259"/>
                <a:gd name="T59" fmla="*/ 262 h 300"/>
                <a:gd name="T60" fmla="*/ 150 w 259"/>
                <a:gd name="T61" fmla="*/ 206 h 300"/>
                <a:gd name="T62" fmla="*/ 94 w 259"/>
                <a:gd name="T63" fmla="*/ 150 h 300"/>
                <a:gd name="T64" fmla="*/ 38 w 259"/>
                <a:gd name="T65" fmla="*/ 206 h 300"/>
                <a:gd name="T66" fmla="*/ 94 w 259"/>
                <a:gd name="T67" fmla="*/ 26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59" h="300">
                  <a:moveTo>
                    <a:pt x="183" y="33"/>
                  </a:moveTo>
                  <a:cubicBezTo>
                    <a:pt x="183" y="14"/>
                    <a:pt x="198" y="0"/>
                    <a:pt x="216" y="0"/>
                  </a:cubicBezTo>
                  <a:cubicBezTo>
                    <a:pt x="234" y="0"/>
                    <a:pt x="249" y="14"/>
                    <a:pt x="249" y="33"/>
                  </a:cubicBezTo>
                  <a:cubicBezTo>
                    <a:pt x="249" y="51"/>
                    <a:pt x="234" y="65"/>
                    <a:pt x="216" y="65"/>
                  </a:cubicBezTo>
                  <a:cubicBezTo>
                    <a:pt x="198" y="65"/>
                    <a:pt x="183" y="51"/>
                    <a:pt x="183" y="33"/>
                  </a:cubicBezTo>
                  <a:close/>
                  <a:moveTo>
                    <a:pt x="121" y="73"/>
                  </a:moveTo>
                  <a:cubicBezTo>
                    <a:pt x="117" y="69"/>
                    <a:pt x="112" y="70"/>
                    <a:pt x="108" y="73"/>
                  </a:cubicBezTo>
                  <a:cubicBezTo>
                    <a:pt x="89" y="93"/>
                    <a:pt x="89" y="93"/>
                    <a:pt x="89" y="93"/>
                  </a:cubicBezTo>
                  <a:cubicBezTo>
                    <a:pt x="81" y="100"/>
                    <a:pt x="69" y="100"/>
                    <a:pt x="62" y="93"/>
                  </a:cubicBezTo>
                  <a:cubicBezTo>
                    <a:pt x="55" y="85"/>
                    <a:pt x="55" y="74"/>
                    <a:pt x="62" y="66"/>
                  </a:cubicBezTo>
                  <a:cubicBezTo>
                    <a:pt x="82" y="47"/>
                    <a:pt x="82" y="47"/>
                    <a:pt x="82" y="47"/>
                  </a:cubicBezTo>
                  <a:cubicBezTo>
                    <a:pt x="99" y="30"/>
                    <a:pt x="126" y="28"/>
                    <a:pt x="144" y="43"/>
                  </a:cubicBezTo>
                  <a:cubicBezTo>
                    <a:pt x="192" y="82"/>
                    <a:pt x="192" y="82"/>
                    <a:pt x="192" y="82"/>
                  </a:cubicBezTo>
                  <a:cubicBezTo>
                    <a:pt x="205" y="92"/>
                    <a:pt x="206" y="111"/>
                    <a:pt x="195" y="123"/>
                  </a:cubicBezTo>
                  <a:cubicBezTo>
                    <a:pt x="171" y="150"/>
                    <a:pt x="171" y="150"/>
                    <a:pt x="171" y="150"/>
                  </a:cubicBezTo>
                  <a:cubicBezTo>
                    <a:pt x="228" y="150"/>
                    <a:pt x="228" y="150"/>
                    <a:pt x="228" y="150"/>
                  </a:cubicBezTo>
                  <a:cubicBezTo>
                    <a:pt x="246" y="150"/>
                    <a:pt x="259" y="166"/>
                    <a:pt x="256" y="183"/>
                  </a:cubicBezTo>
                  <a:cubicBezTo>
                    <a:pt x="239" y="266"/>
                    <a:pt x="239" y="266"/>
                    <a:pt x="239" y="266"/>
                  </a:cubicBezTo>
                  <a:cubicBezTo>
                    <a:pt x="237" y="276"/>
                    <a:pt x="227" y="283"/>
                    <a:pt x="217" y="281"/>
                  </a:cubicBezTo>
                  <a:cubicBezTo>
                    <a:pt x="207" y="279"/>
                    <a:pt x="200" y="269"/>
                    <a:pt x="202" y="259"/>
                  </a:cubicBezTo>
                  <a:cubicBezTo>
                    <a:pt x="217" y="187"/>
                    <a:pt x="217" y="187"/>
                    <a:pt x="217" y="187"/>
                  </a:cubicBezTo>
                  <a:cubicBezTo>
                    <a:pt x="186" y="187"/>
                    <a:pt x="186" y="187"/>
                    <a:pt x="186" y="187"/>
                  </a:cubicBezTo>
                  <a:cubicBezTo>
                    <a:pt x="187" y="193"/>
                    <a:pt x="188" y="200"/>
                    <a:pt x="188" y="206"/>
                  </a:cubicBezTo>
                  <a:cubicBezTo>
                    <a:pt x="188" y="258"/>
                    <a:pt x="146" y="300"/>
                    <a:pt x="94" y="300"/>
                  </a:cubicBezTo>
                  <a:cubicBezTo>
                    <a:pt x="42" y="300"/>
                    <a:pt x="0" y="258"/>
                    <a:pt x="0" y="206"/>
                  </a:cubicBezTo>
                  <a:cubicBezTo>
                    <a:pt x="0" y="154"/>
                    <a:pt x="42" y="112"/>
                    <a:pt x="94" y="112"/>
                  </a:cubicBezTo>
                  <a:cubicBezTo>
                    <a:pt x="98" y="112"/>
                    <a:pt x="101" y="112"/>
                    <a:pt x="105" y="113"/>
                  </a:cubicBezTo>
                  <a:cubicBezTo>
                    <a:pt x="134" y="83"/>
                    <a:pt x="134" y="83"/>
                    <a:pt x="134" y="83"/>
                  </a:cubicBezTo>
                  <a:cubicBezTo>
                    <a:pt x="121" y="73"/>
                    <a:pt x="121" y="73"/>
                    <a:pt x="121" y="73"/>
                  </a:cubicBezTo>
                  <a:close/>
                  <a:moveTo>
                    <a:pt x="94" y="262"/>
                  </a:moveTo>
                  <a:cubicBezTo>
                    <a:pt x="125" y="262"/>
                    <a:pt x="150" y="237"/>
                    <a:pt x="150" y="206"/>
                  </a:cubicBezTo>
                  <a:cubicBezTo>
                    <a:pt x="150" y="175"/>
                    <a:pt x="125" y="150"/>
                    <a:pt x="94" y="150"/>
                  </a:cubicBezTo>
                  <a:cubicBezTo>
                    <a:pt x="63" y="150"/>
                    <a:pt x="38" y="175"/>
                    <a:pt x="38" y="206"/>
                  </a:cubicBezTo>
                  <a:cubicBezTo>
                    <a:pt x="38" y="237"/>
                    <a:pt x="63" y="262"/>
                    <a:pt x="94" y="262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" name="Rectangle 149">
              <a:extLst>
                <a:ext uri="{FF2B5EF4-FFF2-40B4-BE49-F238E27FC236}">
                  <a16:creationId xmlns:a16="http://schemas.microsoft.com/office/drawing/2014/main" id="{7E20DFDA-AD91-CC3C-B5C9-C6F26304E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4376" y="5835650"/>
              <a:ext cx="623888" cy="623888"/>
            </a:xfrm>
            <a:prstGeom prst="rect">
              <a:avLst/>
            </a:pr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2" name="Freeform 150">
              <a:extLst>
                <a:ext uri="{FF2B5EF4-FFF2-40B4-BE49-F238E27FC236}">
                  <a16:creationId xmlns:a16="http://schemas.microsoft.com/office/drawing/2014/main" id="{3BA5F31D-671A-7E67-AD31-2425CB4E1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5976" y="6086475"/>
              <a:ext cx="190500" cy="293688"/>
            </a:xfrm>
            <a:custGeom>
              <a:avLst/>
              <a:gdLst>
                <a:gd name="T0" fmla="*/ 17 w 122"/>
                <a:gd name="T1" fmla="*/ 0 h 189"/>
                <a:gd name="T2" fmla="*/ 34 w 122"/>
                <a:gd name="T3" fmla="*/ 17 h 189"/>
                <a:gd name="T4" fmla="*/ 34 w 122"/>
                <a:gd name="T5" fmla="*/ 84 h 189"/>
                <a:gd name="T6" fmla="*/ 42 w 122"/>
                <a:gd name="T7" fmla="*/ 103 h 189"/>
                <a:gd name="T8" fmla="*/ 63 w 122"/>
                <a:gd name="T9" fmla="*/ 125 h 189"/>
                <a:gd name="T10" fmla="*/ 77 w 122"/>
                <a:gd name="T11" fmla="*/ 126 h 189"/>
                <a:gd name="T12" fmla="*/ 78 w 122"/>
                <a:gd name="T13" fmla="*/ 110 h 189"/>
                <a:gd name="T14" fmla="*/ 58 w 122"/>
                <a:gd name="T15" fmla="*/ 90 h 189"/>
                <a:gd name="T16" fmla="*/ 58 w 122"/>
                <a:gd name="T17" fmla="*/ 71 h 189"/>
                <a:gd name="T18" fmla="*/ 77 w 122"/>
                <a:gd name="T19" fmla="*/ 71 h 189"/>
                <a:gd name="T20" fmla="*/ 97 w 122"/>
                <a:gd name="T21" fmla="*/ 91 h 189"/>
                <a:gd name="T22" fmla="*/ 97 w 122"/>
                <a:gd name="T23" fmla="*/ 91 h 189"/>
                <a:gd name="T24" fmla="*/ 108 w 122"/>
                <a:gd name="T25" fmla="*/ 102 h 189"/>
                <a:gd name="T26" fmla="*/ 122 w 122"/>
                <a:gd name="T27" fmla="*/ 135 h 189"/>
                <a:gd name="T28" fmla="*/ 122 w 122"/>
                <a:gd name="T29" fmla="*/ 169 h 189"/>
                <a:gd name="T30" fmla="*/ 101 w 122"/>
                <a:gd name="T31" fmla="*/ 189 h 189"/>
                <a:gd name="T32" fmla="*/ 73 w 122"/>
                <a:gd name="T33" fmla="*/ 189 h 189"/>
                <a:gd name="T34" fmla="*/ 54 w 122"/>
                <a:gd name="T35" fmla="*/ 181 h 189"/>
                <a:gd name="T36" fmla="*/ 12 w 122"/>
                <a:gd name="T37" fmla="*/ 139 h 189"/>
                <a:gd name="T38" fmla="*/ 0 w 122"/>
                <a:gd name="T39" fmla="*/ 110 h 189"/>
                <a:gd name="T40" fmla="*/ 0 w 122"/>
                <a:gd name="T41" fmla="*/ 17 h 189"/>
                <a:gd name="T42" fmla="*/ 17 w 122"/>
                <a:gd name="T4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2" h="189">
                  <a:moveTo>
                    <a:pt x="17" y="0"/>
                  </a:moveTo>
                  <a:cubicBezTo>
                    <a:pt x="26" y="0"/>
                    <a:pt x="34" y="7"/>
                    <a:pt x="34" y="17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91"/>
                    <a:pt x="37" y="98"/>
                    <a:pt x="42" y="103"/>
                  </a:cubicBezTo>
                  <a:cubicBezTo>
                    <a:pt x="63" y="125"/>
                    <a:pt x="63" y="125"/>
                    <a:pt x="63" y="125"/>
                  </a:cubicBezTo>
                  <a:cubicBezTo>
                    <a:pt x="67" y="128"/>
                    <a:pt x="72" y="129"/>
                    <a:pt x="77" y="126"/>
                  </a:cubicBezTo>
                  <a:cubicBezTo>
                    <a:pt x="82" y="123"/>
                    <a:pt x="83" y="115"/>
                    <a:pt x="78" y="110"/>
                  </a:cubicBezTo>
                  <a:cubicBezTo>
                    <a:pt x="75" y="107"/>
                    <a:pt x="68" y="100"/>
                    <a:pt x="58" y="90"/>
                  </a:cubicBezTo>
                  <a:cubicBezTo>
                    <a:pt x="53" y="85"/>
                    <a:pt x="53" y="76"/>
                    <a:pt x="58" y="71"/>
                  </a:cubicBezTo>
                  <a:cubicBezTo>
                    <a:pt x="63" y="66"/>
                    <a:pt x="72" y="66"/>
                    <a:pt x="77" y="71"/>
                  </a:cubicBezTo>
                  <a:cubicBezTo>
                    <a:pt x="87" y="81"/>
                    <a:pt x="94" y="88"/>
                    <a:pt x="97" y="91"/>
                  </a:cubicBezTo>
                  <a:cubicBezTo>
                    <a:pt x="97" y="91"/>
                    <a:pt x="97" y="91"/>
                    <a:pt x="97" y="91"/>
                  </a:cubicBezTo>
                  <a:cubicBezTo>
                    <a:pt x="108" y="102"/>
                    <a:pt x="108" y="102"/>
                    <a:pt x="108" y="102"/>
                  </a:cubicBezTo>
                  <a:cubicBezTo>
                    <a:pt x="117" y="111"/>
                    <a:pt x="122" y="123"/>
                    <a:pt x="122" y="135"/>
                  </a:cubicBezTo>
                  <a:cubicBezTo>
                    <a:pt x="122" y="169"/>
                    <a:pt x="122" y="169"/>
                    <a:pt x="122" y="169"/>
                  </a:cubicBezTo>
                  <a:cubicBezTo>
                    <a:pt x="122" y="180"/>
                    <a:pt x="113" y="189"/>
                    <a:pt x="101" y="189"/>
                  </a:cubicBezTo>
                  <a:cubicBezTo>
                    <a:pt x="73" y="189"/>
                    <a:pt x="73" y="189"/>
                    <a:pt x="73" y="189"/>
                  </a:cubicBezTo>
                  <a:cubicBezTo>
                    <a:pt x="66" y="189"/>
                    <a:pt x="59" y="186"/>
                    <a:pt x="54" y="181"/>
                  </a:cubicBezTo>
                  <a:cubicBezTo>
                    <a:pt x="12" y="139"/>
                    <a:pt x="12" y="139"/>
                    <a:pt x="12" y="139"/>
                  </a:cubicBezTo>
                  <a:cubicBezTo>
                    <a:pt x="4" y="131"/>
                    <a:pt x="0" y="121"/>
                    <a:pt x="0" y="11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7"/>
                    <a:pt x="8" y="0"/>
                    <a:pt x="17" y="0"/>
                  </a:cubicBez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3" name="Freeform 151">
              <a:extLst>
                <a:ext uri="{FF2B5EF4-FFF2-40B4-BE49-F238E27FC236}">
                  <a16:creationId xmlns:a16="http://schemas.microsoft.com/office/drawing/2014/main" id="{D85A7AC7-996D-E26A-AEC5-9D084386E8D8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7751" y="6086475"/>
              <a:ext cx="188913" cy="293688"/>
            </a:xfrm>
            <a:custGeom>
              <a:avLst/>
              <a:gdLst>
                <a:gd name="T0" fmla="*/ 105 w 121"/>
                <a:gd name="T1" fmla="*/ 0 h 189"/>
                <a:gd name="T2" fmla="*/ 121 w 121"/>
                <a:gd name="T3" fmla="*/ 17 h 189"/>
                <a:gd name="T4" fmla="*/ 121 w 121"/>
                <a:gd name="T5" fmla="*/ 110 h 189"/>
                <a:gd name="T6" fmla="*/ 110 w 121"/>
                <a:gd name="T7" fmla="*/ 139 h 189"/>
                <a:gd name="T8" fmla="*/ 67 w 121"/>
                <a:gd name="T9" fmla="*/ 181 h 189"/>
                <a:gd name="T10" fmla="*/ 48 w 121"/>
                <a:gd name="T11" fmla="*/ 189 h 189"/>
                <a:gd name="T12" fmla="*/ 20 w 121"/>
                <a:gd name="T13" fmla="*/ 189 h 189"/>
                <a:gd name="T14" fmla="*/ 0 w 121"/>
                <a:gd name="T15" fmla="*/ 169 h 189"/>
                <a:gd name="T16" fmla="*/ 0 w 121"/>
                <a:gd name="T17" fmla="*/ 135 h 189"/>
                <a:gd name="T18" fmla="*/ 14 w 121"/>
                <a:gd name="T19" fmla="*/ 102 h 189"/>
                <a:gd name="T20" fmla="*/ 24 w 121"/>
                <a:gd name="T21" fmla="*/ 91 h 189"/>
                <a:gd name="T22" fmla="*/ 24 w 121"/>
                <a:gd name="T23" fmla="*/ 91 h 189"/>
                <a:gd name="T24" fmla="*/ 44 w 121"/>
                <a:gd name="T25" fmla="*/ 71 h 189"/>
                <a:gd name="T26" fmla="*/ 63 w 121"/>
                <a:gd name="T27" fmla="*/ 71 h 189"/>
                <a:gd name="T28" fmla="*/ 63 w 121"/>
                <a:gd name="T29" fmla="*/ 90 h 189"/>
                <a:gd name="T30" fmla="*/ 43 w 121"/>
                <a:gd name="T31" fmla="*/ 110 h 189"/>
                <a:gd name="T32" fmla="*/ 45 w 121"/>
                <a:gd name="T33" fmla="*/ 126 h 189"/>
                <a:gd name="T34" fmla="*/ 58 w 121"/>
                <a:gd name="T35" fmla="*/ 125 h 189"/>
                <a:gd name="T36" fmla="*/ 80 w 121"/>
                <a:gd name="T37" fmla="*/ 103 h 189"/>
                <a:gd name="T38" fmla="*/ 88 w 121"/>
                <a:gd name="T39" fmla="*/ 84 h 189"/>
                <a:gd name="T40" fmla="*/ 88 w 121"/>
                <a:gd name="T41" fmla="*/ 17 h 189"/>
                <a:gd name="T42" fmla="*/ 105 w 121"/>
                <a:gd name="T43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1" h="189">
                  <a:moveTo>
                    <a:pt x="105" y="0"/>
                  </a:moveTo>
                  <a:cubicBezTo>
                    <a:pt x="114" y="0"/>
                    <a:pt x="121" y="7"/>
                    <a:pt x="121" y="17"/>
                  </a:cubicBezTo>
                  <a:cubicBezTo>
                    <a:pt x="121" y="110"/>
                    <a:pt x="121" y="110"/>
                    <a:pt x="121" y="110"/>
                  </a:cubicBezTo>
                  <a:cubicBezTo>
                    <a:pt x="121" y="121"/>
                    <a:pt x="117" y="131"/>
                    <a:pt x="110" y="139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2" y="186"/>
                    <a:pt x="55" y="189"/>
                    <a:pt x="48" y="189"/>
                  </a:cubicBezTo>
                  <a:cubicBezTo>
                    <a:pt x="20" y="189"/>
                    <a:pt x="20" y="189"/>
                    <a:pt x="20" y="189"/>
                  </a:cubicBezTo>
                  <a:cubicBezTo>
                    <a:pt x="9" y="189"/>
                    <a:pt x="0" y="180"/>
                    <a:pt x="0" y="169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23"/>
                    <a:pt x="5" y="111"/>
                    <a:pt x="14" y="102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24" y="91"/>
                    <a:pt x="24" y="91"/>
                    <a:pt x="24" y="91"/>
                  </a:cubicBezTo>
                  <a:cubicBezTo>
                    <a:pt x="27" y="88"/>
                    <a:pt x="34" y="81"/>
                    <a:pt x="44" y="71"/>
                  </a:cubicBezTo>
                  <a:cubicBezTo>
                    <a:pt x="50" y="66"/>
                    <a:pt x="58" y="66"/>
                    <a:pt x="63" y="71"/>
                  </a:cubicBezTo>
                  <a:cubicBezTo>
                    <a:pt x="69" y="76"/>
                    <a:pt x="69" y="85"/>
                    <a:pt x="63" y="90"/>
                  </a:cubicBezTo>
                  <a:cubicBezTo>
                    <a:pt x="53" y="100"/>
                    <a:pt x="47" y="107"/>
                    <a:pt x="43" y="110"/>
                  </a:cubicBezTo>
                  <a:cubicBezTo>
                    <a:pt x="39" y="115"/>
                    <a:pt x="40" y="123"/>
                    <a:pt x="45" y="126"/>
                  </a:cubicBezTo>
                  <a:cubicBezTo>
                    <a:pt x="49" y="129"/>
                    <a:pt x="55" y="128"/>
                    <a:pt x="58" y="125"/>
                  </a:cubicBezTo>
                  <a:cubicBezTo>
                    <a:pt x="80" y="103"/>
                    <a:pt x="80" y="103"/>
                    <a:pt x="80" y="103"/>
                  </a:cubicBezTo>
                  <a:cubicBezTo>
                    <a:pt x="85" y="98"/>
                    <a:pt x="88" y="91"/>
                    <a:pt x="88" y="84"/>
                  </a:cubicBezTo>
                  <a:cubicBezTo>
                    <a:pt x="88" y="17"/>
                    <a:pt x="88" y="17"/>
                    <a:pt x="88" y="17"/>
                  </a:cubicBezTo>
                  <a:cubicBezTo>
                    <a:pt x="88" y="7"/>
                    <a:pt x="95" y="0"/>
                    <a:pt x="105" y="0"/>
                  </a:cubicBez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4" name="Freeform 152">
              <a:extLst>
                <a:ext uri="{FF2B5EF4-FFF2-40B4-BE49-F238E27FC236}">
                  <a16:creationId xmlns:a16="http://schemas.microsoft.com/office/drawing/2014/main" id="{D8282A4C-269B-C624-9BDC-9C2E645E43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75663" y="5903913"/>
              <a:ext cx="344488" cy="307975"/>
            </a:xfrm>
            <a:custGeom>
              <a:avLst/>
              <a:gdLst>
                <a:gd name="T0" fmla="*/ 197 w 221"/>
                <a:gd name="T1" fmla="*/ 24 h 198"/>
                <a:gd name="T2" fmla="*/ 110 w 221"/>
                <a:gd name="T3" fmla="*/ 23 h 198"/>
                <a:gd name="T4" fmla="*/ 24 w 221"/>
                <a:gd name="T5" fmla="*/ 24 h 198"/>
                <a:gd name="T6" fmla="*/ 24 w 221"/>
                <a:gd name="T7" fmla="*/ 111 h 198"/>
                <a:gd name="T8" fmla="*/ 110 w 221"/>
                <a:gd name="T9" fmla="*/ 198 h 198"/>
                <a:gd name="T10" fmla="*/ 197 w 221"/>
                <a:gd name="T11" fmla="*/ 112 h 198"/>
                <a:gd name="T12" fmla="*/ 197 w 221"/>
                <a:gd name="T13" fmla="*/ 24 h 198"/>
                <a:gd name="T14" fmla="*/ 110 w 221"/>
                <a:gd name="T15" fmla="*/ 34 h 198"/>
                <a:gd name="T16" fmla="*/ 124 w 221"/>
                <a:gd name="T17" fmla="*/ 47 h 198"/>
                <a:gd name="T18" fmla="*/ 110 w 221"/>
                <a:gd name="T19" fmla="*/ 61 h 198"/>
                <a:gd name="T20" fmla="*/ 97 w 221"/>
                <a:gd name="T21" fmla="*/ 47 h 198"/>
                <a:gd name="T22" fmla="*/ 110 w 221"/>
                <a:gd name="T23" fmla="*/ 34 h 198"/>
                <a:gd name="T24" fmla="*/ 80 w 221"/>
                <a:gd name="T25" fmla="*/ 136 h 198"/>
                <a:gd name="T26" fmla="*/ 73 w 221"/>
                <a:gd name="T27" fmla="*/ 136 h 198"/>
                <a:gd name="T28" fmla="*/ 63 w 221"/>
                <a:gd name="T29" fmla="*/ 126 h 198"/>
                <a:gd name="T30" fmla="*/ 63 w 221"/>
                <a:gd name="T31" fmla="*/ 114 h 198"/>
                <a:gd name="T32" fmla="*/ 56 w 221"/>
                <a:gd name="T33" fmla="*/ 102 h 198"/>
                <a:gd name="T34" fmla="*/ 56 w 221"/>
                <a:gd name="T35" fmla="*/ 95 h 198"/>
                <a:gd name="T36" fmla="*/ 76 w 221"/>
                <a:gd name="T37" fmla="*/ 75 h 198"/>
                <a:gd name="T38" fmla="*/ 84 w 221"/>
                <a:gd name="T39" fmla="*/ 76 h 198"/>
                <a:gd name="T40" fmla="*/ 80 w 221"/>
                <a:gd name="T41" fmla="*/ 92 h 198"/>
                <a:gd name="T42" fmla="*/ 80 w 221"/>
                <a:gd name="T43" fmla="*/ 98 h 198"/>
                <a:gd name="T44" fmla="*/ 86 w 221"/>
                <a:gd name="T45" fmla="*/ 116 h 198"/>
                <a:gd name="T46" fmla="*/ 86 w 221"/>
                <a:gd name="T47" fmla="*/ 133 h 198"/>
                <a:gd name="T48" fmla="*/ 86 w 221"/>
                <a:gd name="T49" fmla="*/ 133 h 198"/>
                <a:gd name="T50" fmla="*/ 80 w 221"/>
                <a:gd name="T51" fmla="*/ 136 h 198"/>
                <a:gd name="T52" fmla="*/ 76 w 221"/>
                <a:gd name="T53" fmla="*/ 64 h 198"/>
                <a:gd name="T54" fmla="*/ 64 w 221"/>
                <a:gd name="T55" fmla="*/ 52 h 198"/>
                <a:gd name="T56" fmla="*/ 76 w 221"/>
                <a:gd name="T57" fmla="*/ 41 h 198"/>
                <a:gd name="T58" fmla="*/ 88 w 221"/>
                <a:gd name="T59" fmla="*/ 52 h 198"/>
                <a:gd name="T60" fmla="*/ 76 w 221"/>
                <a:gd name="T61" fmla="*/ 64 h 198"/>
                <a:gd name="T62" fmla="*/ 131 w 221"/>
                <a:gd name="T63" fmla="*/ 100 h 198"/>
                <a:gd name="T64" fmla="*/ 124 w 221"/>
                <a:gd name="T65" fmla="*/ 113 h 198"/>
                <a:gd name="T66" fmla="*/ 124 w 221"/>
                <a:gd name="T67" fmla="*/ 133 h 198"/>
                <a:gd name="T68" fmla="*/ 114 w 221"/>
                <a:gd name="T69" fmla="*/ 143 h 198"/>
                <a:gd name="T70" fmla="*/ 107 w 221"/>
                <a:gd name="T71" fmla="*/ 143 h 198"/>
                <a:gd name="T72" fmla="*/ 97 w 221"/>
                <a:gd name="T73" fmla="*/ 133 h 198"/>
                <a:gd name="T74" fmla="*/ 97 w 221"/>
                <a:gd name="T75" fmla="*/ 113 h 198"/>
                <a:gd name="T76" fmla="*/ 90 w 221"/>
                <a:gd name="T77" fmla="*/ 100 h 198"/>
                <a:gd name="T78" fmla="*/ 90 w 221"/>
                <a:gd name="T79" fmla="*/ 92 h 198"/>
                <a:gd name="T80" fmla="*/ 110 w 221"/>
                <a:gd name="T81" fmla="*/ 71 h 198"/>
                <a:gd name="T82" fmla="*/ 131 w 221"/>
                <a:gd name="T83" fmla="*/ 92 h 198"/>
                <a:gd name="T84" fmla="*/ 131 w 221"/>
                <a:gd name="T85" fmla="*/ 100 h 198"/>
                <a:gd name="T86" fmla="*/ 144 w 221"/>
                <a:gd name="T87" fmla="*/ 41 h 198"/>
                <a:gd name="T88" fmla="*/ 156 w 221"/>
                <a:gd name="T89" fmla="*/ 52 h 198"/>
                <a:gd name="T90" fmla="*/ 144 w 221"/>
                <a:gd name="T91" fmla="*/ 64 h 198"/>
                <a:gd name="T92" fmla="*/ 132 w 221"/>
                <a:gd name="T93" fmla="*/ 52 h 198"/>
                <a:gd name="T94" fmla="*/ 144 w 221"/>
                <a:gd name="T95" fmla="*/ 41 h 198"/>
                <a:gd name="T96" fmla="*/ 165 w 221"/>
                <a:gd name="T97" fmla="*/ 102 h 198"/>
                <a:gd name="T98" fmla="*/ 158 w 221"/>
                <a:gd name="T99" fmla="*/ 114 h 198"/>
                <a:gd name="T100" fmla="*/ 158 w 221"/>
                <a:gd name="T101" fmla="*/ 126 h 198"/>
                <a:gd name="T102" fmla="*/ 148 w 221"/>
                <a:gd name="T103" fmla="*/ 136 h 198"/>
                <a:gd name="T104" fmla="*/ 141 w 221"/>
                <a:gd name="T105" fmla="*/ 136 h 198"/>
                <a:gd name="T106" fmla="*/ 134 w 221"/>
                <a:gd name="T107" fmla="*/ 133 h 198"/>
                <a:gd name="T108" fmla="*/ 134 w 221"/>
                <a:gd name="T109" fmla="*/ 133 h 198"/>
                <a:gd name="T110" fmla="*/ 134 w 221"/>
                <a:gd name="T111" fmla="*/ 116 h 198"/>
                <a:gd name="T112" fmla="*/ 141 w 221"/>
                <a:gd name="T113" fmla="*/ 98 h 198"/>
                <a:gd name="T114" fmla="*/ 141 w 221"/>
                <a:gd name="T115" fmla="*/ 92 h 198"/>
                <a:gd name="T116" fmla="*/ 137 w 221"/>
                <a:gd name="T117" fmla="*/ 76 h 198"/>
                <a:gd name="T118" fmla="*/ 144 w 221"/>
                <a:gd name="T119" fmla="*/ 75 h 198"/>
                <a:gd name="T120" fmla="*/ 165 w 221"/>
                <a:gd name="T121" fmla="*/ 95 h 198"/>
                <a:gd name="T122" fmla="*/ 165 w 221"/>
                <a:gd name="T123" fmla="*/ 102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21" h="198">
                  <a:moveTo>
                    <a:pt x="197" y="24"/>
                  </a:moveTo>
                  <a:cubicBezTo>
                    <a:pt x="173" y="0"/>
                    <a:pt x="135" y="0"/>
                    <a:pt x="110" y="23"/>
                  </a:cubicBezTo>
                  <a:cubicBezTo>
                    <a:pt x="86" y="0"/>
                    <a:pt x="48" y="0"/>
                    <a:pt x="24" y="24"/>
                  </a:cubicBezTo>
                  <a:cubicBezTo>
                    <a:pt x="0" y="48"/>
                    <a:pt x="0" y="87"/>
                    <a:pt x="24" y="111"/>
                  </a:cubicBezTo>
                  <a:cubicBezTo>
                    <a:pt x="110" y="198"/>
                    <a:pt x="110" y="198"/>
                    <a:pt x="110" y="198"/>
                  </a:cubicBezTo>
                  <a:cubicBezTo>
                    <a:pt x="197" y="112"/>
                    <a:pt x="197" y="112"/>
                    <a:pt x="197" y="112"/>
                  </a:cubicBezTo>
                  <a:cubicBezTo>
                    <a:pt x="221" y="87"/>
                    <a:pt x="221" y="48"/>
                    <a:pt x="197" y="24"/>
                  </a:cubicBezTo>
                  <a:close/>
                  <a:moveTo>
                    <a:pt x="110" y="34"/>
                  </a:moveTo>
                  <a:cubicBezTo>
                    <a:pt x="118" y="34"/>
                    <a:pt x="124" y="40"/>
                    <a:pt x="124" y="47"/>
                  </a:cubicBezTo>
                  <a:cubicBezTo>
                    <a:pt x="124" y="55"/>
                    <a:pt x="118" y="61"/>
                    <a:pt x="110" y="61"/>
                  </a:cubicBezTo>
                  <a:cubicBezTo>
                    <a:pt x="103" y="61"/>
                    <a:pt x="97" y="55"/>
                    <a:pt x="97" y="47"/>
                  </a:cubicBezTo>
                  <a:cubicBezTo>
                    <a:pt x="97" y="40"/>
                    <a:pt x="103" y="34"/>
                    <a:pt x="110" y="34"/>
                  </a:cubicBezTo>
                  <a:close/>
                  <a:moveTo>
                    <a:pt x="80" y="136"/>
                  </a:moveTo>
                  <a:cubicBezTo>
                    <a:pt x="73" y="136"/>
                    <a:pt x="73" y="136"/>
                    <a:pt x="73" y="136"/>
                  </a:cubicBezTo>
                  <a:cubicBezTo>
                    <a:pt x="67" y="136"/>
                    <a:pt x="63" y="131"/>
                    <a:pt x="63" y="126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59" y="111"/>
                    <a:pt x="56" y="107"/>
                    <a:pt x="56" y="102"/>
                  </a:cubicBezTo>
                  <a:cubicBezTo>
                    <a:pt x="56" y="95"/>
                    <a:pt x="56" y="95"/>
                    <a:pt x="56" y="95"/>
                  </a:cubicBezTo>
                  <a:cubicBezTo>
                    <a:pt x="56" y="84"/>
                    <a:pt x="65" y="75"/>
                    <a:pt x="76" y="75"/>
                  </a:cubicBezTo>
                  <a:cubicBezTo>
                    <a:pt x="79" y="75"/>
                    <a:pt x="82" y="75"/>
                    <a:pt x="84" y="76"/>
                  </a:cubicBezTo>
                  <a:cubicBezTo>
                    <a:pt x="81" y="81"/>
                    <a:pt x="80" y="86"/>
                    <a:pt x="80" y="92"/>
                  </a:cubicBezTo>
                  <a:cubicBezTo>
                    <a:pt x="80" y="98"/>
                    <a:pt x="80" y="98"/>
                    <a:pt x="80" y="98"/>
                  </a:cubicBezTo>
                  <a:cubicBezTo>
                    <a:pt x="80" y="105"/>
                    <a:pt x="82" y="112"/>
                    <a:pt x="86" y="116"/>
                  </a:cubicBezTo>
                  <a:cubicBezTo>
                    <a:pt x="86" y="133"/>
                    <a:pt x="86" y="133"/>
                    <a:pt x="86" y="133"/>
                  </a:cubicBezTo>
                  <a:cubicBezTo>
                    <a:pt x="86" y="133"/>
                    <a:pt x="86" y="133"/>
                    <a:pt x="86" y="133"/>
                  </a:cubicBezTo>
                  <a:cubicBezTo>
                    <a:pt x="85" y="135"/>
                    <a:pt x="82" y="136"/>
                    <a:pt x="80" y="136"/>
                  </a:cubicBezTo>
                  <a:close/>
                  <a:moveTo>
                    <a:pt x="76" y="64"/>
                  </a:moveTo>
                  <a:cubicBezTo>
                    <a:pt x="70" y="64"/>
                    <a:pt x="64" y="59"/>
                    <a:pt x="64" y="52"/>
                  </a:cubicBezTo>
                  <a:cubicBezTo>
                    <a:pt x="64" y="46"/>
                    <a:pt x="70" y="41"/>
                    <a:pt x="76" y="41"/>
                  </a:cubicBezTo>
                  <a:cubicBezTo>
                    <a:pt x="83" y="41"/>
                    <a:pt x="88" y="46"/>
                    <a:pt x="88" y="52"/>
                  </a:cubicBezTo>
                  <a:cubicBezTo>
                    <a:pt x="88" y="59"/>
                    <a:pt x="83" y="64"/>
                    <a:pt x="76" y="64"/>
                  </a:cubicBezTo>
                  <a:close/>
                  <a:moveTo>
                    <a:pt x="131" y="100"/>
                  </a:moveTo>
                  <a:cubicBezTo>
                    <a:pt x="131" y="105"/>
                    <a:pt x="128" y="110"/>
                    <a:pt x="124" y="113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24" y="138"/>
                    <a:pt x="119" y="143"/>
                    <a:pt x="114" y="143"/>
                  </a:cubicBezTo>
                  <a:cubicBezTo>
                    <a:pt x="107" y="143"/>
                    <a:pt x="107" y="143"/>
                    <a:pt x="107" y="143"/>
                  </a:cubicBezTo>
                  <a:cubicBezTo>
                    <a:pt x="101" y="143"/>
                    <a:pt x="97" y="138"/>
                    <a:pt x="97" y="133"/>
                  </a:cubicBezTo>
                  <a:cubicBezTo>
                    <a:pt x="97" y="113"/>
                    <a:pt x="97" y="113"/>
                    <a:pt x="97" y="113"/>
                  </a:cubicBezTo>
                  <a:cubicBezTo>
                    <a:pt x="93" y="110"/>
                    <a:pt x="90" y="105"/>
                    <a:pt x="90" y="100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80"/>
                    <a:pt x="99" y="71"/>
                    <a:pt x="110" y="71"/>
                  </a:cubicBezTo>
                  <a:cubicBezTo>
                    <a:pt x="122" y="71"/>
                    <a:pt x="131" y="80"/>
                    <a:pt x="131" y="92"/>
                  </a:cubicBezTo>
                  <a:lnTo>
                    <a:pt x="131" y="100"/>
                  </a:lnTo>
                  <a:close/>
                  <a:moveTo>
                    <a:pt x="144" y="41"/>
                  </a:moveTo>
                  <a:cubicBezTo>
                    <a:pt x="151" y="41"/>
                    <a:pt x="156" y="46"/>
                    <a:pt x="156" y="52"/>
                  </a:cubicBezTo>
                  <a:cubicBezTo>
                    <a:pt x="156" y="59"/>
                    <a:pt x="151" y="64"/>
                    <a:pt x="144" y="64"/>
                  </a:cubicBezTo>
                  <a:cubicBezTo>
                    <a:pt x="138" y="64"/>
                    <a:pt x="132" y="59"/>
                    <a:pt x="132" y="52"/>
                  </a:cubicBezTo>
                  <a:cubicBezTo>
                    <a:pt x="132" y="46"/>
                    <a:pt x="138" y="41"/>
                    <a:pt x="144" y="41"/>
                  </a:cubicBezTo>
                  <a:close/>
                  <a:moveTo>
                    <a:pt x="165" y="102"/>
                  </a:moveTo>
                  <a:cubicBezTo>
                    <a:pt x="165" y="107"/>
                    <a:pt x="162" y="111"/>
                    <a:pt x="158" y="114"/>
                  </a:cubicBezTo>
                  <a:cubicBezTo>
                    <a:pt x="158" y="126"/>
                    <a:pt x="158" y="126"/>
                    <a:pt x="158" y="126"/>
                  </a:cubicBezTo>
                  <a:cubicBezTo>
                    <a:pt x="158" y="131"/>
                    <a:pt x="153" y="136"/>
                    <a:pt x="148" y="136"/>
                  </a:cubicBezTo>
                  <a:cubicBezTo>
                    <a:pt x="141" y="136"/>
                    <a:pt x="141" y="136"/>
                    <a:pt x="141" y="136"/>
                  </a:cubicBezTo>
                  <a:cubicBezTo>
                    <a:pt x="138" y="136"/>
                    <a:pt x="136" y="135"/>
                    <a:pt x="134" y="133"/>
                  </a:cubicBezTo>
                  <a:cubicBezTo>
                    <a:pt x="134" y="133"/>
                    <a:pt x="134" y="133"/>
                    <a:pt x="134" y="133"/>
                  </a:cubicBezTo>
                  <a:cubicBezTo>
                    <a:pt x="134" y="116"/>
                    <a:pt x="134" y="116"/>
                    <a:pt x="134" y="116"/>
                  </a:cubicBezTo>
                  <a:cubicBezTo>
                    <a:pt x="138" y="112"/>
                    <a:pt x="141" y="105"/>
                    <a:pt x="141" y="98"/>
                  </a:cubicBezTo>
                  <a:cubicBezTo>
                    <a:pt x="141" y="92"/>
                    <a:pt x="141" y="92"/>
                    <a:pt x="141" y="92"/>
                  </a:cubicBezTo>
                  <a:cubicBezTo>
                    <a:pt x="141" y="86"/>
                    <a:pt x="139" y="81"/>
                    <a:pt x="137" y="76"/>
                  </a:cubicBezTo>
                  <a:cubicBezTo>
                    <a:pt x="139" y="75"/>
                    <a:pt x="142" y="75"/>
                    <a:pt x="144" y="75"/>
                  </a:cubicBezTo>
                  <a:cubicBezTo>
                    <a:pt x="156" y="75"/>
                    <a:pt x="165" y="84"/>
                    <a:pt x="165" y="95"/>
                  </a:cubicBezTo>
                  <a:lnTo>
                    <a:pt x="165" y="102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0A47D375-11B7-6466-5B33-688D4D68D242}"/>
              </a:ext>
            </a:extLst>
          </p:cNvPr>
          <p:cNvGrpSpPr/>
          <p:nvPr/>
        </p:nvGrpSpPr>
        <p:grpSpPr>
          <a:xfrm>
            <a:off x="4635813" y="409836"/>
            <a:ext cx="2920374" cy="598824"/>
            <a:chOff x="0" y="4813301"/>
            <a:chExt cx="3143251" cy="644525"/>
          </a:xfrm>
        </p:grpSpPr>
        <p:sp>
          <p:nvSpPr>
            <p:cNvPr id="27" name="Freeform 173">
              <a:extLst>
                <a:ext uri="{FF2B5EF4-FFF2-40B4-BE49-F238E27FC236}">
                  <a16:creationId xmlns:a16="http://schemas.microsoft.com/office/drawing/2014/main" id="{048B64B3-D94F-1F3F-B29A-910320A57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275" y="5033963"/>
              <a:ext cx="71438" cy="71438"/>
            </a:xfrm>
            <a:custGeom>
              <a:avLst/>
              <a:gdLst>
                <a:gd name="T0" fmla="*/ 38 w 45"/>
                <a:gd name="T1" fmla="*/ 45 h 45"/>
                <a:gd name="T2" fmla="*/ 38 w 45"/>
                <a:gd name="T3" fmla="*/ 13 h 45"/>
                <a:gd name="T4" fmla="*/ 25 w 45"/>
                <a:gd name="T5" fmla="*/ 37 h 45"/>
                <a:gd name="T6" fmla="*/ 21 w 45"/>
                <a:gd name="T7" fmla="*/ 37 h 45"/>
                <a:gd name="T8" fmla="*/ 7 w 45"/>
                <a:gd name="T9" fmla="*/ 13 h 45"/>
                <a:gd name="T10" fmla="*/ 7 w 45"/>
                <a:gd name="T11" fmla="*/ 45 h 45"/>
                <a:gd name="T12" fmla="*/ 0 w 45"/>
                <a:gd name="T13" fmla="*/ 45 h 45"/>
                <a:gd name="T14" fmla="*/ 0 w 45"/>
                <a:gd name="T15" fmla="*/ 0 h 45"/>
                <a:gd name="T16" fmla="*/ 8 w 45"/>
                <a:gd name="T17" fmla="*/ 0 h 45"/>
                <a:gd name="T18" fmla="*/ 22 w 45"/>
                <a:gd name="T19" fmla="*/ 28 h 45"/>
                <a:gd name="T20" fmla="*/ 38 w 45"/>
                <a:gd name="T21" fmla="*/ 0 h 45"/>
                <a:gd name="T22" fmla="*/ 45 w 45"/>
                <a:gd name="T23" fmla="*/ 0 h 45"/>
                <a:gd name="T24" fmla="*/ 45 w 45"/>
                <a:gd name="T25" fmla="*/ 45 h 45"/>
                <a:gd name="T26" fmla="*/ 38 w 45"/>
                <a:gd name="T27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5" h="45">
                  <a:moveTo>
                    <a:pt x="38" y="45"/>
                  </a:moveTo>
                  <a:lnTo>
                    <a:pt x="38" y="13"/>
                  </a:lnTo>
                  <a:lnTo>
                    <a:pt x="25" y="37"/>
                  </a:lnTo>
                  <a:lnTo>
                    <a:pt x="21" y="37"/>
                  </a:lnTo>
                  <a:lnTo>
                    <a:pt x="7" y="13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0"/>
                  </a:lnTo>
                  <a:lnTo>
                    <a:pt x="8" y="0"/>
                  </a:lnTo>
                  <a:lnTo>
                    <a:pt x="22" y="28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45" y="45"/>
                  </a:lnTo>
                  <a:lnTo>
                    <a:pt x="3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Rectangle 174">
              <a:extLst>
                <a:ext uri="{FF2B5EF4-FFF2-40B4-BE49-F238E27FC236}">
                  <a16:creationId xmlns:a16="http://schemas.microsoft.com/office/drawing/2014/main" id="{44978827-CA3E-34DF-7940-D70A7E190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225" y="5033963"/>
              <a:ext cx="11113" cy="714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Freeform 175">
              <a:extLst>
                <a:ext uri="{FF2B5EF4-FFF2-40B4-BE49-F238E27FC236}">
                  <a16:creationId xmlns:a16="http://schemas.microsoft.com/office/drawing/2014/main" id="{8FAD03E9-5C6B-8467-D55B-DC589DB25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850" y="5033963"/>
              <a:ext cx="61913" cy="71438"/>
            </a:xfrm>
            <a:custGeom>
              <a:avLst/>
              <a:gdLst>
                <a:gd name="T0" fmla="*/ 8 w 39"/>
                <a:gd name="T1" fmla="*/ 13 h 45"/>
                <a:gd name="T2" fmla="*/ 8 w 39"/>
                <a:gd name="T3" fmla="*/ 45 h 45"/>
                <a:gd name="T4" fmla="*/ 0 w 39"/>
                <a:gd name="T5" fmla="*/ 45 h 45"/>
                <a:gd name="T6" fmla="*/ 0 w 39"/>
                <a:gd name="T7" fmla="*/ 0 h 45"/>
                <a:gd name="T8" fmla="*/ 6 w 39"/>
                <a:gd name="T9" fmla="*/ 0 h 45"/>
                <a:gd name="T10" fmla="*/ 32 w 39"/>
                <a:gd name="T11" fmla="*/ 33 h 45"/>
                <a:gd name="T12" fmla="*/ 32 w 39"/>
                <a:gd name="T13" fmla="*/ 0 h 45"/>
                <a:gd name="T14" fmla="*/ 39 w 39"/>
                <a:gd name="T15" fmla="*/ 0 h 45"/>
                <a:gd name="T16" fmla="*/ 39 w 39"/>
                <a:gd name="T17" fmla="*/ 45 h 45"/>
                <a:gd name="T18" fmla="*/ 33 w 39"/>
                <a:gd name="T19" fmla="*/ 45 h 45"/>
                <a:gd name="T20" fmla="*/ 8 w 39"/>
                <a:gd name="T21" fmla="*/ 13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45">
                  <a:moveTo>
                    <a:pt x="8" y="13"/>
                  </a:moveTo>
                  <a:lnTo>
                    <a:pt x="8" y="45"/>
                  </a:lnTo>
                  <a:lnTo>
                    <a:pt x="0" y="45"/>
                  </a:lnTo>
                  <a:lnTo>
                    <a:pt x="0" y="0"/>
                  </a:lnTo>
                  <a:lnTo>
                    <a:pt x="6" y="0"/>
                  </a:lnTo>
                  <a:lnTo>
                    <a:pt x="32" y="33"/>
                  </a:lnTo>
                  <a:lnTo>
                    <a:pt x="32" y="0"/>
                  </a:lnTo>
                  <a:lnTo>
                    <a:pt x="39" y="0"/>
                  </a:lnTo>
                  <a:lnTo>
                    <a:pt x="39" y="45"/>
                  </a:lnTo>
                  <a:lnTo>
                    <a:pt x="33" y="45"/>
                  </a:lnTo>
                  <a:lnTo>
                    <a:pt x="8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0" name="Rectangle 176">
              <a:extLst>
                <a:ext uri="{FF2B5EF4-FFF2-40B4-BE49-F238E27FC236}">
                  <a16:creationId xmlns:a16="http://schemas.microsoft.com/office/drawing/2014/main" id="{E9DE8EF3-30B3-58D1-EE32-BB06A29C4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275" y="5033963"/>
              <a:ext cx="12700" cy="714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1" name="Freeform 177">
              <a:extLst>
                <a:ext uri="{FF2B5EF4-FFF2-40B4-BE49-F238E27FC236}">
                  <a16:creationId xmlns:a16="http://schemas.microsoft.com/office/drawing/2014/main" id="{B3251E3F-C541-E192-41B8-A80F7BE59B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138" y="5032376"/>
              <a:ext cx="55563" cy="74613"/>
            </a:xfrm>
            <a:custGeom>
              <a:avLst/>
              <a:gdLst>
                <a:gd name="T0" fmla="*/ 68 w 79"/>
                <a:gd name="T1" fmla="*/ 25 h 103"/>
                <a:gd name="T2" fmla="*/ 57 w 79"/>
                <a:gd name="T3" fmla="*/ 18 h 103"/>
                <a:gd name="T4" fmla="*/ 40 w 79"/>
                <a:gd name="T5" fmla="*/ 14 h 103"/>
                <a:gd name="T6" fmla="*/ 26 w 79"/>
                <a:gd name="T7" fmla="*/ 18 h 103"/>
                <a:gd name="T8" fmla="*/ 21 w 79"/>
                <a:gd name="T9" fmla="*/ 28 h 103"/>
                <a:gd name="T10" fmla="*/ 21 w 79"/>
                <a:gd name="T11" fmla="*/ 32 h 103"/>
                <a:gd name="T12" fmla="*/ 23 w 79"/>
                <a:gd name="T13" fmla="*/ 35 h 103"/>
                <a:gd name="T14" fmla="*/ 25 w 79"/>
                <a:gd name="T15" fmla="*/ 37 h 103"/>
                <a:gd name="T16" fmla="*/ 29 w 79"/>
                <a:gd name="T17" fmla="*/ 39 h 103"/>
                <a:gd name="T18" fmla="*/ 33 w 79"/>
                <a:gd name="T19" fmla="*/ 41 h 103"/>
                <a:gd name="T20" fmla="*/ 39 w 79"/>
                <a:gd name="T21" fmla="*/ 43 h 103"/>
                <a:gd name="T22" fmla="*/ 46 w 79"/>
                <a:gd name="T23" fmla="*/ 45 h 103"/>
                <a:gd name="T24" fmla="*/ 57 w 79"/>
                <a:gd name="T25" fmla="*/ 48 h 103"/>
                <a:gd name="T26" fmla="*/ 66 w 79"/>
                <a:gd name="T27" fmla="*/ 52 h 103"/>
                <a:gd name="T28" fmla="*/ 73 w 79"/>
                <a:gd name="T29" fmla="*/ 57 h 103"/>
                <a:gd name="T30" fmla="*/ 77 w 79"/>
                <a:gd name="T31" fmla="*/ 64 h 103"/>
                <a:gd name="T32" fmla="*/ 79 w 79"/>
                <a:gd name="T33" fmla="*/ 74 h 103"/>
                <a:gd name="T34" fmla="*/ 77 w 79"/>
                <a:gd name="T35" fmla="*/ 85 h 103"/>
                <a:gd name="T36" fmla="*/ 72 w 79"/>
                <a:gd name="T37" fmla="*/ 93 h 103"/>
                <a:gd name="T38" fmla="*/ 64 w 79"/>
                <a:gd name="T39" fmla="*/ 99 h 103"/>
                <a:gd name="T40" fmla="*/ 54 w 79"/>
                <a:gd name="T41" fmla="*/ 102 h 103"/>
                <a:gd name="T42" fmla="*/ 42 w 79"/>
                <a:gd name="T43" fmla="*/ 103 h 103"/>
                <a:gd name="T44" fmla="*/ 20 w 79"/>
                <a:gd name="T45" fmla="*/ 99 h 103"/>
                <a:gd name="T46" fmla="*/ 0 w 79"/>
                <a:gd name="T47" fmla="*/ 89 h 103"/>
                <a:gd name="T48" fmla="*/ 8 w 79"/>
                <a:gd name="T49" fmla="*/ 76 h 103"/>
                <a:gd name="T50" fmla="*/ 22 w 79"/>
                <a:gd name="T51" fmla="*/ 84 h 103"/>
                <a:gd name="T52" fmla="*/ 42 w 79"/>
                <a:gd name="T53" fmla="*/ 88 h 103"/>
                <a:gd name="T54" fmla="*/ 57 w 79"/>
                <a:gd name="T55" fmla="*/ 85 h 103"/>
                <a:gd name="T56" fmla="*/ 62 w 79"/>
                <a:gd name="T57" fmla="*/ 76 h 103"/>
                <a:gd name="T58" fmla="*/ 61 w 79"/>
                <a:gd name="T59" fmla="*/ 71 h 103"/>
                <a:gd name="T60" fmla="*/ 58 w 79"/>
                <a:gd name="T61" fmla="*/ 67 h 103"/>
                <a:gd name="T62" fmla="*/ 55 w 79"/>
                <a:gd name="T63" fmla="*/ 65 h 103"/>
                <a:gd name="T64" fmla="*/ 49 w 79"/>
                <a:gd name="T65" fmla="*/ 62 h 103"/>
                <a:gd name="T66" fmla="*/ 42 w 79"/>
                <a:gd name="T67" fmla="*/ 60 h 103"/>
                <a:gd name="T68" fmla="*/ 34 w 79"/>
                <a:gd name="T69" fmla="*/ 58 h 103"/>
                <a:gd name="T70" fmla="*/ 21 w 79"/>
                <a:gd name="T71" fmla="*/ 54 h 103"/>
                <a:gd name="T72" fmla="*/ 12 w 79"/>
                <a:gd name="T73" fmla="*/ 48 h 103"/>
                <a:gd name="T74" fmla="*/ 6 w 79"/>
                <a:gd name="T75" fmla="*/ 41 h 103"/>
                <a:gd name="T76" fmla="*/ 4 w 79"/>
                <a:gd name="T77" fmla="*/ 31 h 103"/>
                <a:gd name="T78" fmla="*/ 7 w 79"/>
                <a:gd name="T79" fmla="*/ 18 h 103"/>
                <a:gd name="T80" fmla="*/ 15 w 79"/>
                <a:gd name="T81" fmla="*/ 8 h 103"/>
                <a:gd name="T82" fmla="*/ 26 w 79"/>
                <a:gd name="T83" fmla="*/ 2 h 103"/>
                <a:gd name="T84" fmla="*/ 41 w 79"/>
                <a:gd name="T85" fmla="*/ 0 h 103"/>
                <a:gd name="T86" fmla="*/ 75 w 79"/>
                <a:gd name="T87" fmla="*/ 12 h 103"/>
                <a:gd name="T88" fmla="*/ 68 w 79"/>
                <a:gd name="T89" fmla="*/ 25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9" h="103">
                  <a:moveTo>
                    <a:pt x="68" y="25"/>
                  </a:moveTo>
                  <a:cubicBezTo>
                    <a:pt x="65" y="22"/>
                    <a:pt x="62" y="20"/>
                    <a:pt x="57" y="18"/>
                  </a:cubicBezTo>
                  <a:cubicBezTo>
                    <a:pt x="51" y="15"/>
                    <a:pt x="46" y="14"/>
                    <a:pt x="40" y="14"/>
                  </a:cubicBezTo>
                  <a:cubicBezTo>
                    <a:pt x="34" y="14"/>
                    <a:pt x="29" y="16"/>
                    <a:pt x="26" y="18"/>
                  </a:cubicBezTo>
                  <a:cubicBezTo>
                    <a:pt x="22" y="20"/>
                    <a:pt x="21" y="24"/>
                    <a:pt x="21" y="28"/>
                  </a:cubicBezTo>
                  <a:cubicBezTo>
                    <a:pt x="21" y="30"/>
                    <a:pt x="21" y="31"/>
                    <a:pt x="21" y="32"/>
                  </a:cubicBezTo>
                  <a:cubicBezTo>
                    <a:pt x="22" y="33"/>
                    <a:pt x="22" y="34"/>
                    <a:pt x="23" y="35"/>
                  </a:cubicBezTo>
                  <a:cubicBezTo>
                    <a:pt x="23" y="36"/>
                    <a:pt x="24" y="37"/>
                    <a:pt x="25" y="37"/>
                  </a:cubicBezTo>
                  <a:cubicBezTo>
                    <a:pt x="26" y="38"/>
                    <a:pt x="28" y="39"/>
                    <a:pt x="29" y="39"/>
                  </a:cubicBezTo>
                  <a:cubicBezTo>
                    <a:pt x="30" y="40"/>
                    <a:pt x="31" y="41"/>
                    <a:pt x="33" y="41"/>
                  </a:cubicBezTo>
                  <a:cubicBezTo>
                    <a:pt x="35" y="42"/>
                    <a:pt x="37" y="42"/>
                    <a:pt x="39" y="43"/>
                  </a:cubicBezTo>
                  <a:cubicBezTo>
                    <a:pt x="41" y="43"/>
                    <a:pt x="43" y="44"/>
                    <a:pt x="46" y="45"/>
                  </a:cubicBezTo>
                  <a:cubicBezTo>
                    <a:pt x="50" y="46"/>
                    <a:pt x="54" y="47"/>
                    <a:pt x="57" y="48"/>
                  </a:cubicBezTo>
                  <a:cubicBezTo>
                    <a:pt x="60" y="49"/>
                    <a:pt x="63" y="50"/>
                    <a:pt x="66" y="52"/>
                  </a:cubicBezTo>
                  <a:cubicBezTo>
                    <a:pt x="69" y="53"/>
                    <a:pt x="71" y="55"/>
                    <a:pt x="73" y="57"/>
                  </a:cubicBezTo>
                  <a:cubicBezTo>
                    <a:pt x="75" y="59"/>
                    <a:pt x="76" y="61"/>
                    <a:pt x="77" y="64"/>
                  </a:cubicBezTo>
                  <a:cubicBezTo>
                    <a:pt x="78" y="67"/>
                    <a:pt x="79" y="70"/>
                    <a:pt x="79" y="74"/>
                  </a:cubicBezTo>
                  <a:cubicBezTo>
                    <a:pt x="79" y="78"/>
                    <a:pt x="78" y="82"/>
                    <a:pt x="77" y="85"/>
                  </a:cubicBezTo>
                  <a:cubicBezTo>
                    <a:pt x="76" y="88"/>
                    <a:pt x="74" y="91"/>
                    <a:pt x="72" y="93"/>
                  </a:cubicBezTo>
                  <a:cubicBezTo>
                    <a:pt x="70" y="95"/>
                    <a:pt x="67" y="97"/>
                    <a:pt x="64" y="99"/>
                  </a:cubicBezTo>
                  <a:cubicBezTo>
                    <a:pt x="61" y="100"/>
                    <a:pt x="57" y="101"/>
                    <a:pt x="54" y="102"/>
                  </a:cubicBezTo>
                  <a:cubicBezTo>
                    <a:pt x="50" y="102"/>
                    <a:pt x="46" y="103"/>
                    <a:pt x="42" y="103"/>
                  </a:cubicBezTo>
                  <a:cubicBezTo>
                    <a:pt x="34" y="103"/>
                    <a:pt x="27" y="102"/>
                    <a:pt x="20" y="99"/>
                  </a:cubicBezTo>
                  <a:cubicBezTo>
                    <a:pt x="12" y="97"/>
                    <a:pt x="6" y="94"/>
                    <a:pt x="0" y="89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10" y="79"/>
                    <a:pt x="15" y="81"/>
                    <a:pt x="22" y="84"/>
                  </a:cubicBezTo>
                  <a:cubicBezTo>
                    <a:pt x="28" y="87"/>
                    <a:pt x="35" y="88"/>
                    <a:pt x="42" y="88"/>
                  </a:cubicBezTo>
                  <a:cubicBezTo>
                    <a:pt x="48" y="88"/>
                    <a:pt x="53" y="87"/>
                    <a:pt x="57" y="85"/>
                  </a:cubicBezTo>
                  <a:cubicBezTo>
                    <a:pt x="60" y="83"/>
                    <a:pt x="62" y="80"/>
                    <a:pt x="62" y="76"/>
                  </a:cubicBezTo>
                  <a:cubicBezTo>
                    <a:pt x="62" y="74"/>
                    <a:pt x="62" y="72"/>
                    <a:pt x="61" y="71"/>
                  </a:cubicBezTo>
                  <a:cubicBezTo>
                    <a:pt x="61" y="70"/>
                    <a:pt x="60" y="68"/>
                    <a:pt x="58" y="67"/>
                  </a:cubicBezTo>
                  <a:cubicBezTo>
                    <a:pt x="57" y="66"/>
                    <a:pt x="56" y="65"/>
                    <a:pt x="55" y="65"/>
                  </a:cubicBezTo>
                  <a:cubicBezTo>
                    <a:pt x="53" y="64"/>
                    <a:pt x="51" y="63"/>
                    <a:pt x="49" y="62"/>
                  </a:cubicBezTo>
                  <a:cubicBezTo>
                    <a:pt x="47" y="61"/>
                    <a:pt x="44" y="61"/>
                    <a:pt x="42" y="60"/>
                  </a:cubicBezTo>
                  <a:cubicBezTo>
                    <a:pt x="40" y="59"/>
                    <a:pt x="38" y="59"/>
                    <a:pt x="34" y="58"/>
                  </a:cubicBezTo>
                  <a:cubicBezTo>
                    <a:pt x="29" y="56"/>
                    <a:pt x="24" y="55"/>
                    <a:pt x="21" y="54"/>
                  </a:cubicBezTo>
                  <a:cubicBezTo>
                    <a:pt x="17" y="52"/>
                    <a:pt x="14" y="50"/>
                    <a:pt x="12" y="48"/>
                  </a:cubicBezTo>
                  <a:cubicBezTo>
                    <a:pt x="9" y="46"/>
                    <a:pt x="7" y="44"/>
                    <a:pt x="6" y="41"/>
                  </a:cubicBezTo>
                  <a:cubicBezTo>
                    <a:pt x="5" y="38"/>
                    <a:pt x="4" y="35"/>
                    <a:pt x="4" y="31"/>
                  </a:cubicBezTo>
                  <a:cubicBezTo>
                    <a:pt x="4" y="26"/>
                    <a:pt x="5" y="22"/>
                    <a:pt x="7" y="18"/>
                  </a:cubicBezTo>
                  <a:cubicBezTo>
                    <a:pt x="9" y="14"/>
                    <a:pt x="11" y="11"/>
                    <a:pt x="15" y="8"/>
                  </a:cubicBezTo>
                  <a:cubicBezTo>
                    <a:pt x="18" y="5"/>
                    <a:pt x="22" y="4"/>
                    <a:pt x="26" y="2"/>
                  </a:cubicBezTo>
                  <a:cubicBezTo>
                    <a:pt x="31" y="1"/>
                    <a:pt x="36" y="0"/>
                    <a:pt x="41" y="0"/>
                  </a:cubicBezTo>
                  <a:cubicBezTo>
                    <a:pt x="53" y="0"/>
                    <a:pt x="65" y="4"/>
                    <a:pt x="75" y="12"/>
                  </a:cubicBezTo>
                  <a:lnTo>
                    <a:pt x="68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2" name="Freeform 178">
              <a:extLst>
                <a:ext uri="{FF2B5EF4-FFF2-40B4-BE49-F238E27FC236}">
                  <a16:creationId xmlns:a16="http://schemas.microsoft.com/office/drawing/2014/main" id="{95DB08F6-2ADE-CF11-47AB-572AE7D9CA61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100" y="5033963"/>
              <a:ext cx="58738" cy="71438"/>
            </a:xfrm>
            <a:custGeom>
              <a:avLst/>
              <a:gdLst>
                <a:gd name="T0" fmla="*/ 37 w 37"/>
                <a:gd name="T1" fmla="*/ 6 h 45"/>
                <a:gd name="T2" fmla="*/ 22 w 37"/>
                <a:gd name="T3" fmla="*/ 6 h 45"/>
                <a:gd name="T4" fmla="*/ 22 w 37"/>
                <a:gd name="T5" fmla="*/ 45 h 45"/>
                <a:gd name="T6" fmla="*/ 15 w 37"/>
                <a:gd name="T7" fmla="*/ 45 h 45"/>
                <a:gd name="T8" fmla="*/ 15 w 37"/>
                <a:gd name="T9" fmla="*/ 6 h 45"/>
                <a:gd name="T10" fmla="*/ 0 w 37"/>
                <a:gd name="T11" fmla="*/ 6 h 45"/>
                <a:gd name="T12" fmla="*/ 0 w 37"/>
                <a:gd name="T13" fmla="*/ 0 h 45"/>
                <a:gd name="T14" fmla="*/ 37 w 37"/>
                <a:gd name="T15" fmla="*/ 0 h 45"/>
                <a:gd name="T16" fmla="*/ 37 w 37"/>
                <a:gd name="T17" fmla="*/ 6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45">
                  <a:moveTo>
                    <a:pt x="37" y="6"/>
                  </a:moveTo>
                  <a:lnTo>
                    <a:pt x="22" y="6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15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3" name="Freeform 179">
              <a:extLst>
                <a:ext uri="{FF2B5EF4-FFF2-40B4-BE49-F238E27FC236}">
                  <a16:creationId xmlns:a16="http://schemas.microsoft.com/office/drawing/2014/main" id="{93CEE828-9DB3-F777-7076-94709FB2FC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9000" y="5013326"/>
              <a:ext cx="50800" cy="92075"/>
            </a:xfrm>
            <a:custGeom>
              <a:avLst/>
              <a:gdLst>
                <a:gd name="T0" fmla="*/ 32 w 32"/>
                <a:gd name="T1" fmla="*/ 52 h 58"/>
                <a:gd name="T2" fmla="*/ 32 w 32"/>
                <a:gd name="T3" fmla="*/ 58 h 58"/>
                <a:gd name="T4" fmla="*/ 0 w 32"/>
                <a:gd name="T5" fmla="*/ 58 h 58"/>
                <a:gd name="T6" fmla="*/ 0 w 32"/>
                <a:gd name="T7" fmla="*/ 13 h 58"/>
                <a:gd name="T8" fmla="*/ 31 w 32"/>
                <a:gd name="T9" fmla="*/ 13 h 58"/>
                <a:gd name="T10" fmla="*/ 31 w 32"/>
                <a:gd name="T11" fmla="*/ 19 h 58"/>
                <a:gd name="T12" fmla="*/ 7 w 32"/>
                <a:gd name="T13" fmla="*/ 19 h 58"/>
                <a:gd name="T14" fmla="*/ 7 w 32"/>
                <a:gd name="T15" fmla="*/ 32 h 58"/>
                <a:gd name="T16" fmla="*/ 28 w 32"/>
                <a:gd name="T17" fmla="*/ 32 h 58"/>
                <a:gd name="T18" fmla="*/ 28 w 32"/>
                <a:gd name="T19" fmla="*/ 38 h 58"/>
                <a:gd name="T20" fmla="*/ 7 w 32"/>
                <a:gd name="T21" fmla="*/ 38 h 58"/>
                <a:gd name="T22" fmla="*/ 7 w 32"/>
                <a:gd name="T23" fmla="*/ 52 h 58"/>
                <a:gd name="T24" fmla="*/ 32 w 32"/>
                <a:gd name="T25" fmla="*/ 52 h 58"/>
                <a:gd name="T26" fmla="*/ 19 w 32"/>
                <a:gd name="T27" fmla="*/ 8 h 58"/>
                <a:gd name="T28" fmla="*/ 14 w 32"/>
                <a:gd name="T29" fmla="*/ 7 h 58"/>
                <a:gd name="T30" fmla="*/ 18 w 32"/>
                <a:gd name="T31" fmla="*/ 0 h 58"/>
                <a:gd name="T32" fmla="*/ 24 w 32"/>
                <a:gd name="T33" fmla="*/ 0 h 58"/>
                <a:gd name="T34" fmla="*/ 19 w 32"/>
                <a:gd name="T35" fmla="*/ 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58">
                  <a:moveTo>
                    <a:pt x="32" y="52"/>
                  </a:moveTo>
                  <a:lnTo>
                    <a:pt x="32" y="58"/>
                  </a:lnTo>
                  <a:lnTo>
                    <a:pt x="0" y="58"/>
                  </a:lnTo>
                  <a:lnTo>
                    <a:pt x="0" y="13"/>
                  </a:lnTo>
                  <a:lnTo>
                    <a:pt x="31" y="13"/>
                  </a:lnTo>
                  <a:lnTo>
                    <a:pt x="31" y="19"/>
                  </a:lnTo>
                  <a:lnTo>
                    <a:pt x="7" y="19"/>
                  </a:lnTo>
                  <a:lnTo>
                    <a:pt x="7" y="32"/>
                  </a:lnTo>
                  <a:lnTo>
                    <a:pt x="28" y="32"/>
                  </a:lnTo>
                  <a:lnTo>
                    <a:pt x="28" y="38"/>
                  </a:lnTo>
                  <a:lnTo>
                    <a:pt x="7" y="38"/>
                  </a:lnTo>
                  <a:lnTo>
                    <a:pt x="7" y="52"/>
                  </a:lnTo>
                  <a:lnTo>
                    <a:pt x="32" y="52"/>
                  </a:lnTo>
                  <a:close/>
                  <a:moveTo>
                    <a:pt x="19" y="8"/>
                  </a:moveTo>
                  <a:lnTo>
                    <a:pt x="14" y="7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19" y="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4" name="Freeform 180">
              <a:extLst>
                <a:ext uri="{FF2B5EF4-FFF2-40B4-BE49-F238E27FC236}">
                  <a16:creationId xmlns:a16="http://schemas.microsoft.com/office/drawing/2014/main" id="{5760EE99-E15B-B06B-8F8C-50AA4A2D2E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9963" y="5033963"/>
              <a:ext cx="57150" cy="71438"/>
            </a:xfrm>
            <a:custGeom>
              <a:avLst/>
              <a:gdLst>
                <a:gd name="T0" fmla="*/ 0 w 80"/>
                <a:gd name="T1" fmla="*/ 101 h 101"/>
                <a:gd name="T2" fmla="*/ 0 w 80"/>
                <a:gd name="T3" fmla="*/ 0 h 101"/>
                <a:gd name="T4" fmla="*/ 44 w 80"/>
                <a:gd name="T5" fmla="*/ 0 h 101"/>
                <a:gd name="T6" fmla="*/ 57 w 80"/>
                <a:gd name="T7" fmla="*/ 3 h 101"/>
                <a:gd name="T8" fmla="*/ 67 w 80"/>
                <a:gd name="T9" fmla="*/ 10 h 101"/>
                <a:gd name="T10" fmla="*/ 73 w 80"/>
                <a:gd name="T11" fmla="*/ 21 h 101"/>
                <a:gd name="T12" fmla="*/ 76 w 80"/>
                <a:gd name="T13" fmla="*/ 33 h 101"/>
                <a:gd name="T14" fmla="*/ 70 w 80"/>
                <a:gd name="T15" fmla="*/ 51 h 101"/>
                <a:gd name="T16" fmla="*/ 56 w 80"/>
                <a:gd name="T17" fmla="*/ 62 h 101"/>
                <a:gd name="T18" fmla="*/ 80 w 80"/>
                <a:gd name="T19" fmla="*/ 101 h 101"/>
                <a:gd name="T20" fmla="*/ 62 w 80"/>
                <a:gd name="T21" fmla="*/ 101 h 101"/>
                <a:gd name="T22" fmla="*/ 40 w 80"/>
                <a:gd name="T23" fmla="*/ 66 h 101"/>
                <a:gd name="T24" fmla="*/ 16 w 80"/>
                <a:gd name="T25" fmla="*/ 66 h 101"/>
                <a:gd name="T26" fmla="*/ 16 w 80"/>
                <a:gd name="T27" fmla="*/ 101 h 101"/>
                <a:gd name="T28" fmla="*/ 0 w 80"/>
                <a:gd name="T29" fmla="*/ 101 h 101"/>
                <a:gd name="T30" fmla="*/ 16 w 80"/>
                <a:gd name="T31" fmla="*/ 52 h 101"/>
                <a:gd name="T32" fmla="*/ 44 w 80"/>
                <a:gd name="T33" fmla="*/ 52 h 101"/>
                <a:gd name="T34" fmla="*/ 55 w 80"/>
                <a:gd name="T35" fmla="*/ 46 h 101"/>
                <a:gd name="T36" fmla="*/ 60 w 80"/>
                <a:gd name="T37" fmla="*/ 33 h 101"/>
                <a:gd name="T38" fmla="*/ 55 w 80"/>
                <a:gd name="T39" fmla="*/ 19 h 101"/>
                <a:gd name="T40" fmla="*/ 43 w 80"/>
                <a:gd name="T41" fmla="*/ 14 h 101"/>
                <a:gd name="T42" fmla="*/ 16 w 80"/>
                <a:gd name="T43" fmla="*/ 14 h 101"/>
                <a:gd name="T44" fmla="*/ 16 w 80"/>
                <a:gd name="T45" fmla="*/ 52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0" h="101">
                  <a:moveTo>
                    <a:pt x="0" y="10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1"/>
                    <a:pt x="57" y="3"/>
                  </a:cubicBezTo>
                  <a:cubicBezTo>
                    <a:pt x="61" y="5"/>
                    <a:pt x="64" y="7"/>
                    <a:pt x="67" y="10"/>
                  </a:cubicBezTo>
                  <a:cubicBezTo>
                    <a:pt x="70" y="13"/>
                    <a:pt x="72" y="17"/>
                    <a:pt x="73" y="21"/>
                  </a:cubicBezTo>
                  <a:cubicBezTo>
                    <a:pt x="75" y="25"/>
                    <a:pt x="76" y="29"/>
                    <a:pt x="76" y="33"/>
                  </a:cubicBezTo>
                  <a:cubicBezTo>
                    <a:pt x="76" y="40"/>
                    <a:pt x="74" y="46"/>
                    <a:pt x="70" y="51"/>
                  </a:cubicBezTo>
                  <a:cubicBezTo>
                    <a:pt x="67" y="57"/>
                    <a:pt x="62" y="61"/>
                    <a:pt x="56" y="62"/>
                  </a:cubicBezTo>
                  <a:cubicBezTo>
                    <a:pt x="80" y="101"/>
                    <a:pt x="80" y="101"/>
                    <a:pt x="80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6" y="101"/>
                    <a:pt x="16" y="101"/>
                    <a:pt x="16" y="101"/>
                  </a:cubicBezTo>
                  <a:lnTo>
                    <a:pt x="0" y="101"/>
                  </a:lnTo>
                  <a:close/>
                  <a:moveTo>
                    <a:pt x="16" y="52"/>
                  </a:moveTo>
                  <a:cubicBezTo>
                    <a:pt x="44" y="52"/>
                    <a:pt x="44" y="52"/>
                    <a:pt x="44" y="52"/>
                  </a:cubicBezTo>
                  <a:cubicBezTo>
                    <a:pt x="49" y="52"/>
                    <a:pt x="52" y="50"/>
                    <a:pt x="55" y="46"/>
                  </a:cubicBezTo>
                  <a:cubicBezTo>
                    <a:pt x="58" y="42"/>
                    <a:pt x="60" y="38"/>
                    <a:pt x="60" y="33"/>
                  </a:cubicBezTo>
                  <a:cubicBezTo>
                    <a:pt x="60" y="28"/>
                    <a:pt x="58" y="23"/>
                    <a:pt x="55" y="19"/>
                  </a:cubicBezTo>
                  <a:cubicBezTo>
                    <a:pt x="51" y="16"/>
                    <a:pt x="48" y="14"/>
                    <a:pt x="43" y="14"/>
                  </a:cubicBezTo>
                  <a:cubicBezTo>
                    <a:pt x="16" y="14"/>
                    <a:pt x="16" y="14"/>
                    <a:pt x="16" y="14"/>
                  </a:cubicBezTo>
                  <a:lnTo>
                    <a:pt x="1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5" name="Rectangle 181">
              <a:extLst>
                <a:ext uri="{FF2B5EF4-FFF2-40B4-BE49-F238E27FC236}">
                  <a16:creationId xmlns:a16="http://schemas.microsoft.com/office/drawing/2014/main" id="{A4A41F78-9236-3C80-C820-ACB0830293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8863" y="5033963"/>
              <a:ext cx="11113" cy="7143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6" name="Freeform 182">
              <a:extLst>
                <a:ext uri="{FF2B5EF4-FFF2-40B4-BE49-F238E27FC236}">
                  <a16:creationId xmlns:a16="http://schemas.microsoft.com/office/drawing/2014/main" id="{C6CD2D07-11B4-D9A9-96C7-A6C551EF85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725" y="5032376"/>
              <a:ext cx="69850" cy="74613"/>
            </a:xfrm>
            <a:custGeom>
              <a:avLst/>
              <a:gdLst>
                <a:gd name="T0" fmla="*/ 0 w 97"/>
                <a:gd name="T1" fmla="*/ 51 h 103"/>
                <a:gd name="T2" fmla="*/ 3 w 97"/>
                <a:gd name="T3" fmla="*/ 32 h 103"/>
                <a:gd name="T4" fmla="*/ 14 w 97"/>
                <a:gd name="T5" fmla="*/ 16 h 103"/>
                <a:gd name="T6" fmla="*/ 29 w 97"/>
                <a:gd name="T7" fmla="*/ 4 h 103"/>
                <a:gd name="T8" fmla="*/ 48 w 97"/>
                <a:gd name="T9" fmla="*/ 0 h 103"/>
                <a:gd name="T10" fmla="*/ 68 w 97"/>
                <a:gd name="T11" fmla="*/ 5 h 103"/>
                <a:gd name="T12" fmla="*/ 83 w 97"/>
                <a:gd name="T13" fmla="*/ 16 h 103"/>
                <a:gd name="T14" fmla="*/ 93 w 97"/>
                <a:gd name="T15" fmla="*/ 33 h 103"/>
                <a:gd name="T16" fmla="*/ 97 w 97"/>
                <a:gd name="T17" fmla="*/ 51 h 103"/>
                <a:gd name="T18" fmla="*/ 93 w 97"/>
                <a:gd name="T19" fmla="*/ 71 h 103"/>
                <a:gd name="T20" fmla="*/ 83 w 97"/>
                <a:gd name="T21" fmla="*/ 87 h 103"/>
                <a:gd name="T22" fmla="*/ 67 w 97"/>
                <a:gd name="T23" fmla="*/ 98 h 103"/>
                <a:gd name="T24" fmla="*/ 48 w 97"/>
                <a:gd name="T25" fmla="*/ 103 h 103"/>
                <a:gd name="T26" fmla="*/ 32 w 97"/>
                <a:gd name="T27" fmla="*/ 100 h 103"/>
                <a:gd name="T28" fmla="*/ 18 w 97"/>
                <a:gd name="T29" fmla="*/ 92 h 103"/>
                <a:gd name="T30" fmla="*/ 8 w 97"/>
                <a:gd name="T31" fmla="*/ 81 h 103"/>
                <a:gd name="T32" fmla="*/ 2 w 97"/>
                <a:gd name="T33" fmla="*/ 67 h 103"/>
                <a:gd name="T34" fmla="*/ 0 w 97"/>
                <a:gd name="T35" fmla="*/ 51 h 103"/>
                <a:gd name="T36" fmla="*/ 48 w 97"/>
                <a:gd name="T37" fmla="*/ 88 h 103"/>
                <a:gd name="T38" fmla="*/ 62 w 97"/>
                <a:gd name="T39" fmla="*/ 85 h 103"/>
                <a:gd name="T40" fmla="*/ 72 w 97"/>
                <a:gd name="T41" fmla="*/ 77 h 103"/>
                <a:gd name="T42" fmla="*/ 78 w 97"/>
                <a:gd name="T43" fmla="*/ 65 h 103"/>
                <a:gd name="T44" fmla="*/ 80 w 97"/>
                <a:gd name="T45" fmla="*/ 51 h 103"/>
                <a:gd name="T46" fmla="*/ 78 w 97"/>
                <a:gd name="T47" fmla="*/ 38 h 103"/>
                <a:gd name="T48" fmla="*/ 71 w 97"/>
                <a:gd name="T49" fmla="*/ 26 h 103"/>
                <a:gd name="T50" fmla="*/ 61 w 97"/>
                <a:gd name="T51" fmla="*/ 18 h 103"/>
                <a:gd name="T52" fmla="*/ 48 w 97"/>
                <a:gd name="T53" fmla="*/ 15 h 103"/>
                <a:gd name="T54" fmla="*/ 35 w 97"/>
                <a:gd name="T55" fmla="*/ 18 h 103"/>
                <a:gd name="T56" fmla="*/ 24 w 97"/>
                <a:gd name="T57" fmla="*/ 26 h 103"/>
                <a:gd name="T58" fmla="*/ 18 w 97"/>
                <a:gd name="T59" fmla="*/ 38 h 103"/>
                <a:gd name="T60" fmla="*/ 16 w 97"/>
                <a:gd name="T61" fmla="*/ 51 h 103"/>
                <a:gd name="T62" fmla="*/ 20 w 97"/>
                <a:gd name="T63" fmla="*/ 69 h 103"/>
                <a:gd name="T64" fmla="*/ 31 w 97"/>
                <a:gd name="T65" fmla="*/ 83 h 103"/>
                <a:gd name="T66" fmla="*/ 48 w 97"/>
                <a:gd name="T67" fmla="*/ 88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7" h="103">
                  <a:moveTo>
                    <a:pt x="0" y="51"/>
                  </a:moveTo>
                  <a:cubicBezTo>
                    <a:pt x="0" y="45"/>
                    <a:pt x="1" y="38"/>
                    <a:pt x="3" y="32"/>
                  </a:cubicBezTo>
                  <a:cubicBezTo>
                    <a:pt x="6" y="26"/>
                    <a:pt x="9" y="20"/>
                    <a:pt x="14" y="16"/>
                  </a:cubicBezTo>
                  <a:cubicBezTo>
                    <a:pt x="18" y="11"/>
                    <a:pt x="23" y="7"/>
                    <a:pt x="29" y="4"/>
                  </a:cubicBezTo>
                  <a:cubicBezTo>
                    <a:pt x="35" y="2"/>
                    <a:pt x="41" y="0"/>
                    <a:pt x="48" y="0"/>
                  </a:cubicBezTo>
                  <a:cubicBezTo>
                    <a:pt x="55" y="0"/>
                    <a:pt x="62" y="2"/>
                    <a:pt x="68" y="5"/>
                  </a:cubicBezTo>
                  <a:cubicBezTo>
                    <a:pt x="74" y="8"/>
                    <a:pt x="79" y="11"/>
                    <a:pt x="83" y="16"/>
                  </a:cubicBezTo>
                  <a:cubicBezTo>
                    <a:pt x="87" y="21"/>
                    <a:pt x="91" y="27"/>
                    <a:pt x="93" y="33"/>
                  </a:cubicBezTo>
                  <a:cubicBezTo>
                    <a:pt x="95" y="39"/>
                    <a:pt x="97" y="45"/>
                    <a:pt x="97" y="51"/>
                  </a:cubicBezTo>
                  <a:cubicBezTo>
                    <a:pt x="97" y="58"/>
                    <a:pt x="95" y="65"/>
                    <a:pt x="93" y="71"/>
                  </a:cubicBezTo>
                  <a:cubicBezTo>
                    <a:pt x="90" y="77"/>
                    <a:pt x="87" y="82"/>
                    <a:pt x="83" y="87"/>
                  </a:cubicBezTo>
                  <a:cubicBezTo>
                    <a:pt x="79" y="92"/>
                    <a:pt x="73" y="96"/>
                    <a:pt x="67" y="98"/>
                  </a:cubicBezTo>
                  <a:cubicBezTo>
                    <a:pt x="61" y="101"/>
                    <a:pt x="55" y="103"/>
                    <a:pt x="48" y="103"/>
                  </a:cubicBezTo>
                  <a:cubicBezTo>
                    <a:pt x="42" y="103"/>
                    <a:pt x="37" y="102"/>
                    <a:pt x="32" y="100"/>
                  </a:cubicBezTo>
                  <a:cubicBezTo>
                    <a:pt x="27" y="98"/>
                    <a:pt x="22" y="95"/>
                    <a:pt x="18" y="92"/>
                  </a:cubicBezTo>
                  <a:cubicBezTo>
                    <a:pt x="15" y="89"/>
                    <a:pt x="11" y="85"/>
                    <a:pt x="8" y="81"/>
                  </a:cubicBezTo>
                  <a:cubicBezTo>
                    <a:pt x="6" y="76"/>
                    <a:pt x="3" y="72"/>
                    <a:pt x="2" y="67"/>
                  </a:cubicBezTo>
                  <a:cubicBezTo>
                    <a:pt x="0" y="62"/>
                    <a:pt x="0" y="56"/>
                    <a:pt x="0" y="51"/>
                  </a:cubicBezTo>
                  <a:close/>
                  <a:moveTo>
                    <a:pt x="48" y="88"/>
                  </a:moveTo>
                  <a:cubicBezTo>
                    <a:pt x="53" y="88"/>
                    <a:pt x="58" y="87"/>
                    <a:pt x="62" y="85"/>
                  </a:cubicBezTo>
                  <a:cubicBezTo>
                    <a:pt x="66" y="83"/>
                    <a:pt x="69" y="80"/>
                    <a:pt x="72" y="77"/>
                  </a:cubicBezTo>
                  <a:cubicBezTo>
                    <a:pt x="74" y="73"/>
                    <a:pt x="77" y="69"/>
                    <a:pt x="78" y="65"/>
                  </a:cubicBezTo>
                  <a:cubicBezTo>
                    <a:pt x="79" y="60"/>
                    <a:pt x="80" y="56"/>
                    <a:pt x="80" y="51"/>
                  </a:cubicBezTo>
                  <a:cubicBezTo>
                    <a:pt x="80" y="47"/>
                    <a:pt x="79" y="42"/>
                    <a:pt x="78" y="38"/>
                  </a:cubicBezTo>
                  <a:cubicBezTo>
                    <a:pt x="76" y="33"/>
                    <a:pt x="74" y="29"/>
                    <a:pt x="71" y="26"/>
                  </a:cubicBezTo>
                  <a:cubicBezTo>
                    <a:pt x="69" y="22"/>
                    <a:pt x="65" y="20"/>
                    <a:pt x="61" y="18"/>
                  </a:cubicBezTo>
                  <a:cubicBezTo>
                    <a:pt x="57" y="16"/>
                    <a:pt x="53" y="15"/>
                    <a:pt x="48" y="15"/>
                  </a:cubicBezTo>
                  <a:cubicBezTo>
                    <a:pt x="43" y="15"/>
                    <a:pt x="39" y="16"/>
                    <a:pt x="35" y="18"/>
                  </a:cubicBezTo>
                  <a:cubicBezTo>
                    <a:pt x="30" y="20"/>
                    <a:pt x="27" y="23"/>
                    <a:pt x="24" y="26"/>
                  </a:cubicBezTo>
                  <a:cubicBezTo>
                    <a:pt x="22" y="30"/>
                    <a:pt x="20" y="34"/>
                    <a:pt x="18" y="38"/>
                  </a:cubicBezTo>
                  <a:cubicBezTo>
                    <a:pt x="17" y="42"/>
                    <a:pt x="16" y="47"/>
                    <a:pt x="16" y="51"/>
                  </a:cubicBezTo>
                  <a:cubicBezTo>
                    <a:pt x="16" y="58"/>
                    <a:pt x="17" y="64"/>
                    <a:pt x="20" y="69"/>
                  </a:cubicBezTo>
                  <a:cubicBezTo>
                    <a:pt x="22" y="75"/>
                    <a:pt x="26" y="79"/>
                    <a:pt x="31" y="83"/>
                  </a:cubicBezTo>
                  <a:cubicBezTo>
                    <a:pt x="36" y="86"/>
                    <a:pt x="42" y="88"/>
                    <a:pt x="48" y="8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7" name="Freeform 183">
              <a:extLst>
                <a:ext uri="{FF2B5EF4-FFF2-40B4-BE49-F238E27FC236}">
                  <a16:creationId xmlns:a16="http://schemas.microsoft.com/office/drawing/2014/main" id="{11C7F0F9-2B89-C9E4-D8CB-B61D00AED3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47775" y="5033963"/>
              <a:ext cx="60325" cy="71438"/>
            </a:xfrm>
            <a:custGeom>
              <a:avLst/>
              <a:gdLst>
                <a:gd name="T0" fmla="*/ 0 w 85"/>
                <a:gd name="T1" fmla="*/ 101 h 101"/>
                <a:gd name="T2" fmla="*/ 0 w 85"/>
                <a:gd name="T3" fmla="*/ 0 h 101"/>
                <a:gd name="T4" fmla="*/ 36 w 85"/>
                <a:gd name="T5" fmla="*/ 0 h 101"/>
                <a:gd name="T6" fmla="*/ 57 w 85"/>
                <a:gd name="T7" fmla="*/ 4 h 101"/>
                <a:gd name="T8" fmla="*/ 73 w 85"/>
                <a:gd name="T9" fmla="*/ 15 h 101"/>
                <a:gd name="T10" fmla="*/ 82 w 85"/>
                <a:gd name="T11" fmla="*/ 31 h 101"/>
                <a:gd name="T12" fmla="*/ 85 w 85"/>
                <a:gd name="T13" fmla="*/ 50 h 101"/>
                <a:gd name="T14" fmla="*/ 72 w 85"/>
                <a:gd name="T15" fmla="*/ 87 h 101"/>
                <a:gd name="T16" fmla="*/ 36 w 85"/>
                <a:gd name="T17" fmla="*/ 101 h 101"/>
                <a:gd name="T18" fmla="*/ 0 w 85"/>
                <a:gd name="T19" fmla="*/ 101 h 101"/>
                <a:gd name="T20" fmla="*/ 36 w 85"/>
                <a:gd name="T21" fmla="*/ 14 h 101"/>
                <a:gd name="T22" fmla="*/ 16 w 85"/>
                <a:gd name="T23" fmla="*/ 14 h 101"/>
                <a:gd name="T24" fmla="*/ 16 w 85"/>
                <a:gd name="T25" fmla="*/ 87 h 101"/>
                <a:gd name="T26" fmla="*/ 36 w 85"/>
                <a:gd name="T27" fmla="*/ 87 h 101"/>
                <a:gd name="T28" fmla="*/ 54 w 85"/>
                <a:gd name="T29" fmla="*/ 82 h 101"/>
                <a:gd name="T30" fmla="*/ 65 w 85"/>
                <a:gd name="T31" fmla="*/ 69 h 101"/>
                <a:gd name="T32" fmla="*/ 69 w 85"/>
                <a:gd name="T33" fmla="*/ 50 h 101"/>
                <a:gd name="T34" fmla="*/ 60 w 85"/>
                <a:gd name="T35" fmla="*/ 24 h 101"/>
                <a:gd name="T36" fmla="*/ 36 w 85"/>
                <a:gd name="T37" fmla="*/ 1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5" h="101">
                  <a:moveTo>
                    <a:pt x="0" y="10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44" y="0"/>
                    <a:pt x="51" y="1"/>
                    <a:pt x="57" y="4"/>
                  </a:cubicBezTo>
                  <a:cubicBezTo>
                    <a:pt x="64" y="6"/>
                    <a:pt x="69" y="10"/>
                    <a:pt x="73" y="15"/>
                  </a:cubicBezTo>
                  <a:cubicBezTo>
                    <a:pt x="77" y="19"/>
                    <a:pt x="80" y="25"/>
                    <a:pt x="82" y="31"/>
                  </a:cubicBezTo>
                  <a:cubicBezTo>
                    <a:pt x="84" y="37"/>
                    <a:pt x="85" y="43"/>
                    <a:pt x="85" y="50"/>
                  </a:cubicBezTo>
                  <a:cubicBezTo>
                    <a:pt x="85" y="65"/>
                    <a:pt x="81" y="78"/>
                    <a:pt x="72" y="87"/>
                  </a:cubicBezTo>
                  <a:cubicBezTo>
                    <a:pt x="63" y="96"/>
                    <a:pt x="51" y="101"/>
                    <a:pt x="36" y="101"/>
                  </a:cubicBezTo>
                  <a:lnTo>
                    <a:pt x="0" y="101"/>
                  </a:lnTo>
                  <a:close/>
                  <a:moveTo>
                    <a:pt x="36" y="14"/>
                  </a:moveTo>
                  <a:cubicBezTo>
                    <a:pt x="16" y="14"/>
                    <a:pt x="16" y="14"/>
                    <a:pt x="16" y="14"/>
                  </a:cubicBezTo>
                  <a:cubicBezTo>
                    <a:pt x="16" y="87"/>
                    <a:pt x="16" y="87"/>
                    <a:pt x="16" y="87"/>
                  </a:cubicBezTo>
                  <a:cubicBezTo>
                    <a:pt x="36" y="87"/>
                    <a:pt x="36" y="87"/>
                    <a:pt x="36" y="87"/>
                  </a:cubicBezTo>
                  <a:cubicBezTo>
                    <a:pt x="43" y="87"/>
                    <a:pt x="49" y="85"/>
                    <a:pt x="54" y="82"/>
                  </a:cubicBezTo>
                  <a:cubicBezTo>
                    <a:pt x="59" y="79"/>
                    <a:pt x="63" y="74"/>
                    <a:pt x="65" y="69"/>
                  </a:cubicBezTo>
                  <a:cubicBezTo>
                    <a:pt x="68" y="63"/>
                    <a:pt x="69" y="57"/>
                    <a:pt x="69" y="50"/>
                  </a:cubicBezTo>
                  <a:cubicBezTo>
                    <a:pt x="69" y="39"/>
                    <a:pt x="66" y="31"/>
                    <a:pt x="60" y="24"/>
                  </a:cubicBezTo>
                  <a:cubicBezTo>
                    <a:pt x="54" y="17"/>
                    <a:pt x="46" y="14"/>
                    <a:pt x="36" y="1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8" name="Freeform 184">
              <a:extLst>
                <a:ext uri="{FF2B5EF4-FFF2-40B4-BE49-F238E27FC236}">
                  <a16:creationId xmlns:a16="http://schemas.microsoft.com/office/drawing/2014/main" id="{82280C96-C6C2-7213-E61E-FE924393472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30325" y="5033963"/>
              <a:ext cx="66675" cy="71438"/>
            </a:xfrm>
            <a:custGeom>
              <a:avLst/>
              <a:gdLst>
                <a:gd name="T0" fmla="*/ 18 w 42"/>
                <a:gd name="T1" fmla="*/ 0 h 45"/>
                <a:gd name="T2" fmla="*/ 25 w 42"/>
                <a:gd name="T3" fmla="*/ 0 h 45"/>
                <a:gd name="T4" fmla="*/ 42 w 42"/>
                <a:gd name="T5" fmla="*/ 45 h 45"/>
                <a:gd name="T6" fmla="*/ 35 w 42"/>
                <a:gd name="T7" fmla="*/ 45 h 45"/>
                <a:gd name="T8" fmla="*/ 30 w 42"/>
                <a:gd name="T9" fmla="*/ 33 h 45"/>
                <a:gd name="T10" fmla="*/ 13 w 42"/>
                <a:gd name="T11" fmla="*/ 33 h 45"/>
                <a:gd name="T12" fmla="*/ 8 w 42"/>
                <a:gd name="T13" fmla="*/ 45 h 45"/>
                <a:gd name="T14" fmla="*/ 0 w 42"/>
                <a:gd name="T15" fmla="*/ 45 h 45"/>
                <a:gd name="T16" fmla="*/ 18 w 42"/>
                <a:gd name="T17" fmla="*/ 0 h 45"/>
                <a:gd name="T18" fmla="*/ 29 w 42"/>
                <a:gd name="T19" fmla="*/ 28 h 45"/>
                <a:gd name="T20" fmla="*/ 21 w 42"/>
                <a:gd name="T21" fmla="*/ 8 h 45"/>
                <a:gd name="T22" fmla="*/ 14 w 42"/>
                <a:gd name="T23" fmla="*/ 28 h 45"/>
                <a:gd name="T24" fmla="*/ 29 w 42"/>
                <a:gd name="T25" fmla="*/ 2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2" h="45">
                  <a:moveTo>
                    <a:pt x="18" y="0"/>
                  </a:moveTo>
                  <a:lnTo>
                    <a:pt x="25" y="0"/>
                  </a:lnTo>
                  <a:lnTo>
                    <a:pt x="42" y="45"/>
                  </a:lnTo>
                  <a:lnTo>
                    <a:pt x="35" y="45"/>
                  </a:lnTo>
                  <a:lnTo>
                    <a:pt x="30" y="33"/>
                  </a:lnTo>
                  <a:lnTo>
                    <a:pt x="13" y="33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18" y="0"/>
                  </a:lnTo>
                  <a:close/>
                  <a:moveTo>
                    <a:pt x="29" y="28"/>
                  </a:moveTo>
                  <a:lnTo>
                    <a:pt x="21" y="8"/>
                  </a:lnTo>
                  <a:lnTo>
                    <a:pt x="14" y="28"/>
                  </a:lnTo>
                  <a:lnTo>
                    <a:pt x="29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9" name="Freeform 185">
              <a:extLst>
                <a:ext uri="{FF2B5EF4-FFF2-40B4-BE49-F238E27FC236}">
                  <a16:creationId xmlns:a16="http://schemas.microsoft.com/office/drawing/2014/main" id="{CCB47475-13CB-AE7F-F2CD-0142E45442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0" y="5180013"/>
              <a:ext cx="57150" cy="69850"/>
            </a:xfrm>
            <a:custGeom>
              <a:avLst/>
              <a:gdLst>
                <a:gd name="T0" fmla="*/ 0 w 78"/>
                <a:gd name="T1" fmla="*/ 100 h 100"/>
                <a:gd name="T2" fmla="*/ 0 w 78"/>
                <a:gd name="T3" fmla="*/ 0 h 100"/>
                <a:gd name="T4" fmla="*/ 44 w 78"/>
                <a:gd name="T5" fmla="*/ 0 h 100"/>
                <a:gd name="T6" fmla="*/ 57 w 78"/>
                <a:gd name="T7" fmla="*/ 3 h 100"/>
                <a:gd name="T8" fmla="*/ 68 w 78"/>
                <a:gd name="T9" fmla="*/ 11 h 100"/>
                <a:gd name="T10" fmla="*/ 75 w 78"/>
                <a:gd name="T11" fmla="*/ 22 h 100"/>
                <a:gd name="T12" fmla="*/ 78 w 78"/>
                <a:gd name="T13" fmla="*/ 35 h 100"/>
                <a:gd name="T14" fmla="*/ 75 w 78"/>
                <a:gd name="T15" fmla="*/ 48 h 100"/>
                <a:gd name="T16" fmla="*/ 69 w 78"/>
                <a:gd name="T17" fmla="*/ 59 h 100"/>
                <a:gd name="T18" fmla="*/ 58 w 78"/>
                <a:gd name="T19" fmla="*/ 67 h 100"/>
                <a:gd name="T20" fmla="*/ 45 w 78"/>
                <a:gd name="T21" fmla="*/ 70 h 100"/>
                <a:gd name="T22" fmla="*/ 28 w 78"/>
                <a:gd name="T23" fmla="*/ 70 h 100"/>
                <a:gd name="T24" fmla="*/ 28 w 78"/>
                <a:gd name="T25" fmla="*/ 100 h 100"/>
                <a:gd name="T26" fmla="*/ 0 w 78"/>
                <a:gd name="T27" fmla="*/ 100 h 100"/>
                <a:gd name="T28" fmla="*/ 28 w 78"/>
                <a:gd name="T29" fmla="*/ 45 h 100"/>
                <a:gd name="T30" fmla="*/ 43 w 78"/>
                <a:gd name="T31" fmla="*/ 45 h 100"/>
                <a:gd name="T32" fmla="*/ 48 w 78"/>
                <a:gd name="T33" fmla="*/ 43 h 100"/>
                <a:gd name="T34" fmla="*/ 50 w 78"/>
                <a:gd name="T35" fmla="*/ 35 h 100"/>
                <a:gd name="T36" fmla="*/ 47 w 78"/>
                <a:gd name="T37" fmla="*/ 26 h 100"/>
                <a:gd name="T38" fmla="*/ 42 w 78"/>
                <a:gd name="T39" fmla="*/ 24 h 100"/>
                <a:gd name="T40" fmla="*/ 28 w 78"/>
                <a:gd name="T41" fmla="*/ 24 h 100"/>
                <a:gd name="T42" fmla="*/ 28 w 78"/>
                <a:gd name="T43" fmla="*/ 45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8" h="100">
                  <a:moveTo>
                    <a:pt x="0" y="10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9" y="0"/>
                    <a:pt x="53" y="1"/>
                    <a:pt x="57" y="3"/>
                  </a:cubicBezTo>
                  <a:cubicBezTo>
                    <a:pt x="62" y="5"/>
                    <a:pt x="65" y="7"/>
                    <a:pt x="68" y="11"/>
                  </a:cubicBezTo>
                  <a:cubicBezTo>
                    <a:pt x="71" y="14"/>
                    <a:pt x="74" y="18"/>
                    <a:pt x="75" y="22"/>
                  </a:cubicBezTo>
                  <a:cubicBezTo>
                    <a:pt x="77" y="26"/>
                    <a:pt x="78" y="30"/>
                    <a:pt x="78" y="35"/>
                  </a:cubicBezTo>
                  <a:cubicBezTo>
                    <a:pt x="78" y="39"/>
                    <a:pt x="77" y="43"/>
                    <a:pt x="75" y="48"/>
                  </a:cubicBezTo>
                  <a:cubicBezTo>
                    <a:pt x="74" y="52"/>
                    <a:pt x="72" y="56"/>
                    <a:pt x="69" y="59"/>
                  </a:cubicBezTo>
                  <a:cubicBezTo>
                    <a:pt x="66" y="62"/>
                    <a:pt x="62" y="65"/>
                    <a:pt x="58" y="67"/>
                  </a:cubicBezTo>
                  <a:cubicBezTo>
                    <a:pt x="54" y="69"/>
                    <a:pt x="49" y="70"/>
                    <a:pt x="45" y="70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100"/>
                    <a:pt x="28" y="100"/>
                    <a:pt x="28" y="100"/>
                  </a:cubicBezTo>
                  <a:lnTo>
                    <a:pt x="0" y="100"/>
                  </a:lnTo>
                  <a:close/>
                  <a:moveTo>
                    <a:pt x="28" y="45"/>
                  </a:moveTo>
                  <a:cubicBezTo>
                    <a:pt x="43" y="45"/>
                    <a:pt x="43" y="45"/>
                    <a:pt x="43" y="45"/>
                  </a:cubicBezTo>
                  <a:cubicBezTo>
                    <a:pt x="45" y="45"/>
                    <a:pt x="46" y="44"/>
                    <a:pt x="48" y="43"/>
                  </a:cubicBezTo>
                  <a:cubicBezTo>
                    <a:pt x="49" y="41"/>
                    <a:pt x="50" y="38"/>
                    <a:pt x="50" y="35"/>
                  </a:cubicBezTo>
                  <a:cubicBezTo>
                    <a:pt x="50" y="31"/>
                    <a:pt x="49" y="28"/>
                    <a:pt x="47" y="26"/>
                  </a:cubicBezTo>
                  <a:cubicBezTo>
                    <a:pt x="46" y="25"/>
                    <a:pt x="44" y="24"/>
                    <a:pt x="42" y="24"/>
                  </a:cubicBezTo>
                  <a:cubicBezTo>
                    <a:pt x="28" y="24"/>
                    <a:pt x="28" y="24"/>
                    <a:pt x="28" y="24"/>
                  </a:cubicBezTo>
                  <a:lnTo>
                    <a:pt x="2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0" name="Freeform 186">
              <a:extLst>
                <a:ext uri="{FF2B5EF4-FFF2-40B4-BE49-F238E27FC236}">
                  <a16:creationId xmlns:a16="http://schemas.microsoft.com/office/drawing/2014/main" id="{B9484F2E-42C3-3571-DEC5-1BDFC1C122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138" y="5180013"/>
              <a:ext cx="61913" cy="69850"/>
            </a:xfrm>
            <a:custGeom>
              <a:avLst/>
              <a:gdLst>
                <a:gd name="T0" fmla="*/ 0 w 87"/>
                <a:gd name="T1" fmla="*/ 100 h 100"/>
                <a:gd name="T2" fmla="*/ 0 w 87"/>
                <a:gd name="T3" fmla="*/ 0 h 100"/>
                <a:gd name="T4" fmla="*/ 47 w 87"/>
                <a:gd name="T5" fmla="*/ 0 h 100"/>
                <a:gd name="T6" fmla="*/ 60 w 87"/>
                <a:gd name="T7" fmla="*/ 3 h 100"/>
                <a:gd name="T8" fmla="*/ 71 w 87"/>
                <a:gd name="T9" fmla="*/ 11 h 100"/>
                <a:gd name="T10" fmla="*/ 78 w 87"/>
                <a:gd name="T11" fmla="*/ 22 h 100"/>
                <a:gd name="T12" fmla="*/ 81 w 87"/>
                <a:gd name="T13" fmla="*/ 35 h 100"/>
                <a:gd name="T14" fmla="*/ 77 w 87"/>
                <a:gd name="T15" fmla="*/ 51 h 100"/>
                <a:gd name="T16" fmla="*/ 66 w 87"/>
                <a:gd name="T17" fmla="*/ 63 h 100"/>
                <a:gd name="T18" fmla="*/ 87 w 87"/>
                <a:gd name="T19" fmla="*/ 100 h 100"/>
                <a:gd name="T20" fmla="*/ 57 w 87"/>
                <a:gd name="T21" fmla="*/ 100 h 100"/>
                <a:gd name="T22" fmla="*/ 39 w 87"/>
                <a:gd name="T23" fmla="*/ 70 h 100"/>
                <a:gd name="T24" fmla="*/ 28 w 87"/>
                <a:gd name="T25" fmla="*/ 70 h 100"/>
                <a:gd name="T26" fmla="*/ 28 w 87"/>
                <a:gd name="T27" fmla="*/ 100 h 100"/>
                <a:gd name="T28" fmla="*/ 0 w 87"/>
                <a:gd name="T29" fmla="*/ 100 h 100"/>
                <a:gd name="T30" fmla="*/ 28 w 87"/>
                <a:gd name="T31" fmla="*/ 45 h 100"/>
                <a:gd name="T32" fmla="*/ 45 w 87"/>
                <a:gd name="T33" fmla="*/ 45 h 100"/>
                <a:gd name="T34" fmla="*/ 50 w 87"/>
                <a:gd name="T35" fmla="*/ 42 h 100"/>
                <a:gd name="T36" fmla="*/ 52 w 87"/>
                <a:gd name="T37" fmla="*/ 35 h 100"/>
                <a:gd name="T38" fmla="*/ 50 w 87"/>
                <a:gd name="T39" fmla="*/ 27 h 100"/>
                <a:gd name="T40" fmla="*/ 45 w 87"/>
                <a:gd name="T41" fmla="*/ 24 h 100"/>
                <a:gd name="T42" fmla="*/ 28 w 87"/>
                <a:gd name="T43" fmla="*/ 24 h 100"/>
                <a:gd name="T44" fmla="*/ 28 w 87"/>
                <a:gd name="T45" fmla="*/ 45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" h="100">
                  <a:moveTo>
                    <a:pt x="0" y="10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6" y="1"/>
                    <a:pt x="60" y="3"/>
                  </a:cubicBezTo>
                  <a:cubicBezTo>
                    <a:pt x="65" y="5"/>
                    <a:pt x="68" y="7"/>
                    <a:pt x="71" y="11"/>
                  </a:cubicBezTo>
                  <a:cubicBezTo>
                    <a:pt x="74" y="14"/>
                    <a:pt x="76" y="18"/>
                    <a:pt x="78" y="22"/>
                  </a:cubicBezTo>
                  <a:cubicBezTo>
                    <a:pt x="80" y="26"/>
                    <a:pt x="81" y="30"/>
                    <a:pt x="81" y="35"/>
                  </a:cubicBezTo>
                  <a:cubicBezTo>
                    <a:pt x="81" y="40"/>
                    <a:pt x="79" y="46"/>
                    <a:pt x="77" y="51"/>
                  </a:cubicBezTo>
                  <a:cubicBezTo>
                    <a:pt x="74" y="56"/>
                    <a:pt x="71" y="60"/>
                    <a:pt x="66" y="63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57" y="100"/>
                    <a:pt x="57" y="100"/>
                    <a:pt x="57" y="100"/>
                  </a:cubicBezTo>
                  <a:cubicBezTo>
                    <a:pt x="39" y="70"/>
                    <a:pt x="39" y="70"/>
                    <a:pt x="39" y="70"/>
                  </a:cubicBezTo>
                  <a:cubicBezTo>
                    <a:pt x="28" y="70"/>
                    <a:pt x="28" y="70"/>
                    <a:pt x="28" y="70"/>
                  </a:cubicBezTo>
                  <a:cubicBezTo>
                    <a:pt x="28" y="100"/>
                    <a:pt x="28" y="100"/>
                    <a:pt x="28" y="100"/>
                  </a:cubicBezTo>
                  <a:lnTo>
                    <a:pt x="0" y="100"/>
                  </a:lnTo>
                  <a:close/>
                  <a:moveTo>
                    <a:pt x="28" y="45"/>
                  </a:moveTo>
                  <a:cubicBezTo>
                    <a:pt x="45" y="45"/>
                    <a:pt x="45" y="45"/>
                    <a:pt x="45" y="45"/>
                  </a:cubicBezTo>
                  <a:cubicBezTo>
                    <a:pt x="47" y="45"/>
                    <a:pt x="49" y="44"/>
                    <a:pt x="50" y="42"/>
                  </a:cubicBezTo>
                  <a:cubicBezTo>
                    <a:pt x="52" y="40"/>
                    <a:pt x="52" y="38"/>
                    <a:pt x="52" y="35"/>
                  </a:cubicBezTo>
                  <a:cubicBezTo>
                    <a:pt x="52" y="31"/>
                    <a:pt x="52" y="29"/>
                    <a:pt x="50" y="27"/>
                  </a:cubicBezTo>
                  <a:cubicBezTo>
                    <a:pt x="48" y="25"/>
                    <a:pt x="47" y="24"/>
                    <a:pt x="45" y="24"/>
                  </a:cubicBezTo>
                  <a:cubicBezTo>
                    <a:pt x="28" y="24"/>
                    <a:pt x="28" y="24"/>
                    <a:pt x="28" y="24"/>
                  </a:cubicBezTo>
                  <a:lnTo>
                    <a:pt x="28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1" name="Freeform 187">
              <a:extLst>
                <a:ext uri="{FF2B5EF4-FFF2-40B4-BE49-F238E27FC236}">
                  <a16:creationId xmlns:a16="http://schemas.microsoft.com/office/drawing/2014/main" id="{14693916-4842-A6F7-B08B-7C2C4EA2CD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038" y="5180013"/>
              <a:ext cx="50800" cy="69850"/>
            </a:xfrm>
            <a:custGeom>
              <a:avLst/>
              <a:gdLst>
                <a:gd name="T0" fmla="*/ 32 w 32"/>
                <a:gd name="T1" fmla="*/ 34 h 44"/>
                <a:gd name="T2" fmla="*/ 32 w 32"/>
                <a:gd name="T3" fmla="*/ 44 h 44"/>
                <a:gd name="T4" fmla="*/ 0 w 32"/>
                <a:gd name="T5" fmla="*/ 44 h 44"/>
                <a:gd name="T6" fmla="*/ 0 w 32"/>
                <a:gd name="T7" fmla="*/ 0 h 44"/>
                <a:gd name="T8" fmla="*/ 32 w 32"/>
                <a:gd name="T9" fmla="*/ 0 h 44"/>
                <a:gd name="T10" fmla="*/ 32 w 32"/>
                <a:gd name="T11" fmla="*/ 10 h 44"/>
                <a:gd name="T12" fmla="*/ 12 w 32"/>
                <a:gd name="T13" fmla="*/ 10 h 44"/>
                <a:gd name="T14" fmla="*/ 12 w 32"/>
                <a:gd name="T15" fmla="*/ 17 h 44"/>
                <a:gd name="T16" fmla="*/ 29 w 32"/>
                <a:gd name="T17" fmla="*/ 17 h 44"/>
                <a:gd name="T18" fmla="*/ 29 w 32"/>
                <a:gd name="T19" fmla="*/ 26 h 44"/>
                <a:gd name="T20" fmla="*/ 12 w 32"/>
                <a:gd name="T21" fmla="*/ 26 h 44"/>
                <a:gd name="T22" fmla="*/ 12 w 32"/>
                <a:gd name="T23" fmla="*/ 34 h 44"/>
                <a:gd name="T24" fmla="*/ 32 w 32"/>
                <a:gd name="T25" fmla="*/ 3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" h="44">
                  <a:moveTo>
                    <a:pt x="32" y="34"/>
                  </a:moveTo>
                  <a:lnTo>
                    <a:pt x="32" y="44"/>
                  </a:lnTo>
                  <a:lnTo>
                    <a:pt x="0" y="4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2" y="10"/>
                  </a:lnTo>
                  <a:lnTo>
                    <a:pt x="12" y="17"/>
                  </a:lnTo>
                  <a:lnTo>
                    <a:pt x="29" y="17"/>
                  </a:lnTo>
                  <a:lnTo>
                    <a:pt x="29" y="26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" name="Freeform 188">
              <a:extLst>
                <a:ext uri="{FF2B5EF4-FFF2-40B4-BE49-F238E27FC236}">
                  <a16:creationId xmlns:a16="http://schemas.microsoft.com/office/drawing/2014/main" id="{F35C0F77-1F53-1DC7-4AD3-FD1CB6B51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063" y="5180013"/>
              <a:ext cx="69850" cy="69850"/>
            </a:xfrm>
            <a:custGeom>
              <a:avLst/>
              <a:gdLst>
                <a:gd name="T0" fmla="*/ 13 w 44"/>
                <a:gd name="T1" fmla="*/ 0 h 44"/>
                <a:gd name="T2" fmla="*/ 22 w 44"/>
                <a:gd name="T3" fmla="*/ 30 h 44"/>
                <a:gd name="T4" fmla="*/ 31 w 44"/>
                <a:gd name="T5" fmla="*/ 0 h 44"/>
                <a:gd name="T6" fmla="*/ 44 w 44"/>
                <a:gd name="T7" fmla="*/ 0 h 44"/>
                <a:gd name="T8" fmla="*/ 29 w 44"/>
                <a:gd name="T9" fmla="*/ 44 h 44"/>
                <a:gd name="T10" fmla="*/ 16 w 44"/>
                <a:gd name="T11" fmla="*/ 44 h 44"/>
                <a:gd name="T12" fmla="*/ 0 w 44"/>
                <a:gd name="T13" fmla="*/ 0 h 44"/>
                <a:gd name="T14" fmla="*/ 13 w 44"/>
                <a:gd name="T15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44">
                  <a:moveTo>
                    <a:pt x="13" y="0"/>
                  </a:moveTo>
                  <a:lnTo>
                    <a:pt x="22" y="30"/>
                  </a:lnTo>
                  <a:lnTo>
                    <a:pt x="31" y="0"/>
                  </a:lnTo>
                  <a:lnTo>
                    <a:pt x="44" y="0"/>
                  </a:lnTo>
                  <a:lnTo>
                    <a:pt x="29" y="44"/>
                  </a:lnTo>
                  <a:lnTo>
                    <a:pt x="16" y="44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" name="Rectangle 189">
              <a:extLst>
                <a:ext uri="{FF2B5EF4-FFF2-40B4-BE49-F238E27FC236}">
                  <a16:creationId xmlns:a16="http://schemas.microsoft.com/office/drawing/2014/main" id="{187F7216-59C7-C8A1-5C28-4CA542486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" y="5180013"/>
              <a:ext cx="19050" cy="698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4" name="Freeform 190">
              <a:extLst>
                <a:ext uri="{FF2B5EF4-FFF2-40B4-BE49-F238E27FC236}">
                  <a16:creationId xmlns:a16="http://schemas.microsoft.com/office/drawing/2014/main" id="{0021EF75-6469-323C-98ED-AB53C8AEB7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3700" y="5180013"/>
              <a:ext cx="65088" cy="69850"/>
            </a:xfrm>
            <a:custGeom>
              <a:avLst/>
              <a:gdLst>
                <a:gd name="T0" fmla="*/ 0 w 90"/>
                <a:gd name="T1" fmla="*/ 100 h 100"/>
                <a:gd name="T2" fmla="*/ 0 w 90"/>
                <a:gd name="T3" fmla="*/ 0 h 100"/>
                <a:gd name="T4" fmla="*/ 39 w 90"/>
                <a:gd name="T5" fmla="*/ 0 h 100"/>
                <a:gd name="T6" fmla="*/ 61 w 90"/>
                <a:gd name="T7" fmla="*/ 4 h 100"/>
                <a:gd name="T8" fmla="*/ 77 w 90"/>
                <a:gd name="T9" fmla="*/ 14 h 100"/>
                <a:gd name="T10" fmla="*/ 86 w 90"/>
                <a:gd name="T11" fmla="*/ 30 h 100"/>
                <a:gd name="T12" fmla="*/ 90 w 90"/>
                <a:gd name="T13" fmla="*/ 50 h 100"/>
                <a:gd name="T14" fmla="*/ 76 w 90"/>
                <a:gd name="T15" fmla="*/ 87 h 100"/>
                <a:gd name="T16" fmla="*/ 39 w 90"/>
                <a:gd name="T17" fmla="*/ 100 h 100"/>
                <a:gd name="T18" fmla="*/ 0 w 90"/>
                <a:gd name="T19" fmla="*/ 100 h 100"/>
                <a:gd name="T20" fmla="*/ 39 w 90"/>
                <a:gd name="T21" fmla="*/ 24 h 100"/>
                <a:gd name="T22" fmla="*/ 28 w 90"/>
                <a:gd name="T23" fmla="*/ 24 h 100"/>
                <a:gd name="T24" fmla="*/ 28 w 90"/>
                <a:gd name="T25" fmla="*/ 76 h 100"/>
                <a:gd name="T26" fmla="*/ 39 w 90"/>
                <a:gd name="T27" fmla="*/ 76 h 100"/>
                <a:gd name="T28" fmla="*/ 56 w 90"/>
                <a:gd name="T29" fmla="*/ 69 h 100"/>
                <a:gd name="T30" fmla="*/ 62 w 90"/>
                <a:gd name="T31" fmla="*/ 50 h 100"/>
                <a:gd name="T32" fmla="*/ 56 w 90"/>
                <a:gd name="T33" fmla="*/ 31 h 100"/>
                <a:gd name="T34" fmla="*/ 39 w 90"/>
                <a:gd name="T35" fmla="*/ 2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0" h="100">
                  <a:moveTo>
                    <a:pt x="0" y="10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7" y="0"/>
                    <a:pt x="54" y="1"/>
                    <a:pt x="61" y="4"/>
                  </a:cubicBezTo>
                  <a:cubicBezTo>
                    <a:pt x="67" y="6"/>
                    <a:pt x="73" y="10"/>
                    <a:pt x="77" y="14"/>
                  </a:cubicBezTo>
                  <a:cubicBezTo>
                    <a:pt x="81" y="19"/>
                    <a:pt x="84" y="24"/>
                    <a:pt x="86" y="30"/>
                  </a:cubicBezTo>
                  <a:cubicBezTo>
                    <a:pt x="89" y="36"/>
                    <a:pt x="90" y="43"/>
                    <a:pt x="90" y="50"/>
                  </a:cubicBezTo>
                  <a:cubicBezTo>
                    <a:pt x="90" y="65"/>
                    <a:pt x="85" y="77"/>
                    <a:pt x="76" y="87"/>
                  </a:cubicBezTo>
                  <a:cubicBezTo>
                    <a:pt x="67" y="96"/>
                    <a:pt x="54" y="100"/>
                    <a:pt x="39" y="100"/>
                  </a:cubicBezTo>
                  <a:lnTo>
                    <a:pt x="0" y="100"/>
                  </a:lnTo>
                  <a:close/>
                  <a:moveTo>
                    <a:pt x="39" y="24"/>
                  </a:moveTo>
                  <a:cubicBezTo>
                    <a:pt x="28" y="24"/>
                    <a:pt x="28" y="24"/>
                    <a:pt x="28" y="24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46" y="76"/>
                    <a:pt x="51" y="74"/>
                    <a:pt x="56" y="69"/>
                  </a:cubicBezTo>
                  <a:cubicBezTo>
                    <a:pt x="60" y="64"/>
                    <a:pt x="62" y="58"/>
                    <a:pt x="62" y="50"/>
                  </a:cubicBezTo>
                  <a:cubicBezTo>
                    <a:pt x="62" y="42"/>
                    <a:pt x="60" y="36"/>
                    <a:pt x="56" y="31"/>
                  </a:cubicBezTo>
                  <a:cubicBezTo>
                    <a:pt x="51" y="26"/>
                    <a:pt x="46" y="24"/>
                    <a:pt x="39" y="2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5" name="Freeform 191">
              <a:extLst>
                <a:ext uri="{FF2B5EF4-FFF2-40B4-BE49-F238E27FC236}">
                  <a16:creationId xmlns:a16="http://schemas.microsoft.com/office/drawing/2014/main" id="{F847F3EA-E8F5-6156-D287-C09EA78F3FB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363" y="5159376"/>
              <a:ext cx="50800" cy="90488"/>
            </a:xfrm>
            <a:custGeom>
              <a:avLst/>
              <a:gdLst>
                <a:gd name="T0" fmla="*/ 32 w 32"/>
                <a:gd name="T1" fmla="*/ 47 h 57"/>
                <a:gd name="T2" fmla="*/ 32 w 32"/>
                <a:gd name="T3" fmla="*/ 57 h 57"/>
                <a:gd name="T4" fmla="*/ 0 w 32"/>
                <a:gd name="T5" fmla="*/ 57 h 57"/>
                <a:gd name="T6" fmla="*/ 0 w 32"/>
                <a:gd name="T7" fmla="*/ 13 h 57"/>
                <a:gd name="T8" fmla="*/ 32 w 32"/>
                <a:gd name="T9" fmla="*/ 13 h 57"/>
                <a:gd name="T10" fmla="*/ 32 w 32"/>
                <a:gd name="T11" fmla="*/ 23 h 57"/>
                <a:gd name="T12" fmla="*/ 12 w 32"/>
                <a:gd name="T13" fmla="*/ 23 h 57"/>
                <a:gd name="T14" fmla="*/ 12 w 32"/>
                <a:gd name="T15" fmla="*/ 30 h 57"/>
                <a:gd name="T16" fmla="*/ 29 w 32"/>
                <a:gd name="T17" fmla="*/ 30 h 57"/>
                <a:gd name="T18" fmla="*/ 29 w 32"/>
                <a:gd name="T19" fmla="*/ 39 h 57"/>
                <a:gd name="T20" fmla="*/ 12 w 32"/>
                <a:gd name="T21" fmla="*/ 39 h 57"/>
                <a:gd name="T22" fmla="*/ 12 w 32"/>
                <a:gd name="T23" fmla="*/ 47 h 57"/>
                <a:gd name="T24" fmla="*/ 32 w 32"/>
                <a:gd name="T25" fmla="*/ 47 h 57"/>
                <a:gd name="T26" fmla="*/ 5 w 32"/>
                <a:gd name="T27" fmla="*/ 7 h 57"/>
                <a:gd name="T28" fmla="*/ 12 w 32"/>
                <a:gd name="T29" fmla="*/ 0 h 57"/>
                <a:gd name="T30" fmla="*/ 20 w 32"/>
                <a:gd name="T31" fmla="*/ 0 h 57"/>
                <a:gd name="T32" fmla="*/ 28 w 32"/>
                <a:gd name="T33" fmla="*/ 7 h 57"/>
                <a:gd name="T34" fmla="*/ 21 w 32"/>
                <a:gd name="T35" fmla="*/ 9 h 57"/>
                <a:gd name="T36" fmla="*/ 16 w 32"/>
                <a:gd name="T37" fmla="*/ 5 h 57"/>
                <a:gd name="T38" fmla="*/ 11 w 32"/>
                <a:gd name="T39" fmla="*/ 9 h 57"/>
                <a:gd name="T40" fmla="*/ 5 w 32"/>
                <a:gd name="T41" fmla="*/ 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57">
                  <a:moveTo>
                    <a:pt x="32" y="47"/>
                  </a:moveTo>
                  <a:lnTo>
                    <a:pt x="32" y="57"/>
                  </a:lnTo>
                  <a:lnTo>
                    <a:pt x="0" y="57"/>
                  </a:lnTo>
                  <a:lnTo>
                    <a:pt x="0" y="13"/>
                  </a:lnTo>
                  <a:lnTo>
                    <a:pt x="32" y="13"/>
                  </a:lnTo>
                  <a:lnTo>
                    <a:pt x="32" y="23"/>
                  </a:lnTo>
                  <a:lnTo>
                    <a:pt x="12" y="23"/>
                  </a:lnTo>
                  <a:lnTo>
                    <a:pt x="12" y="30"/>
                  </a:lnTo>
                  <a:lnTo>
                    <a:pt x="29" y="30"/>
                  </a:lnTo>
                  <a:lnTo>
                    <a:pt x="29" y="39"/>
                  </a:lnTo>
                  <a:lnTo>
                    <a:pt x="12" y="39"/>
                  </a:lnTo>
                  <a:lnTo>
                    <a:pt x="12" y="47"/>
                  </a:lnTo>
                  <a:lnTo>
                    <a:pt x="32" y="47"/>
                  </a:lnTo>
                  <a:close/>
                  <a:moveTo>
                    <a:pt x="5" y="7"/>
                  </a:moveTo>
                  <a:lnTo>
                    <a:pt x="12" y="0"/>
                  </a:lnTo>
                  <a:lnTo>
                    <a:pt x="20" y="0"/>
                  </a:lnTo>
                  <a:lnTo>
                    <a:pt x="28" y="7"/>
                  </a:lnTo>
                  <a:lnTo>
                    <a:pt x="21" y="9"/>
                  </a:lnTo>
                  <a:lnTo>
                    <a:pt x="16" y="5"/>
                  </a:lnTo>
                  <a:lnTo>
                    <a:pt x="11" y="9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6" name="Freeform 192">
              <a:extLst>
                <a:ext uri="{FF2B5EF4-FFF2-40B4-BE49-F238E27FC236}">
                  <a16:creationId xmlns:a16="http://schemas.microsoft.com/office/drawing/2014/main" id="{19E99935-942D-962F-8226-7A1A2E7A0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325" y="5180013"/>
              <a:ext cx="63500" cy="69850"/>
            </a:xfrm>
            <a:custGeom>
              <a:avLst/>
              <a:gdLst>
                <a:gd name="T0" fmla="*/ 12 w 40"/>
                <a:gd name="T1" fmla="*/ 22 h 44"/>
                <a:gd name="T2" fmla="*/ 12 w 40"/>
                <a:gd name="T3" fmla="*/ 44 h 44"/>
                <a:gd name="T4" fmla="*/ 0 w 40"/>
                <a:gd name="T5" fmla="*/ 44 h 44"/>
                <a:gd name="T6" fmla="*/ 0 w 40"/>
                <a:gd name="T7" fmla="*/ 0 h 44"/>
                <a:gd name="T8" fmla="*/ 9 w 40"/>
                <a:gd name="T9" fmla="*/ 0 h 44"/>
                <a:gd name="T10" fmla="*/ 27 w 40"/>
                <a:gd name="T11" fmla="*/ 22 h 44"/>
                <a:gd name="T12" fmla="*/ 27 w 40"/>
                <a:gd name="T13" fmla="*/ 0 h 44"/>
                <a:gd name="T14" fmla="*/ 40 w 40"/>
                <a:gd name="T15" fmla="*/ 0 h 44"/>
                <a:gd name="T16" fmla="*/ 40 w 40"/>
                <a:gd name="T17" fmla="*/ 44 h 44"/>
                <a:gd name="T18" fmla="*/ 30 w 40"/>
                <a:gd name="T19" fmla="*/ 44 h 44"/>
                <a:gd name="T20" fmla="*/ 12 w 40"/>
                <a:gd name="T21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4">
                  <a:moveTo>
                    <a:pt x="12" y="22"/>
                  </a:moveTo>
                  <a:lnTo>
                    <a:pt x="12" y="44"/>
                  </a:lnTo>
                  <a:lnTo>
                    <a:pt x="0" y="44"/>
                  </a:lnTo>
                  <a:lnTo>
                    <a:pt x="0" y="0"/>
                  </a:lnTo>
                  <a:lnTo>
                    <a:pt x="9" y="0"/>
                  </a:lnTo>
                  <a:lnTo>
                    <a:pt x="27" y="22"/>
                  </a:lnTo>
                  <a:lnTo>
                    <a:pt x="27" y="0"/>
                  </a:lnTo>
                  <a:lnTo>
                    <a:pt x="40" y="0"/>
                  </a:lnTo>
                  <a:lnTo>
                    <a:pt x="40" y="44"/>
                  </a:lnTo>
                  <a:lnTo>
                    <a:pt x="30" y="44"/>
                  </a:lnTo>
                  <a:lnTo>
                    <a:pt x="12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7" name="Freeform 193">
              <a:extLst>
                <a:ext uri="{FF2B5EF4-FFF2-40B4-BE49-F238E27FC236}">
                  <a16:creationId xmlns:a16="http://schemas.microsoft.com/office/drawing/2014/main" id="{3CECA4C1-FC01-706F-088B-B2C3F35E4BB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400" y="5178426"/>
              <a:ext cx="66675" cy="73025"/>
            </a:xfrm>
            <a:custGeom>
              <a:avLst/>
              <a:gdLst>
                <a:gd name="T0" fmla="*/ 52 w 94"/>
                <a:gd name="T1" fmla="*/ 0 h 102"/>
                <a:gd name="T2" fmla="*/ 77 w 94"/>
                <a:gd name="T3" fmla="*/ 6 h 102"/>
                <a:gd name="T4" fmla="*/ 93 w 94"/>
                <a:gd name="T5" fmla="*/ 22 h 102"/>
                <a:gd name="T6" fmla="*/ 72 w 94"/>
                <a:gd name="T7" fmla="*/ 37 h 102"/>
                <a:gd name="T8" fmla="*/ 68 w 94"/>
                <a:gd name="T9" fmla="*/ 31 h 102"/>
                <a:gd name="T10" fmla="*/ 63 w 94"/>
                <a:gd name="T11" fmla="*/ 27 h 102"/>
                <a:gd name="T12" fmla="*/ 57 w 94"/>
                <a:gd name="T13" fmla="*/ 25 h 102"/>
                <a:gd name="T14" fmla="*/ 51 w 94"/>
                <a:gd name="T15" fmla="*/ 25 h 102"/>
                <a:gd name="T16" fmla="*/ 41 w 94"/>
                <a:gd name="T17" fmla="*/ 27 h 102"/>
                <a:gd name="T18" fmla="*/ 34 w 94"/>
                <a:gd name="T19" fmla="*/ 33 h 102"/>
                <a:gd name="T20" fmla="*/ 30 w 94"/>
                <a:gd name="T21" fmla="*/ 42 h 102"/>
                <a:gd name="T22" fmla="*/ 29 w 94"/>
                <a:gd name="T23" fmla="*/ 51 h 102"/>
                <a:gd name="T24" fmla="*/ 35 w 94"/>
                <a:gd name="T25" fmla="*/ 70 h 102"/>
                <a:gd name="T26" fmla="*/ 52 w 94"/>
                <a:gd name="T27" fmla="*/ 78 h 102"/>
                <a:gd name="T28" fmla="*/ 59 w 94"/>
                <a:gd name="T29" fmla="*/ 77 h 102"/>
                <a:gd name="T30" fmla="*/ 67 w 94"/>
                <a:gd name="T31" fmla="*/ 73 h 102"/>
                <a:gd name="T32" fmla="*/ 72 w 94"/>
                <a:gd name="T33" fmla="*/ 65 h 102"/>
                <a:gd name="T34" fmla="*/ 94 w 94"/>
                <a:gd name="T35" fmla="*/ 79 h 102"/>
                <a:gd name="T36" fmla="*/ 84 w 94"/>
                <a:gd name="T37" fmla="*/ 91 h 102"/>
                <a:gd name="T38" fmla="*/ 69 w 94"/>
                <a:gd name="T39" fmla="*/ 100 h 102"/>
                <a:gd name="T40" fmla="*/ 51 w 94"/>
                <a:gd name="T41" fmla="*/ 102 h 102"/>
                <a:gd name="T42" fmla="*/ 31 w 94"/>
                <a:gd name="T43" fmla="*/ 98 h 102"/>
                <a:gd name="T44" fmla="*/ 14 w 94"/>
                <a:gd name="T45" fmla="*/ 86 h 102"/>
                <a:gd name="T46" fmla="*/ 4 w 94"/>
                <a:gd name="T47" fmla="*/ 69 h 102"/>
                <a:gd name="T48" fmla="*/ 0 w 94"/>
                <a:gd name="T49" fmla="*/ 50 h 102"/>
                <a:gd name="T50" fmla="*/ 4 w 94"/>
                <a:gd name="T51" fmla="*/ 32 h 102"/>
                <a:gd name="T52" fmla="*/ 14 w 94"/>
                <a:gd name="T53" fmla="*/ 16 h 102"/>
                <a:gd name="T54" fmla="*/ 30 w 94"/>
                <a:gd name="T55" fmla="*/ 4 h 102"/>
                <a:gd name="T56" fmla="*/ 52 w 94"/>
                <a:gd name="T5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4" h="102">
                  <a:moveTo>
                    <a:pt x="52" y="0"/>
                  </a:moveTo>
                  <a:cubicBezTo>
                    <a:pt x="61" y="0"/>
                    <a:pt x="70" y="2"/>
                    <a:pt x="77" y="6"/>
                  </a:cubicBezTo>
                  <a:cubicBezTo>
                    <a:pt x="84" y="10"/>
                    <a:pt x="90" y="15"/>
                    <a:pt x="93" y="22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71" y="35"/>
                    <a:pt x="70" y="33"/>
                    <a:pt x="68" y="31"/>
                  </a:cubicBezTo>
                  <a:cubicBezTo>
                    <a:pt x="67" y="29"/>
                    <a:pt x="65" y="28"/>
                    <a:pt x="63" y="27"/>
                  </a:cubicBezTo>
                  <a:cubicBezTo>
                    <a:pt x="61" y="26"/>
                    <a:pt x="59" y="26"/>
                    <a:pt x="57" y="25"/>
                  </a:cubicBezTo>
                  <a:cubicBezTo>
                    <a:pt x="55" y="25"/>
                    <a:pt x="53" y="25"/>
                    <a:pt x="51" y="25"/>
                  </a:cubicBezTo>
                  <a:cubicBezTo>
                    <a:pt x="48" y="25"/>
                    <a:pt x="44" y="25"/>
                    <a:pt x="41" y="27"/>
                  </a:cubicBezTo>
                  <a:cubicBezTo>
                    <a:pt x="38" y="28"/>
                    <a:pt x="36" y="31"/>
                    <a:pt x="34" y="33"/>
                  </a:cubicBezTo>
                  <a:cubicBezTo>
                    <a:pt x="32" y="36"/>
                    <a:pt x="31" y="38"/>
                    <a:pt x="30" y="42"/>
                  </a:cubicBezTo>
                  <a:cubicBezTo>
                    <a:pt x="29" y="45"/>
                    <a:pt x="29" y="48"/>
                    <a:pt x="29" y="51"/>
                  </a:cubicBezTo>
                  <a:cubicBezTo>
                    <a:pt x="29" y="58"/>
                    <a:pt x="31" y="65"/>
                    <a:pt x="35" y="70"/>
                  </a:cubicBezTo>
                  <a:cubicBezTo>
                    <a:pt x="39" y="75"/>
                    <a:pt x="45" y="78"/>
                    <a:pt x="52" y="78"/>
                  </a:cubicBezTo>
                  <a:cubicBezTo>
                    <a:pt x="54" y="78"/>
                    <a:pt x="57" y="77"/>
                    <a:pt x="59" y="77"/>
                  </a:cubicBezTo>
                  <a:cubicBezTo>
                    <a:pt x="62" y="76"/>
                    <a:pt x="64" y="75"/>
                    <a:pt x="67" y="73"/>
                  </a:cubicBezTo>
                  <a:cubicBezTo>
                    <a:pt x="69" y="71"/>
                    <a:pt x="71" y="68"/>
                    <a:pt x="72" y="65"/>
                  </a:cubicBezTo>
                  <a:cubicBezTo>
                    <a:pt x="94" y="79"/>
                    <a:pt x="94" y="79"/>
                    <a:pt x="94" y="79"/>
                  </a:cubicBezTo>
                  <a:cubicBezTo>
                    <a:pt x="92" y="84"/>
                    <a:pt x="89" y="88"/>
                    <a:pt x="84" y="91"/>
                  </a:cubicBezTo>
                  <a:cubicBezTo>
                    <a:pt x="80" y="95"/>
                    <a:pt x="74" y="98"/>
                    <a:pt x="69" y="100"/>
                  </a:cubicBezTo>
                  <a:cubicBezTo>
                    <a:pt x="63" y="101"/>
                    <a:pt x="57" y="102"/>
                    <a:pt x="51" y="102"/>
                  </a:cubicBezTo>
                  <a:cubicBezTo>
                    <a:pt x="44" y="102"/>
                    <a:pt x="37" y="101"/>
                    <a:pt x="31" y="98"/>
                  </a:cubicBezTo>
                  <a:cubicBezTo>
                    <a:pt x="24" y="95"/>
                    <a:pt x="19" y="91"/>
                    <a:pt x="14" y="86"/>
                  </a:cubicBezTo>
                  <a:cubicBezTo>
                    <a:pt x="10" y="81"/>
                    <a:pt x="7" y="76"/>
                    <a:pt x="4" y="69"/>
                  </a:cubicBezTo>
                  <a:cubicBezTo>
                    <a:pt x="2" y="63"/>
                    <a:pt x="0" y="57"/>
                    <a:pt x="0" y="50"/>
                  </a:cubicBezTo>
                  <a:cubicBezTo>
                    <a:pt x="0" y="44"/>
                    <a:pt x="2" y="38"/>
                    <a:pt x="4" y="32"/>
                  </a:cubicBezTo>
                  <a:cubicBezTo>
                    <a:pt x="6" y="26"/>
                    <a:pt x="10" y="21"/>
                    <a:pt x="14" y="16"/>
                  </a:cubicBezTo>
                  <a:cubicBezTo>
                    <a:pt x="18" y="11"/>
                    <a:pt x="24" y="7"/>
                    <a:pt x="30" y="4"/>
                  </a:cubicBezTo>
                  <a:cubicBezTo>
                    <a:pt x="37" y="2"/>
                    <a:pt x="44" y="0"/>
                    <a:pt x="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8" name="Rectangle 194">
              <a:extLst>
                <a:ext uri="{FF2B5EF4-FFF2-40B4-BE49-F238E27FC236}">
                  <a16:creationId xmlns:a16="http://schemas.microsoft.com/office/drawing/2014/main" id="{B7F6D0A2-45E4-569D-3377-671C78B05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063" y="5180013"/>
              <a:ext cx="20638" cy="698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9" name="Freeform 195">
              <a:extLst>
                <a:ext uri="{FF2B5EF4-FFF2-40B4-BE49-F238E27FC236}">
                  <a16:creationId xmlns:a16="http://schemas.microsoft.com/office/drawing/2014/main" id="{312EE721-040A-B366-A09F-CF2990EDBB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0100" y="5180013"/>
              <a:ext cx="68263" cy="69850"/>
            </a:xfrm>
            <a:custGeom>
              <a:avLst/>
              <a:gdLst>
                <a:gd name="T0" fmla="*/ 15 w 43"/>
                <a:gd name="T1" fmla="*/ 0 h 44"/>
                <a:gd name="T2" fmla="*/ 29 w 43"/>
                <a:gd name="T3" fmla="*/ 0 h 44"/>
                <a:gd name="T4" fmla="*/ 43 w 43"/>
                <a:gd name="T5" fmla="*/ 44 h 44"/>
                <a:gd name="T6" fmla="*/ 31 w 43"/>
                <a:gd name="T7" fmla="*/ 44 h 44"/>
                <a:gd name="T8" fmla="*/ 28 w 43"/>
                <a:gd name="T9" fmla="*/ 36 h 44"/>
                <a:gd name="T10" fmla="*/ 16 w 43"/>
                <a:gd name="T11" fmla="*/ 36 h 44"/>
                <a:gd name="T12" fmla="*/ 13 w 43"/>
                <a:gd name="T13" fmla="*/ 44 h 44"/>
                <a:gd name="T14" fmla="*/ 0 w 43"/>
                <a:gd name="T15" fmla="*/ 44 h 44"/>
                <a:gd name="T16" fmla="*/ 15 w 43"/>
                <a:gd name="T17" fmla="*/ 0 h 44"/>
                <a:gd name="T18" fmla="*/ 26 w 43"/>
                <a:gd name="T19" fmla="*/ 27 h 44"/>
                <a:gd name="T20" fmla="*/ 22 w 43"/>
                <a:gd name="T21" fmla="*/ 12 h 44"/>
                <a:gd name="T22" fmla="*/ 18 w 43"/>
                <a:gd name="T23" fmla="*/ 27 h 44"/>
                <a:gd name="T24" fmla="*/ 26 w 43"/>
                <a:gd name="T25" fmla="*/ 2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4">
                  <a:moveTo>
                    <a:pt x="15" y="0"/>
                  </a:moveTo>
                  <a:lnTo>
                    <a:pt x="29" y="0"/>
                  </a:lnTo>
                  <a:lnTo>
                    <a:pt x="43" y="44"/>
                  </a:lnTo>
                  <a:lnTo>
                    <a:pt x="31" y="44"/>
                  </a:lnTo>
                  <a:lnTo>
                    <a:pt x="28" y="36"/>
                  </a:lnTo>
                  <a:lnTo>
                    <a:pt x="16" y="36"/>
                  </a:lnTo>
                  <a:lnTo>
                    <a:pt x="13" y="44"/>
                  </a:lnTo>
                  <a:lnTo>
                    <a:pt x="0" y="44"/>
                  </a:lnTo>
                  <a:lnTo>
                    <a:pt x="15" y="0"/>
                  </a:lnTo>
                  <a:close/>
                  <a:moveTo>
                    <a:pt x="26" y="27"/>
                  </a:moveTo>
                  <a:lnTo>
                    <a:pt x="22" y="12"/>
                  </a:lnTo>
                  <a:lnTo>
                    <a:pt x="18" y="27"/>
                  </a:lnTo>
                  <a:lnTo>
                    <a:pt x="26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0" name="Freeform 196">
              <a:extLst>
                <a:ext uri="{FF2B5EF4-FFF2-40B4-BE49-F238E27FC236}">
                  <a16:creationId xmlns:a16="http://schemas.microsoft.com/office/drawing/2014/main" id="{53E9D740-3441-60DA-7778-4BF63263033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75" y="5178426"/>
              <a:ext cx="58738" cy="73025"/>
            </a:xfrm>
            <a:custGeom>
              <a:avLst/>
              <a:gdLst>
                <a:gd name="T0" fmla="*/ 68 w 83"/>
                <a:gd name="T1" fmla="*/ 34 h 103"/>
                <a:gd name="T2" fmla="*/ 67 w 83"/>
                <a:gd name="T3" fmla="*/ 33 h 103"/>
                <a:gd name="T4" fmla="*/ 62 w 83"/>
                <a:gd name="T5" fmla="*/ 30 h 103"/>
                <a:gd name="T6" fmla="*/ 56 w 83"/>
                <a:gd name="T7" fmla="*/ 28 h 103"/>
                <a:gd name="T8" fmla="*/ 49 w 83"/>
                <a:gd name="T9" fmla="*/ 25 h 103"/>
                <a:gd name="T10" fmla="*/ 42 w 83"/>
                <a:gd name="T11" fmla="*/ 24 h 103"/>
                <a:gd name="T12" fmla="*/ 33 w 83"/>
                <a:gd name="T13" fmla="*/ 29 h 103"/>
                <a:gd name="T14" fmla="*/ 34 w 83"/>
                <a:gd name="T15" fmla="*/ 31 h 103"/>
                <a:gd name="T16" fmla="*/ 35 w 83"/>
                <a:gd name="T17" fmla="*/ 33 h 103"/>
                <a:gd name="T18" fmla="*/ 37 w 83"/>
                <a:gd name="T19" fmla="*/ 34 h 103"/>
                <a:gd name="T20" fmla="*/ 40 w 83"/>
                <a:gd name="T21" fmla="*/ 36 h 103"/>
                <a:gd name="T22" fmla="*/ 43 w 83"/>
                <a:gd name="T23" fmla="*/ 37 h 103"/>
                <a:gd name="T24" fmla="*/ 48 w 83"/>
                <a:gd name="T25" fmla="*/ 38 h 103"/>
                <a:gd name="T26" fmla="*/ 52 w 83"/>
                <a:gd name="T27" fmla="*/ 39 h 103"/>
                <a:gd name="T28" fmla="*/ 63 w 83"/>
                <a:gd name="T29" fmla="*/ 43 h 103"/>
                <a:gd name="T30" fmla="*/ 71 w 83"/>
                <a:gd name="T31" fmla="*/ 47 h 103"/>
                <a:gd name="T32" fmla="*/ 77 w 83"/>
                <a:gd name="T33" fmla="*/ 53 h 103"/>
                <a:gd name="T34" fmla="*/ 81 w 83"/>
                <a:gd name="T35" fmla="*/ 61 h 103"/>
                <a:gd name="T36" fmla="*/ 83 w 83"/>
                <a:gd name="T37" fmla="*/ 71 h 103"/>
                <a:gd name="T38" fmla="*/ 80 w 83"/>
                <a:gd name="T39" fmla="*/ 83 h 103"/>
                <a:gd name="T40" fmla="*/ 75 w 83"/>
                <a:gd name="T41" fmla="*/ 92 h 103"/>
                <a:gd name="T42" fmla="*/ 66 w 83"/>
                <a:gd name="T43" fmla="*/ 98 h 103"/>
                <a:gd name="T44" fmla="*/ 55 w 83"/>
                <a:gd name="T45" fmla="*/ 102 h 103"/>
                <a:gd name="T46" fmla="*/ 44 w 83"/>
                <a:gd name="T47" fmla="*/ 103 h 103"/>
                <a:gd name="T48" fmla="*/ 21 w 83"/>
                <a:gd name="T49" fmla="*/ 100 h 103"/>
                <a:gd name="T50" fmla="*/ 0 w 83"/>
                <a:gd name="T51" fmla="*/ 91 h 103"/>
                <a:gd name="T52" fmla="*/ 12 w 83"/>
                <a:gd name="T53" fmla="*/ 67 h 103"/>
                <a:gd name="T54" fmla="*/ 14 w 83"/>
                <a:gd name="T55" fmla="*/ 68 h 103"/>
                <a:gd name="T56" fmla="*/ 19 w 83"/>
                <a:gd name="T57" fmla="*/ 71 h 103"/>
                <a:gd name="T58" fmla="*/ 27 w 83"/>
                <a:gd name="T59" fmla="*/ 74 h 103"/>
                <a:gd name="T60" fmla="*/ 35 w 83"/>
                <a:gd name="T61" fmla="*/ 77 h 103"/>
                <a:gd name="T62" fmla="*/ 45 w 83"/>
                <a:gd name="T63" fmla="*/ 78 h 103"/>
                <a:gd name="T64" fmla="*/ 53 w 83"/>
                <a:gd name="T65" fmla="*/ 73 h 103"/>
                <a:gd name="T66" fmla="*/ 52 w 83"/>
                <a:gd name="T67" fmla="*/ 70 h 103"/>
                <a:gd name="T68" fmla="*/ 48 w 83"/>
                <a:gd name="T69" fmla="*/ 68 h 103"/>
                <a:gd name="T70" fmla="*/ 44 w 83"/>
                <a:gd name="T71" fmla="*/ 66 h 103"/>
                <a:gd name="T72" fmla="*/ 37 w 83"/>
                <a:gd name="T73" fmla="*/ 64 h 103"/>
                <a:gd name="T74" fmla="*/ 30 w 83"/>
                <a:gd name="T75" fmla="*/ 62 h 103"/>
                <a:gd name="T76" fmla="*/ 11 w 83"/>
                <a:gd name="T77" fmla="*/ 51 h 103"/>
                <a:gd name="T78" fmla="*/ 5 w 83"/>
                <a:gd name="T79" fmla="*/ 34 h 103"/>
                <a:gd name="T80" fmla="*/ 8 w 83"/>
                <a:gd name="T81" fmla="*/ 19 h 103"/>
                <a:gd name="T82" fmla="*/ 16 w 83"/>
                <a:gd name="T83" fmla="*/ 8 h 103"/>
                <a:gd name="T84" fmla="*/ 28 w 83"/>
                <a:gd name="T85" fmla="*/ 2 h 103"/>
                <a:gd name="T86" fmla="*/ 42 w 83"/>
                <a:gd name="T87" fmla="*/ 0 h 103"/>
                <a:gd name="T88" fmla="*/ 80 w 83"/>
                <a:gd name="T89" fmla="*/ 11 h 103"/>
                <a:gd name="T90" fmla="*/ 68 w 83"/>
                <a:gd name="T91" fmla="*/ 34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83" h="103">
                  <a:moveTo>
                    <a:pt x="68" y="34"/>
                  </a:moveTo>
                  <a:cubicBezTo>
                    <a:pt x="68" y="33"/>
                    <a:pt x="67" y="33"/>
                    <a:pt x="67" y="33"/>
                  </a:cubicBezTo>
                  <a:cubicBezTo>
                    <a:pt x="66" y="32"/>
                    <a:pt x="65" y="31"/>
                    <a:pt x="62" y="30"/>
                  </a:cubicBezTo>
                  <a:cubicBezTo>
                    <a:pt x="60" y="29"/>
                    <a:pt x="58" y="28"/>
                    <a:pt x="56" y="28"/>
                  </a:cubicBezTo>
                  <a:cubicBezTo>
                    <a:pt x="54" y="27"/>
                    <a:pt x="52" y="26"/>
                    <a:pt x="49" y="25"/>
                  </a:cubicBezTo>
                  <a:cubicBezTo>
                    <a:pt x="46" y="25"/>
                    <a:pt x="44" y="24"/>
                    <a:pt x="42" y="24"/>
                  </a:cubicBezTo>
                  <a:cubicBezTo>
                    <a:pt x="36" y="24"/>
                    <a:pt x="33" y="26"/>
                    <a:pt x="33" y="29"/>
                  </a:cubicBezTo>
                  <a:cubicBezTo>
                    <a:pt x="33" y="30"/>
                    <a:pt x="34" y="31"/>
                    <a:pt x="34" y="31"/>
                  </a:cubicBezTo>
                  <a:cubicBezTo>
                    <a:pt x="34" y="32"/>
                    <a:pt x="35" y="33"/>
                    <a:pt x="35" y="33"/>
                  </a:cubicBezTo>
                  <a:cubicBezTo>
                    <a:pt x="36" y="34"/>
                    <a:pt x="36" y="34"/>
                    <a:pt x="37" y="34"/>
                  </a:cubicBezTo>
                  <a:cubicBezTo>
                    <a:pt x="38" y="35"/>
                    <a:pt x="39" y="35"/>
                    <a:pt x="40" y="36"/>
                  </a:cubicBezTo>
                  <a:cubicBezTo>
                    <a:pt x="41" y="36"/>
                    <a:pt x="42" y="36"/>
                    <a:pt x="43" y="37"/>
                  </a:cubicBezTo>
                  <a:cubicBezTo>
                    <a:pt x="44" y="37"/>
                    <a:pt x="46" y="37"/>
                    <a:pt x="48" y="38"/>
                  </a:cubicBezTo>
                  <a:cubicBezTo>
                    <a:pt x="49" y="39"/>
                    <a:pt x="51" y="39"/>
                    <a:pt x="52" y="39"/>
                  </a:cubicBezTo>
                  <a:cubicBezTo>
                    <a:pt x="56" y="41"/>
                    <a:pt x="60" y="42"/>
                    <a:pt x="63" y="43"/>
                  </a:cubicBezTo>
                  <a:cubicBezTo>
                    <a:pt x="65" y="44"/>
                    <a:pt x="68" y="46"/>
                    <a:pt x="71" y="47"/>
                  </a:cubicBezTo>
                  <a:cubicBezTo>
                    <a:pt x="74" y="49"/>
                    <a:pt x="76" y="51"/>
                    <a:pt x="77" y="53"/>
                  </a:cubicBezTo>
                  <a:cubicBezTo>
                    <a:pt x="79" y="55"/>
                    <a:pt x="80" y="58"/>
                    <a:pt x="81" y="61"/>
                  </a:cubicBezTo>
                  <a:cubicBezTo>
                    <a:pt x="82" y="64"/>
                    <a:pt x="83" y="67"/>
                    <a:pt x="83" y="71"/>
                  </a:cubicBezTo>
                  <a:cubicBezTo>
                    <a:pt x="83" y="75"/>
                    <a:pt x="82" y="80"/>
                    <a:pt x="80" y="83"/>
                  </a:cubicBezTo>
                  <a:cubicBezTo>
                    <a:pt x="79" y="87"/>
                    <a:pt x="77" y="90"/>
                    <a:pt x="75" y="92"/>
                  </a:cubicBezTo>
                  <a:cubicBezTo>
                    <a:pt x="72" y="95"/>
                    <a:pt x="69" y="97"/>
                    <a:pt x="66" y="98"/>
                  </a:cubicBezTo>
                  <a:cubicBezTo>
                    <a:pt x="62" y="100"/>
                    <a:pt x="59" y="101"/>
                    <a:pt x="55" y="102"/>
                  </a:cubicBezTo>
                  <a:cubicBezTo>
                    <a:pt x="52" y="102"/>
                    <a:pt x="48" y="103"/>
                    <a:pt x="44" y="103"/>
                  </a:cubicBezTo>
                  <a:cubicBezTo>
                    <a:pt x="37" y="103"/>
                    <a:pt x="29" y="102"/>
                    <a:pt x="21" y="100"/>
                  </a:cubicBezTo>
                  <a:cubicBezTo>
                    <a:pt x="13" y="97"/>
                    <a:pt x="6" y="94"/>
                    <a:pt x="0" y="91"/>
                  </a:cubicBezTo>
                  <a:cubicBezTo>
                    <a:pt x="12" y="67"/>
                    <a:pt x="12" y="67"/>
                    <a:pt x="12" y="67"/>
                  </a:cubicBezTo>
                  <a:cubicBezTo>
                    <a:pt x="13" y="67"/>
                    <a:pt x="13" y="67"/>
                    <a:pt x="14" y="68"/>
                  </a:cubicBezTo>
                  <a:cubicBezTo>
                    <a:pt x="15" y="68"/>
                    <a:pt x="17" y="69"/>
                    <a:pt x="19" y="71"/>
                  </a:cubicBezTo>
                  <a:cubicBezTo>
                    <a:pt x="22" y="72"/>
                    <a:pt x="24" y="73"/>
                    <a:pt x="27" y="74"/>
                  </a:cubicBezTo>
                  <a:cubicBezTo>
                    <a:pt x="29" y="75"/>
                    <a:pt x="32" y="76"/>
                    <a:pt x="35" y="77"/>
                  </a:cubicBezTo>
                  <a:cubicBezTo>
                    <a:pt x="39" y="77"/>
                    <a:pt x="42" y="78"/>
                    <a:pt x="45" y="78"/>
                  </a:cubicBezTo>
                  <a:cubicBezTo>
                    <a:pt x="50" y="78"/>
                    <a:pt x="53" y="76"/>
                    <a:pt x="53" y="73"/>
                  </a:cubicBezTo>
                  <a:cubicBezTo>
                    <a:pt x="53" y="72"/>
                    <a:pt x="52" y="71"/>
                    <a:pt x="52" y="70"/>
                  </a:cubicBezTo>
                  <a:cubicBezTo>
                    <a:pt x="51" y="70"/>
                    <a:pt x="50" y="69"/>
                    <a:pt x="48" y="68"/>
                  </a:cubicBezTo>
                  <a:cubicBezTo>
                    <a:pt x="47" y="67"/>
                    <a:pt x="45" y="67"/>
                    <a:pt x="44" y="66"/>
                  </a:cubicBezTo>
                  <a:cubicBezTo>
                    <a:pt x="42" y="66"/>
                    <a:pt x="40" y="65"/>
                    <a:pt x="37" y="64"/>
                  </a:cubicBezTo>
                  <a:cubicBezTo>
                    <a:pt x="34" y="63"/>
                    <a:pt x="32" y="63"/>
                    <a:pt x="30" y="62"/>
                  </a:cubicBezTo>
                  <a:cubicBezTo>
                    <a:pt x="21" y="59"/>
                    <a:pt x="15" y="55"/>
                    <a:pt x="11" y="51"/>
                  </a:cubicBezTo>
                  <a:cubicBezTo>
                    <a:pt x="7" y="47"/>
                    <a:pt x="5" y="41"/>
                    <a:pt x="5" y="34"/>
                  </a:cubicBezTo>
                  <a:cubicBezTo>
                    <a:pt x="5" y="28"/>
                    <a:pt x="6" y="24"/>
                    <a:pt x="8" y="19"/>
                  </a:cubicBezTo>
                  <a:cubicBezTo>
                    <a:pt x="10" y="15"/>
                    <a:pt x="13" y="11"/>
                    <a:pt x="16" y="8"/>
                  </a:cubicBezTo>
                  <a:cubicBezTo>
                    <a:pt x="20" y="6"/>
                    <a:pt x="24" y="3"/>
                    <a:pt x="28" y="2"/>
                  </a:cubicBezTo>
                  <a:cubicBezTo>
                    <a:pt x="33" y="1"/>
                    <a:pt x="37" y="0"/>
                    <a:pt x="42" y="0"/>
                  </a:cubicBezTo>
                  <a:cubicBezTo>
                    <a:pt x="53" y="0"/>
                    <a:pt x="66" y="3"/>
                    <a:pt x="80" y="11"/>
                  </a:cubicBezTo>
                  <a:lnTo>
                    <a:pt x="68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1" name="Freeform 197">
              <a:extLst>
                <a:ext uri="{FF2B5EF4-FFF2-40B4-BE49-F238E27FC236}">
                  <a16:creationId xmlns:a16="http://schemas.microsoft.com/office/drawing/2014/main" id="{353AFC44-445F-42DE-899A-D46A5B83E3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14413" y="5178426"/>
              <a:ext cx="73025" cy="73025"/>
            </a:xfrm>
            <a:custGeom>
              <a:avLst/>
              <a:gdLst>
                <a:gd name="T0" fmla="*/ 0 w 102"/>
                <a:gd name="T1" fmla="*/ 51 h 102"/>
                <a:gd name="T2" fmla="*/ 4 w 102"/>
                <a:gd name="T3" fmla="*/ 32 h 102"/>
                <a:gd name="T4" fmla="*/ 14 w 102"/>
                <a:gd name="T5" fmla="*/ 15 h 102"/>
                <a:gd name="T6" fmla="*/ 31 w 102"/>
                <a:gd name="T7" fmla="*/ 4 h 102"/>
                <a:gd name="T8" fmla="*/ 51 w 102"/>
                <a:gd name="T9" fmla="*/ 0 h 102"/>
                <a:gd name="T10" fmla="*/ 72 w 102"/>
                <a:gd name="T11" fmla="*/ 4 h 102"/>
                <a:gd name="T12" fmla="*/ 88 w 102"/>
                <a:gd name="T13" fmla="*/ 16 h 102"/>
                <a:gd name="T14" fmla="*/ 98 w 102"/>
                <a:gd name="T15" fmla="*/ 33 h 102"/>
                <a:gd name="T16" fmla="*/ 102 w 102"/>
                <a:gd name="T17" fmla="*/ 51 h 102"/>
                <a:gd name="T18" fmla="*/ 98 w 102"/>
                <a:gd name="T19" fmla="*/ 71 h 102"/>
                <a:gd name="T20" fmla="*/ 88 w 102"/>
                <a:gd name="T21" fmla="*/ 87 h 102"/>
                <a:gd name="T22" fmla="*/ 71 w 102"/>
                <a:gd name="T23" fmla="*/ 98 h 102"/>
                <a:gd name="T24" fmla="*/ 51 w 102"/>
                <a:gd name="T25" fmla="*/ 102 h 102"/>
                <a:gd name="T26" fmla="*/ 30 w 102"/>
                <a:gd name="T27" fmla="*/ 98 h 102"/>
                <a:gd name="T28" fmla="*/ 14 w 102"/>
                <a:gd name="T29" fmla="*/ 86 h 102"/>
                <a:gd name="T30" fmla="*/ 3 w 102"/>
                <a:gd name="T31" fmla="*/ 70 h 102"/>
                <a:gd name="T32" fmla="*/ 0 w 102"/>
                <a:gd name="T33" fmla="*/ 51 h 102"/>
                <a:gd name="T34" fmla="*/ 51 w 102"/>
                <a:gd name="T35" fmla="*/ 78 h 102"/>
                <a:gd name="T36" fmla="*/ 61 w 102"/>
                <a:gd name="T37" fmla="*/ 75 h 102"/>
                <a:gd name="T38" fmla="*/ 68 w 102"/>
                <a:gd name="T39" fmla="*/ 69 h 102"/>
                <a:gd name="T40" fmla="*/ 73 w 102"/>
                <a:gd name="T41" fmla="*/ 61 h 102"/>
                <a:gd name="T42" fmla="*/ 74 w 102"/>
                <a:gd name="T43" fmla="*/ 51 h 102"/>
                <a:gd name="T44" fmla="*/ 72 w 102"/>
                <a:gd name="T45" fmla="*/ 38 h 102"/>
                <a:gd name="T46" fmla="*/ 64 w 102"/>
                <a:gd name="T47" fmla="*/ 28 h 102"/>
                <a:gd name="T48" fmla="*/ 51 w 102"/>
                <a:gd name="T49" fmla="*/ 25 h 102"/>
                <a:gd name="T50" fmla="*/ 41 w 102"/>
                <a:gd name="T51" fmla="*/ 27 h 102"/>
                <a:gd name="T52" fmla="*/ 33 w 102"/>
                <a:gd name="T53" fmla="*/ 33 h 102"/>
                <a:gd name="T54" fmla="*/ 29 w 102"/>
                <a:gd name="T55" fmla="*/ 41 h 102"/>
                <a:gd name="T56" fmla="*/ 28 w 102"/>
                <a:gd name="T57" fmla="*/ 51 h 102"/>
                <a:gd name="T58" fmla="*/ 29 w 102"/>
                <a:gd name="T59" fmla="*/ 61 h 102"/>
                <a:gd name="T60" fmla="*/ 33 w 102"/>
                <a:gd name="T61" fmla="*/ 70 h 102"/>
                <a:gd name="T62" fmla="*/ 41 w 102"/>
                <a:gd name="T63" fmla="*/ 76 h 102"/>
                <a:gd name="T64" fmla="*/ 51 w 102"/>
                <a:gd name="T65" fmla="*/ 78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2" h="102">
                  <a:moveTo>
                    <a:pt x="0" y="51"/>
                  </a:moveTo>
                  <a:cubicBezTo>
                    <a:pt x="0" y="44"/>
                    <a:pt x="1" y="38"/>
                    <a:pt x="4" y="32"/>
                  </a:cubicBezTo>
                  <a:cubicBezTo>
                    <a:pt x="6" y="26"/>
                    <a:pt x="10" y="20"/>
                    <a:pt x="14" y="15"/>
                  </a:cubicBezTo>
                  <a:cubicBezTo>
                    <a:pt x="19" y="11"/>
                    <a:pt x="24" y="7"/>
                    <a:pt x="31" y="4"/>
                  </a:cubicBezTo>
                  <a:cubicBezTo>
                    <a:pt x="37" y="1"/>
                    <a:pt x="44" y="0"/>
                    <a:pt x="51" y="0"/>
                  </a:cubicBezTo>
                  <a:cubicBezTo>
                    <a:pt x="59" y="0"/>
                    <a:pt x="66" y="2"/>
                    <a:pt x="72" y="4"/>
                  </a:cubicBezTo>
                  <a:cubicBezTo>
                    <a:pt x="79" y="7"/>
                    <a:pt x="84" y="11"/>
                    <a:pt x="88" y="16"/>
                  </a:cubicBezTo>
                  <a:cubicBezTo>
                    <a:pt x="93" y="21"/>
                    <a:pt x="96" y="26"/>
                    <a:pt x="98" y="33"/>
                  </a:cubicBezTo>
                  <a:cubicBezTo>
                    <a:pt x="101" y="39"/>
                    <a:pt x="102" y="45"/>
                    <a:pt x="102" y="51"/>
                  </a:cubicBezTo>
                  <a:cubicBezTo>
                    <a:pt x="102" y="58"/>
                    <a:pt x="101" y="64"/>
                    <a:pt x="98" y="71"/>
                  </a:cubicBezTo>
                  <a:cubicBezTo>
                    <a:pt x="96" y="77"/>
                    <a:pt x="92" y="82"/>
                    <a:pt x="88" y="87"/>
                  </a:cubicBezTo>
                  <a:cubicBezTo>
                    <a:pt x="83" y="92"/>
                    <a:pt x="78" y="95"/>
                    <a:pt x="71" y="98"/>
                  </a:cubicBezTo>
                  <a:cubicBezTo>
                    <a:pt x="65" y="101"/>
                    <a:pt x="58" y="102"/>
                    <a:pt x="51" y="102"/>
                  </a:cubicBezTo>
                  <a:cubicBezTo>
                    <a:pt x="43" y="102"/>
                    <a:pt x="36" y="101"/>
                    <a:pt x="30" y="98"/>
                  </a:cubicBezTo>
                  <a:cubicBezTo>
                    <a:pt x="23" y="95"/>
                    <a:pt x="18" y="91"/>
                    <a:pt x="14" y="86"/>
                  </a:cubicBezTo>
                  <a:cubicBezTo>
                    <a:pt x="9" y="82"/>
                    <a:pt x="6" y="76"/>
                    <a:pt x="3" y="70"/>
                  </a:cubicBezTo>
                  <a:cubicBezTo>
                    <a:pt x="1" y="64"/>
                    <a:pt x="0" y="57"/>
                    <a:pt x="0" y="51"/>
                  </a:cubicBezTo>
                  <a:close/>
                  <a:moveTo>
                    <a:pt x="51" y="78"/>
                  </a:moveTo>
                  <a:cubicBezTo>
                    <a:pt x="55" y="78"/>
                    <a:pt x="58" y="77"/>
                    <a:pt x="61" y="75"/>
                  </a:cubicBezTo>
                  <a:cubicBezTo>
                    <a:pt x="64" y="74"/>
                    <a:pt x="67" y="72"/>
                    <a:pt x="68" y="69"/>
                  </a:cubicBezTo>
                  <a:cubicBezTo>
                    <a:pt x="70" y="67"/>
                    <a:pt x="72" y="64"/>
                    <a:pt x="73" y="61"/>
                  </a:cubicBezTo>
                  <a:cubicBezTo>
                    <a:pt x="74" y="58"/>
                    <a:pt x="74" y="54"/>
                    <a:pt x="74" y="51"/>
                  </a:cubicBezTo>
                  <a:cubicBezTo>
                    <a:pt x="74" y="46"/>
                    <a:pt x="73" y="42"/>
                    <a:pt x="72" y="38"/>
                  </a:cubicBezTo>
                  <a:cubicBezTo>
                    <a:pt x="70" y="34"/>
                    <a:pt x="67" y="31"/>
                    <a:pt x="64" y="28"/>
                  </a:cubicBezTo>
                  <a:cubicBezTo>
                    <a:pt x="60" y="26"/>
                    <a:pt x="56" y="25"/>
                    <a:pt x="51" y="25"/>
                  </a:cubicBezTo>
                  <a:cubicBezTo>
                    <a:pt x="47" y="25"/>
                    <a:pt x="44" y="25"/>
                    <a:pt x="41" y="27"/>
                  </a:cubicBezTo>
                  <a:cubicBezTo>
                    <a:pt x="38" y="28"/>
                    <a:pt x="35" y="30"/>
                    <a:pt x="33" y="33"/>
                  </a:cubicBezTo>
                  <a:cubicBezTo>
                    <a:pt x="32" y="36"/>
                    <a:pt x="30" y="38"/>
                    <a:pt x="29" y="41"/>
                  </a:cubicBezTo>
                  <a:cubicBezTo>
                    <a:pt x="28" y="45"/>
                    <a:pt x="28" y="48"/>
                    <a:pt x="28" y="51"/>
                  </a:cubicBezTo>
                  <a:cubicBezTo>
                    <a:pt x="28" y="55"/>
                    <a:pt x="28" y="58"/>
                    <a:pt x="29" y="61"/>
                  </a:cubicBezTo>
                  <a:cubicBezTo>
                    <a:pt x="30" y="64"/>
                    <a:pt x="32" y="67"/>
                    <a:pt x="33" y="70"/>
                  </a:cubicBezTo>
                  <a:cubicBezTo>
                    <a:pt x="35" y="72"/>
                    <a:pt x="38" y="74"/>
                    <a:pt x="41" y="76"/>
                  </a:cubicBezTo>
                  <a:cubicBezTo>
                    <a:pt x="44" y="77"/>
                    <a:pt x="47" y="78"/>
                    <a:pt x="51" y="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2" name="Freeform 198">
              <a:extLst>
                <a:ext uri="{FF2B5EF4-FFF2-40B4-BE49-F238E27FC236}">
                  <a16:creationId xmlns:a16="http://schemas.microsoft.com/office/drawing/2014/main" id="{45C6785B-8BDB-1370-DFFF-CF38D7BDA3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1250" y="5178426"/>
              <a:ext cx="68263" cy="73025"/>
            </a:xfrm>
            <a:custGeom>
              <a:avLst/>
              <a:gdLst>
                <a:gd name="T0" fmla="*/ 51 w 94"/>
                <a:gd name="T1" fmla="*/ 0 h 102"/>
                <a:gd name="T2" fmla="*/ 76 w 94"/>
                <a:gd name="T3" fmla="*/ 6 h 102"/>
                <a:gd name="T4" fmla="*/ 93 w 94"/>
                <a:gd name="T5" fmla="*/ 22 h 102"/>
                <a:gd name="T6" fmla="*/ 71 w 94"/>
                <a:gd name="T7" fmla="*/ 37 h 102"/>
                <a:gd name="T8" fmla="*/ 68 w 94"/>
                <a:gd name="T9" fmla="*/ 31 h 102"/>
                <a:gd name="T10" fmla="*/ 62 w 94"/>
                <a:gd name="T11" fmla="*/ 27 h 102"/>
                <a:gd name="T12" fmla="*/ 57 w 94"/>
                <a:gd name="T13" fmla="*/ 25 h 102"/>
                <a:gd name="T14" fmla="*/ 51 w 94"/>
                <a:gd name="T15" fmla="*/ 25 h 102"/>
                <a:gd name="T16" fmla="*/ 41 w 94"/>
                <a:gd name="T17" fmla="*/ 27 h 102"/>
                <a:gd name="T18" fmla="*/ 33 w 94"/>
                <a:gd name="T19" fmla="*/ 33 h 102"/>
                <a:gd name="T20" fmla="*/ 29 w 94"/>
                <a:gd name="T21" fmla="*/ 42 h 102"/>
                <a:gd name="T22" fmla="*/ 28 w 94"/>
                <a:gd name="T23" fmla="*/ 51 h 102"/>
                <a:gd name="T24" fmla="*/ 34 w 94"/>
                <a:gd name="T25" fmla="*/ 70 h 102"/>
                <a:gd name="T26" fmla="*/ 51 w 94"/>
                <a:gd name="T27" fmla="*/ 78 h 102"/>
                <a:gd name="T28" fmla="*/ 59 w 94"/>
                <a:gd name="T29" fmla="*/ 77 h 102"/>
                <a:gd name="T30" fmla="*/ 66 w 94"/>
                <a:gd name="T31" fmla="*/ 73 h 102"/>
                <a:gd name="T32" fmla="*/ 71 w 94"/>
                <a:gd name="T33" fmla="*/ 65 h 102"/>
                <a:gd name="T34" fmla="*/ 94 w 94"/>
                <a:gd name="T35" fmla="*/ 79 h 102"/>
                <a:gd name="T36" fmla="*/ 84 w 94"/>
                <a:gd name="T37" fmla="*/ 91 h 102"/>
                <a:gd name="T38" fmla="*/ 68 w 94"/>
                <a:gd name="T39" fmla="*/ 100 h 102"/>
                <a:gd name="T40" fmla="*/ 50 w 94"/>
                <a:gd name="T41" fmla="*/ 102 h 102"/>
                <a:gd name="T42" fmla="*/ 30 w 94"/>
                <a:gd name="T43" fmla="*/ 98 h 102"/>
                <a:gd name="T44" fmla="*/ 14 w 94"/>
                <a:gd name="T45" fmla="*/ 86 h 102"/>
                <a:gd name="T46" fmla="*/ 4 w 94"/>
                <a:gd name="T47" fmla="*/ 69 h 102"/>
                <a:gd name="T48" fmla="*/ 0 w 94"/>
                <a:gd name="T49" fmla="*/ 50 h 102"/>
                <a:gd name="T50" fmla="*/ 3 w 94"/>
                <a:gd name="T51" fmla="*/ 32 h 102"/>
                <a:gd name="T52" fmla="*/ 13 w 94"/>
                <a:gd name="T53" fmla="*/ 16 h 102"/>
                <a:gd name="T54" fmla="*/ 30 w 94"/>
                <a:gd name="T55" fmla="*/ 4 h 102"/>
                <a:gd name="T56" fmla="*/ 51 w 94"/>
                <a:gd name="T57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94" h="102">
                  <a:moveTo>
                    <a:pt x="51" y="0"/>
                  </a:moveTo>
                  <a:cubicBezTo>
                    <a:pt x="61" y="0"/>
                    <a:pt x="69" y="2"/>
                    <a:pt x="76" y="6"/>
                  </a:cubicBezTo>
                  <a:cubicBezTo>
                    <a:pt x="84" y="10"/>
                    <a:pt x="89" y="15"/>
                    <a:pt x="93" y="22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69" y="33"/>
                    <a:pt x="68" y="31"/>
                  </a:cubicBezTo>
                  <a:cubicBezTo>
                    <a:pt x="66" y="29"/>
                    <a:pt x="64" y="28"/>
                    <a:pt x="62" y="27"/>
                  </a:cubicBezTo>
                  <a:cubicBezTo>
                    <a:pt x="60" y="26"/>
                    <a:pt x="59" y="26"/>
                    <a:pt x="57" y="25"/>
                  </a:cubicBezTo>
                  <a:cubicBezTo>
                    <a:pt x="55" y="25"/>
                    <a:pt x="53" y="25"/>
                    <a:pt x="51" y="25"/>
                  </a:cubicBezTo>
                  <a:cubicBezTo>
                    <a:pt x="47" y="25"/>
                    <a:pt x="44" y="25"/>
                    <a:pt x="41" y="27"/>
                  </a:cubicBezTo>
                  <a:cubicBezTo>
                    <a:pt x="38" y="28"/>
                    <a:pt x="35" y="31"/>
                    <a:pt x="33" y="33"/>
                  </a:cubicBezTo>
                  <a:cubicBezTo>
                    <a:pt x="32" y="36"/>
                    <a:pt x="30" y="38"/>
                    <a:pt x="29" y="42"/>
                  </a:cubicBezTo>
                  <a:cubicBezTo>
                    <a:pt x="28" y="45"/>
                    <a:pt x="28" y="48"/>
                    <a:pt x="28" y="51"/>
                  </a:cubicBezTo>
                  <a:cubicBezTo>
                    <a:pt x="28" y="58"/>
                    <a:pt x="30" y="65"/>
                    <a:pt x="34" y="70"/>
                  </a:cubicBezTo>
                  <a:cubicBezTo>
                    <a:pt x="38" y="75"/>
                    <a:pt x="44" y="78"/>
                    <a:pt x="51" y="78"/>
                  </a:cubicBezTo>
                  <a:cubicBezTo>
                    <a:pt x="54" y="78"/>
                    <a:pt x="56" y="77"/>
                    <a:pt x="59" y="77"/>
                  </a:cubicBezTo>
                  <a:cubicBezTo>
                    <a:pt x="61" y="76"/>
                    <a:pt x="64" y="75"/>
                    <a:pt x="66" y="73"/>
                  </a:cubicBezTo>
                  <a:cubicBezTo>
                    <a:pt x="68" y="71"/>
                    <a:pt x="70" y="68"/>
                    <a:pt x="71" y="65"/>
                  </a:cubicBezTo>
                  <a:cubicBezTo>
                    <a:pt x="94" y="79"/>
                    <a:pt x="94" y="79"/>
                    <a:pt x="94" y="79"/>
                  </a:cubicBezTo>
                  <a:cubicBezTo>
                    <a:pt x="92" y="84"/>
                    <a:pt x="88" y="88"/>
                    <a:pt x="84" y="91"/>
                  </a:cubicBezTo>
                  <a:cubicBezTo>
                    <a:pt x="79" y="95"/>
                    <a:pt x="74" y="98"/>
                    <a:pt x="68" y="100"/>
                  </a:cubicBezTo>
                  <a:cubicBezTo>
                    <a:pt x="62" y="101"/>
                    <a:pt x="56" y="102"/>
                    <a:pt x="50" y="102"/>
                  </a:cubicBezTo>
                  <a:cubicBezTo>
                    <a:pt x="43" y="102"/>
                    <a:pt x="36" y="101"/>
                    <a:pt x="30" y="98"/>
                  </a:cubicBezTo>
                  <a:cubicBezTo>
                    <a:pt x="24" y="95"/>
                    <a:pt x="18" y="91"/>
                    <a:pt x="14" y="86"/>
                  </a:cubicBezTo>
                  <a:cubicBezTo>
                    <a:pt x="9" y="81"/>
                    <a:pt x="6" y="76"/>
                    <a:pt x="4" y="69"/>
                  </a:cubicBezTo>
                  <a:cubicBezTo>
                    <a:pt x="1" y="63"/>
                    <a:pt x="0" y="57"/>
                    <a:pt x="0" y="50"/>
                  </a:cubicBezTo>
                  <a:cubicBezTo>
                    <a:pt x="0" y="44"/>
                    <a:pt x="1" y="38"/>
                    <a:pt x="3" y="32"/>
                  </a:cubicBezTo>
                  <a:cubicBezTo>
                    <a:pt x="6" y="26"/>
                    <a:pt x="9" y="21"/>
                    <a:pt x="13" y="16"/>
                  </a:cubicBezTo>
                  <a:cubicBezTo>
                    <a:pt x="18" y="11"/>
                    <a:pt x="23" y="7"/>
                    <a:pt x="30" y="4"/>
                  </a:cubicBezTo>
                  <a:cubicBezTo>
                    <a:pt x="36" y="2"/>
                    <a:pt x="43" y="0"/>
                    <a:pt x="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3" name="Rectangle 199">
              <a:extLst>
                <a:ext uri="{FF2B5EF4-FFF2-40B4-BE49-F238E27FC236}">
                  <a16:creationId xmlns:a16="http://schemas.microsoft.com/office/drawing/2014/main" id="{341E70C0-603A-93BD-8BFD-ACF87ABEF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500" y="5180013"/>
              <a:ext cx="19050" cy="698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4" name="Freeform 200">
              <a:extLst>
                <a:ext uri="{FF2B5EF4-FFF2-40B4-BE49-F238E27FC236}">
                  <a16:creationId xmlns:a16="http://schemas.microsoft.com/office/drawing/2014/main" id="{720B04BC-C4B3-FC37-74FF-BE6932D84A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50950" y="5180013"/>
              <a:ext cx="68263" cy="69850"/>
            </a:xfrm>
            <a:custGeom>
              <a:avLst/>
              <a:gdLst>
                <a:gd name="T0" fmla="*/ 15 w 43"/>
                <a:gd name="T1" fmla="*/ 0 h 44"/>
                <a:gd name="T2" fmla="*/ 29 w 43"/>
                <a:gd name="T3" fmla="*/ 0 h 44"/>
                <a:gd name="T4" fmla="*/ 43 w 43"/>
                <a:gd name="T5" fmla="*/ 44 h 44"/>
                <a:gd name="T6" fmla="*/ 31 w 43"/>
                <a:gd name="T7" fmla="*/ 44 h 44"/>
                <a:gd name="T8" fmla="*/ 28 w 43"/>
                <a:gd name="T9" fmla="*/ 36 h 44"/>
                <a:gd name="T10" fmla="*/ 16 w 43"/>
                <a:gd name="T11" fmla="*/ 36 h 44"/>
                <a:gd name="T12" fmla="*/ 13 w 43"/>
                <a:gd name="T13" fmla="*/ 44 h 44"/>
                <a:gd name="T14" fmla="*/ 0 w 43"/>
                <a:gd name="T15" fmla="*/ 44 h 44"/>
                <a:gd name="T16" fmla="*/ 15 w 43"/>
                <a:gd name="T17" fmla="*/ 0 h 44"/>
                <a:gd name="T18" fmla="*/ 26 w 43"/>
                <a:gd name="T19" fmla="*/ 27 h 44"/>
                <a:gd name="T20" fmla="*/ 22 w 43"/>
                <a:gd name="T21" fmla="*/ 12 h 44"/>
                <a:gd name="T22" fmla="*/ 18 w 43"/>
                <a:gd name="T23" fmla="*/ 27 h 44"/>
                <a:gd name="T24" fmla="*/ 26 w 43"/>
                <a:gd name="T25" fmla="*/ 27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44">
                  <a:moveTo>
                    <a:pt x="15" y="0"/>
                  </a:moveTo>
                  <a:lnTo>
                    <a:pt x="29" y="0"/>
                  </a:lnTo>
                  <a:lnTo>
                    <a:pt x="43" y="44"/>
                  </a:lnTo>
                  <a:lnTo>
                    <a:pt x="31" y="44"/>
                  </a:lnTo>
                  <a:lnTo>
                    <a:pt x="28" y="36"/>
                  </a:lnTo>
                  <a:lnTo>
                    <a:pt x="16" y="36"/>
                  </a:lnTo>
                  <a:lnTo>
                    <a:pt x="13" y="44"/>
                  </a:lnTo>
                  <a:lnTo>
                    <a:pt x="0" y="44"/>
                  </a:lnTo>
                  <a:lnTo>
                    <a:pt x="15" y="0"/>
                  </a:lnTo>
                  <a:close/>
                  <a:moveTo>
                    <a:pt x="26" y="27"/>
                  </a:moveTo>
                  <a:lnTo>
                    <a:pt x="22" y="12"/>
                  </a:lnTo>
                  <a:lnTo>
                    <a:pt x="18" y="27"/>
                  </a:lnTo>
                  <a:lnTo>
                    <a:pt x="26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5" name="Freeform 201">
              <a:extLst>
                <a:ext uri="{FF2B5EF4-FFF2-40B4-BE49-F238E27FC236}">
                  <a16:creationId xmlns:a16="http://schemas.microsoft.com/office/drawing/2014/main" id="{0189997C-48C7-27C0-C677-05D1668DDA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200" y="5180013"/>
              <a:ext cx="52388" cy="69850"/>
            </a:xfrm>
            <a:custGeom>
              <a:avLst/>
              <a:gdLst>
                <a:gd name="T0" fmla="*/ 0 w 33"/>
                <a:gd name="T1" fmla="*/ 44 h 44"/>
                <a:gd name="T2" fmla="*/ 0 w 33"/>
                <a:gd name="T3" fmla="*/ 0 h 44"/>
                <a:gd name="T4" fmla="*/ 12 w 33"/>
                <a:gd name="T5" fmla="*/ 0 h 44"/>
                <a:gd name="T6" fmla="*/ 12 w 33"/>
                <a:gd name="T7" fmla="*/ 34 h 44"/>
                <a:gd name="T8" fmla="*/ 33 w 33"/>
                <a:gd name="T9" fmla="*/ 34 h 44"/>
                <a:gd name="T10" fmla="*/ 33 w 33"/>
                <a:gd name="T11" fmla="*/ 44 h 44"/>
                <a:gd name="T12" fmla="*/ 0 w 33"/>
                <a:gd name="T1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4">
                  <a:moveTo>
                    <a:pt x="0" y="44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34"/>
                  </a:lnTo>
                  <a:lnTo>
                    <a:pt x="33" y="34"/>
                  </a:lnTo>
                  <a:lnTo>
                    <a:pt x="33" y="44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6" name="Freeform 202">
              <a:extLst>
                <a:ext uri="{FF2B5EF4-FFF2-40B4-BE49-F238E27FC236}">
                  <a16:creationId xmlns:a16="http://schemas.microsoft.com/office/drawing/2014/main" id="{C137D46E-57E9-2439-6082-154421D33E8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31963" y="5405438"/>
              <a:ext cx="44450" cy="52388"/>
            </a:xfrm>
            <a:custGeom>
              <a:avLst/>
              <a:gdLst>
                <a:gd name="T0" fmla="*/ 29 w 64"/>
                <a:gd name="T1" fmla="*/ 0 h 73"/>
                <a:gd name="T2" fmla="*/ 54 w 64"/>
                <a:gd name="T3" fmla="*/ 10 h 73"/>
                <a:gd name="T4" fmla="*/ 64 w 64"/>
                <a:gd name="T5" fmla="*/ 36 h 73"/>
                <a:gd name="T6" fmla="*/ 54 w 64"/>
                <a:gd name="T7" fmla="*/ 62 h 73"/>
                <a:gd name="T8" fmla="*/ 29 w 64"/>
                <a:gd name="T9" fmla="*/ 73 h 73"/>
                <a:gd name="T10" fmla="*/ 0 w 64"/>
                <a:gd name="T11" fmla="*/ 73 h 73"/>
                <a:gd name="T12" fmla="*/ 0 w 64"/>
                <a:gd name="T13" fmla="*/ 0 h 73"/>
                <a:gd name="T14" fmla="*/ 29 w 64"/>
                <a:gd name="T15" fmla="*/ 0 h 73"/>
                <a:gd name="T16" fmla="*/ 29 w 64"/>
                <a:gd name="T17" fmla="*/ 61 h 73"/>
                <a:gd name="T18" fmla="*/ 46 w 64"/>
                <a:gd name="T19" fmla="*/ 54 h 73"/>
                <a:gd name="T20" fmla="*/ 52 w 64"/>
                <a:gd name="T21" fmla="*/ 36 h 73"/>
                <a:gd name="T22" fmla="*/ 46 w 64"/>
                <a:gd name="T23" fmla="*/ 18 h 73"/>
                <a:gd name="T24" fmla="*/ 29 w 64"/>
                <a:gd name="T25" fmla="*/ 11 h 73"/>
                <a:gd name="T26" fmla="*/ 12 w 64"/>
                <a:gd name="T27" fmla="*/ 11 h 73"/>
                <a:gd name="T28" fmla="*/ 12 w 64"/>
                <a:gd name="T29" fmla="*/ 61 h 73"/>
                <a:gd name="T30" fmla="*/ 29 w 64"/>
                <a:gd name="T31" fmla="*/ 6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73">
                  <a:moveTo>
                    <a:pt x="29" y="0"/>
                  </a:moveTo>
                  <a:cubicBezTo>
                    <a:pt x="39" y="0"/>
                    <a:pt x="47" y="3"/>
                    <a:pt x="54" y="10"/>
                  </a:cubicBezTo>
                  <a:cubicBezTo>
                    <a:pt x="61" y="17"/>
                    <a:pt x="64" y="26"/>
                    <a:pt x="64" y="36"/>
                  </a:cubicBezTo>
                  <a:cubicBezTo>
                    <a:pt x="64" y="47"/>
                    <a:pt x="61" y="55"/>
                    <a:pt x="54" y="62"/>
                  </a:cubicBezTo>
                  <a:cubicBezTo>
                    <a:pt x="47" y="69"/>
                    <a:pt x="39" y="73"/>
                    <a:pt x="29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9" y="0"/>
                  </a:lnTo>
                  <a:close/>
                  <a:moveTo>
                    <a:pt x="29" y="61"/>
                  </a:moveTo>
                  <a:cubicBezTo>
                    <a:pt x="36" y="61"/>
                    <a:pt x="41" y="59"/>
                    <a:pt x="46" y="54"/>
                  </a:cubicBezTo>
                  <a:cubicBezTo>
                    <a:pt x="50" y="50"/>
                    <a:pt x="52" y="44"/>
                    <a:pt x="52" y="36"/>
                  </a:cubicBezTo>
                  <a:cubicBezTo>
                    <a:pt x="52" y="29"/>
                    <a:pt x="50" y="23"/>
                    <a:pt x="46" y="18"/>
                  </a:cubicBezTo>
                  <a:cubicBezTo>
                    <a:pt x="41" y="14"/>
                    <a:pt x="36" y="11"/>
                    <a:pt x="29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61"/>
                    <a:pt x="12" y="61"/>
                    <a:pt x="12" y="61"/>
                  </a:cubicBezTo>
                  <a:lnTo>
                    <a:pt x="29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7" name="Freeform 203">
              <a:extLst>
                <a:ext uri="{FF2B5EF4-FFF2-40B4-BE49-F238E27FC236}">
                  <a16:creationId xmlns:a16="http://schemas.microsoft.com/office/drawing/2014/main" id="{2DE4A544-973C-6F50-D443-8F4B544B43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2288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19 w 76"/>
                <a:gd name="T19" fmla="*/ 57 h 76"/>
                <a:gd name="T20" fmla="*/ 38 w 76"/>
                <a:gd name="T21" fmla="*/ 65 h 76"/>
                <a:gd name="T22" fmla="*/ 56 w 76"/>
                <a:gd name="T23" fmla="*/ 57 h 76"/>
                <a:gd name="T24" fmla="*/ 64 w 76"/>
                <a:gd name="T25" fmla="*/ 38 h 76"/>
                <a:gd name="T26" fmla="*/ 56 w 76"/>
                <a:gd name="T27" fmla="*/ 19 h 76"/>
                <a:gd name="T28" fmla="*/ 38 w 76"/>
                <a:gd name="T29" fmla="*/ 12 h 76"/>
                <a:gd name="T30" fmla="*/ 19 w 76"/>
                <a:gd name="T31" fmla="*/ 19 h 76"/>
                <a:gd name="T32" fmla="*/ 12 w 76"/>
                <a:gd name="T33" fmla="*/ 38 h 76"/>
                <a:gd name="T34" fmla="*/ 19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7" y="73"/>
                    <a:pt x="48" y="76"/>
                    <a:pt x="38" y="76"/>
                  </a:cubicBezTo>
                  <a:cubicBezTo>
                    <a:pt x="27" y="76"/>
                    <a:pt x="18" y="73"/>
                    <a:pt x="11" y="65"/>
                  </a:cubicBezTo>
                  <a:cubicBezTo>
                    <a:pt x="3" y="58"/>
                    <a:pt x="0" y="49"/>
                    <a:pt x="0" y="38"/>
                  </a:cubicBezTo>
                  <a:cubicBezTo>
                    <a:pt x="0" y="28"/>
                    <a:pt x="3" y="19"/>
                    <a:pt x="11" y="11"/>
                  </a:cubicBezTo>
                  <a:cubicBezTo>
                    <a:pt x="18" y="4"/>
                    <a:pt x="27" y="0"/>
                    <a:pt x="38" y="0"/>
                  </a:cubicBezTo>
                  <a:cubicBezTo>
                    <a:pt x="48" y="0"/>
                    <a:pt x="57" y="4"/>
                    <a:pt x="65" y="11"/>
                  </a:cubicBezTo>
                  <a:cubicBezTo>
                    <a:pt x="72" y="19"/>
                    <a:pt x="76" y="28"/>
                    <a:pt x="76" y="38"/>
                  </a:cubicBezTo>
                  <a:cubicBezTo>
                    <a:pt x="76" y="49"/>
                    <a:pt x="72" y="58"/>
                    <a:pt x="65" y="65"/>
                  </a:cubicBezTo>
                  <a:moveTo>
                    <a:pt x="19" y="57"/>
                  </a:moveTo>
                  <a:cubicBezTo>
                    <a:pt x="24" y="62"/>
                    <a:pt x="30" y="65"/>
                    <a:pt x="38" y="65"/>
                  </a:cubicBezTo>
                  <a:cubicBezTo>
                    <a:pt x="45" y="65"/>
                    <a:pt x="51" y="62"/>
                    <a:pt x="56" y="57"/>
                  </a:cubicBezTo>
                  <a:cubicBezTo>
                    <a:pt x="61" y="52"/>
                    <a:pt x="64" y="46"/>
                    <a:pt x="64" y="38"/>
                  </a:cubicBezTo>
                  <a:cubicBezTo>
                    <a:pt x="64" y="31"/>
                    <a:pt x="61" y="24"/>
                    <a:pt x="56" y="19"/>
                  </a:cubicBezTo>
                  <a:cubicBezTo>
                    <a:pt x="51" y="15"/>
                    <a:pt x="45" y="12"/>
                    <a:pt x="38" y="12"/>
                  </a:cubicBezTo>
                  <a:cubicBezTo>
                    <a:pt x="30" y="12"/>
                    <a:pt x="24" y="15"/>
                    <a:pt x="19" y="19"/>
                  </a:cubicBezTo>
                  <a:cubicBezTo>
                    <a:pt x="14" y="24"/>
                    <a:pt x="12" y="31"/>
                    <a:pt x="12" y="38"/>
                  </a:cubicBezTo>
                  <a:cubicBezTo>
                    <a:pt x="12" y="46"/>
                    <a:pt x="14" y="52"/>
                    <a:pt x="19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8" name="Freeform 204">
              <a:extLst>
                <a:ext uri="{FF2B5EF4-FFF2-40B4-BE49-F238E27FC236}">
                  <a16:creationId xmlns:a16="http://schemas.microsoft.com/office/drawing/2014/main" id="{F84B7281-2FD0-44C5-3521-4FF1B80CE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2300" y="5405438"/>
              <a:ext cx="30163" cy="52388"/>
            </a:xfrm>
            <a:custGeom>
              <a:avLst/>
              <a:gdLst>
                <a:gd name="T0" fmla="*/ 5 w 19"/>
                <a:gd name="T1" fmla="*/ 27 h 33"/>
                <a:gd name="T2" fmla="*/ 19 w 19"/>
                <a:gd name="T3" fmla="*/ 27 h 33"/>
                <a:gd name="T4" fmla="*/ 19 w 19"/>
                <a:gd name="T5" fmla="*/ 33 h 33"/>
                <a:gd name="T6" fmla="*/ 0 w 19"/>
                <a:gd name="T7" fmla="*/ 33 h 33"/>
                <a:gd name="T8" fmla="*/ 0 w 19"/>
                <a:gd name="T9" fmla="*/ 0 h 33"/>
                <a:gd name="T10" fmla="*/ 5 w 19"/>
                <a:gd name="T11" fmla="*/ 0 h 33"/>
                <a:gd name="T12" fmla="*/ 5 w 19"/>
                <a:gd name="T13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33">
                  <a:moveTo>
                    <a:pt x="5" y="27"/>
                  </a:moveTo>
                  <a:lnTo>
                    <a:pt x="19" y="27"/>
                  </a:lnTo>
                  <a:lnTo>
                    <a:pt x="19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9" name="Freeform 206">
              <a:extLst>
                <a:ext uri="{FF2B5EF4-FFF2-40B4-BE49-F238E27FC236}">
                  <a16:creationId xmlns:a16="http://schemas.microsoft.com/office/drawing/2014/main" id="{99EC046A-A2A7-F994-D1AE-6B6980B3E0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35163" y="5405438"/>
              <a:ext cx="47625" cy="52388"/>
            </a:xfrm>
            <a:custGeom>
              <a:avLst/>
              <a:gdLst>
                <a:gd name="T0" fmla="*/ 24 w 30"/>
                <a:gd name="T1" fmla="*/ 33 h 33"/>
                <a:gd name="T2" fmla="*/ 22 w 30"/>
                <a:gd name="T3" fmla="*/ 26 h 33"/>
                <a:gd name="T4" fmla="*/ 8 w 30"/>
                <a:gd name="T5" fmla="*/ 26 h 33"/>
                <a:gd name="T6" fmla="*/ 6 w 30"/>
                <a:gd name="T7" fmla="*/ 33 h 33"/>
                <a:gd name="T8" fmla="*/ 0 w 30"/>
                <a:gd name="T9" fmla="*/ 33 h 33"/>
                <a:gd name="T10" fmla="*/ 11 w 30"/>
                <a:gd name="T11" fmla="*/ 0 h 33"/>
                <a:gd name="T12" fmla="*/ 18 w 30"/>
                <a:gd name="T13" fmla="*/ 0 h 33"/>
                <a:gd name="T14" fmla="*/ 30 w 30"/>
                <a:gd name="T15" fmla="*/ 33 h 33"/>
                <a:gd name="T16" fmla="*/ 24 w 30"/>
                <a:gd name="T17" fmla="*/ 33 h 33"/>
                <a:gd name="T18" fmla="*/ 10 w 30"/>
                <a:gd name="T19" fmla="*/ 21 h 33"/>
                <a:gd name="T20" fmla="*/ 20 w 30"/>
                <a:gd name="T21" fmla="*/ 21 h 33"/>
                <a:gd name="T22" fmla="*/ 15 w 30"/>
                <a:gd name="T23" fmla="*/ 6 h 33"/>
                <a:gd name="T24" fmla="*/ 10 w 30"/>
                <a:gd name="T25" fmla="*/ 2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33">
                  <a:moveTo>
                    <a:pt x="24" y="33"/>
                  </a:moveTo>
                  <a:lnTo>
                    <a:pt x="22" y="26"/>
                  </a:lnTo>
                  <a:lnTo>
                    <a:pt x="8" y="26"/>
                  </a:lnTo>
                  <a:lnTo>
                    <a:pt x="6" y="33"/>
                  </a:lnTo>
                  <a:lnTo>
                    <a:pt x="0" y="33"/>
                  </a:lnTo>
                  <a:lnTo>
                    <a:pt x="11" y="0"/>
                  </a:lnTo>
                  <a:lnTo>
                    <a:pt x="18" y="0"/>
                  </a:lnTo>
                  <a:lnTo>
                    <a:pt x="30" y="33"/>
                  </a:lnTo>
                  <a:lnTo>
                    <a:pt x="24" y="33"/>
                  </a:lnTo>
                  <a:close/>
                  <a:moveTo>
                    <a:pt x="10" y="21"/>
                  </a:moveTo>
                  <a:lnTo>
                    <a:pt x="20" y="21"/>
                  </a:lnTo>
                  <a:lnTo>
                    <a:pt x="15" y="6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0" name="Freeform 207">
              <a:extLst>
                <a:ext uri="{FF2B5EF4-FFF2-40B4-BE49-F238E27FC236}">
                  <a16:creationId xmlns:a16="http://schemas.microsoft.com/office/drawing/2014/main" id="{DEBA1FB2-4A4F-66BD-6589-4D8232D888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98663" y="5405438"/>
              <a:ext cx="44450" cy="52388"/>
            </a:xfrm>
            <a:custGeom>
              <a:avLst/>
              <a:gdLst>
                <a:gd name="T0" fmla="*/ 28 w 63"/>
                <a:gd name="T1" fmla="*/ 0 h 73"/>
                <a:gd name="T2" fmla="*/ 54 w 63"/>
                <a:gd name="T3" fmla="*/ 10 h 73"/>
                <a:gd name="T4" fmla="*/ 63 w 63"/>
                <a:gd name="T5" fmla="*/ 36 h 73"/>
                <a:gd name="T6" fmla="*/ 54 w 63"/>
                <a:gd name="T7" fmla="*/ 62 h 73"/>
                <a:gd name="T8" fmla="*/ 28 w 63"/>
                <a:gd name="T9" fmla="*/ 73 h 73"/>
                <a:gd name="T10" fmla="*/ 0 w 63"/>
                <a:gd name="T11" fmla="*/ 73 h 73"/>
                <a:gd name="T12" fmla="*/ 0 w 63"/>
                <a:gd name="T13" fmla="*/ 0 h 73"/>
                <a:gd name="T14" fmla="*/ 28 w 63"/>
                <a:gd name="T15" fmla="*/ 0 h 73"/>
                <a:gd name="T16" fmla="*/ 28 w 63"/>
                <a:gd name="T17" fmla="*/ 61 h 73"/>
                <a:gd name="T18" fmla="*/ 45 w 63"/>
                <a:gd name="T19" fmla="*/ 54 h 73"/>
                <a:gd name="T20" fmla="*/ 52 w 63"/>
                <a:gd name="T21" fmla="*/ 36 h 73"/>
                <a:gd name="T22" fmla="*/ 45 w 63"/>
                <a:gd name="T23" fmla="*/ 18 h 73"/>
                <a:gd name="T24" fmla="*/ 28 w 63"/>
                <a:gd name="T25" fmla="*/ 11 h 73"/>
                <a:gd name="T26" fmla="*/ 12 w 63"/>
                <a:gd name="T27" fmla="*/ 11 h 73"/>
                <a:gd name="T28" fmla="*/ 12 w 63"/>
                <a:gd name="T29" fmla="*/ 61 h 73"/>
                <a:gd name="T30" fmla="*/ 28 w 63"/>
                <a:gd name="T31" fmla="*/ 6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3" h="73">
                  <a:moveTo>
                    <a:pt x="28" y="0"/>
                  </a:moveTo>
                  <a:cubicBezTo>
                    <a:pt x="38" y="0"/>
                    <a:pt x="47" y="3"/>
                    <a:pt x="54" y="10"/>
                  </a:cubicBezTo>
                  <a:cubicBezTo>
                    <a:pt x="60" y="17"/>
                    <a:pt x="63" y="26"/>
                    <a:pt x="63" y="36"/>
                  </a:cubicBezTo>
                  <a:cubicBezTo>
                    <a:pt x="63" y="47"/>
                    <a:pt x="60" y="55"/>
                    <a:pt x="54" y="62"/>
                  </a:cubicBezTo>
                  <a:cubicBezTo>
                    <a:pt x="47" y="69"/>
                    <a:pt x="38" y="73"/>
                    <a:pt x="28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8" y="0"/>
                  </a:lnTo>
                  <a:close/>
                  <a:moveTo>
                    <a:pt x="28" y="61"/>
                  </a:moveTo>
                  <a:cubicBezTo>
                    <a:pt x="35" y="61"/>
                    <a:pt x="41" y="59"/>
                    <a:pt x="45" y="54"/>
                  </a:cubicBezTo>
                  <a:cubicBezTo>
                    <a:pt x="50" y="50"/>
                    <a:pt x="52" y="44"/>
                    <a:pt x="52" y="36"/>
                  </a:cubicBezTo>
                  <a:cubicBezTo>
                    <a:pt x="52" y="29"/>
                    <a:pt x="50" y="23"/>
                    <a:pt x="45" y="18"/>
                  </a:cubicBezTo>
                  <a:cubicBezTo>
                    <a:pt x="41" y="14"/>
                    <a:pt x="35" y="11"/>
                    <a:pt x="28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61"/>
                    <a:pt x="12" y="61"/>
                    <a:pt x="12" y="61"/>
                  </a:cubicBezTo>
                  <a:lnTo>
                    <a:pt x="28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1" name="Freeform 208">
              <a:extLst>
                <a:ext uri="{FF2B5EF4-FFF2-40B4-BE49-F238E27FC236}">
                  <a16:creationId xmlns:a16="http://schemas.microsoft.com/office/drawing/2014/main" id="{7062D05E-4704-0CFE-48E3-E17B9D35BC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57400" y="5403851"/>
              <a:ext cx="55563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1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1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2" name="Freeform 209">
              <a:extLst>
                <a:ext uri="{FF2B5EF4-FFF2-40B4-BE49-F238E27FC236}">
                  <a16:creationId xmlns:a16="http://schemas.microsoft.com/office/drawing/2014/main" id="{FAF9A4EB-E69D-FE80-2418-F1F5595489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9000" y="5405438"/>
              <a:ext cx="46038" cy="52388"/>
            </a:xfrm>
            <a:custGeom>
              <a:avLst/>
              <a:gdLst>
                <a:gd name="T0" fmla="*/ 28 w 64"/>
                <a:gd name="T1" fmla="*/ 0 h 73"/>
                <a:gd name="T2" fmla="*/ 54 w 64"/>
                <a:gd name="T3" fmla="*/ 10 h 73"/>
                <a:gd name="T4" fmla="*/ 64 w 64"/>
                <a:gd name="T5" fmla="*/ 36 h 73"/>
                <a:gd name="T6" fmla="*/ 54 w 64"/>
                <a:gd name="T7" fmla="*/ 62 h 73"/>
                <a:gd name="T8" fmla="*/ 28 w 64"/>
                <a:gd name="T9" fmla="*/ 73 h 73"/>
                <a:gd name="T10" fmla="*/ 0 w 64"/>
                <a:gd name="T11" fmla="*/ 73 h 73"/>
                <a:gd name="T12" fmla="*/ 0 w 64"/>
                <a:gd name="T13" fmla="*/ 0 h 73"/>
                <a:gd name="T14" fmla="*/ 28 w 64"/>
                <a:gd name="T15" fmla="*/ 0 h 73"/>
                <a:gd name="T16" fmla="*/ 28 w 64"/>
                <a:gd name="T17" fmla="*/ 61 h 73"/>
                <a:gd name="T18" fmla="*/ 45 w 64"/>
                <a:gd name="T19" fmla="*/ 54 h 73"/>
                <a:gd name="T20" fmla="*/ 52 w 64"/>
                <a:gd name="T21" fmla="*/ 36 h 73"/>
                <a:gd name="T22" fmla="*/ 45 w 64"/>
                <a:gd name="T23" fmla="*/ 18 h 73"/>
                <a:gd name="T24" fmla="*/ 28 w 64"/>
                <a:gd name="T25" fmla="*/ 11 h 73"/>
                <a:gd name="T26" fmla="*/ 12 w 64"/>
                <a:gd name="T27" fmla="*/ 11 h 73"/>
                <a:gd name="T28" fmla="*/ 12 w 64"/>
                <a:gd name="T29" fmla="*/ 61 h 73"/>
                <a:gd name="T30" fmla="*/ 28 w 64"/>
                <a:gd name="T31" fmla="*/ 6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" h="73">
                  <a:moveTo>
                    <a:pt x="28" y="0"/>
                  </a:moveTo>
                  <a:cubicBezTo>
                    <a:pt x="39" y="0"/>
                    <a:pt x="47" y="3"/>
                    <a:pt x="54" y="10"/>
                  </a:cubicBezTo>
                  <a:cubicBezTo>
                    <a:pt x="60" y="17"/>
                    <a:pt x="64" y="26"/>
                    <a:pt x="64" y="36"/>
                  </a:cubicBezTo>
                  <a:cubicBezTo>
                    <a:pt x="64" y="47"/>
                    <a:pt x="60" y="55"/>
                    <a:pt x="54" y="62"/>
                  </a:cubicBezTo>
                  <a:cubicBezTo>
                    <a:pt x="47" y="69"/>
                    <a:pt x="39" y="73"/>
                    <a:pt x="28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8" y="0"/>
                  </a:lnTo>
                  <a:close/>
                  <a:moveTo>
                    <a:pt x="28" y="61"/>
                  </a:moveTo>
                  <a:cubicBezTo>
                    <a:pt x="35" y="61"/>
                    <a:pt x="41" y="59"/>
                    <a:pt x="45" y="54"/>
                  </a:cubicBezTo>
                  <a:cubicBezTo>
                    <a:pt x="50" y="50"/>
                    <a:pt x="52" y="44"/>
                    <a:pt x="52" y="36"/>
                  </a:cubicBezTo>
                  <a:cubicBezTo>
                    <a:pt x="52" y="29"/>
                    <a:pt x="50" y="23"/>
                    <a:pt x="45" y="18"/>
                  </a:cubicBezTo>
                  <a:cubicBezTo>
                    <a:pt x="41" y="14"/>
                    <a:pt x="35" y="11"/>
                    <a:pt x="28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61"/>
                    <a:pt x="12" y="61"/>
                    <a:pt x="12" y="61"/>
                  </a:cubicBezTo>
                  <a:lnTo>
                    <a:pt x="28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4" name="Freeform 210">
              <a:extLst>
                <a:ext uri="{FF2B5EF4-FFF2-40B4-BE49-F238E27FC236}">
                  <a16:creationId xmlns:a16="http://schemas.microsoft.com/office/drawing/2014/main" id="{1D6412AC-C3D6-210B-920A-0DA36B710C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17738" y="5403851"/>
              <a:ext cx="55563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2 w 76"/>
                <a:gd name="T5" fmla="*/ 65 h 76"/>
                <a:gd name="T6" fmla="*/ 0 w 76"/>
                <a:gd name="T7" fmla="*/ 38 h 76"/>
                <a:gd name="T8" fmla="*/ 12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2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2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8" name="Freeform 211">
              <a:extLst>
                <a:ext uri="{FF2B5EF4-FFF2-40B4-BE49-F238E27FC236}">
                  <a16:creationId xmlns:a16="http://schemas.microsoft.com/office/drawing/2014/main" id="{0A8FD9FE-2C42-0B38-2754-CE25DDADC2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9338" y="5405438"/>
              <a:ext cx="36513" cy="52388"/>
            </a:xfrm>
            <a:custGeom>
              <a:avLst/>
              <a:gdLst>
                <a:gd name="T0" fmla="*/ 27 w 51"/>
                <a:gd name="T1" fmla="*/ 0 h 73"/>
                <a:gd name="T2" fmla="*/ 44 w 51"/>
                <a:gd name="T3" fmla="*/ 7 h 73"/>
                <a:gd name="T4" fmla="*/ 51 w 51"/>
                <a:gd name="T5" fmla="*/ 24 h 73"/>
                <a:gd name="T6" fmla="*/ 44 w 51"/>
                <a:gd name="T7" fmla="*/ 41 h 73"/>
                <a:gd name="T8" fmla="*/ 27 w 51"/>
                <a:gd name="T9" fmla="*/ 48 h 73"/>
                <a:gd name="T10" fmla="*/ 12 w 51"/>
                <a:gd name="T11" fmla="*/ 48 h 73"/>
                <a:gd name="T12" fmla="*/ 12 w 51"/>
                <a:gd name="T13" fmla="*/ 73 h 73"/>
                <a:gd name="T14" fmla="*/ 0 w 51"/>
                <a:gd name="T15" fmla="*/ 73 h 73"/>
                <a:gd name="T16" fmla="*/ 0 w 51"/>
                <a:gd name="T17" fmla="*/ 0 h 73"/>
                <a:gd name="T18" fmla="*/ 27 w 51"/>
                <a:gd name="T19" fmla="*/ 0 h 73"/>
                <a:gd name="T20" fmla="*/ 27 w 51"/>
                <a:gd name="T21" fmla="*/ 36 h 73"/>
                <a:gd name="T22" fmla="*/ 36 w 51"/>
                <a:gd name="T23" fmla="*/ 33 h 73"/>
                <a:gd name="T24" fmla="*/ 39 w 51"/>
                <a:gd name="T25" fmla="*/ 24 h 73"/>
                <a:gd name="T26" fmla="*/ 36 w 51"/>
                <a:gd name="T27" fmla="*/ 15 h 73"/>
                <a:gd name="T28" fmla="*/ 27 w 51"/>
                <a:gd name="T29" fmla="*/ 11 h 73"/>
                <a:gd name="T30" fmla="*/ 12 w 51"/>
                <a:gd name="T31" fmla="*/ 11 h 73"/>
                <a:gd name="T32" fmla="*/ 12 w 51"/>
                <a:gd name="T33" fmla="*/ 36 h 73"/>
                <a:gd name="T34" fmla="*/ 27 w 51"/>
                <a:gd name="T35" fmla="*/ 3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27" y="0"/>
                  </a:moveTo>
                  <a:cubicBezTo>
                    <a:pt x="34" y="0"/>
                    <a:pt x="39" y="2"/>
                    <a:pt x="44" y="7"/>
                  </a:cubicBezTo>
                  <a:cubicBezTo>
                    <a:pt x="49" y="11"/>
                    <a:pt x="51" y="17"/>
                    <a:pt x="51" y="24"/>
                  </a:cubicBezTo>
                  <a:cubicBezTo>
                    <a:pt x="51" y="30"/>
                    <a:pt x="49" y="36"/>
                    <a:pt x="44" y="41"/>
                  </a:cubicBezTo>
                  <a:cubicBezTo>
                    <a:pt x="39" y="45"/>
                    <a:pt x="34" y="48"/>
                    <a:pt x="27" y="48"/>
                  </a:cubicBezTo>
                  <a:cubicBezTo>
                    <a:pt x="12" y="48"/>
                    <a:pt x="12" y="48"/>
                    <a:pt x="12" y="48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27" y="0"/>
                  </a:lnTo>
                  <a:close/>
                  <a:moveTo>
                    <a:pt x="27" y="36"/>
                  </a:moveTo>
                  <a:cubicBezTo>
                    <a:pt x="30" y="36"/>
                    <a:pt x="33" y="35"/>
                    <a:pt x="36" y="33"/>
                  </a:cubicBezTo>
                  <a:cubicBezTo>
                    <a:pt x="38" y="30"/>
                    <a:pt x="39" y="27"/>
                    <a:pt x="39" y="24"/>
                  </a:cubicBezTo>
                  <a:cubicBezTo>
                    <a:pt x="39" y="20"/>
                    <a:pt x="38" y="17"/>
                    <a:pt x="36" y="15"/>
                  </a:cubicBezTo>
                  <a:cubicBezTo>
                    <a:pt x="33" y="12"/>
                    <a:pt x="30" y="11"/>
                    <a:pt x="27" y="11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2" y="36"/>
                    <a:pt x="12" y="36"/>
                    <a:pt x="12" y="36"/>
                  </a:cubicBezTo>
                  <a:lnTo>
                    <a:pt x="27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9" name="Freeform 212">
              <a:extLst>
                <a:ext uri="{FF2B5EF4-FFF2-40B4-BE49-F238E27FC236}">
                  <a16:creationId xmlns:a16="http://schemas.microsoft.com/office/drawing/2014/main" id="{740B86AF-1977-08C3-D05B-D98ECE1FD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70138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19 w 76"/>
                <a:gd name="T19" fmla="*/ 57 h 76"/>
                <a:gd name="T20" fmla="*/ 38 w 76"/>
                <a:gd name="T21" fmla="*/ 65 h 76"/>
                <a:gd name="T22" fmla="*/ 56 w 76"/>
                <a:gd name="T23" fmla="*/ 57 h 76"/>
                <a:gd name="T24" fmla="*/ 64 w 76"/>
                <a:gd name="T25" fmla="*/ 38 h 76"/>
                <a:gd name="T26" fmla="*/ 56 w 76"/>
                <a:gd name="T27" fmla="*/ 19 h 76"/>
                <a:gd name="T28" fmla="*/ 38 w 76"/>
                <a:gd name="T29" fmla="*/ 12 h 76"/>
                <a:gd name="T30" fmla="*/ 19 w 76"/>
                <a:gd name="T31" fmla="*/ 19 h 76"/>
                <a:gd name="T32" fmla="*/ 12 w 76"/>
                <a:gd name="T33" fmla="*/ 38 h 76"/>
                <a:gd name="T34" fmla="*/ 19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7" y="73"/>
                    <a:pt x="48" y="76"/>
                    <a:pt x="38" y="76"/>
                  </a:cubicBezTo>
                  <a:cubicBezTo>
                    <a:pt x="27" y="76"/>
                    <a:pt x="18" y="73"/>
                    <a:pt x="11" y="65"/>
                  </a:cubicBezTo>
                  <a:cubicBezTo>
                    <a:pt x="3" y="58"/>
                    <a:pt x="0" y="49"/>
                    <a:pt x="0" y="38"/>
                  </a:cubicBezTo>
                  <a:cubicBezTo>
                    <a:pt x="0" y="28"/>
                    <a:pt x="3" y="19"/>
                    <a:pt x="11" y="11"/>
                  </a:cubicBezTo>
                  <a:cubicBezTo>
                    <a:pt x="18" y="4"/>
                    <a:pt x="27" y="0"/>
                    <a:pt x="38" y="0"/>
                  </a:cubicBezTo>
                  <a:cubicBezTo>
                    <a:pt x="48" y="0"/>
                    <a:pt x="57" y="4"/>
                    <a:pt x="65" y="11"/>
                  </a:cubicBezTo>
                  <a:cubicBezTo>
                    <a:pt x="72" y="19"/>
                    <a:pt x="76" y="28"/>
                    <a:pt x="76" y="38"/>
                  </a:cubicBezTo>
                  <a:cubicBezTo>
                    <a:pt x="76" y="49"/>
                    <a:pt x="72" y="58"/>
                    <a:pt x="65" y="65"/>
                  </a:cubicBezTo>
                  <a:moveTo>
                    <a:pt x="19" y="57"/>
                  </a:moveTo>
                  <a:cubicBezTo>
                    <a:pt x="24" y="62"/>
                    <a:pt x="30" y="65"/>
                    <a:pt x="38" y="65"/>
                  </a:cubicBezTo>
                  <a:cubicBezTo>
                    <a:pt x="45" y="65"/>
                    <a:pt x="51" y="62"/>
                    <a:pt x="56" y="57"/>
                  </a:cubicBezTo>
                  <a:cubicBezTo>
                    <a:pt x="61" y="52"/>
                    <a:pt x="64" y="46"/>
                    <a:pt x="64" y="38"/>
                  </a:cubicBezTo>
                  <a:cubicBezTo>
                    <a:pt x="64" y="31"/>
                    <a:pt x="61" y="24"/>
                    <a:pt x="56" y="19"/>
                  </a:cubicBezTo>
                  <a:cubicBezTo>
                    <a:pt x="51" y="15"/>
                    <a:pt x="45" y="12"/>
                    <a:pt x="38" y="12"/>
                  </a:cubicBezTo>
                  <a:cubicBezTo>
                    <a:pt x="30" y="12"/>
                    <a:pt x="24" y="15"/>
                    <a:pt x="19" y="19"/>
                  </a:cubicBezTo>
                  <a:cubicBezTo>
                    <a:pt x="14" y="24"/>
                    <a:pt x="12" y="31"/>
                    <a:pt x="12" y="38"/>
                  </a:cubicBezTo>
                  <a:cubicBezTo>
                    <a:pt x="12" y="46"/>
                    <a:pt x="14" y="52"/>
                    <a:pt x="19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0" name="Freeform 213">
              <a:extLst>
                <a:ext uri="{FF2B5EF4-FFF2-40B4-BE49-F238E27FC236}">
                  <a16:creationId xmlns:a16="http://schemas.microsoft.com/office/drawing/2014/main" id="{352D7088-5A8C-5472-6EB3-54ECDF50D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3638" y="5405438"/>
              <a:ext cx="47625" cy="52388"/>
            </a:xfrm>
            <a:custGeom>
              <a:avLst/>
              <a:gdLst>
                <a:gd name="T0" fmla="*/ 12 w 30"/>
                <a:gd name="T1" fmla="*/ 33 h 33"/>
                <a:gd name="T2" fmla="*/ 0 w 30"/>
                <a:gd name="T3" fmla="*/ 0 h 33"/>
                <a:gd name="T4" fmla="*/ 6 w 30"/>
                <a:gd name="T5" fmla="*/ 0 h 33"/>
                <a:gd name="T6" fmla="*/ 15 w 30"/>
                <a:gd name="T7" fmla="*/ 26 h 33"/>
                <a:gd name="T8" fmla="*/ 24 w 30"/>
                <a:gd name="T9" fmla="*/ 0 h 33"/>
                <a:gd name="T10" fmla="*/ 30 w 30"/>
                <a:gd name="T11" fmla="*/ 0 h 33"/>
                <a:gd name="T12" fmla="*/ 18 w 30"/>
                <a:gd name="T13" fmla="*/ 33 h 33"/>
                <a:gd name="T14" fmla="*/ 12 w 30"/>
                <a:gd name="T1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33">
                  <a:moveTo>
                    <a:pt x="12" y="33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5" y="26"/>
                  </a:lnTo>
                  <a:lnTo>
                    <a:pt x="24" y="0"/>
                  </a:lnTo>
                  <a:lnTo>
                    <a:pt x="30" y="0"/>
                  </a:lnTo>
                  <a:lnTo>
                    <a:pt x="18" y="33"/>
                  </a:lnTo>
                  <a:lnTo>
                    <a:pt x="12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4" name="Freeform 214">
              <a:extLst>
                <a:ext uri="{FF2B5EF4-FFF2-40B4-BE49-F238E27FC236}">
                  <a16:creationId xmlns:a16="http://schemas.microsoft.com/office/drawing/2014/main" id="{93489975-6ED1-F445-8225-43BE89C4F62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0788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1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1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5" name="Freeform 215">
              <a:extLst>
                <a:ext uri="{FF2B5EF4-FFF2-40B4-BE49-F238E27FC236}">
                  <a16:creationId xmlns:a16="http://schemas.microsoft.com/office/drawing/2014/main" id="{DF32A62E-1327-F8EC-C841-F22673B055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90800" y="5405438"/>
              <a:ext cx="38100" cy="52388"/>
            </a:xfrm>
            <a:custGeom>
              <a:avLst/>
              <a:gdLst>
                <a:gd name="T0" fmla="*/ 43 w 53"/>
                <a:gd name="T1" fmla="*/ 35 h 73"/>
                <a:gd name="T2" fmla="*/ 50 w 53"/>
                <a:gd name="T3" fmla="*/ 42 h 73"/>
                <a:gd name="T4" fmla="*/ 53 w 53"/>
                <a:gd name="T5" fmla="*/ 52 h 73"/>
                <a:gd name="T6" fmla="*/ 47 w 53"/>
                <a:gd name="T7" fmla="*/ 67 h 73"/>
                <a:gd name="T8" fmla="*/ 31 w 53"/>
                <a:gd name="T9" fmla="*/ 73 h 73"/>
                <a:gd name="T10" fmla="*/ 0 w 53"/>
                <a:gd name="T11" fmla="*/ 73 h 73"/>
                <a:gd name="T12" fmla="*/ 0 w 53"/>
                <a:gd name="T13" fmla="*/ 0 h 73"/>
                <a:gd name="T14" fmla="*/ 29 w 53"/>
                <a:gd name="T15" fmla="*/ 0 h 73"/>
                <a:gd name="T16" fmla="*/ 44 w 53"/>
                <a:gd name="T17" fmla="*/ 5 h 73"/>
                <a:gd name="T18" fmla="*/ 50 w 53"/>
                <a:gd name="T19" fmla="*/ 20 h 73"/>
                <a:gd name="T20" fmla="*/ 43 w 53"/>
                <a:gd name="T21" fmla="*/ 35 h 73"/>
                <a:gd name="T22" fmla="*/ 29 w 53"/>
                <a:gd name="T23" fmla="*/ 11 h 73"/>
                <a:gd name="T24" fmla="*/ 12 w 53"/>
                <a:gd name="T25" fmla="*/ 11 h 73"/>
                <a:gd name="T26" fmla="*/ 12 w 53"/>
                <a:gd name="T27" fmla="*/ 30 h 73"/>
                <a:gd name="T28" fmla="*/ 29 w 53"/>
                <a:gd name="T29" fmla="*/ 30 h 73"/>
                <a:gd name="T30" fmla="*/ 35 w 53"/>
                <a:gd name="T31" fmla="*/ 27 h 73"/>
                <a:gd name="T32" fmla="*/ 38 w 53"/>
                <a:gd name="T33" fmla="*/ 21 h 73"/>
                <a:gd name="T34" fmla="*/ 35 w 53"/>
                <a:gd name="T35" fmla="*/ 14 h 73"/>
                <a:gd name="T36" fmla="*/ 29 w 53"/>
                <a:gd name="T37" fmla="*/ 11 h 73"/>
                <a:gd name="T38" fmla="*/ 31 w 53"/>
                <a:gd name="T39" fmla="*/ 62 h 73"/>
                <a:gd name="T40" fmla="*/ 38 w 53"/>
                <a:gd name="T41" fmla="*/ 59 h 73"/>
                <a:gd name="T42" fmla="*/ 41 w 53"/>
                <a:gd name="T43" fmla="*/ 51 h 73"/>
                <a:gd name="T44" fmla="*/ 38 w 53"/>
                <a:gd name="T45" fmla="*/ 44 h 73"/>
                <a:gd name="T46" fmla="*/ 31 w 53"/>
                <a:gd name="T47" fmla="*/ 41 h 73"/>
                <a:gd name="T48" fmla="*/ 12 w 53"/>
                <a:gd name="T49" fmla="*/ 41 h 73"/>
                <a:gd name="T50" fmla="*/ 12 w 53"/>
                <a:gd name="T51" fmla="*/ 62 h 73"/>
                <a:gd name="T52" fmla="*/ 31 w 53"/>
                <a:gd name="T53" fmla="*/ 6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3" h="73">
                  <a:moveTo>
                    <a:pt x="43" y="35"/>
                  </a:moveTo>
                  <a:cubicBezTo>
                    <a:pt x="46" y="37"/>
                    <a:pt x="48" y="39"/>
                    <a:pt x="50" y="42"/>
                  </a:cubicBezTo>
                  <a:cubicBezTo>
                    <a:pt x="52" y="45"/>
                    <a:pt x="53" y="48"/>
                    <a:pt x="53" y="52"/>
                  </a:cubicBezTo>
                  <a:cubicBezTo>
                    <a:pt x="53" y="58"/>
                    <a:pt x="51" y="63"/>
                    <a:pt x="47" y="67"/>
                  </a:cubicBezTo>
                  <a:cubicBezTo>
                    <a:pt x="42" y="71"/>
                    <a:pt x="37" y="73"/>
                    <a:pt x="31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5" y="0"/>
                    <a:pt x="40" y="2"/>
                    <a:pt x="44" y="5"/>
                  </a:cubicBezTo>
                  <a:cubicBezTo>
                    <a:pt x="48" y="9"/>
                    <a:pt x="50" y="14"/>
                    <a:pt x="50" y="20"/>
                  </a:cubicBezTo>
                  <a:cubicBezTo>
                    <a:pt x="50" y="26"/>
                    <a:pt x="48" y="31"/>
                    <a:pt x="43" y="35"/>
                  </a:cubicBezTo>
                  <a:moveTo>
                    <a:pt x="29" y="11"/>
                  </a:moveTo>
                  <a:cubicBezTo>
                    <a:pt x="12" y="11"/>
                    <a:pt x="12" y="11"/>
                    <a:pt x="12" y="11"/>
                  </a:cubicBezTo>
                  <a:cubicBezTo>
                    <a:pt x="12" y="30"/>
                    <a:pt x="12" y="30"/>
                    <a:pt x="12" y="30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31" y="30"/>
                    <a:pt x="34" y="29"/>
                    <a:pt x="35" y="27"/>
                  </a:cubicBezTo>
                  <a:cubicBezTo>
                    <a:pt x="37" y="26"/>
                    <a:pt x="38" y="23"/>
                    <a:pt x="38" y="21"/>
                  </a:cubicBezTo>
                  <a:cubicBezTo>
                    <a:pt x="38" y="18"/>
                    <a:pt x="37" y="16"/>
                    <a:pt x="35" y="14"/>
                  </a:cubicBezTo>
                  <a:cubicBezTo>
                    <a:pt x="34" y="12"/>
                    <a:pt x="31" y="11"/>
                    <a:pt x="29" y="11"/>
                  </a:cubicBezTo>
                  <a:moveTo>
                    <a:pt x="31" y="62"/>
                  </a:moveTo>
                  <a:cubicBezTo>
                    <a:pt x="34" y="62"/>
                    <a:pt x="36" y="61"/>
                    <a:pt x="38" y="59"/>
                  </a:cubicBezTo>
                  <a:cubicBezTo>
                    <a:pt x="40" y="57"/>
                    <a:pt x="41" y="54"/>
                    <a:pt x="41" y="51"/>
                  </a:cubicBezTo>
                  <a:cubicBezTo>
                    <a:pt x="41" y="48"/>
                    <a:pt x="40" y="46"/>
                    <a:pt x="38" y="44"/>
                  </a:cubicBezTo>
                  <a:cubicBezTo>
                    <a:pt x="36" y="42"/>
                    <a:pt x="34" y="41"/>
                    <a:pt x="31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2"/>
                    <a:pt x="12" y="62"/>
                    <a:pt x="12" y="62"/>
                  </a:cubicBezTo>
                  <a:lnTo>
                    <a:pt x="31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6" name="Freeform 216">
              <a:extLst>
                <a:ext uri="{FF2B5EF4-FFF2-40B4-BE49-F238E27FC236}">
                  <a16:creationId xmlns:a16="http://schemas.microsoft.com/office/drawing/2014/main" id="{A867DF0F-311F-B95D-0DE2-B4A6FBC4C5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46363" y="5405438"/>
              <a:ext cx="39688" cy="52388"/>
            </a:xfrm>
            <a:custGeom>
              <a:avLst/>
              <a:gdLst>
                <a:gd name="T0" fmla="*/ 42 w 55"/>
                <a:gd name="T1" fmla="*/ 73 h 73"/>
                <a:gd name="T2" fmla="*/ 26 w 55"/>
                <a:gd name="T3" fmla="*/ 46 h 73"/>
                <a:gd name="T4" fmla="*/ 12 w 55"/>
                <a:gd name="T5" fmla="*/ 46 h 73"/>
                <a:gd name="T6" fmla="*/ 12 w 55"/>
                <a:gd name="T7" fmla="*/ 73 h 73"/>
                <a:gd name="T8" fmla="*/ 0 w 55"/>
                <a:gd name="T9" fmla="*/ 73 h 73"/>
                <a:gd name="T10" fmla="*/ 0 w 55"/>
                <a:gd name="T11" fmla="*/ 0 h 73"/>
                <a:gd name="T12" fmla="*/ 29 w 55"/>
                <a:gd name="T13" fmla="*/ 0 h 73"/>
                <a:gd name="T14" fmla="*/ 46 w 55"/>
                <a:gd name="T15" fmla="*/ 7 h 73"/>
                <a:gd name="T16" fmla="*/ 53 w 55"/>
                <a:gd name="T17" fmla="*/ 23 h 73"/>
                <a:gd name="T18" fmla="*/ 49 w 55"/>
                <a:gd name="T19" fmla="*/ 36 h 73"/>
                <a:gd name="T20" fmla="*/ 38 w 55"/>
                <a:gd name="T21" fmla="*/ 44 h 73"/>
                <a:gd name="T22" fmla="*/ 55 w 55"/>
                <a:gd name="T23" fmla="*/ 73 h 73"/>
                <a:gd name="T24" fmla="*/ 42 w 55"/>
                <a:gd name="T25" fmla="*/ 73 h 73"/>
                <a:gd name="T26" fmla="*/ 12 w 55"/>
                <a:gd name="T27" fmla="*/ 11 h 73"/>
                <a:gd name="T28" fmla="*/ 12 w 55"/>
                <a:gd name="T29" fmla="*/ 35 h 73"/>
                <a:gd name="T30" fmla="*/ 29 w 55"/>
                <a:gd name="T31" fmla="*/ 35 h 73"/>
                <a:gd name="T32" fmla="*/ 38 w 55"/>
                <a:gd name="T33" fmla="*/ 32 h 73"/>
                <a:gd name="T34" fmla="*/ 41 w 55"/>
                <a:gd name="T35" fmla="*/ 23 h 73"/>
                <a:gd name="T36" fmla="*/ 38 w 55"/>
                <a:gd name="T37" fmla="*/ 15 h 73"/>
                <a:gd name="T38" fmla="*/ 29 w 55"/>
                <a:gd name="T39" fmla="*/ 11 h 73"/>
                <a:gd name="T40" fmla="*/ 12 w 55"/>
                <a:gd name="T41" fmla="*/ 1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5" h="73">
                  <a:moveTo>
                    <a:pt x="42" y="73"/>
                  </a:moveTo>
                  <a:cubicBezTo>
                    <a:pt x="26" y="46"/>
                    <a:pt x="26" y="46"/>
                    <a:pt x="26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6" y="0"/>
                    <a:pt x="41" y="2"/>
                    <a:pt x="46" y="7"/>
                  </a:cubicBezTo>
                  <a:cubicBezTo>
                    <a:pt x="51" y="11"/>
                    <a:pt x="53" y="17"/>
                    <a:pt x="53" y="23"/>
                  </a:cubicBezTo>
                  <a:cubicBezTo>
                    <a:pt x="53" y="28"/>
                    <a:pt x="52" y="32"/>
                    <a:pt x="49" y="36"/>
                  </a:cubicBezTo>
                  <a:cubicBezTo>
                    <a:pt x="46" y="40"/>
                    <a:pt x="43" y="43"/>
                    <a:pt x="38" y="44"/>
                  </a:cubicBezTo>
                  <a:cubicBezTo>
                    <a:pt x="55" y="73"/>
                    <a:pt x="55" y="73"/>
                    <a:pt x="55" y="73"/>
                  </a:cubicBezTo>
                  <a:lnTo>
                    <a:pt x="42" y="73"/>
                  </a:lnTo>
                  <a:close/>
                  <a:moveTo>
                    <a:pt x="12" y="11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29" y="35"/>
                    <a:pt x="29" y="35"/>
                    <a:pt x="29" y="35"/>
                  </a:cubicBezTo>
                  <a:cubicBezTo>
                    <a:pt x="33" y="35"/>
                    <a:pt x="35" y="34"/>
                    <a:pt x="38" y="32"/>
                  </a:cubicBezTo>
                  <a:cubicBezTo>
                    <a:pt x="40" y="30"/>
                    <a:pt x="41" y="27"/>
                    <a:pt x="41" y="23"/>
                  </a:cubicBezTo>
                  <a:cubicBezTo>
                    <a:pt x="41" y="20"/>
                    <a:pt x="40" y="17"/>
                    <a:pt x="38" y="15"/>
                  </a:cubicBezTo>
                  <a:cubicBezTo>
                    <a:pt x="35" y="12"/>
                    <a:pt x="33" y="11"/>
                    <a:pt x="29" y="11"/>
                  </a:cubicBezTo>
                  <a:lnTo>
                    <a:pt x="12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7" name="Freeform 217">
              <a:extLst>
                <a:ext uri="{FF2B5EF4-FFF2-40B4-BE49-F238E27FC236}">
                  <a16:creationId xmlns:a16="http://schemas.microsoft.com/office/drawing/2014/main" id="{E9759FD4-A0B3-2F9D-7FF8-9648267231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97163" y="5405438"/>
              <a:ext cx="47625" cy="52388"/>
            </a:xfrm>
            <a:custGeom>
              <a:avLst/>
              <a:gdLst>
                <a:gd name="T0" fmla="*/ 24 w 30"/>
                <a:gd name="T1" fmla="*/ 33 h 33"/>
                <a:gd name="T2" fmla="*/ 22 w 30"/>
                <a:gd name="T3" fmla="*/ 26 h 33"/>
                <a:gd name="T4" fmla="*/ 8 w 30"/>
                <a:gd name="T5" fmla="*/ 26 h 33"/>
                <a:gd name="T6" fmla="*/ 6 w 30"/>
                <a:gd name="T7" fmla="*/ 33 h 33"/>
                <a:gd name="T8" fmla="*/ 0 w 30"/>
                <a:gd name="T9" fmla="*/ 33 h 33"/>
                <a:gd name="T10" fmla="*/ 12 w 30"/>
                <a:gd name="T11" fmla="*/ 0 h 33"/>
                <a:gd name="T12" fmla="*/ 18 w 30"/>
                <a:gd name="T13" fmla="*/ 0 h 33"/>
                <a:gd name="T14" fmla="*/ 30 w 30"/>
                <a:gd name="T15" fmla="*/ 33 h 33"/>
                <a:gd name="T16" fmla="*/ 24 w 30"/>
                <a:gd name="T17" fmla="*/ 33 h 33"/>
                <a:gd name="T18" fmla="*/ 10 w 30"/>
                <a:gd name="T19" fmla="*/ 21 h 33"/>
                <a:gd name="T20" fmla="*/ 20 w 30"/>
                <a:gd name="T21" fmla="*/ 21 h 33"/>
                <a:gd name="T22" fmla="*/ 15 w 30"/>
                <a:gd name="T23" fmla="*/ 6 h 33"/>
                <a:gd name="T24" fmla="*/ 10 w 30"/>
                <a:gd name="T25" fmla="*/ 2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" h="33">
                  <a:moveTo>
                    <a:pt x="24" y="33"/>
                  </a:moveTo>
                  <a:lnTo>
                    <a:pt x="22" y="26"/>
                  </a:lnTo>
                  <a:lnTo>
                    <a:pt x="8" y="26"/>
                  </a:lnTo>
                  <a:lnTo>
                    <a:pt x="6" y="33"/>
                  </a:lnTo>
                  <a:lnTo>
                    <a:pt x="0" y="33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30" y="33"/>
                  </a:lnTo>
                  <a:lnTo>
                    <a:pt x="24" y="33"/>
                  </a:lnTo>
                  <a:close/>
                  <a:moveTo>
                    <a:pt x="10" y="21"/>
                  </a:moveTo>
                  <a:lnTo>
                    <a:pt x="20" y="21"/>
                  </a:lnTo>
                  <a:lnTo>
                    <a:pt x="15" y="6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8" name="Freeform 218">
              <a:extLst>
                <a:ext uri="{FF2B5EF4-FFF2-40B4-BE49-F238E27FC236}">
                  <a16:creationId xmlns:a16="http://schemas.microsoft.com/office/drawing/2014/main" id="{B33982C0-B4E9-B07C-FB5B-ED941A59DB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900" y="5403851"/>
              <a:ext cx="38100" cy="53975"/>
            </a:xfrm>
            <a:custGeom>
              <a:avLst/>
              <a:gdLst>
                <a:gd name="T0" fmla="*/ 28 w 54"/>
                <a:gd name="T1" fmla="*/ 76 h 76"/>
                <a:gd name="T2" fmla="*/ 10 w 54"/>
                <a:gd name="T3" fmla="*/ 71 h 76"/>
                <a:gd name="T4" fmla="*/ 0 w 54"/>
                <a:gd name="T5" fmla="*/ 58 h 76"/>
                <a:gd name="T6" fmla="*/ 11 w 54"/>
                <a:gd name="T7" fmla="*/ 52 h 76"/>
                <a:gd name="T8" fmla="*/ 29 w 54"/>
                <a:gd name="T9" fmla="*/ 65 h 76"/>
                <a:gd name="T10" fmla="*/ 39 w 54"/>
                <a:gd name="T11" fmla="*/ 62 h 76"/>
                <a:gd name="T12" fmla="*/ 42 w 54"/>
                <a:gd name="T13" fmla="*/ 55 h 76"/>
                <a:gd name="T14" fmla="*/ 39 w 54"/>
                <a:gd name="T15" fmla="*/ 48 h 76"/>
                <a:gd name="T16" fmla="*/ 26 w 54"/>
                <a:gd name="T17" fmla="*/ 43 h 76"/>
                <a:gd name="T18" fmla="*/ 17 w 54"/>
                <a:gd name="T19" fmla="*/ 40 h 76"/>
                <a:gd name="T20" fmla="*/ 10 w 54"/>
                <a:gd name="T21" fmla="*/ 36 h 76"/>
                <a:gd name="T22" fmla="*/ 5 w 54"/>
                <a:gd name="T23" fmla="*/ 30 h 76"/>
                <a:gd name="T24" fmla="*/ 3 w 54"/>
                <a:gd name="T25" fmla="*/ 21 h 76"/>
                <a:gd name="T26" fmla="*/ 10 w 54"/>
                <a:gd name="T27" fmla="*/ 6 h 76"/>
                <a:gd name="T28" fmla="*/ 27 w 54"/>
                <a:gd name="T29" fmla="*/ 0 h 76"/>
                <a:gd name="T30" fmla="*/ 42 w 54"/>
                <a:gd name="T31" fmla="*/ 5 h 76"/>
                <a:gd name="T32" fmla="*/ 52 w 54"/>
                <a:gd name="T33" fmla="*/ 16 h 76"/>
                <a:gd name="T34" fmla="*/ 42 w 54"/>
                <a:gd name="T35" fmla="*/ 22 h 76"/>
                <a:gd name="T36" fmla="*/ 27 w 54"/>
                <a:gd name="T37" fmla="*/ 12 h 76"/>
                <a:gd name="T38" fmla="*/ 18 w 54"/>
                <a:gd name="T39" fmla="*/ 14 h 76"/>
                <a:gd name="T40" fmla="*/ 15 w 54"/>
                <a:gd name="T41" fmla="*/ 21 h 76"/>
                <a:gd name="T42" fmla="*/ 18 w 54"/>
                <a:gd name="T43" fmla="*/ 27 h 76"/>
                <a:gd name="T44" fmla="*/ 30 w 54"/>
                <a:gd name="T45" fmla="*/ 32 h 76"/>
                <a:gd name="T46" fmla="*/ 36 w 54"/>
                <a:gd name="T47" fmla="*/ 35 h 76"/>
                <a:gd name="T48" fmla="*/ 42 w 54"/>
                <a:gd name="T49" fmla="*/ 37 h 76"/>
                <a:gd name="T50" fmla="*/ 47 w 54"/>
                <a:gd name="T51" fmla="*/ 39 h 76"/>
                <a:gd name="T52" fmla="*/ 51 w 54"/>
                <a:gd name="T53" fmla="*/ 43 h 76"/>
                <a:gd name="T54" fmla="*/ 54 w 54"/>
                <a:gd name="T55" fmla="*/ 48 h 76"/>
                <a:gd name="T56" fmla="*/ 54 w 54"/>
                <a:gd name="T57" fmla="*/ 55 h 76"/>
                <a:gd name="T58" fmla="*/ 47 w 54"/>
                <a:gd name="T59" fmla="*/ 70 h 76"/>
                <a:gd name="T60" fmla="*/ 28 w 54"/>
                <a:gd name="T61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4" h="76">
                  <a:moveTo>
                    <a:pt x="28" y="76"/>
                  </a:moveTo>
                  <a:cubicBezTo>
                    <a:pt x="21" y="76"/>
                    <a:pt x="15" y="75"/>
                    <a:pt x="10" y="71"/>
                  </a:cubicBezTo>
                  <a:cubicBezTo>
                    <a:pt x="6" y="68"/>
                    <a:pt x="2" y="64"/>
                    <a:pt x="0" y="58"/>
                  </a:cubicBezTo>
                  <a:cubicBezTo>
                    <a:pt x="11" y="52"/>
                    <a:pt x="11" y="52"/>
                    <a:pt x="11" y="52"/>
                  </a:cubicBezTo>
                  <a:cubicBezTo>
                    <a:pt x="13" y="60"/>
                    <a:pt x="20" y="65"/>
                    <a:pt x="29" y="65"/>
                  </a:cubicBezTo>
                  <a:cubicBezTo>
                    <a:pt x="33" y="65"/>
                    <a:pt x="37" y="64"/>
                    <a:pt x="39" y="62"/>
                  </a:cubicBezTo>
                  <a:cubicBezTo>
                    <a:pt x="41" y="60"/>
                    <a:pt x="42" y="58"/>
                    <a:pt x="42" y="55"/>
                  </a:cubicBezTo>
                  <a:cubicBezTo>
                    <a:pt x="42" y="52"/>
                    <a:pt x="41" y="50"/>
                    <a:pt x="39" y="48"/>
                  </a:cubicBezTo>
                  <a:cubicBezTo>
                    <a:pt x="36" y="47"/>
                    <a:pt x="32" y="45"/>
                    <a:pt x="26" y="43"/>
                  </a:cubicBezTo>
                  <a:cubicBezTo>
                    <a:pt x="22" y="42"/>
                    <a:pt x="19" y="41"/>
                    <a:pt x="17" y="40"/>
                  </a:cubicBezTo>
                  <a:cubicBezTo>
                    <a:pt x="15" y="39"/>
                    <a:pt x="13" y="38"/>
                    <a:pt x="10" y="36"/>
                  </a:cubicBezTo>
                  <a:cubicBezTo>
                    <a:pt x="8" y="34"/>
                    <a:pt x="6" y="32"/>
                    <a:pt x="5" y="30"/>
                  </a:cubicBezTo>
                  <a:cubicBezTo>
                    <a:pt x="4" y="28"/>
                    <a:pt x="3" y="25"/>
                    <a:pt x="3" y="21"/>
                  </a:cubicBezTo>
                  <a:cubicBezTo>
                    <a:pt x="3" y="15"/>
                    <a:pt x="6" y="10"/>
                    <a:pt x="10" y="6"/>
                  </a:cubicBezTo>
                  <a:cubicBezTo>
                    <a:pt x="15" y="2"/>
                    <a:pt x="20" y="0"/>
                    <a:pt x="27" y="0"/>
                  </a:cubicBezTo>
                  <a:cubicBezTo>
                    <a:pt x="33" y="0"/>
                    <a:pt x="38" y="2"/>
                    <a:pt x="42" y="5"/>
                  </a:cubicBezTo>
                  <a:cubicBezTo>
                    <a:pt x="47" y="7"/>
                    <a:pt x="50" y="11"/>
                    <a:pt x="52" y="16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39" y="15"/>
                    <a:pt x="34" y="12"/>
                    <a:pt x="27" y="12"/>
                  </a:cubicBezTo>
                  <a:cubicBezTo>
                    <a:pt x="23" y="12"/>
                    <a:pt x="20" y="13"/>
                    <a:pt x="18" y="14"/>
                  </a:cubicBezTo>
                  <a:cubicBezTo>
                    <a:pt x="16" y="16"/>
                    <a:pt x="15" y="18"/>
                    <a:pt x="15" y="21"/>
                  </a:cubicBezTo>
                  <a:cubicBezTo>
                    <a:pt x="15" y="24"/>
                    <a:pt x="16" y="26"/>
                    <a:pt x="18" y="27"/>
                  </a:cubicBezTo>
                  <a:cubicBezTo>
                    <a:pt x="21" y="29"/>
                    <a:pt x="24" y="31"/>
                    <a:pt x="30" y="32"/>
                  </a:cubicBezTo>
                  <a:cubicBezTo>
                    <a:pt x="33" y="33"/>
                    <a:pt x="35" y="34"/>
                    <a:pt x="36" y="35"/>
                  </a:cubicBezTo>
                  <a:cubicBezTo>
                    <a:pt x="37" y="35"/>
                    <a:pt x="39" y="36"/>
                    <a:pt x="42" y="37"/>
                  </a:cubicBezTo>
                  <a:cubicBezTo>
                    <a:pt x="44" y="38"/>
                    <a:pt x="46" y="38"/>
                    <a:pt x="47" y="39"/>
                  </a:cubicBezTo>
                  <a:cubicBezTo>
                    <a:pt x="48" y="40"/>
                    <a:pt x="49" y="42"/>
                    <a:pt x="51" y="43"/>
                  </a:cubicBezTo>
                  <a:cubicBezTo>
                    <a:pt x="52" y="45"/>
                    <a:pt x="53" y="46"/>
                    <a:pt x="54" y="48"/>
                  </a:cubicBezTo>
                  <a:cubicBezTo>
                    <a:pt x="54" y="50"/>
                    <a:pt x="54" y="52"/>
                    <a:pt x="54" y="55"/>
                  </a:cubicBezTo>
                  <a:cubicBezTo>
                    <a:pt x="54" y="61"/>
                    <a:pt x="52" y="67"/>
                    <a:pt x="47" y="70"/>
                  </a:cubicBezTo>
                  <a:cubicBezTo>
                    <a:pt x="42" y="74"/>
                    <a:pt x="36" y="76"/>
                    <a:pt x="28" y="76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99" name="Rectangle 219">
              <a:extLst>
                <a:ext uri="{FF2B5EF4-FFF2-40B4-BE49-F238E27FC236}">
                  <a16:creationId xmlns:a16="http://schemas.microsoft.com/office/drawing/2014/main" id="{DDAFA06C-4C97-DBC5-99B8-C701012D5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1463" y="5405438"/>
              <a:ext cx="9525" cy="5238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5" name="Freeform 220">
              <a:extLst>
                <a:ext uri="{FF2B5EF4-FFF2-40B4-BE49-F238E27FC236}">
                  <a16:creationId xmlns:a16="http://schemas.microsoft.com/office/drawing/2014/main" id="{74C02ABB-D9C4-935D-6283-B063752F7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0038" y="5405438"/>
              <a:ext cx="30163" cy="52388"/>
            </a:xfrm>
            <a:custGeom>
              <a:avLst/>
              <a:gdLst>
                <a:gd name="T0" fmla="*/ 6 w 19"/>
                <a:gd name="T1" fmla="*/ 27 h 33"/>
                <a:gd name="T2" fmla="*/ 19 w 19"/>
                <a:gd name="T3" fmla="*/ 27 h 33"/>
                <a:gd name="T4" fmla="*/ 19 w 19"/>
                <a:gd name="T5" fmla="*/ 33 h 33"/>
                <a:gd name="T6" fmla="*/ 0 w 19"/>
                <a:gd name="T7" fmla="*/ 33 h 33"/>
                <a:gd name="T8" fmla="*/ 0 w 19"/>
                <a:gd name="T9" fmla="*/ 0 h 33"/>
                <a:gd name="T10" fmla="*/ 6 w 19"/>
                <a:gd name="T11" fmla="*/ 0 h 33"/>
                <a:gd name="T12" fmla="*/ 6 w 19"/>
                <a:gd name="T13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33">
                  <a:moveTo>
                    <a:pt x="6" y="27"/>
                  </a:moveTo>
                  <a:lnTo>
                    <a:pt x="19" y="27"/>
                  </a:lnTo>
                  <a:lnTo>
                    <a:pt x="19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06" name="Freeform 221">
              <a:extLst>
                <a:ext uri="{FF2B5EF4-FFF2-40B4-BE49-F238E27FC236}">
                  <a16:creationId xmlns:a16="http://schemas.microsoft.com/office/drawing/2014/main" id="{DD113A42-9877-1139-E130-EDDFC1CCD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6075" y="5405438"/>
              <a:ext cx="31750" cy="52388"/>
            </a:xfrm>
            <a:custGeom>
              <a:avLst/>
              <a:gdLst>
                <a:gd name="T0" fmla="*/ 5 w 20"/>
                <a:gd name="T1" fmla="*/ 27 h 33"/>
                <a:gd name="T2" fmla="*/ 20 w 20"/>
                <a:gd name="T3" fmla="*/ 27 h 33"/>
                <a:gd name="T4" fmla="*/ 20 w 20"/>
                <a:gd name="T5" fmla="*/ 33 h 33"/>
                <a:gd name="T6" fmla="*/ 0 w 20"/>
                <a:gd name="T7" fmla="*/ 33 h 33"/>
                <a:gd name="T8" fmla="*/ 0 w 20"/>
                <a:gd name="T9" fmla="*/ 0 h 33"/>
                <a:gd name="T10" fmla="*/ 20 w 20"/>
                <a:gd name="T11" fmla="*/ 0 h 33"/>
                <a:gd name="T12" fmla="*/ 20 w 20"/>
                <a:gd name="T13" fmla="*/ 5 h 33"/>
                <a:gd name="T14" fmla="*/ 5 w 20"/>
                <a:gd name="T15" fmla="*/ 5 h 33"/>
                <a:gd name="T16" fmla="*/ 5 w 20"/>
                <a:gd name="T17" fmla="*/ 13 h 33"/>
                <a:gd name="T18" fmla="*/ 19 w 20"/>
                <a:gd name="T19" fmla="*/ 13 h 33"/>
                <a:gd name="T20" fmla="*/ 19 w 20"/>
                <a:gd name="T21" fmla="*/ 19 h 33"/>
                <a:gd name="T22" fmla="*/ 5 w 20"/>
                <a:gd name="T23" fmla="*/ 19 h 33"/>
                <a:gd name="T24" fmla="*/ 5 w 20"/>
                <a:gd name="T25" fmla="*/ 27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33">
                  <a:moveTo>
                    <a:pt x="5" y="27"/>
                  </a:moveTo>
                  <a:lnTo>
                    <a:pt x="20" y="27"/>
                  </a:lnTo>
                  <a:lnTo>
                    <a:pt x="2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5"/>
                  </a:lnTo>
                  <a:lnTo>
                    <a:pt x="5" y="5"/>
                  </a:lnTo>
                  <a:lnTo>
                    <a:pt x="5" y="13"/>
                  </a:lnTo>
                  <a:lnTo>
                    <a:pt x="19" y="13"/>
                  </a:lnTo>
                  <a:lnTo>
                    <a:pt x="19" y="19"/>
                  </a:lnTo>
                  <a:lnTo>
                    <a:pt x="5" y="19"/>
                  </a:lnTo>
                  <a:lnTo>
                    <a:pt x="5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2" name="Rectangle 222">
              <a:extLst>
                <a:ext uri="{FF2B5EF4-FFF2-40B4-BE49-F238E27FC236}">
                  <a16:creationId xmlns:a16="http://schemas.microsoft.com/office/drawing/2014/main" id="{6F3C372E-D93D-1420-6BFA-6442361D29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288" y="5405438"/>
              <a:ext cx="9525" cy="5238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4" name="Freeform 223">
              <a:extLst>
                <a:ext uri="{FF2B5EF4-FFF2-40B4-BE49-F238E27FC236}">
                  <a16:creationId xmlns:a16="http://schemas.microsoft.com/office/drawing/2014/main" id="{911DC761-9308-33D2-7D96-5EFBEAD5CF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63863" y="5405438"/>
              <a:ext cx="39688" cy="52388"/>
            </a:xfrm>
            <a:custGeom>
              <a:avLst/>
              <a:gdLst>
                <a:gd name="T0" fmla="*/ 41 w 55"/>
                <a:gd name="T1" fmla="*/ 73 h 73"/>
                <a:gd name="T2" fmla="*/ 26 w 55"/>
                <a:gd name="T3" fmla="*/ 46 h 73"/>
                <a:gd name="T4" fmla="*/ 12 w 55"/>
                <a:gd name="T5" fmla="*/ 46 h 73"/>
                <a:gd name="T6" fmla="*/ 12 w 55"/>
                <a:gd name="T7" fmla="*/ 73 h 73"/>
                <a:gd name="T8" fmla="*/ 0 w 55"/>
                <a:gd name="T9" fmla="*/ 73 h 73"/>
                <a:gd name="T10" fmla="*/ 0 w 55"/>
                <a:gd name="T11" fmla="*/ 0 h 73"/>
                <a:gd name="T12" fmla="*/ 29 w 55"/>
                <a:gd name="T13" fmla="*/ 0 h 73"/>
                <a:gd name="T14" fmla="*/ 46 w 55"/>
                <a:gd name="T15" fmla="*/ 7 h 73"/>
                <a:gd name="T16" fmla="*/ 53 w 55"/>
                <a:gd name="T17" fmla="*/ 23 h 73"/>
                <a:gd name="T18" fmla="*/ 49 w 55"/>
                <a:gd name="T19" fmla="*/ 36 h 73"/>
                <a:gd name="T20" fmla="*/ 38 w 55"/>
                <a:gd name="T21" fmla="*/ 44 h 73"/>
                <a:gd name="T22" fmla="*/ 55 w 55"/>
                <a:gd name="T23" fmla="*/ 73 h 73"/>
                <a:gd name="T24" fmla="*/ 41 w 55"/>
                <a:gd name="T25" fmla="*/ 73 h 73"/>
                <a:gd name="T26" fmla="*/ 12 w 55"/>
                <a:gd name="T27" fmla="*/ 11 h 73"/>
                <a:gd name="T28" fmla="*/ 12 w 55"/>
                <a:gd name="T29" fmla="*/ 35 h 73"/>
                <a:gd name="T30" fmla="*/ 29 w 55"/>
                <a:gd name="T31" fmla="*/ 35 h 73"/>
                <a:gd name="T32" fmla="*/ 37 w 55"/>
                <a:gd name="T33" fmla="*/ 32 h 73"/>
                <a:gd name="T34" fmla="*/ 41 w 55"/>
                <a:gd name="T35" fmla="*/ 23 h 73"/>
                <a:gd name="T36" fmla="*/ 37 w 55"/>
                <a:gd name="T37" fmla="*/ 15 h 73"/>
                <a:gd name="T38" fmla="*/ 29 w 55"/>
                <a:gd name="T39" fmla="*/ 11 h 73"/>
                <a:gd name="T40" fmla="*/ 12 w 55"/>
                <a:gd name="T41" fmla="*/ 1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5" h="73">
                  <a:moveTo>
                    <a:pt x="41" y="73"/>
                  </a:moveTo>
                  <a:cubicBezTo>
                    <a:pt x="26" y="46"/>
                    <a:pt x="26" y="46"/>
                    <a:pt x="26" y="46"/>
                  </a:cubicBezTo>
                  <a:cubicBezTo>
                    <a:pt x="12" y="46"/>
                    <a:pt x="12" y="46"/>
                    <a:pt x="12" y="46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6" y="0"/>
                    <a:pt x="41" y="2"/>
                    <a:pt x="46" y="7"/>
                  </a:cubicBezTo>
                  <a:cubicBezTo>
                    <a:pt x="50" y="11"/>
                    <a:pt x="53" y="17"/>
                    <a:pt x="53" y="23"/>
                  </a:cubicBezTo>
                  <a:cubicBezTo>
                    <a:pt x="53" y="28"/>
                    <a:pt x="51" y="32"/>
                    <a:pt x="49" y="36"/>
                  </a:cubicBezTo>
                  <a:cubicBezTo>
                    <a:pt x="46" y="40"/>
                    <a:pt x="42" y="43"/>
                    <a:pt x="38" y="44"/>
                  </a:cubicBezTo>
                  <a:cubicBezTo>
                    <a:pt x="55" y="73"/>
                    <a:pt x="55" y="73"/>
                    <a:pt x="55" y="73"/>
                  </a:cubicBezTo>
                  <a:lnTo>
                    <a:pt x="41" y="73"/>
                  </a:lnTo>
                  <a:close/>
                  <a:moveTo>
                    <a:pt x="12" y="11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29" y="35"/>
                    <a:pt x="29" y="35"/>
                    <a:pt x="29" y="35"/>
                  </a:cubicBezTo>
                  <a:cubicBezTo>
                    <a:pt x="32" y="35"/>
                    <a:pt x="35" y="34"/>
                    <a:pt x="37" y="32"/>
                  </a:cubicBezTo>
                  <a:cubicBezTo>
                    <a:pt x="39" y="30"/>
                    <a:pt x="41" y="27"/>
                    <a:pt x="41" y="23"/>
                  </a:cubicBezTo>
                  <a:cubicBezTo>
                    <a:pt x="41" y="20"/>
                    <a:pt x="39" y="17"/>
                    <a:pt x="37" y="15"/>
                  </a:cubicBezTo>
                  <a:cubicBezTo>
                    <a:pt x="35" y="12"/>
                    <a:pt x="32" y="11"/>
                    <a:pt x="29" y="11"/>
                  </a:cubicBezTo>
                  <a:lnTo>
                    <a:pt x="12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5" name="Freeform 224">
              <a:extLst>
                <a:ext uri="{FF2B5EF4-FFF2-40B4-BE49-F238E27FC236}">
                  <a16:creationId xmlns:a16="http://schemas.microsoft.com/office/drawing/2014/main" id="{6F45B090-E924-CAD9-0C21-6671B5B8A1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16250" y="5403851"/>
              <a:ext cx="53975" cy="53975"/>
            </a:xfrm>
            <a:custGeom>
              <a:avLst/>
              <a:gdLst>
                <a:gd name="T0" fmla="*/ 65 w 76"/>
                <a:gd name="T1" fmla="*/ 65 h 76"/>
                <a:gd name="T2" fmla="*/ 38 w 76"/>
                <a:gd name="T3" fmla="*/ 76 h 76"/>
                <a:gd name="T4" fmla="*/ 11 w 76"/>
                <a:gd name="T5" fmla="*/ 65 h 76"/>
                <a:gd name="T6" fmla="*/ 0 w 76"/>
                <a:gd name="T7" fmla="*/ 38 h 76"/>
                <a:gd name="T8" fmla="*/ 11 w 76"/>
                <a:gd name="T9" fmla="*/ 11 h 76"/>
                <a:gd name="T10" fmla="*/ 38 w 76"/>
                <a:gd name="T11" fmla="*/ 0 h 76"/>
                <a:gd name="T12" fmla="*/ 65 w 76"/>
                <a:gd name="T13" fmla="*/ 11 h 76"/>
                <a:gd name="T14" fmla="*/ 76 w 76"/>
                <a:gd name="T15" fmla="*/ 38 h 76"/>
                <a:gd name="T16" fmla="*/ 65 w 76"/>
                <a:gd name="T17" fmla="*/ 65 h 76"/>
                <a:gd name="T18" fmla="*/ 20 w 76"/>
                <a:gd name="T19" fmla="*/ 57 h 76"/>
                <a:gd name="T20" fmla="*/ 38 w 76"/>
                <a:gd name="T21" fmla="*/ 65 h 76"/>
                <a:gd name="T22" fmla="*/ 57 w 76"/>
                <a:gd name="T23" fmla="*/ 57 h 76"/>
                <a:gd name="T24" fmla="*/ 64 w 76"/>
                <a:gd name="T25" fmla="*/ 38 h 76"/>
                <a:gd name="T26" fmla="*/ 57 w 76"/>
                <a:gd name="T27" fmla="*/ 19 h 76"/>
                <a:gd name="T28" fmla="*/ 38 w 76"/>
                <a:gd name="T29" fmla="*/ 12 h 76"/>
                <a:gd name="T30" fmla="*/ 20 w 76"/>
                <a:gd name="T31" fmla="*/ 19 h 76"/>
                <a:gd name="T32" fmla="*/ 12 w 76"/>
                <a:gd name="T33" fmla="*/ 38 h 76"/>
                <a:gd name="T34" fmla="*/ 20 w 76"/>
                <a:gd name="T35" fmla="*/ 5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6" h="76">
                  <a:moveTo>
                    <a:pt x="65" y="65"/>
                  </a:moveTo>
                  <a:cubicBezTo>
                    <a:pt x="58" y="73"/>
                    <a:pt x="49" y="76"/>
                    <a:pt x="38" y="76"/>
                  </a:cubicBezTo>
                  <a:cubicBezTo>
                    <a:pt x="28" y="76"/>
                    <a:pt x="19" y="73"/>
                    <a:pt x="11" y="65"/>
                  </a:cubicBezTo>
                  <a:cubicBezTo>
                    <a:pt x="4" y="58"/>
                    <a:pt x="0" y="49"/>
                    <a:pt x="0" y="38"/>
                  </a:cubicBezTo>
                  <a:cubicBezTo>
                    <a:pt x="0" y="28"/>
                    <a:pt x="4" y="19"/>
                    <a:pt x="11" y="11"/>
                  </a:cubicBezTo>
                  <a:cubicBezTo>
                    <a:pt x="19" y="4"/>
                    <a:pt x="28" y="0"/>
                    <a:pt x="38" y="0"/>
                  </a:cubicBezTo>
                  <a:cubicBezTo>
                    <a:pt x="49" y="0"/>
                    <a:pt x="58" y="4"/>
                    <a:pt x="65" y="11"/>
                  </a:cubicBezTo>
                  <a:cubicBezTo>
                    <a:pt x="73" y="19"/>
                    <a:pt x="76" y="28"/>
                    <a:pt x="76" y="38"/>
                  </a:cubicBezTo>
                  <a:cubicBezTo>
                    <a:pt x="76" y="49"/>
                    <a:pt x="73" y="58"/>
                    <a:pt x="65" y="65"/>
                  </a:cubicBezTo>
                  <a:moveTo>
                    <a:pt x="20" y="57"/>
                  </a:moveTo>
                  <a:cubicBezTo>
                    <a:pt x="25" y="62"/>
                    <a:pt x="31" y="65"/>
                    <a:pt x="38" y="65"/>
                  </a:cubicBezTo>
                  <a:cubicBezTo>
                    <a:pt x="46" y="65"/>
                    <a:pt x="52" y="62"/>
                    <a:pt x="57" y="57"/>
                  </a:cubicBezTo>
                  <a:cubicBezTo>
                    <a:pt x="62" y="52"/>
                    <a:pt x="64" y="46"/>
                    <a:pt x="64" y="38"/>
                  </a:cubicBezTo>
                  <a:cubicBezTo>
                    <a:pt x="64" y="31"/>
                    <a:pt x="62" y="24"/>
                    <a:pt x="57" y="19"/>
                  </a:cubicBezTo>
                  <a:cubicBezTo>
                    <a:pt x="52" y="15"/>
                    <a:pt x="46" y="12"/>
                    <a:pt x="38" y="12"/>
                  </a:cubicBezTo>
                  <a:cubicBezTo>
                    <a:pt x="31" y="12"/>
                    <a:pt x="25" y="15"/>
                    <a:pt x="20" y="19"/>
                  </a:cubicBezTo>
                  <a:cubicBezTo>
                    <a:pt x="15" y="24"/>
                    <a:pt x="12" y="31"/>
                    <a:pt x="12" y="38"/>
                  </a:cubicBezTo>
                  <a:cubicBezTo>
                    <a:pt x="12" y="46"/>
                    <a:pt x="15" y="52"/>
                    <a:pt x="20" y="5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6" name="Freeform 225">
              <a:extLst>
                <a:ext uri="{FF2B5EF4-FFF2-40B4-BE49-F238E27FC236}">
                  <a16:creationId xmlns:a16="http://schemas.microsoft.com/office/drawing/2014/main" id="{3BEA9F33-B4CD-2824-4CFF-04C7DCA5D1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988" y="5180013"/>
              <a:ext cx="236538" cy="144463"/>
            </a:xfrm>
            <a:custGeom>
              <a:avLst/>
              <a:gdLst>
                <a:gd name="T0" fmla="*/ 90 w 149"/>
                <a:gd name="T1" fmla="*/ 0 h 91"/>
                <a:gd name="T2" fmla="*/ 0 w 149"/>
                <a:gd name="T3" fmla="*/ 0 h 91"/>
                <a:gd name="T4" fmla="*/ 0 w 149"/>
                <a:gd name="T5" fmla="*/ 91 h 91"/>
                <a:gd name="T6" fmla="*/ 149 w 149"/>
                <a:gd name="T7" fmla="*/ 91 h 91"/>
                <a:gd name="T8" fmla="*/ 90 w 149"/>
                <a:gd name="T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91">
                  <a:moveTo>
                    <a:pt x="90" y="0"/>
                  </a:moveTo>
                  <a:lnTo>
                    <a:pt x="0" y="0"/>
                  </a:lnTo>
                  <a:lnTo>
                    <a:pt x="0" y="91"/>
                  </a:lnTo>
                  <a:lnTo>
                    <a:pt x="149" y="91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7" name="Freeform 226">
              <a:extLst>
                <a:ext uri="{FF2B5EF4-FFF2-40B4-BE49-F238E27FC236}">
                  <a16:creationId xmlns:a16="http://schemas.microsoft.com/office/drawing/2014/main" id="{8FAE7E30-5F8E-76A0-20A4-5C3C4E19CE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350" y="5106988"/>
              <a:ext cx="274638" cy="217488"/>
            </a:xfrm>
            <a:custGeom>
              <a:avLst/>
              <a:gdLst>
                <a:gd name="T0" fmla="*/ 159 w 387"/>
                <a:gd name="T1" fmla="*/ 305 h 305"/>
                <a:gd name="T2" fmla="*/ 234 w 387"/>
                <a:gd name="T3" fmla="*/ 305 h 305"/>
                <a:gd name="T4" fmla="*/ 387 w 387"/>
                <a:gd name="T5" fmla="*/ 153 h 305"/>
                <a:gd name="T6" fmla="*/ 234 w 387"/>
                <a:gd name="T7" fmla="*/ 0 h 305"/>
                <a:gd name="T8" fmla="*/ 0 w 387"/>
                <a:gd name="T9" fmla="*/ 0 h 305"/>
                <a:gd name="T10" fmla="*/ 0 w 387"/>
                <a:gd name="T11" fmla="*/ 305 h 305"/>
                <a:gd name="T12" fmla="*/ 159 w 387"/>
                <a:gd name="T13" fmla="*/ 30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7" h="305">
                  <a:moveTo>
                    <a:pt x="159" y="305"/>
                  </a:moveTo>
                  <a:cubicBezTo>
                    <a:pt x="234" y="305"/>
                    <a:pt x="234" y="305"/>
                    <a:pt x="234" y="305"/>
                  </a:cubicBezTo>
                  <a:cubicBezTo>
                    <a:pt x="318" y="305"/>
                    <a:pt x="387" y="237"/>
                    <a:pt x="387" y="153"/>
                  </a:cubicBezTo>
                  <a:cubicBezTo>
                    <a:pt x="387" y="68"/>
                    <a:pt x="318" y="0"/>
                    <a:pt x="2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05"/>
                    <a:pt x="0" y="305"/>
                    <a:pt x="0" y="305"/>
                  </a:cubicBezTo>
                  <a:lnTo>
                    <a:pt x="159" y="30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9" name="Freeform 227">
              <a:extLst>
                <a:ext uri="{FF2B5EF4-FFF2-40B4-BE49-F238E27FC236}">
                  <a16:creationId xmlns:a16="http://schemas.microsoft.com/office/drawing/2014/main" id="{1514B775-B096-2E6F-EC67-6B440CF953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350" y="4960938"/>
              <a:ext cx="227013" cy="146050"/>
            </a:xfrm>
            <a:custGeom>
              <a:avLst/>
              <a:gdLst>
                <a:gd name="T0" fmla="*/ 0 w 319"/>
                <a:gd name="T1" fmla="*/ 205 h 205"/>
                <a:gd name="T2" fmla="*/ 217 w 319"/>
                <a:gd name="T3" fmla="*/ 205 h 205"/>
                <a:gd name="T4" fmla="*/ 319 w 319"/>
                <a:gd name="T5" fmla="*/ 103 h 205"/>
                <a:gd name="T6" fmla="*/ 217 w 319"/>
                <a:gd name="T7" fmla="*/ 0 h 205"/>
                <a:gd name="T8" fmla="*/ 0 w 319"/>
                <a:gd name="T9" fmla="*/ 0 h 205"/>
                <a:gd name="T10" fmla="*/ 0 w 319"/>
                <a:gd name="T11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05">
                  <a:moveTo>
                    <a:pt x="0" y="205"/>
                  </a:moveTo>
                  <a:cubicBezTo>
                    <a:pt x="217" y="205"/>
                    <a:pt x="217" y="205"/>
                    <a:pt x="217" y="205"/>
                  </a:cubicBezTo>
                  <a:cubicBezTo>
                    <a:pt x="273" y="205"/>
                    <a:pt x="319" y="159"/>
                    <a:pt x="319" y="103"/>
                  </a:cubicBezTo>
                  <a:cubicBezTo>
                    <a:pt x="319" y="46"/>
                    <a:pt x="273" y="0"/>
                    <a:pt x="21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0" name="Freeform 228">
              <a:extLst>
                <a:ext uri="{FF2B5EF4-FFF2-40B4-BE49-F238E27FC236}">
                  <a16:creationId xmlns:a16="http://schemas.microsoft.com/office/drawing/2014/main" id="{F7B0AD76-4DBB-A70D-57EE-A554024DDF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675" y="4960938"/>
              <a:ext cx="433388" cy="363538"/>
            </a:xfrm>
            <a:custGeom>
              <a:avLst/>
              <a:gdLst>
                <a:gd name="T0" fmla="*/ 137 w 273"/>
                <a:gd name="T1" fmla="*/ 0 h 229"/>
                <a:gd name="T2" fmla="*/ 0 w 273"/>
                <a:gd name="T3" fmla="*/ 229 h 229"/>
                <a:gd name="T4" fmla="*/ 273 w 273"/>
                <a:gd name="T5" fmla="*/ 229 h 229"/>
                <a:gd name="T6" fmla="*/ 137 w 273"/>
                <a:gd name="T7" fmla="*/ 0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3" h="229">
                  <a:moveTo>
                    <a:pt x="137" y="0"/>
                  </a:moveTo>
                  <a:lnTo>
                    <a:pt x="0" y="229"/>
                  </a:lnTo>
                  <a:lnTo>
                    <a:pt x="273" y="22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1" name="Rectangle 229">
              <a:extLst>
                <a:ext uri="{FF2B5EF4-FFF2-40B4-BE49-F238E27FC236}">
                  <a16:creationId xmlns:a16="http://schemas.microsoft.com/office/drawing/2014/main" id="{E5F01388-22AC-5B1F-11A9-EF7E21490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2425" y="4960938"/>
              <a:ext cx="125413" cy="241300"/>
            </a:xfrm>
            <a:prstGeom prst="rect">
              <a:avLst/>
            </a:pr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2" name="Rectangle 230">
              <a:extLst>
                <a:ext uri="{FF2B5EF4-FFF2-40B4-BE49-F238E27FC236}">
                  <a16:creationId xmlns:a16="http://schemas.microsoft.com/office/drawing/2014/main" id="{951595AC-9CA1-9992-E72A-0C6510F5B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7838" y="5202238"/>
              <a:ext cx="125413" cy="122238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3" name="Rectangle 231">
              <a:extLst>
                <a:ext uri="{FF2B5EF4-FFF2-40B4-BE49-F238E27FC236}">
                  <a16:creationId xmlns:a16="http://schemas.microsoft.com/office/drawing/2014/main" id="{82DA260D-E8B8-FAF8-341D-B608E690D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2425" y="5202238"/>
              <a:ext cx="125413" cy="122238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4" name="Rectangle 232">
              <a:extLst>
                <a:ext uri="{FF2B5EF4-FFF2-40B4-BE49-F238E27FC236}">
                  <a16:creationId xmlns:a16="http://schemas.microsoft.com/office/drawing/2014/main" id="{5DEF654A-39A9-7166-77E4-41561C4CE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563" y="5122863"/>
              <a:ext cx="119063" cy="201613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5" name="Freeform 233">
              <a:extLst>
                <a:ext uri="{FF2B5EF4-FFF2-40B4-BE49-F238E27FC236}">
                  <a16:creationId xmlns:a16="http://schemas.microsoft.com/office/drawing/2014/main" id="{00CF07AE-18A0-D9EA-1879-BE6A7911C3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8675" y="5268913"/>
              <a:ext cx="69850" cy="55563"/>
            </a:xfrm>
            <a:custGeom>
              <a:avLst/>
              <a:gdLst>
                <a:gd name="T0" fmla="*/ 0 w 44"/>
                <a:gd name="T1" fmla="*/ 35 h 35"/>
                <a:gd name="T2" fmla="*/ 44 w 44"/>
                <a:gd name="T3" fmla="*/ 35 h 35"/>
                <a:gd name="T4" fmla="*/ 21 w 44"/>
                <a:gd name="T5" fmla="*/ 0 h 35"/>
                <a:gd name="T6" fmla="*/ 0 w 44"/>
                <a:gd name="T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5">
                  <a:moveTo>
                    <a:pt x="0" y="35"/>
                  </a:moveTo>
                  <a:lnTo>
                    <a:pt x="44" y="35"/>
                  </a:lnTo>
                  <a:lnTo>
                    <a:pt x="21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6" name="Freeform 234">
              <a:extLst>
                <a:ext uri="{FF2B5EF4-FFF2-40B4-BE49-F238E27FC236}">
                  <a16:creationId xmlns:a16="http://schemas.microsoft.com/office/drawing/2014/main" id="{705E3E8F-3E3E-1CF1-FD83-85EA1B9C5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563" y="5218113"/>
              <a:ext cx="63500" cy="106363"/>
            </a:xfrm>
            <a:custGeom>
              <a:avLst/>
              <a:gdLst>
                <a:gd name="T0" fmla="*/ 0 w 40"/>
                <a:gd name="T1" fmla="*/ 0 h 67"/>
                <a:gd name="T2" fmla="*/ 0 w 40"/>
                <a:gd name="T3" fmla="*/ 67 h 67"/>
                <a:gd name="T4" fmla="*/ 40 w 40"/>
                <a:gd name="T5" fmla="*/ 67 h 67"/>
                <a:gd name="T6" fmla="*/ 0 w 40"/>
                <a:gd name="T7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67">
                  <a:moveTo>
                    <a:pt x="0" y="0"/>
                  </a:moveTo>
                  <a:lnTo>
                    <a:pt x="0" y="67"/>
                  </a:lnTo>
                  <a:lnTo>
                    <a:pt x="4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7" name="Rectangle 235">
              <a:extLst>
                <a:ext uri="{FF2B5EF4-FFF2-40B4-BE49-F238E27FC236}">
                  <a16:creationId xmlns:a16="http://schemas.microsoft.com/office/drawing/2014/main" id="{8FA81D83-F577-2BA5-A783-9F4C0BA83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788" y="4960938"/>
              <a:ext cx="127000" cy="363538"/>
            </a:xfrm>
            <a:prstGeom prst="rect">
              <a:avLst/>
            </a:pr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8" name="Rectangle 236">
              <a:extLst>
                <a:ext uri="{FF2B5EF4-FFF2-40B4-BE49-F238E27FC236}">
                  <a16:creationId xmlns:a16="http://schemas.microsoft.com/office/drawing/2014/main" id="{2D2B8A64-EC23-038F-3FD5-134D3CB1F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4960938"/>
              <a:ext cx="125413" cy="146050"/>
            </a:xfrm>
            <a:prstGeom prst="rect">
              <a:avLst/>
            </a:pr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9" name="Freeform 237">
              <a:extLst>
                <a:ext uri="{FF2B5EF4-FFF2-40B4-BE49-F238E27FC236}">
                  <a16:creationId xmlns:a16="http://schemas.microsoft.com/office/drawing/2014/main" id="{4DC8733F-5B09-C052-9242-C2D7EB1C3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988" y="4960938"/>
              <a:ext cx="252413" cy="219075"/>
            </a:xfrm>
            <a:custGeom>
              <a:avLst/>
              <a:gdLst>
                <a:gd name="T0" fmla="*/ 146 w 354"/>
                <a:gd name="T1" fmla="*/ 308 h 308"/>
                <a:gd name="T2" fmla="*/ 200 w 354"/>
                <a:gd name="T3" fmla="*/ 308 h 308"/>
                <a:gd name="T4" fmla="*/ 354 w 354"/>
                <a:gd name="T5" fmla="*/ 154 h 308"/>
                <a:gd name="T6" fmla="*/ 200 w 354"/>
                <a:gd name="T7" fmla="*/ 0 h 308"/>
                <a:gd name="T8" fmla="*/ 0 w 354"/>
                <a:gd name="T9" fmla="*/ 0 h 308"/>
                <a:gd name="T10" fmla="*/ 0 w 354"/>
                <a:gd name="T11" fmla="*/ 308 h 308"/>
                <a:gd name="T12" fmla="*/ 146 w 354"/>
                <a:gd name="T13" fmla="*/ 308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4" h="308">
                  <a:moveTo>
                    <a:pt x="146" y="308"/>
                  </a:moveTo>
                  <a:cubicBezTo>
                    <a:pt x="200" y="308"/>
                    <a:pt x="200" y="308"/>
                    <a:pt x="200" y="308"/>
                  </a:cubicBezTo>
                  <a:cubicBezTo>
                    <a:pt x="285" y="308"/>
                    <a:pt x="354" y="239"/>
                    <a:pt x="354" y="154"/>
                  </a:cubicBezTo>
                  <a:cubicBezTo>
                    <a:pt x="354" y="69"/>
                    <a:pt x="285" y="0"/>
                    <a:pt x="2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08"/>
                    <a:pt x="0" y="308"/>
                    <a:pt x="0" y="308"/>
                  </a:cubicBezTo>
                  <a:lnTo>
                    <a:pt x="146" y="308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0" name="Rectangle 238">
              <a:extLst>
                <a:ext uri="{FF2B5EF4-FFF2-40B4-BE49-F238E27FC236}">
                  <a16:creationId xmlns:a16="http://schemas.microsoft.com/office/drawing/2014/main" id="{B62DD1BB-A542-8E5D-C70F-E6883B2FB6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7625" y="4960938"/>
              <a:ext cx="136525" cy="131763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1" name="Freeform 239">
              <a:extLst>
                <a:ext uri="{FF2B5EF4-FFF2-40B4-BE49-F238E27FC236}">
                  <a16:creationId xmlns:a16="http://schemas.microsoft.com/office/drawing/2014/main" id="{5A16F37C-DB43-7B27-6313-1109EE221E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625" y="5092701"/>
              <a:ext cx="157163" cy="231775"/>
            </a:xfrm>
            <a:custGeom>
              <a:avLst/>
              <a:gdLst>
                <a:gd name="T0" fmla="*/ 58 w 220"/>
                <a:gd name="T1" fmla="*/ 0 h 324"/>
                <a:gd name="T2" fmla="*/ 0 w 220"/>
                <a:gd name="T3" fmla="*/ 0 h 324"/>
                <a:gd name="T4" fmla="*/ 0 w 220"/>
                <a:gd name="T5" fmla="*/ 324 h 324"/>
                <a:gd name="T6" fmla="*/ 58 w 220"/>
                <a:gd name="T7" fmla="*/ 324 h 324"/>
                <a:gd name="T8" fmla="*/ 220 w 220"/>
                <a:gd name="T9" fmla="*/ 162 h 324"/>
                <a:gd name="T10" fmla="*/ 58 w 220"/>
                <a:gd name="T11" fmla="*/ 0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" h="324"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24"/>
                    <a:pt x="0" y="324"/>
                    <a:pt x="0" y="324"/>
                  </a:cubicBezTo>
                  <a:cubicBezTo>
                    <a:pt x="58" y="324"/>
                    <a:pt x="58" y="324"/>
                    <a:pt x="58" y="324"/>
                  </a:cubicBezTo>
                  <a:cubicBezTo>
                    <a:pt x="148" y="324"/>
                    <a:pt x="220" y="252"/>
                    <a:pt x="220" y="162"/>
                  </a:cubicBezTo>
                  <a:cubicBezTo>
                    <a:pt x="220" y="72"/>
                    <a:pt x="148" y="0"/>
                    <a:pt x="58" y="0"/>
                  </a:cubicBezTo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2" name="Freeform 240">
              <a:extLst>
                <a:ext uri="{FF2B5EF4-FFF2-40B4-BE49-F238E27FC236}">
                  <a16:creationId xmlns:a16="http://schemas.microsoft.com/office/drawing/2014/main" id="{B4371524-0292-6178-9FC4-C37C4CAC7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563" y="4960938"/>
              <a:ext cx="119063" cy="161925"/>
            </a:xfrm>
            <a:custGeom>
              <a:avLst/>
              <a:gdLst>
                <a:gd name="T0" fmla="*/ 114 w 167"/>
                <a:gd name="T1" fmla="*/ 0 h 227"/>
                <a:gd name="T2" fmla="*/ 0 w 167"/>
                <a:gd name="T3" fmla="*/ 114 h 227"/>
                <a:gd name="T4" fmla="*/ 114 w 167"/>
                <a:gd name="T5" fmla="*/ 227 h 227"/>
                <a:gd name="T6" fmla="*/ 167 w 167"/>
                <a:gd name="T7" fmla="*/ 227 h 227"/>
                <a:gd name="T8" fmla="*/ 167 w 167"/>
                <a:gd name="T9" fmla="*/ 0 h 227"/>
                <a:gd name="T10" fmla="*/ 114 w 167"/>
                <a:gd name="T11" fmla="*/ 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7" h="227"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76"/>
                    <a:pt x="51" y="227"/>
                    <a:pt x="114" y="227"/>
                  </a:cubicBezTo>
                  <a:cubicBezTo>
                    <a:pt x="167" y="227"/>
                    <a:pt x="167" y="227"/>
                    <a:pt x="167" y="227"/>
                  </a:cubicBezTo>
                  <a:cubicBezTo>
                    <a:pt x="167" y="0"/>
                    <a:pt x="167" y="0"/>
                    <a:pt x="167" y="0"/>
                  </a:cubicBezTo>
                  <a:lnTo>
                    <a:pt x="114" y="0"/>
                  </a:lnTo>
                  <a:close/>
                </a:path>
              </a:pathLst>
            </a:cu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3" name="Rectangle 241">
              <a:extLst>
                <a:ext uri="{FF2B5EF4-FFF2-40B4-BE49-F238E27FC236}">
                  <a16:creationId xmlns:a16="http://schemas.microsoft.com/office/drawing/2014/main" id="{4912CEED-B0A9-0E05-B4AD-F358E32F5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5106988"/>
              <a:ext cx="125413" cy="217488"/>
            </a:xfrm>
            <a:prstGeom prst="rect">
              <a:avLst/>
            </a:pr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4" name="Freeform 242">
              <a:extLst>
                <a:ext uri="{FF2B5EF4-FFF2-40B4-BE49-F238E27FC236}">
                  <a16:creationId xmlns:a16="http://schemas.microsoft.com/office/drawing/2014/main" id="{705B4FCB-332B-36C3-7E72-84B4CF95B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1988" y="4960938"/>
              <a:ext cx="142875" cy="219075"/>
            </a:xfrm>
            <a:custGeom>
              <a:avLst/>
              <a:gdLst>
                <a:gd name="T0" fmla="*/ 90 w 90"/>
                <a:gd name="T1" fmla="*/ 138 h 138"/>
                <a:gd name="T2" fmla="*/ 0 w 90"/>
                <a:gd name="T3" fmla="*/ 0 h 138"/>
                <a:gd name="T4" fmla="*/ 0 w 90"/>
                <a:gd name="T5" fmla="*/ 138 h 138"/>
                <a:gd name="T6" fmla="*/ 90 w 90"/>
                <a:gd name="T7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138">
                  <a:moveTo>
                    <a:pt x="90" y="138"/>
                  </a:moveTo>
                  <a:lnTo>
                    <a:pt x="0" y="0"/>
                  </a:lnTo>
                  <a:lnTo>
                    <a:pt x="0" y="138"/>
                  </a:lnTo>
                  <a:lnTo>
                    <a:pt x="90" y="138"/>
                  </a:lnTo>
                  <a:close/>
                </a:path>
              </a:pathLst>
            </a:custGeom>
            <a:solidFill>
              <a:srgbClr val="FFD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5" name="Freeform 243">
              <a:extLst>
                <a:ext uri="{FF2B5EF4-FFF2-40B4-BE49-F238E27FC236}">
                  <a16:creationId xmlns:a16="http://schemas.microsoft.com/office/drawing/2014/main" id="{5400B1D5-697A-4804-AD06-6C74534E88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2813" y="5191126"/>
              <a:ext cx="265113" cy="133350"/>
            </a:xfrm>
            <a:custGeom>
              <a:avLst/>
              <a:gdLst>
                <a:gd name="T0" fmla="*/ 371 w 371"/>
                <a:gd name="T1" fmla="*/ 186 h 186"/>
                <a:gd name="T2" fmla="*/ 186 w 371"/>
                <a:gd name="T3" fmla="*/ 0 h 186"/>
                <a:gd name="T4" fmla="*/ 0 w 371"/>
                <a:gd name="T5" fmla="*/ 186 h 186"/>
                <a:gd name="T6" fmla="*/ 371 w 371"/>
                <a:gd name="T7" fmla="*/ 186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1" h="186">
                  <a:moveTo>
                    <a:pt x="371" y="186"/>
                  </a:moveTo>
                  <a:cubicBezTo>
                    <a:pt x="371" y="83"/>
                    <a:pt x="288" y="0"/>
                    <a:pt x="186" y="0"/>
                  </a:cubicBezTo>
                  <a:cubicBezTo>
                    <a:pt x="83" y="0"/>
                    <a:pt x="0" y="83"/>
                    <a:pt x="0" y="186"/>
                  </a:cubicBezTo>
                  <a:lnTo>
                    <a:pt x="371" y="186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6" name="Freeform 244">
              <a:extLst>
                <a:ext uri="{FF2B5EF4-FFF2-40B4-BE49-F238E27FC236}">
                  <a16:creationId xmlns:a16="http://schemas.microsoft.com/office/drawing/2014/main" id="{6718B7CC-4FCF-A4DA-C955-F41248D327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613" y="4813301"/>
              <a:ext cx="69850" cy="71438"/>
            </a:xfrm>
            <a:custGeom>
              <a:avLst/>
              <a:gdLst>
                <a:gd name="T0" fmla="*/ 98 w 98"/>
                <a:gd name="T1" fmla="*/ 44 h 101"/>
                <a:gd name="T2" fmla="*/ 98 w 98"/>
                <a:gd name="T3" fmla="*/ 51 h 101"/>
                <a:gd name="T4" fmla="*/ 51 w 98"/>
                <a:gd name="T5" fmla="*/ 101 h 101"/>
                <a:gd name="T6" fmla="*/ 0 w 98"/>
                <a:gd name="T7" fmla="*/ 51 h 101"/>
                <a:gd name="T8" fmla="*/ 51 w 98"/>
                <a:gd name="T9" fmla="*/ 0 h 101"/>
                <a:gd name="T10" fmla="*/ 94 w 98"/>
                <a:gd name="T11" fmla="*/ 24 h 101"/>
                <a:gd name="T12" fmla="*/ 72 w 98"/>
                <a:gd name="T13" fmla="*/ 37 h 101"/>
                <a:gd name="T14" fmla="*/ 51 w 98"/>
                <a:gd name="T15" fmla="*/ 25 h 101"/>
                <a:gd name="T16" fmla="*/ 26 w 98"/>
                <a:gd name="T17" fmla="*/ 51 h 101"/>
                <a:gd name="T18" fmla="*/ 51 w 98"/>
                <a:gd name="T19" fmla="*/ 76 h 101"/>
                <a:gd name="T20" fmla="*/ 70 w 98"/>
                <a:gd name="T21" fmla="*/ 65 h 101"/>
                <a:gd name="T22" fmla="*/ 44 w 98"/>
                <a:gd name="T23" fmla="*/ 65 h 101"/>
                <a:gd name="T24" fmla="*/ 44 w 98"/>
                <a:gd name="T25" fmla="*/ 44 h 101"/>
                <a:gd name="T26" fmla="*/ 98 w 98"/>
                <a:gd name="T27" fmla="*/ 4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01">
                  <a:moveTo>
                    <a:pt x="98" y="44"/>
                  </a:moveTo>
                  <a:cubicBezTo>
                    <a:pt x="98" y="51"/>
                    <a:pt x="98" y="51"/>
                    <a:pt x="98" y="51"/>
                  </a:cubicBezTo>
                  <a:cubicBezTo>
                    <a:pt x="98" y="82"/>
                    <a:pt x="78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cubicBezTo>
                    <a:pt x="0" y="22"/>
                    <a:pt x="23" y="0"/>
                    <a:pt x="51" y="0"/>
                  </a:cubicBezTo>
                  <a:cubicBezTo>
                    <a:pt x="69" y="0"/>
                    <a:pt x="85" y="9"/>
                    <a:pt x="94" y="24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67" y="30"/>
                    <a:pt x="60" y="25"/>
                    <a:pt x="51" y="25"/>
                  </a:cubicBezTo>
                  <a:cubicBezTo>
                    <a:pt x="36" y="25"/>
                    <a:pt x="26" y="36"/>
                    <a:pt x="26" y="51"/>
                  </a:cubicBezTo>
                  <a:cubicBezTo>
                    <a:pt x="26" y="65"/>
                    <a:pt x="36" y="76"/>
                    <a:pt x="51" y="76"/>
                  </a:cubicBezTo>
                  <a:cubicBezTo>
                    <a:pt x="61" y="76"/>
                    <a:pt x="68" y="71"/>
                    <a:pt x="70" y="65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4" y="44"/>
                    <a:pt x="44" y="44"/>
                    <a:pt x="44" y="44"/>
                  </a:cubicBezTo>
                  <a:lnTo>
                    <a:pt x="98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7" name="Freeform 245">
              <a:extLst>
                <a:ext uri="{FF2B5EF4-FFF2-40B4-BE49-F238E27FC236}">
                  <a16:creationId xmlns:a16="http://schemas.microsoft.com/office/drawing/2014/main" id="{6C3D53D2-398B-FDAB-9025-BB73F61BE0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73275" y="4813301"/>
              <a:ext cx="71438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3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3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4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4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8" name="Freeform 246">
              <a:extLst>
                <a:ext uri="{FF2B5EF4-FFF2-40B4-BE49-F238E27FC236}">
                  <a16:creationId xmlns:a16="http://schemas.microsoft.com/office/drawing/2014/main" id="{A465E12A-CB48-FE24-66CA-9EC2346DD7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0588" y="4814888"/>
              <a:ext cx="71438" cy="68263"/>
            </a:xfrm>
            <a:custGeom>
              <a:avLst/>
              <a:gdLst>
                <a:gd name="T0" fmla="*/ 45 w 45"/>
                <a:gd name="T1" fmla="*/ 0 h 43"/>
                <a:gd name="T2" fmla="*/ 28 w 45"/>
                <a:gd name="T3" fmla="*/ 43 h 43"/>
                <a:gd name="T4" fmla="*/ 17 w 45"/>
                <a:gd name="T5" fmla="*/ 43 h 43"/>
                <a:gd name="T6" fmla="*/ 0 w 45"/>
                <a:gd name="T7" fmla="*/ 0 h 43"/>
                <a:gd name="T8" fmla="*/ 13 w 45"/>
                <a:gd name="T9" fmla="*/ 0 h 43"/>
                <a:gd name="T10" fmla="*/ 23 w 45"/>
                <a:gd name="T11" fmla="*/ 27 h 43"/>
                <a:gd name="T12" fmla="*/ 33 w 45"/>
                <a:gd name="T13" fmla="*/ 0 h 43"/>
                <a:gd name="T14" fmla="*/ 45 w 45"/>
                <a:gd name="T15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43">
                  <a:moveTo>
                    <a:pt x="45" y="0"/>
                  </a:moveTo>
                  <a:lnTo>
                    <a:pt x="28" y="43"/>
                  </a:lnTo>
                  <a:lnTo>
                    <a:pt x="17" y="43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3" y="27"/>
                  </a:lnTo>
                  <a:lnTo>
                    <a:pt x="33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9" name="Freeform 247">
              <a:extLst>
                <a:ext uri="{FF2B5EF4-FFF2-40B4-BE49-F238E27FC236}">
                  <a16:creationId xmlns:a16="http://schemas.microsoft.com/office/drawing/2014/main" id="{2F1D430A-8DA0-4840-1F61-731453ABF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50" y="4814888"/>
              <a:ext cx="49213" cy="68263"/>
            </a:xfrm>
            <a:custGeom>
              <a:avLst/>
              <a:gdLst>
                <a:gd name="T0" fmla="*/ 12 w 31"/>
                <a:gd name="T1" fmla="*/ 10 h 43"/>
                <a:gd name="T2" fmla="*/ 12 w 31"/>
                <a:gd name="T3" fmla="*/ 17 h 43"/>
                <a:gd name="T4" fmla="*/ 25 w 31"/>
                <a:gd name="T5" fmla="*/ 17 h 43"/>
                <a:gd name="T6" fmla="*/ 25 w 31"/>
                <a:gd name="T7" fmla="*/ 26 h 43"/>
                <a:gd name="T8" fmla="*/ 12 w 31"/>
                <a:gd name="T9" fmla="*/ 26 h 43"/>
                <a:gd name="T10" fmla="*/ 12 w 31"/>
                <a:gd name="T11" fmla="*/ 32 h 43"/>
                <a:gd name="T12" fmla="*/ 31 w 31"/>
                <a:gd name="T13" fmla="*/ 32 h 43"/>
                <a:gd name="T14" fmla="*/ 31 w 31"/>
                <a:gd name="T15" fmla="*/ 43 h 43"/>
                <a:gd name="T16" fmla="*/ 0 w 31"/>
                <a:gd name="T17" fmla="*/ 43 h 43"/>
                <a:gd name="T18" fmla="*/ 0 w 31"/>
                <a:gd name="T19" fmla="*/ 0 h 43"/>
                <a:gd name="T20" fmla="*/ 31 w 31"/>
                <a:gd name="T21" fmla="*/ 0 h 43"/>
                <a:gd name="T22" fmla="*/ 31 w 31"/>
                <a:gd name="T23" fmla="*/ 10 h 43"/>
                <a:gd name="T24" fmla="*/ 12 w 31"/>
                <a:gd name="T25" fmla="*/ 1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43">
                  <a:moveTo>
                    <a:pt x="12" y="10"/>
                  </a:moveTo>
                  <a:lnTo>
                    <a:pt x="12" y="17"/>
                  </a:lnTo>
                  <a:lnTo>
                    <a:pt x="25" y="17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12" y="32"/>
                  </a:lnTo>
                  <a:lnTo>
                    <a:pt x="31" y="32"/>
                  </a:lnTo>
                  <a:lnTo>
                    <a:pt x="31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0" name="Freeform 248">
              <a:extLst>
                <a:ext uri="{FF2B5EF4-FFF2-40B4-BE49-F238E27FC236}">
                  <a16:creationId xmlns:a16="http://schemas.microsoft.com/office/drawing/2014/main" id="{D959058C-CCA1-78B3-84F7-E5AC29D084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30450" y="4814888"/>
              <a:ext cx="60325" cy="68263"/>
            </a:xfrm>
            <a:custGeom>
              <a:avLst/>
              <a:gdLst>
                <a:gd name="T0" fmla="*/ 37 w 85"/>
                <a:gd name="T1" fmla="*/ 64 h 97"/>
                <a:gd name="T2" fmla="*/ 26 w 85"/>
                <a:gd name="T3" fmla="*/ 64 h 97"/>
                <a:gd name="T4" fmla="*/ 26 w 85"/>
                <a:gd name="T5" fmla="*/ 97 h 97"/>
                <a:gd name="T6" fmla="*/ 0 w 85"/>
                <a:gd name="T7" fmla="*/ 97 h 97"/>
                <a:gd name="T8" fmla="*/ 0 w 85"/>
                <a:gd name="T9" fmla="*/ 0 h 97"/>
                <a:gd name="T10" fmla="*/ 47 w 85"/>
                <a:gd name="T11" fmla="*/ 0 h 97"/>
                <a:gd name="T12" fmla="*/ 80 w 85"/>
                <a:gd name="T13" fmla="*/ 32 h 97"/>
                <a:gd name="T14" fmla="*/ 64 w 85"/>
                <a:gd name="T15" fmla="*/ 60 h 97"/>
                <a:gd name="T16" fmla="*/ 85 w 85"/>
                <a:gd name="T17" fmla="*/ 97 h 97"/>
                <a:gd name="T18" fmla="*/ 56 w 85"/>
                <a:gd name="T19" fmla="*/ 97 h 97"/>
                <a:gd name="T20" fmla="*/ 37 w 85"/>
                <a:gd name="T21" fmla="*/ 64 h 97"/>
                <a:gd name="T22" fmla="*/ 26 w 85"/>
                <a:gd name="T23" fmla="*/ 42 h 97"/>
                <a:gd name="T24" fmla="*/ 44 w 85"/>
                <a:gd name="T25" fmla="*/ 42 h 97"/>
                <a:gd name="T26" fmla="*/ 54 w 85"/>
                <a:gd name="T27" fmla="*/ 33 h 97"/>
                <a:gd name="T28" fmla="*/ 44 w 85"/>
                <a:gd name="T29" fmla="*/ 23 h 97"/>
                <a:gd name="T30" fmla="*/ 26 w 85"/>
                <a:gd name="T31" fmla="*/ 23 h 97"/>
                <a:gd name="T32" fmla="*/ 26 w 85"/>
                <a:gd name="T33" fmla="*/ 4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5" h="97">
                  <a:moveTo>
                    <a:pt x="37" y="64"/>
                  </a:moveTo>
                  <a:cubicBezTo>
                    <a:pt x="26" y="64"/>
                    <a:pt x="26" y="64"/>
                    <a:pt x="26" y="64"/>
                  </a:cubicBezTo>
                  <a:cubicBezTo>
                    <a:pt x="26" y="97"/>
                    <a:pt x="26" y="97"/>
                    <a:pt x="26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6" y="0"/>
                    <a:pt x="80" y="14"/>
                    <a:pt x="80" y="32"/>
                  </a:cubicBezTo>
                  <a:cubicBezTo>
                    <a:pt x="80" y="44"/>
                    <a:pt x="74" y="54"/>
                    <a:pt x="64" y="60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56" y="97"/>
                    <a:pt x="56" y="97"/>
                    <a:pt x="56" y="97"/>
                  </a:cubicBezTo>
                  <a:lnTo>
                    <a:pt x="37" y="64"/>
                  </a:lnTo>
                  <a:close/>
                  <a:moveTo>
                    <a:pt x="26" y="42"/>
                  </a:moveTo>
                  <a:cubicBezTo>
                    <a:pt x="44" y="42"/>
                    <a:pt x="44" y="42"/>
                    <a:pt x="44" y="42"/>
                  </a:cubicBezTo>
                  <a:cubicBezTo>
                    <a:pt x="50" y="42"/>
                    <a:pt x="54" y="37"/>
                    <a:pt x="54" y="33"/>
                  </a:cubicBezTo>
                  <a:cubicBezTo>
                    <a:pt x="54" y="28"/>
                    <a:pt x="50" y="23"/>
                    <a:pt x="44" y="23"/>
                  </a:cubicBezTo>
                  <a:cubicBezTo>
                    <a:pt x="26" y="23"/>
                    <a:pt x="26" y="23"/>
                    <a:pt x="26" y="23"/>
                  </a:cubicBezTo>
                  <a:lnTo>
                    <a:pt x="26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1" name="Freeform 249">
              <a:extLst>
                <a:ext uri="{FF2B5EF4-FFF2-40B4-BE49-F238E27FC236}">
                  <a16:creationId xmlns:a16="http://schemas.microsoft.com/office/drawing/2014/main" id="{F8FD1480-D13D-C889-FE00-C31ABE347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000" y="4814888"/>
              <a:ext cx="61913" cy="68263"/>
            </a:xfrm>
            <a:custGeom>
              <a:avLst/>
              <a:gdLst>
                <a:gd name="T0" fmla="*/ 39 w 39"/>
                <a:gd name="T1" fmla="*/ 0 h 43"/>
                <a:gd name="T2" fmla="*/ 39 w 39"/>
                <a:gd name="T3" fmla="*/ 43 h 43"/>
                <a:gd name="T4" fmla="*/ 29 w 39"/>
                <a:gd name="T5" fmla="*/ 43 h 43"/>
                <a:gd name="T6" fmla="*/ 12 w 39"/>
                <a:gd name="T7" fmla="*/ 20 h 43"/>
                <a:gd name="T8" fmla="*/ 12 w 39"/>
                <a:gd name="T9" fmla="*/ 43 h 43"/>
                <a:gd name="T10" fmla="*/ 0 w 39"/>
                <a:gd name="T11" fmla="*/ 43 h 43"/>
                <a:gd name="T12" fmla="*/ 0 w 39"/>
                <a:gd name="T13" fmla="*/ 0 h 43"/>
                <a:gd name="T14" fmla="*/ 10 w 39"/>
                <a:gd name="T15" fmla="*/ 0 h 43"/>
                <a:gd name="T16" fmla="*/ 28 w 39"/>
                <a:gd name="T17" fmla="*/ 22 h 43"/>
                <a:gd name="T18" fmla="*/ 28 w 39"/>
                <a:gd name="T19" fmla="*/ 0 h 43"/>
                <a:gd name="T20" fmla="*/ 39 w 39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43">
                  <a:moveTo>
                    <a:pt x="39" y="0"/>
                  </a:moveTo>
                  <a:lnTo>
                    <a:pt x="39" y="43"/>
                  </a:lnTo>
                  <a:lnTo>
                    <a:pt x="29" y="43"/>
                  </a:lnTo>
                  <a:lnTo>
                    <a:pt x="12" y="20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8" y="22"/>
                  </a:lnTo>
                  <a:lnTo>
                    <a:pt x="2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2" name="Freeform 250">
              <a:extLst>
                <a:ext uri="{FF2B5EF4-FFF2-40B4-BE49-F238E27FC236}">
                  <a16:creationId xmlns:a16="http://schemas.microsoft.com/office/drawing/2014/main" id="{14574352-1EC5-AF0B-3032-F41FBF8DEB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8725" y="4813301"/>
              <a:ext cx="73025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2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3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3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3" name="Freeform 251">
              <a:extLst>
                <a:ext uri="{FF2B5EF4-FFF2-40B4-BE49-F238E27FC236}">
                  <a16:creationId xmlns:a16="http://schemas.microsoft.com/office/drawing/2014/main" id="{CE9F05F7-9510-F260-D5CA-99DE794736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0650" y="4814888"/>
              <a:ext cx="63500" cy="68263"/>
            </a:xfrm>
            <a:custGeom>
              <a:avLst/>
              <a:gdLst>
                <a:gd name="T0" fmla="*/ 91 w 91"/>
                <a:gd name="T1" fmla="*/ 49 h 97"/>
                <a:gd name="T2" fmla="*/ 40 w 91"/>
                <a:gd name="T3" fmla="*/ 97 h 97"/>
                <a:gd name="T4" fmla="*/ 0 w 91"/>
                <a:gd name="T5" fmla="*/ 97 h 97"/>
                <a:gd name="T6" fmla="*/ 0 w 91"/>
                <a:gd name="T7" fmla="*/ 0 h 97"/>
                <a:gd name="T8" fmla="*/ 40 w 91"/>
                <a:gd name="T9" fmla="*/ 0 h 97"/>
                <a:gd name="T10" fmla="*/ 91 w 91"/>
                <a:gd name="T11" fmla="*/ 49 h 97"/>
                <a:gd name="T12" fmla="*/ 64 w 91"/>
                <a:gd name="T13" fmla="*/ 49 h 97"/>
                <a:gd name="T14" fmla="*/ 38 w 91"/>
                <a:gd name="T15" fmla="*/ 25 h 97"/>
                <a:gd name="T16" fmla="*/ 27 w 91"/>
                <a:gd name="T17" fmla="*/ 25 h 97"/>
                <a:gd name="T18" fmla="*/ 27 w 91"/>
                <a:gd name="T19" fmla="*/ 72 h 97"/>
                <a:gd name="T20" fmla="*/ 38 w 91"/>
                <a:gd name="T21" fmla="*/ 72 h 97"/>
                <a:gd name="T22" fmla="*/ 64 w 91"/>
                <a:gd name="T23" fmla="*/ 4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" h="97">
                  <a:moveTo>
                    <a:pt x="91" y="49"/>
                  </a:moveTo>
                  <a:cubicBezTo>
                    <a:pt x="91" y="76"/>
                    <a:pt x="69" y="97"/>
                    <a:pt x="4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9" y="0"/>
                    <a:pt x="91" y="21"/>
                    <a:pt x="91" y="49"/>
                  </a:cubicBezTo>
                  <a:moveTo>
                    <a:pt x="64" y="49"/>
                  </a:moveTo>
                  <a:cubicBezTo>
                    <a:pt x="64" y="35"/>
                    <a:pt x="54" y="25"/>
                    <a:pt x="38" y="25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7" y="72"/>
                    <a:pt x="27" y="72"/>
                    <a:pt x="27" y="72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54" y="72"/>
                    <a:pt x="64" y="63"/>
                    <a:pt x="64" y="4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4" name="Freeform 252">
              <a:extLst>
                <a:ext uri="{FF2B5EF4-FFF2-40B4-BE49-F238E27FC236}">
                  <a16:creationId xmlns:a16="http://schemas.microsoft.com/office/drawing/2014/main" id="{D2D0460A-E372-460D-77E0-F6CE68BB8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613" y="4813301"/>
              <a:ext cx="69850" cy="71438"/>
            </a:xfrm>
            <a:custGeom>
              <a:avLst/>
              <a:gdLst>
                <a:gd name="T0" fmla="*/ 98 w 98"/>
                <a:gd name="T1" fmla="*/ 44 h 101"/>
                <a:gd name="T2" fmla="*/ 98 w 98"/>
                <a:gd name="T3" fmla="*/ 51 h 101"/>
                <a:gd name="T4" fmla="*/ 51 w 98"/>
                <a:gd name="T5" fmla="*/ 101 h 101"/>
                <a:gd name="T6" fmla="*/ 0 w 98"/>
                <a:gd name="T7" fmla="*/ 51 h 101"/>
                <a:gd name="T8" fmla="*/ 51 w 98"/>
                <a:gd name="T9" fmla="*/ 0 h 101"/>
                <a:gd name="T10" fmla="*/ 94 w 98"/>
                <a:gd name="T11" fmla="*/ 24 h 101"/>
                <a:gd name="T12" fmla="*/ 72 w 98"/>
                <a:gd name="T13" fmla="*/ 37 h 101"/>
                <a:gd name="T14" fmla="*/ 51 w 98"/>
                <a:gd name="T15" fmla="*/ 25 h 101"/>
                <a:gd name="T16" fmla="*/ 26 w 98"/>
                <a:gd name="T17" fmla="*/ 51 h 101"/>
                <a:gd name="T18" fmla="*/ 51 w 98"/>
                <a:gd name="T19" fmla="*/ 76 h 101"/>
                <a:gd name="T20" fmla="*/ 70 w 98"/>
                <a:gd name="T21" fmla="*/ 65 h 101"/>
                <a:gd name="T22" fmla="*/ 44 w 98"/>
                <a:gd name="T23" fmla="*/ 65 h 101"/>
                <a:gd name="T24" fmla="*/ 44 w 98"/>
                <a:gd name="T25" fmla="*/ 44 h 101"/>
                <a:gd name="T26" fmla="*/ 98 w 98"/>
                <a:gd name="T27" fmla="*/ 4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01">
                  <a:moveTo>
                    <a:pt x="98" y="44"/>
                  </a:moveTo>
                  <a:cubicBezTo>
                    <a:pt x="98" y="51"/>
                    <a:pt x="98" y="51"/>
                    <a:pt x="98" y="51"/>
                  </a:cubicBezTo>
                  <a:cubicBezTo>
                    <a:pt x="98" y="82"/>
                    <a:pt x="78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cubicBezTo>
                    <a:pt x="0" y="22"/>
                    <a:pt x="23" y="0"/>
                    <a:pt x="51" y="0"/>
                  </a:cubicBezTo>
                  <a:cubicBezTo>
                    <a:pt x="69" y="0"/>
                    <a:pt x="85" y="9"/>
                    <a:pt x="94" y="24"/>
                  </a:cubicBezTo>
                  <a:cubicBezTo>
                    <a:pt x="72" y="37"/>
                    <a:pt x="72" y="37"/>
                    <a:pt x="72" y="37"/>
                  </a:cubicBezTo>
                  <a:cubicBezTo>
                    <a:pt x="67" y="30"/>
                    <a:pt x="60" y="25"/>
                    <a:pt x="51" y="25"/>
                  </a:cubicBezTo>
                  <a:cubicBezTo>
                    <a:pt x="36" y="25"/>
                    <a:pt x="26" y="36"/>
                    <a:pt x="26" y="51"/>
                  </a:cubicBezTo>
                  <a:cubicBezTo>
                    <a:pt x="26" y="65"/>
                    <a:pt x="36" y="76"/>
                    <a:pt x="51" y="76"/>
                  </a:cubicBezTo>
                  <a:cubicBezTo>
                    <a:pt x="61" y="76"/>
                    <a:pt x="68" y="71"/>
                    <a:pt x="70" y="65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4" y="44"/>
                    <a:pt x="44" y="44"/>
                    <a:pt x="44" y="44"/>
                  </a:cubicBezTo>
                  <a:lnTo>
                    <a:pt x="98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5" name="Freeform 253">
              <a:extLst>
                <a:ext uri="{FF2B5EF4-FFF2-40B4-BE49-F238E27FC236}">
                  <a16:creationId xmlns:a16="http://schemas.microsoft.com/office/drawing/2014/main" id="{671336E4-C8E5-51F2-FA40-5E8290A318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73275" y="4813301"/>
              <a:ext cx="71438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3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3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4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4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6" name="Freeform 254">
              <a:extLst>
                <a:ext uri="{FF2B5EF4-FFF2-40B4-BE49-F238E27FC236}">
                  <a16:creationId xmlns:a16="http://schemas.microsoft.com/office/drawing/2014/main" id="{1F26C4E4-1017-4E6B-9946-AFFFC62C1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0588" y="4814888"/>
              <a:ext cx="71438" cy="68263"/>
            </a:xfrm>
            <a:custGeom>
              <a:avLst/>
              <a:gdLst>
                <a:gd name="T0" fmla="*/ 45 w 45"/>
                <a:gd name="T1" fmla="*/ 0 h 43"/>
                <a:gd name="T2" fmla="*/ 28 w 45"/>
                <a:gd name="T3" fmla="*/ 43 h 43"/>
                <a:gd name="T4" fmla="*/ 17 w 45"/>
                <a:gd name="T5" fmla="*/ 43 h 43"/>
                <a:gd name="T6" fmla="*/ 0 w 45"/>
                <a:gd name="T7" fmla="*/ 0 h 43"/>
                <a:gd name="T8" fmla="*/ 13 w 45"/>
                <a:gd name="T9" fmla="*/ 0 h 43"/>
                <a:gd name="T10" fmla="*/ 23 w 45"/>
                <a:gd name="T11" fmla="*/ 27 h 43"/>
                <a:gd name="T12" fmla="*/ 33 w 45"/>
                <a:gd name="T13" fmla="*/ 0 h 43"/>
                <a:gd name="T14" fmla="*/ 45 w 45"/>
                <a:gd name="T15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43">
                  <a:moveTo>
                    <a:pt x="45" y="0"/>
                  </a:moveTo>
                  <a:lnTo>
                    <a:pt x="28" y="43"/>
                  </a:lnTo>
                  <a:lnTo>
                    <a:pt x="17" y="43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3" y="27"/>
                  </a:lnTo>
                  <a:lnTo>
                    <a:pt x="33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7" name="Freeform 255">
              <a:extLst>
                <a:ext uri="{FF2B5EF4-FFF2-40B4-BE49-F238E27FC236}">
                  <a16:creationId xmlns:a16="http://schemas.microsoft.com/office/drawing/2014/main" id="{7B40EF23-3FA3-BC7A-D614-EE7C7CF6B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4250" y="4814888"/>
              <a:ext cx="49213" cy="68263"/>
            </a:xfrm>
            <a:custGeom>
              <a:avLst/>
              <a:gdLst>
                <a:gd name="T0" fmla="*/ 12 w 31"/>
                <a:gd name="T1" fmla="*/ 10 h 43"/>
                <a:gd name="T2" fmla="*/ 12 w 31"/>
                <a:gd name="T3" fmla="*/ 17 h 43"/>
                <a:gd name="T4" fmla="*/ 25 w 31"/>
                <a:gd name="T5" fmla="*/ 17 h 43"/>
                <a:gd name="T6" fmla="*/ 25 w 31"/>
                <a:gd name="T7" fmla="*/ 26 h 43"/>
                <a:gd name="T8" fmla="*/ 12 w 31"/>
                <a:gd name="T9" fmla="*/ 26 h 43"/>
                <a:gd name="T10" fmla="*/ 12 w 31"/>
                <a:gd name="T11" fmla="*/ 32 h 43"/>
                <a:gd name="T12" fmla="*/ 31 w 31"/>
                <a:gd name="T13" fmla="*/ 32 h 43"/>
                <a:gd name="T14" fmla="*/ 31 w 31"/>
                <a:gd name="T15" fmla="*/ 43 h 43"/>
                <a:gd name="T16" fmla="*/ 0 w 31"/>
                <a:gd name="T17" fmla="*/ 43 h 43"/>
                <a:gd name="T18" fmla="*/ 0 w 31"/>
                <a:gd name="T19" fmla="*/ 0 h 43"/>
                <a:gd name="T20" fmla="*/ 31 w 31"/>
                <a:gd name="T21" fmla="*/ 0 h 43"/>
                <a:gd name="T22" fmla="*/ 31 w 31"/>
                <a:gd name="T23" fmla="*/ 10 h 43"/>
                <a:gd name="T24" fmla="*/ 12 w 31"/>
                <a:gd name="T25" fmla="*/ 1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1" h="43">
                  <a:moveTo>
                    <a:pt x="12" y="10"/>
                  </a:moveTo>
                  <a:lnTo>
                    <a:pt x="12" y="17"/>
                  </a:lnTo>
                  <a:lnTo>
                    <a:pt x="25" y="17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12" y="32"/>
                  </a:lnTo>
                  <a:lnTo>
                    <a:pt x="31" y="32"/>
                  </a:lnTo>
                  <a:lnTo>
                    <a:pt x="31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0"/>
                  </a:lnTo>
                  <a:lnTo>
                    <a:pt x="1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8" name="Freeform 256">
              <a:extLst>
                <a:ext uri="{FF2B5EF4-FFF2-40B4-BE49-F238E27FC236}">
                  <a16:creationId xmlns:a16="http://schemas.microsoft.com/office/drawing/2014/main" id="{E181D279-59AF-6088-463F-8B4BC8FFDA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30450" y="4814888"/>
              <a:ext cx="60325" cy="68263"/>
            </a:xfrm>
            <a:custGeom>
              <a:avLst/>
              <a:gdLst>
                <a:gd name="T0" fmla="*/ 37 w 85"/>
                <a:gd name="T1" fmla="*/ 64 h 97"/>
                <a:gd name="T2" fmla="*/ 26 w 85"/>
                <a:gd name="T3" fmla="*/ 64 h 97"/>
                <a:gd name="T4" fmla="*/ 26 w 85"/>
                <a:gd name="T5" fmla="*/ 97 h 97"/>
                <a:gd name="T6" fmla="*/ 0 w 85"/>
                <a:gd name="T7" fmla="*/ 97 h 97"/>
                <a:gd name="T8" fmla="*/ 0 w 85"/>
                <a:gd name="T9" fmla="*/ 0 h 97"/>
                <a:gd name="T10" fmla="*/ 47 w 85"/>
                <a:gd name="T11" fmla="*/ 0 h 97"/>
                <a:gd name="T12" fmla="*/ 80 w 85"/>
                <a:gd name="T13" fmla="*/ 32 h 97"/>
                <a:gd name="T14" fmla="*/ 64 w 85"/>
                <a:gd name="T15" fmla="*/ 60 h 97"/>
                <a:gd name="T16" fmla="*/ 85 w 85"/>
                <a:gd name="T17" fmla="*/ 97 h 97"/>
                <a:gd name="T18" fmla="*/ 56 w 85"/>
                <a:gd name="T19" fmla="*/ 97 h 97"/>
                <a:gd name="T20" fmla="*/ 37 w 85"/>
                <a:gd name="T21" fmla="*/ 64 h 97"/>
                <a:gd name="T22" fmla="*/ 26 w 85"/>
                <a:gd name="T23" fmla="*/ 42 h 97"/>
                <a:gd name="T24" fmla="*/ 44 w 85"/>
                <a:gd name="T25" fmla="*/ 42 h 97"/>
                <a:gd name="T26" fmla="*/ 54 w 85"/>
                <a:gd name="T27" fmla="*/ 33 h 97"/>
                <a:gd name="T28" fmla="*/ 44 w 85"/>
                <a:gd name="T29" fmla="*/ 23 h 97"/>
                <a:gd name="T30" fmla="*/ 26 w 85"/>
                <a:gd name="T31" fmla="*/ 23 h 97"/>
                <a:gd name="T32" fmla="*/ 26 w 85"/>
                <a:gd name="T33" fmla="*/ 4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5" h="97">
                  <a:moveTo>
                    <a:pt x="37" y="64"/>
                  </a:moveTo>
                  <a:cubicBezTo>
                    <a:pt x="26" y="64"/>
                    <a:pt x="26" y="64"/>
                    <a:pt x="26" y="64"/>
                  </a:cubicBezTo>
                  <a:cubicBezTo>
                    <a:pt x="26" y="97"/>
                    <a:pt x="26" y="97"/>
                    <a:pt x="26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6" y="0"/>
                    <a:pt x="80" y="14"/>
                    <a:pt x="80" y="32"/>
                  </a:cubicBezTo>
                  <a:cubicBezTo>
                    <a:pt x="80" y="44"/>
                    <a:pt x="74" y="54"/>
                    <a:pt x="64" y="60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56" y="97"/>
                    <a:pt x="56" y="97"/>
                    <a:pt x="56" y="97"/>
                  </a:cubicBezTo>
                  <a:lnTo>
                    <a:pt x="37" y="64"/>
                  </a:lnTo>
                  <a:close/>
                  <a:moveTo>
                    <a:pt x="26" y="42"/>
                  </a:moveTo>
                  <a:cubicBezTo>
                    <a:pt x="44" y="42"/>
                    <a:pt x="44" y="42"/>
                    <a:pt x="44" y="42"/>
                  </a:cubicBezTo>
                  <a:cubicBezTo>
                    <a:pt x="50" y="42"/>
                    <a:pt x="54" y="37"/>
                    <a:pt x="54" y="33"/>
                  </a:cubicBezTo>
                  <a:cubicBezTo>
                    <a:pt x="54" y="28"/>
                    <a:pt x="50" y="23"/>
                    <a:pt x="44" y="23"/>
                  </a:cubicBezTo>
                  <a:cubicBezTo>
                    <a:pt x="26" y="23"/>
                    <a:pt x="26" y="23"/>
                    <a:pt x="26" y="23"/>
                  </a:cubicBezTo>
                  <a:lnTo>
                    <a:pt x="26" y="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9" name="Freeform 257">
              <a:extLst>
                <a:ext uri="{FF2B5EF4-FFF2-40B4-BE49-F238E27FC236}">
                  <a16:creationId xmlns:a16="http://schemas.microsoft.com/office/drawing/2014/main" id="{7E629F29-006A-6417-664C-390427F9A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3000" y="4814888"/>
              <a:ext cx="61913" cy="68263"/>
            </a:xfrm>
            <a:custGeom>
              <a:avLst/>
              <a:gdLst>
                <a:gd name="T0" fmla="*/ 39 w 39"/>
                <a:gd name="T1" fmla="*/ 0 h 43"/>
                <a:gd name="T2" fmla="*/ 39 w 39"/>
                <a:gd name="T3" fmla="*/ 43 h 43"/>
                <a:gd name="T4" fmla="*/ 29 w 39"/>
                <a:gd name="T5" fmla="*/ 43 h 43"/>
                <a:gd name="T6" fmla="*/ 12 w 39"/>
                <a:gd name="T7" fmla="*/ 20 h 43"/>
                <a:gd name="T8" fmla="*/ 12 w 39"/>
                <a:gd name="T9" fmla="*/ 43 h 43"/>
                <a:gd name="T10" fmla="*/ 0 w 39"/>
                <a:gd name="T11" fmla="*/ 43 h 43"/>
                <a:gd name="T12" fmla="*/ 0 w 39"/>
                <a:gd name="T13" fmla="*/ 0 h 43"/>
                <a:gd name="T14" fmla="*/ 10 w 39"/>
                <a:gd name="T15" fmla="*/ 0 h 43"/>
                <a:gd name="T16" fmla="*/ 28 w 39"/>
                <a:gd name="T17" fmla="*/ 22 h 43"/>
                <a:gd name="T18" fmla="*/ 28 w 39"/>
                <a:gd name="T19" fmla="*/ 0 h 43"/>
                <a:gd name="T20" fmla="*/ 39 w 39"/>
                <a:gd name="T2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43">
                  <a:moveTo>
                    <a:pt x="39" y="0"/>
                  </a:moveTo>
                  <a:lnTo>
                    <a:pt x="39" y="43"/>
                  </a:lnTo>
                  <a:lnTo>
                    <a:pt x="29" y="43"/>
                  </a:lnTo>
                  <a:lnTo>
                    <a:pt x="12" y="20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8" y="22"/>
                  </a:lnTo>
                  <a:lnTo>
                    <a:pt x="2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0" name="Freeform 258">
              <a:extLst>
                <a:ext uri="{FF2B5EF4-FFF2-40B4-BE49-F238E27FC236}">
                  <a16:creationId xmlns:a16="http://schemas.microsoft.com/office/drawing/2014/main" id="{D39F3974-8232-9DEB-175A-8D5C8FBE50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8725" y="4813301"/>
              <a:ext cx="73025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2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3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3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1" name="Freeform 259">
              <a:extLst>
                <a:ext uri="{FF2B5EF4-FFF2-40B4-BE49-F238E27FC236}">
                  <a16:creationId xmlns:a16="http://schemas.microsoft.com/office/drawing/2014/main" id="{9423FBCC-C97B-8299-C031-73C306A669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41613" y="4813301"/>
              <a:ext cx="73025" cy="71438"/>
            </a:xfrm>
            <a:custGeom>
              <a:avLst/>
              <a:gdLst>
                <a:gd name="T0" fmla="*/ 0 w 101"/>
                <a:gd name="T1" fmla="*/ 51 h 101"/>
                <a:gd name="T2" fmla="*/ 51 w 101"/>
                <a:gd name="T3" fmla="*/ 0 h 101"/>
                <a:gd name="T4" fmla="*/ 101 w 101"/>
                <a:gd name="T5" fmla="*/ 51 h 101"/>
                <a:gd name="T6" fmla="*/ 51 w 101"/>
                <a:gd name="T7" fmla="*/ 101 h 101"/>
                <a:gd name="T8" fmla="*/ 0 w 101"/>
                <a:gd name="T9" fmla="*/ 51 h 101"/>
                <a:gd name="T10" fmla="*/ 73 w 101"/>
                <a:gd name="T11" fmla="*/ 51 h 101"/>
                <a:gd name="T12" fmla="*/ 51 w 101"/>
                <a:gd name="T13" fmla="*/ 27 h 101"/>
                <a:gd name="T14" fmla="*/ 28 w 101"/>
                <a:gd name="T15" fmla="*/ 51 h 101"/>
                <a:gd name="T16" fmla="*/ 51 w 101"/>
                <a:gd name="T17" fmla="*/ 75 h 101"/>
                <a:gd name="T18" fmla="*/ 73 w 101"/>
                <a:gd name="T19" fmla="*/ 5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1">
                  <a:moveTo>
                    <a:pt x="0" y="51"/>
                  </a:moveTo>
                  <a:cubicBezTo>
                    <a:pt x="0" y="22"/>
                    <a:pt x="22" y="0"/>
                    <a:pt x="51" y="0"/>
                  </a:cubicBezTo>
                  <a:cubicBezTo>
                    <a:pt x="79" y="0"/>
                    <a:pt x="101" y="22"/>
                    <a:pt x="101" y="51"/>
                  </a:cubicBezTo>
                  <a:cubicBezTo>
                    <a:pt x="101" y="79"/>
                    <a:pt x="79" y="101"/>
                    <a:pt x="51" y="101"/>
                  </a:cubicBezTo>
                  <a:cubicBezTo>
                    <a:pt x="22" y="101"/>
                    <a:pt x="0" y="79"/>
                    <a:pt x="0" y="51"/>
                  </a:cubicBezTo>
                  <a:moveTo>
                    <a:pt x="73" y="51"/>
                  </a:moveTo>
                  <a:cubicBezTo>
                    <a:pt x="73" y="37"/>
                    <a:pt x="63" y="27"/>
                    <a:pt x="51" y="27"/>
                  </a:cubicBezTo>
                  <a:cubicBezTo>
                    <a:pt x="38" y="27"/>
                    <a:pt x="28" y="37"/>
                    <a:pt x="28" y="51"/>
                  </a:cubicBezTo>
                  <a:cubicBezTo>
                    <a:pt x="28" y="64"/>
                    <a:pt x="38" y="75"/>
                    <a:pt x="51" y="75"/>
                  </a:cubicBezTo>
                  <a:cubicBezTo>
                    <a:pt x="63" y="75"/>
                    <a:pt x="73" y="64"/>
                    <a:pt x="73" y="5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2" name="Freeform 260">
              <a:extLst>
                <a:ext uri="{FF2B5EF4-FFF2-40B4-BE49-F238E27FC236}">
                  <a16:creationId xmlns:a16="http://schemas.microsoft.com/office/drawing/2014/main" id="{561DBA90-87F2-7501-8496-E3F45F0662A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60650" y="4814888"/>
              <a:ext cx="63500" cy="68263"/>
            </a:xfrm>
            <a:custGeom>
              <a:avLst/>
              <a:gdLst>
                <a:gd name="T0" fmla="*/ 91 w 91"/>
                <a:gd name="T1" fmla="*/ 49 h 97"/>
                <a:gd name="T2" fmla="*/ 40 w 91"/>
                <a:gd name="T3" fmla="*/ 97 h 97"/>
                <a:gd name="T4" fmla="*/ 0 w 91"/>
                <a:gd name="T5" fmla="*/ 97 h 97"/>
                <a:gd name="T6" fmla="*/ 0 w 91"/>
                <a:gd name="T7" fmla="*/ 0 h 97"/>
                <a:gd name="T8" fmla="*/ 40 w 91"/>
                <a:gd name="T9" fmla="*/ 0 h 97"/>
                <a:gd name="T10" fmla="*/ 91 w 91"/>
                <a:gd name="T11" fmla="*/ 49 h 97"/>
                <a:gd name="T12" fmla="*/ 64 w 91"/>
                <a:gd name="T13" fmla="*/ 49 h 97"/>
                <a:gd name="T14" fmla="*/ 38 w 91"/>
                <a:gd name="T15" fmla="*/ 25 h 97"/>
                <a:gd name="T16" fmla="*/ 27 w 91"/>
                <a:gd name="T17" fmla="*/ 25 h 97"/>
                <a:gd name="T18" fmla="*/ 27 w 91"/>
                <a:gd name="T19" fmla="*/ 72 h 97"/>
                <a:gd name="T20" fmla="*/ 38 w 91"/>
                <a:gd name="T21" fmla="*/ 72 h 97"/>
                <a:gd name="T22" fmla="*/ 64 w 91"/>
                <a:gd name="T23" fmla="*/ 4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" h="97">
                  <a:moveTo>
                    <a:pt x="91" y="49"/>
                  </a:moveTo>
                  <a:cubicBezTo>
                    <a:pt x="91" y="76"/>
                    <a:pt x="69" y="97"/>
                    <a:pt x="40" y="97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9" y="0"/>
                    <a:pt x="91" y="21"/>
                    <a:pt x="91" y="49"/>
                  </a:cubicBezTo>
                  <a:moveTo>
                    <a:pt x="64" y="49"/>
                  </a:moveTo>
                  <a:cubicBezTo>
                    <a:pt x="64" y="35"/>
                    <a:pt x="54" y="25"/>
                    <a:pt x="38" y="25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7" y="72"/>
                    <a:pt x="27" y="72"/>
                    <a:pt x="27" y="72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54" y="72"/>
                    <a:pt x="64" y="63"/>
                    <a:pt x="64" y="49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118" name="Agrupar 117">
            <a:extLst>
              <a:ext uri="{FF2B5EF4-FFF2-40B4-BE49-F238E27FC236}">
                <a16:creationId xmlns:a16="http://schemas.microsoft.com/office/drawing/2014/main" id="{D2C2C2FD-D5CC-9C24-A1B3-E257F39C10FB}"/>
              </a:ext>
            </a:extLst>
          </p:cNvPr>
          <p:cNvGrpSpPr/>
          <p:nvPr/>
        </p:nvGrpSpPr>
        <p:grpSpPr>
          <a:xfrm>
            <a:off x="0" y="-472"/>
            <a:ext cx="2493963" cy="624360"/>
            <a:chOff x="7058026" y="1588616"/>
            <a:chExt cx="2493963" cy="624360"/>
          </a:xfrm>
        </p:grpSpPr>
        <p:sp>
          <p:nvSpPr>
            <p:cNvPr id="153" name="Rectangle 55">
              <a:extLst>
                <a:ext uri="{FF2B5EF4-FFF2-40B4-BE49-F238E27FC236}">
                  <a16:creationId xmlns:a16="http://schemas.microsoft.com/office/drawing/2014/main" id="{FC8CC1D3-D9E1-760D-B7C0-613E89C26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8026" y="1589088"/>
              <a:ext cx="623888" cy="623888"/>
            </a:xfrm>
            <a:prstGeom prst="rect">
              <a:avLst/>
            </a:pr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4" name="Freeform 56">
              <a:extLst>
                <a:ext uri="{FF2B5EF4-FFF2-40B4-BE49-F238E27FC236}">
                  <a16:creationId xmlns:a16="http://schemas.microsoft.com/office/drawing/2014/main" id="{EDFDF1BF-4241-C3D4-078A-8542B4DBF2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19951" y="1638300"/>
              <a:ext cx="296863" cy="525463"/>
            </a:xfrm>
            <a:custGeom>
              <a:avLst/>
              <a:gdLst>
                <a:gd name="T0" fmla="*/ 106 w 190"/>
                <a:gd name="T1" fmla="*/ 65 h 337"/>
                <a:gd name="T2" fmla="*/ 138 w 190"/>
                <a:gd name="T3" fmla="*/ 32 h 337"/>
                <a:gd name="T4" fmla="*/ 106 w 190"/>
                <a:gd name="T5" fmla="*/ 0 h 337"/>
                <a:gd name="T6" fmla="*/ 73 w 190"/>
                <a:gd name="T7" fmla="*/ 32 h 337"/>
                <a:gd name="T8" fmla="*/ 106 w 190"/>
                <a:gd name="T9" fmla="*/ 65 h 337"/>
                <a:gd name="T10" fmla="*/ 153 w 190"/>
                <a:gd name="T11" fmla="*/ 253 h 337"/>
                <a:gd name="T12" fmla="*/ 167 w 190"/>
                <a:gd name="T13" fmla="*/ 244 h 337"/>
                <a:gd name="T14" fmla="*/ 169 w 190"/>
                <a:gd name="T15" fmla="*/ 242 h 337"/>
                <a:gd name="T16" fmla="*/ 190 w 190"/>
                <a:gd name="T17" fmla="*/ 196 h 337"/>
                <a:gd name="T18" fmla="*/ 161 w 190"/>
                <a:gd name="T19" fmla="*/ 145 h 337"/>
                <a:gd name="T20" fmla="*/ 143 w 190"/>
                <a:gd name="T21" fmla="*/ 134 h 337"/>
                <a:gd name="T22" fmla="*/ 143 w 190"/>
                <a:gd name="T23" fmla="*/ 133 h 337"/>
                <a:gd name="T24" fmla="*/ 94 w 190"/>
                <a:gd name="T25" fmla="*/ 84 h 337"/>
                <a:gd name="T26" fmla="*/ 53 w 190"/>
                <a:gd name="T27" fmla="*/ 106 h 337"/>
                <a:gd name="T28" fmla="*/ 6 w 190"/>
                <a:gd name="T29" fmla="*/ 177 h 337"/>
                <a:gd name="T30" fmla="*/ 11 w 190"/>
                <a:gd name="T31" fmla="*/ 203 h 337"/>
                <a:gd name="T32" fmla="*/ 37 w 190"/>
                <a:gd name="T33" fmla="*/ 197 h 337"/>
                <a:gd name="T34" fmla="*/ 54 w 190"/>
                <a:gd name="T35" fmla="*/ 172 h 337"/>
                <a:gd name="T36" fmla="*/ 36 w 190"/>
                <a:gd name="T37" fmla="*/ 238 h 337"/>
                <a:gd name="T38" fmla="*/ 39 w 190"/>
                <a:gd name="T39" fmla="*/ 255 h 337"/>
                <a:gd name="T40" fmla="*/ 54 w 190"/>
                <a:gd name="T41" fmla="*/ 262 h 337"/>
                <a:gd name="T42" fmla="*/ 59 w 190"/>
                <a:gd name="T43" fmla="*/ 262 h 337"/>
                <a:gd name="T44" fmla="*/ 59 w 190"/>
                <a:gd name="T45" fmla="*/ 318 h 337"/>
                <a:gd name="T46" fmla="*/ 78 w 190"/>
                <a:gd name="T47" fmla="*/ 337 h 337"/>
                <a:gd name="T48" fmla="*/ 96 w 190"/>
                <a:gd name="T49" fmla="*/ 318 h 337"/>
                <a:gd name="T50" fmla="*/ 96 w 190"/>
                <a:gd name="T51" fmla="*/ 262 h 337"/>
                <a:gd name="T52" fmla="*/ 115 w 190"/>
                <a:gd name="T53" fmla="*/ 262 h 337"/>
                <a:gd name="T54" fmla="*/ 115 w 190"/>
                <a:gd name="T55" fmla="*/ 318 h 337"/>
                <a:gd name="T56" fmla="*/ 134 w 190"/>
                <a:gd name="T57" fmla="*/ 337 h 337"/>
                <a:gd name="T58" fmla="*/ 153 w 190"/>
                <a:gd name="T59" fmla="*/ 318 h 337"/>
                <a:gd name="T60" fmla="*/ 153 w 190"/>
                <a:gd name="T61" fmla="*/ 253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90" h="337">
                  <a:moveTo>
                    <a:pt x="106" y="65"/>
                  </a:moveTo>
                  <a:cubicBezTo>
                    <a:pt x="124" y="65"/>
                    <a:pt x="138" y="50"/>
                    <a:pt x="138" y="32"/>
                  </a:cubicBezTo>
                  <a:cubicBezTo>
                    <a:pt x="138" y="14"/>
                    <a:pt x="124" y="0"/>
                    <a:pt x="106" y="0"/>
                  </a:cubicBezTo>
                  <a:cubicBezTo>
                    <a:pt x="88" y="0"/>
                    <a:pt x="73" y="14"/>
                    <a:pt x="73" y="32"/>
                  </a:cubicBezTo>
                  <a:cubicBezTo>
                    <a:pt x="73" y="50"/>
                    <a:pt x="88" y="65"/>
                    <a:pt x="106" y="65"/>
                  </a:cubicBezTo>
                  <a:close/>
                  <a:moveTo>
                    <a:pt x="153" y="253"/>
                  </a:moveTo>
                  <a:cubicBezTo>
                    <a:pt x="158" y="251"/>
                    <a:pt x="162" y="247"/>
                    <a:pt x="167" y="244"/>
                  </a:cubicBezTo>
                  <a:cubicBezTo>
                    <a:pt x="169" y="242"/>
                    <a:pt x="169" y="242"/>
                    <a:pt x="169" y="242"/>
                  </a:cubicBezTo>
                  <a:cubicBezTo>
                    <a:pt x="182" y="230"/>
                    <a:pt x="190" y="214"/>
                    <a:pt x="190" y="196"/>
                  </a:cubicBezTo>
                  <a:cubicBezTo>
                    <a:pt x="190" y="175"/>
                    <a:pt x="179" y="156"/>
                    <a:pt x="161" y="145"/>
                  </a:cubicBezTo>
                  <a:cubicBezTo>
                    <a:pt x="143" y="134"/>
                    <a:pt x="143" y="134"/>
                    <a:pt x="143" y="134"/>
                  </a:cubicBezTo>
                  <a:cubicBezTo>
                    <a:pt x="143" y="133"/>
                    <a:pt x="143" y="133"/>
                    <a:pt x="143" y="133"/>
                  </a:cubicBezTo>
                  <a:cubicBezTo>
                    <a:pt x="143" y="106"/>
                    <a:pt x="121" y="84"/>
                    <a:pt x="94" y="84"/>
                  </a:cubicBezTo>
                  <a:cubicBezTo>
                    <a:pt x="77" y="84"/>
                    <a:pt x="62" y="92"/>
                    <a:pt x="53" y="106"/>
                  </a:cubicBezTo>
                  <a:cubicBezTo>
                    <a:pt x="6" y="177"/>
                    <a:pt x="6" y="177"/>
                    <a:pt x="6" y="177"/>
                  </a:cubicBezTo>
                  <a:cubicBezTo>
                    <a:pt x="0" y="185"/>
                    <a:pt x="2" y="197"/>
                    <a:pt x="11" y="203"/>
                  </a:cubicBezTo>
                  <a:cubicBezTo>
                    <a:pt x="20" y="208"/>
                    <a:pt x="31" y="206"/>
                    <a:pt x="37" y="197"/>
                  </a:cubicBezTo>
                  <a:cubicBezTo>
                    <a:pt x="54" y="172"/>
                    <a:pt x="54" y="172"/>
                    <a:pt x="54" y="172"/>
                  </a:cubicBezTo>
                  <a:cubicBezTo>
                    <a:pt x="36" y="238"/>
                    <a:pt x="36" y="238"/>
                    <a:pt x="36" y="238"/>
                  </a:cubicBezTo>
                  <a:cubicBezTo>
                    <a:pt x="35" y="244"/>
                    <a:pt x="36" y="250"/>
                    <a:pt x="39" y="255"/>
                  </a:cubicBezTo>
                  <a:cubicBezTo>
                    <a:pt x="43" y="259"/>
                    <a:pt x="48" y="262"/>
                    <a:pt x="54" y="262"/>
                  </a:cubicBezTo>
                  <a:cubicBezTo>
                    <a:pt x="59" y="262"/>
                    <a:pt x="59" y="262"/>
                    <a:pt x="59" y="262"/>
                  </a:cubicBezTo>
                  <a:cubicBezTo>
                    <a:pt x="59" y="318"/>
                    <a:pt x="59" y="318"/>
                    <a:pt x="59" y="318"/>
                  </a:cubicBezTo>
                  <a:cubicBezTo>
                    <a:pt x="59" y="329"/>
                    <a:pt x="67" y="337"/>
                    <a:pt x="78" y="337"/>
                  </a:cubicBezTo>
                  <a:cubicBezTo>
                    <a:pt x="88" y="337"/>
                    <a:pt x="96" y="329"/>
                    <a:pt x="96" y="318"/>
                  </a:cubicBezTo>
                  <a:cubicBezTo>
                    <a:pt x="96" y="262"/>
                    <a:pt x="96" y="262"/>
                    <a:pt x="96" y="262"/>
                  </a:cubicBezTo>
                  <a:cubicBezTo>
                    <a:pt x="115" y="262"/>
                    <a:pt x="115" y="262"/>
                    <a:pt x="115" y="262"/>
                  </a:cubicBezTo>
                  <a:cubicBezTo>
                    <a:pt x="115" y="318"/>
                    <a:pt x="115" y="318"/>
                    <a:pt x="115" y="318"/>
                  </a:cubicBezTo>
                  <a:cubicBezTo>
                    <a:pt x="115" y="329"/>
                    <a:pt x="123" y="337"/>
                    <a:pt x="134" y="337"/>
                  </a:cubicBezTo>
                  <a:cubicBezTo>
                    <a:pt x="144" y="337"/>
                    <a:pt x="153" y="329"/>
                    <a:pt x="153" y="318"/>
                  </a:cubicBezTo>
                  <a:lnTo>
                    <a:pt x="153" y="253"/>
                  </a:ln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5" name="Rectangle 57">
              <a:extLst>
                <a:ext uri="{FF2B5EF4-FFF2-40B4-BE49-F238E27FC236}">
                  <a16:creationId xmlns:a16="http://schemas.microsoft.com/office/drawing/2014/main" id="{2F9D6705-5F3A-AAD2-5514-9FD692E99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5801" y="1589088"/>
              <a:ext cx="622300" cy="623888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6" name="Freeform 58">
              <a:extLst>
                <a:ext uri="{FF2B5EF4-FFF2-40B4-BE49-F238E27FC236}">
                  <a16:creationId xmlns:a16="http://schemas.microsoft.com/office/drawing/2014/main" id="{1775DA0B-5A02-606F-DC27-679B45B5AA7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876" y="1666875"/>
              <a:ext cx="439738" cy="469900"/>
            </a:xfrm>
            <a:custGeom>
              <a:avLst/>
              <a:gdLst>
                <a:gd name="T0" fmla="*/ 260 w 283"/>
                <a:gd name="T1" fmla="*/ 49 h 301"/>
                <a:gd name="T2" fmla="*/ 149 w 283"/>
                <a:gd name="T3" fmla="*/ 2 h 301"/>
                <a:gd name="T4" fmla="*/ 141 w 283"/>
                <a:gd name="T5" fmla="*/ 0 h 301"/>
                <a:gd name="T6" fmla="*/ 133 w 283"/>
                <a:gd name="T7" fmla="*/ 2 h 301"/>
                <a:gd name="T8" fmla="*/ 22 w 283"/>
                <a:gd name="T9" fmla="*/ 49 h 301"/>
                <a:gd name="T10" fmla="*/ 0 w 283"/>
                <a:gd name="T11" fmla="*/ 83 h 301"/>
                <a:gd name="T12" fmla="*/ 126 w 283"/>
                <a:gd name="T13" fmla="*/ 297 h 301"/>
                <a:gd name="T14" fmla="*/ 157 w 283"/>
                <a:gd name="T15" fmla="*/ 297 h 301"/>
                <a:gd name="T16" fmla="*/ 283 w 283"/>
                <a:gd name="T17" fmla="*/ 83 h 301"/>
                <a:gd name="T18" fmla="*/ 260 w 283"/>
                <a:gd name="T19" fmla="*/ 49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01">
                  <a:moveTo>
                    <a:pt x="260" y="49"/>
                  </a:moveTo>
                  <a:cubicBezTo>
                    <a:pt x="149" y="2"/>
                    <a:pt x="149" y="2"/>
                    <a:pt x="149" y="2"/>
                  </a:cubicBezTo>
                  <a:cubicBezTo>
                    <a:pt x="147" y="1"/>
                    <a:pt x="144" y="0"/>
                    <a:pt x="141" y="0"/>
                  </a:cubicBezTo>
                  <a:cubicBezTo>
                    <a:pt x="139" y="0"/>
                    <a:pt x="136" y="1"/>
                    <a:pt x="133" y="2"/>
                  </a:cubicBezTo>
                  <a:cubicBezTo>
                    <a:pt x="22" y="49"/>
                    <a:pt x="22" y="49"/>
                    <a:pt x="22" y="49"/>
                  </a:cubicBezTo>
                  <a:cubicBezTo>
                    <a:pt x="10" y="54"/>
                    <a:pt x="0" y="67"/>
                    <a:pt x="0" y="83"/>
                  </a:cubicBezTo>
                  <a:cubicBezTo>
                    <a:pt x="0" y="141"/>
                    <a:pt x="24" y="248"/>
                    <a:pt x="126" y="297"/>
                  </a:cubicBezTo>
                  <a:cubicBezTo>
                    <a:pt x="136" y="301"/>
                    <a:pt x="147" y="301"/>
                    <a:pt x="157" y="297"/>
                  </a:cubicBezTo>
                  <a:cubicBezTo>
                    <a:pt x="258" y="248"/>
                    <a:pt x="282" y="141"/>
                    <a:pt x="283" y="83"/>
                  </a:cubicBezTo>
                  <a:cubicBezTo>
                    <a:pt x="283" y="67"/>
                    <a:pt x="273" y="54"/>
                    <a:pt x="260" y="49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7" name="Rectangle 59">
              <a:extLst>
                <a:ext uri="{FF2B5EF4-FFF2-40B4-BE49-F238E27FC236}">
                  <a16:creationId xmlns:a16="http://schemas.microsoft.com/office/drawing/2014/main" id="{19D25559-551D-81E0-B111-13E3657660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8101" y="1588616"/>
              <a:ext cx="623888" cy="6238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8" name="Freeform 60">
              <a:extLst>
                <a:ext uri="{FF2B5EF4-FFF2-40B4-BE49-F238E27FC236}">
                  <a16:creationId xmlns:a16="http://schemas.microsoft.com/office/drawing/2014/main" id="{E7B3D224-5F65-77FD-F735-804940294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1674210"/>
              <a:ext cx="209550" cy="73025"/>
            </a:xfrm>
            <a:custGeom>
              <a:avLst/>
              <a:gdLst>
                <a:gd name="T0" fmla="*/ 134 w 134"/>
                <a:gd name="T1" fmla="*/ 47 h 47"/>
                <a:gd name="T2" fmla="*/ 67 w 134"/>
                <a:gd name="T3" fmla="*/ 0 h 47"/>
                <a:gd name="T4" fmla="*/ 0 w 134"/>
                <a:gd name="T5" fmla="*/ 47 h 47"/>
                <a:gd name="T6" fmla="*/ 67 w 134"/>
                <a:gd name="T7" fmla="*/ 30 h 47"/>
                <a:gd name="T8" fmla="*/ 134 w 134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47">
                  <a:moveTo>
                    <a:pt x="134" y="47"/>
                  </a:moveTo>
                  <a:cubicBezTo>
                    <a:pt x="124" y="19"/>
                    <a:pt x="98" y="0"/>
                    <a:pt x="67" y="0"/>
                  </a:cubicBezTo>
                  <a:cubicBezTo>
                    <a:pt x="36" y="0"/>
                    <a:pt x="10" y="20"/>
                    <a:pt x="0" y="47"/>
                  </a:cubicBezTo>
                  <a:cubicBezTo>
                    <a:pt x="20" y="36"/>
                    <a:pt x="43" y="30"/>
                    <a:pt x="67" y="30"/>
                  </a:cubicBezTo>
                  <a:cubicBezTo>
                    <a:pt x="91" y="30"/>
                    <a:pt x="114" y="36"/>
                    <a:pt x="134" y="47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9" name="Oval 61">
              <a:extLst>
                <a:ext uri="{FF2B5EF4-FFF2-40B4-BE49-F238E27FC236}">
                  <a16:creationId xmlns:a16="http://schemas.microsoft.com/office/drawing/2014/main" id="{AB02BF26-C154-6811-6EC4-D2D6D78B8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2113" y="1936147"/>
              <a:ext cx="85725" cy="85725"/>
            </a:xfrm>
            <a:prstGeom prst="ellipse">
              <a:avLst/>
            </a:pr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0" name="Freeform 62">
              <a:extLst>
                <a:ext uri="{FF2B5EF4-FFF2-40B4-BE49-F238E27FC236}">
                  <a16:creationId xmlns:a16="http://schemas.microsoft.com/office/drawing/2014/main" id="{5ED57214-885C-7A9A-A53E-BCA69A927B5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5426" y="1936147"/>
              <a:ext cx="84138" cy="85725"/>
            </a:xfrm>
            <a:custGeom>
              <a:avLst/>
              <a:gdLst>
                <a:gd name="T0" fmla="*/ 47 w 54"/>
                <a:gd name="T1" fmla="*/ 47 h 55"/>
                <a:gd name="T2" fmla="*/ 54 w 54"/>
                <a:gd name="T3" fmla="*/ 27 h 55"/>
                <a:gd name="T4" fmla="*/ 27 w 54"/>
                <a:gd name="T5" fmla="*/ 0 h 55"/>
                <a:gd name="T6" fmla="*/ 0 w 54"/>
                <a:gd name="T7" fmla="*/ 27 h 55"/>
                <a:gd name="T8" fmla="*/ 27 w 54"/>
                <a:gd name="T9" fmla="*/ 55 h 55"/>
                <a:gd name="T10" fmla="*/ 47 w 54"/>
                <a:gd name="T11" fmla="*/ 4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55">
                  <a:moveTo>
                    <a:pt x="47" y="47"/>
                  </a:moveTo>
                  <a:cubicBezTo>
                    <a:pt x="51" y="42"/>
                    <a:pt x="54" y="35"/>
                    <a:pt x="54" y="27"/>
                  </a:cubicBezTo>
                  <a:cubicBezTo>
                    <a:pt x="54" y="15"/>
                    <a:pt x="47" y="0"/>
                    <a:pt x="27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43"/>
                    <a:pt x="12" y="55"/>
                    <a:pt x="27" y="55"/>
                  </a:cubicBezTo>
                  <a:cubicBezTo>
                    <a:pt x="35" y="55"/>
                    <a:pt x="42" y="52"/>
                    <a:pt x="47" y="47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1" name="Freeform 63">
              <a:extLst>
                <a:ext uri="{FF2B5EF4-FFF2-40B4-BE49-F238E27FC236}">
                  <a16:creationId xmlns:a16="http://schemas.microsoft.com/office/drawing/2014/main" id="{EB2C2DE6-C442-6F84-7E45-241D8BCDE0C7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163" y="1809147"/>
              <a:ext cx="388938" cy="139700"/>
            </a:xfrm>
            <a:custGeom>
              <a:avLst/>
              <a:gdLst>
                <a:gd name="T0" fmla="*/ 246 w 249"/>
                <a:gd name="T1" fmla="*/ 64 h 89"/>
                <a:gd name="T2" fmla="*/ 124 w 249"/>
                <a:gd name="T3" fmla="*/ 0 h 89"/>
                <a:gd name="T4" fmla="*/ 3 w 249"/>
                <a:gd name="T5" fmla="*/ 64 h 89"/>
                <a:gd name="T6" fmla="*/ 0 w 249"/>
                <a:gd name="T7" fmla="*/ 89 h 89"/>
                <a:gd name="T8" fmla="*/ 0 w 249"/>
                <a:gd name="T9" fmla="*/ 89 h 89"/>
                <a:gd name="T10" fmla="*/ 25 w 249"/>
                <a:gd name="T11" fmla="*/ 89 h 89"/>
                <a:gd name="T12" fmla="*/ 71 w 249"/>
                <a:gd name="T13" fmla="*/ 58 h 89"/>
                <a:gd name="T14" fmla="*/ 114 w 249"/>
                <a:gd name="T15" fmla="*/ 84 h 89"/>
                <a:gd name="T16" fmla="*/ 125 w 249"/>
                <a:gd name="T17" fmla="*/ 82 h 89"/>
                <a:gd name="T18" fmla="*/ 135 w 249"/>
                <a:gd name="T19" fmla="*/ 84 h 89"/>
                <a:gd name="T20" fmla="*/ 179 w 249"/>
                <a:gd name="T21" fmla="*/ 58 h 89"/>
                <a:gd name="T22" fmla="*/ 225 w 249"/>
                <a:gd name="T23" fmla="*/ 89 h 89"/>
                <a:gd name="T24" fmla="*/ 249 w 249"/>
                <a:gd name="T25" fmla="*/ 89 h 89"/>
                <a:gd name="T26" fmla="*/ 249 w 249"/>
                <a:gd name="T27" fmla="*/ 89 h 89"/>
                <a:gd name="T28" fmla="*/ 246 w 249"/>
                <a:gd name="T29" fmla="*/ 64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9" h="89">
                  <a:moveTo>
                    <a:pt x="246" y="64"/>
                  </a:moveTo>
                  <a:cubicBezTo>
                    <a:pt x="236" y="63"/>
                    <a:pt x="157" y="55"/>
                    <a:pt x="124" y="0"/>
                  </a:cubicBezTo>
                  <a:cubicBezTo>
                    <a:pt x="91" y="55"/>
                    <a:pt x="13" y="63"/>
                    <a:pt x="3" y="64"/>
                  </a:cubicBezTo>
                  <a:cubicBezTo>
                    <a:pt x="1" y="72"/>
                    <a:pt x="0" y="80"/>
                    <a:pt x="0" y="89"/>
                  </a:cubicBezTo>
                  <a:cubicBezTo>
                    <a:pt x="0" y="89"/>
                    <a:pt x="0" y="89"/>
                    <a:pt x="0" y="89"/>
                  </a:cubicBezTo>
                  <a:cubicBezTo>
                    <a:pt x="25" y="89"/>
                    <a:pt x="25" y="89"/>
                    <a:pt x="25" y="89"/>
                  </a:cubicBezTo>
                  <a:cubicBezTo>
                    <a:pt x="32" y="71"/>
                    <a:pt x="50" y="58"/>
                    <a:pt x="71" y="58"/>
                  </a:cubicBezTo>
                  <a:cubicBezTo>
                    <a:pt x="92" y="58"/>
                    <a:pt x="107" y="69"/>
                    <a:pt x="114" y="84"/>
                  </a:cubicBezTo>
                  <a:cubicBezTo>
                    <a:pt x="118" y="82"/>
                    <a:pt x="121" y="82"/>
                    <a:pt x="125" y="82"/>
                  </a:cubicBezTo>
                  <a:cubicBezTo>
                    <a:pt x="128" y="82"/>
                    <a:pt x="132" y="83"/>
                    <a:pt x="135" y="84"/>
                  </a:cubicBezTo>
                  <a:cubicBezTo>
                    <a:pt x="144" y="69"/>
                    <a:pt x="160" y="58"/>
                    <a:pt x="179" y="58"/>
                  </a:cubicBezTo>
                  <a:cubicBezTo>
                    <a:pt x="200" y="58"/>
                    <a:pt x="217" y="71"/>
                    <a:pt x="225" y="89"/>
                  </a:cubicBezTo>
                  <a:cubicBezTo>
                    <a:pt x="249" y="89"/>
                    <a:pt x="249" y="89"/>
                    <a:pt x="249" y="89"/>
                  </a:cubicBezTo>
                  <a:cubicBezTo>
                    <a:pt x="249" y="89"/>
                    <a:pt x="249" y="89"/>
                    <a:pt x="249" y="89"/>
                  </a:cubicBezTo>
                  <a:cubicBezTo>
                    <a:pt x="249" y="80"/>
                    <a:pt x="248" y="72"/>
                    <a:pt x="246" y="64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2" name="Freeform 64">
              <a:extLst>
                <a:ext uri="{FF2B5EF4-FFF2-40B4-BE49-F238E27FC236}">
                  <a16:creationId xmlns:a16="http://schemas.microsoft.com/office/drawing/2014/main" id="{9E447B3F-1987-FEDE-711E-DFF94008A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9888" y="1755172"/>
              <a:ext cx="158750" cy="114300"/>
            </a:xfrm>
            <a:custGeom>
              <a:avLst/>
              <a:gdLst>
                <a:gd name="T0" fmla="*/ 0 w 102"/>
                <a:gd name="T1" fmla="*/ 0 h 73"/>
                <a:gd name="T2" fmla="*/ 102 w 102"/>
                <a:gd name="T3" fmla="*/ 73 h 73"/>
                <a:gd name="T4" fmla="*/ 0 w 102"/>
                <a:gd name="T5" fmla="*/ 0 h 73"/>
                <a:gd name="T6" fmla="*/ 0 w 102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73">
                  <a:moveTo>
                    <a:pt x="0" y="0"/>
                  </a:moveTo>
                  <a:cubicBezTo>
                    <a:pt x="13" y="54"/>
                    <a:pt x="76" y="69"/>
                    <a:pt x="102" y="73"/>
                  </a:cubicBezTo>
                  <a:cubicBezTo>
                    <a:pt x="84" y="33"/>
                    <a:pt x="45" y="5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3" name="Freeform 65">
              <a:extLst>
                <a:ext uri="{FF2B5EF4-FFF2-40B4-BE49-F238E27FC236}">
                  <a16:creationId xmlns:a16="http://schemas.microsoft.com/office/drawing/2014/main" id="{AE8EA14F-34D5-725F-6D9D-F8216B8A56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064626" y="1755172"/>
              <a:ext cx="158750" cy="114300"/>
            </a:xfrm>
            <a:custGeom>
              <a:avLst/>
              <a:gdLst>
                <a:gd name="T0" fmla="*/ 102 w 102"/>
                <a:gd name="T1" fmla="*/ 0 h 73"/>
                <a:gd name="T2" fmla="*/ 102 w 102"/>
                <a:gd name="T3" fmla="*/ 0 h 73"/>
                <a:gd name="T4" fmla="*/ 0 w 102"/>
                <a:gd name="T5" fmla="*/ 73 h 73"/>
                <a:gd name="T6" fmla="*/ 102 w 102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" h="73">
                  <a:moveTo>
                    <a:pt x="102" y="0"/>
                  </a:moveTo>
                  <a:cubicBezTo>
                    <a:pt x="102" y="0"/>
                    <a:pt x="102" y="0"/>
                    <a:pt x="102" y="0"/>
                  </a:cubicBezTo>
                  <a:cubicBezTo>
                    <a:pt x="56" y="5"/>
                    <a:pt x="18" y="33"/>
                    <a:pt x="0" y="73"/>
                  </a:cubicBezTo>
                  <a:cubicBezTo>
                    <a:pt x="25" y="69"/>
                    <a:pt x="89" y="54"/>
                    <a:pt x="102" y="0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4" name="Freeform 66">
              <a:extLst>
                <a:ext uri="{FF2B5EF4-FFF2-40B4-BE49-F238E27FC236}">
                  <a16:creationId xmlns:a16="http://schemas.microsoft.com/office/drawing/2014/main" id="{C0A9D006-BF0A-ACE0-40B5-B85F0D762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0338" y="1972660"/>
              <a:ext cx="381000" cy="169863"/>
            </a:xfrm>
            <a:custGeom>
              <a:avLst/>
              <a:gdLst>
                <a:gd name="T0" fmla="*/ 177 w 244"/>
                <a:gd name="T1" fmla="*/ 55 h 109"/>
                <a:gd name="T2" fmla="*/ 127 w 244"/>
                <a:gd name="T3" fmla="*/ 5 h 109"/>
                <a:gd name="T4" fmla="*/ 127 w 244"/>
                <a:gd name="T5" fmla="*/ 5 h 109"/>
                <a:gd name="T6" fmla="*/ 123 w 244"/>
                <a:gd name="T7" fmla="*/ 0 h 109"/>
                <a:gd name="T8" fmla="*/ 118 w 244"/>
                <a:gd name="T9" fmla="*/ 5 h 109"/>
                <a:gd name="T10" fmla="*/ 118 w 244"/>
                <a:gd name="T11" fmla="*/ 5 h 109"/>
                <a:gd name="T12" fmla="*/ 106 w 244"/>
                <a:gd name="T13" fmla="*/ 38 h 109"/>
                <a:gd name="T14" fmla="*/ 69 w 244"/>
                <a:gd name="T15" fmla="*/ 55 h 109"/>
                <a:gd name="T16" fmla="*/ 19 w 244"/>
                <a:gd name="T17" fmla="*/ 8 h 109"/>
                <a:gd name="T18" fmla="*/ 0 w 244"/>
                <a:gd name="T19" fmla="*/ 8 h 109"/>
                <a:gd name="T20" fmla="*/ 122 w 244"/>
                <a:gd name="T21" fmla="*/ 109 h 109"/>
                <a:gd name="T22" fmla="*/ 244 w 244"/>
                <a:gd name="T23" fmla="*/ 8 h 109"/>
                <a:gd name="T24" fmla="*/ 227 w 244"/>
                <a:gd name="T25" fmla="*/ 8 h 109"/>
                <a:gd name="T26" fmla="*/ 177 w 244"/>
                <a:gd name="T27" fmla="*/ 5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109">
                  <a:moveTo>
                    <a:pt x="177" y="55"/>
                  </a:moveTo>
                  <a:cubicBezTo>
                    <a:pt x="149" y="55"/>
                    <a:pt x="127" y="32"/>
                    <a:pt x="127" y="5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7" y="2"/>
                    <a:pt x="125" y="0"/>
                    <a:pt x="123" y="0"/>
                  </a:cubicBezTo>
                  <a:cubicBezTo>
                    <a:pt x="120" y="0"/>
                    <a:pt x="118" y="2"/>
                    <a:pt x="118" y="5"/>
                  </a:cubicBezTo>
                  <a:cubicBezTo>
                    <a:pt x="118" y="5"/>
                    <a:pt x="118" y="5"/>
                    <a:pt x="118" y="5"/>
                  </a:cubicBezTo>
                  <a:cubicBezTo>
                    <a:pt x="118" y="17"/>
                    <a:pt x="114" y="29"/>
                    <a:pt x="106" y="38"/>
                  </a:cubicBezTo>
                  <a:cubicBezTo>
                    <a:pt x="97" y="49"/>
                    <a:pt x="84" y="55"/>
                    <a:pt x="69" y="55"/>
                  </a:cubicBezTo>
                  <a:cubicBezTo>
                    <a:pt x="43" y="55"/>
                    <a:pt x="21" y="34"/>
                    <a:pt x="19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1" y="65"/>
                    <a:pt x="61" y="109"/>
                    <a:pt x="122" y="109"/>
                  </a:cubicBezTo>
                  <a:cubicBezTo>
                    <a:pt x="183" y="109"/>
                    <a:pt x="234" y="65"/>
                    <a:pt x="244" y="8"/>
                  </a:cubicBezTo>
                  <a:cubicBezTo>
                    <a:pt x="227" y="8"/>
                    <a:pt x="227" y="8"/>
                    <a:pt x="227" y="8"/>
                  </a:cubicBezTo>
                  <a:cubicBezTo>
                    <a:pt x="225" y="34"/>
                    <a:pt x="203" y="55"/>
                    <a:pt x="177" y="55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5" name="Rectangle 67">
              <a:extLst>
                <a:ext uri="{FF2B5EF4-FFF2-40B4-BE49-F238E27FC236}">
                  <a16:creationId xmlns:a16="http://schemas.microsoft.com/office/drawing/2014/main" id="{D4B0DED0-7139-E943-C8B3-7EA25FA56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1913" y="1589088"/>
              <a:ext cx="623888" cy="623888"/>
            </a:xfrm>
            <a:prstGeom prst="rect">
              <a:avLst/>
            </a:pr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6" name="Freeform 68">
              <a:extLst>
                <a:ext uri="{FF2B5EF4-FFF2-40B4-BE49-F238E27FC236}">
                  <a16:creationId xmlns:a16="http://schemas.microsoft.com/office/drawing/2014/main" id="{9BBF18FC-97D6-F216-BC74-00A3D19062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59701" y="1719263"/>
              <a:ext cx="466725" cy="363538"/>
            </a:xfrm>
            <a:custGeom>
              <a:avLst/>
              <a:gdLst>
                <a:gd name="T0" fmla="*/ 140 w 300"/>
                <a:gd name="T1" fmla="*/ 27 h 233"/>
                <a:gd name="T2" fmla="*/ 80 w 300"/>
                <a:gd name="T3" fmla="*/ 95 h 233"/>
                <a:gd name="T4" fmla="*/ 80 w 300"/>
                <a:gd name="T5" fmla="*/ 104 h 233"/>
                <a:gd name="T6" fmla="*/ 137 w 300"/>
                <a:gd name="T7" fmla="*/ 104 h 233"/>
                <a:gd name="T8" fmla="*/ 154 w 300"/>
                <a:gd name="T9" fmla="*/ 88 h 233"/>
                <a:gd name="T10" fmla="*/ 162 w 300"/>
                <a:gd name="T11" fmla="*/ 84 h 233"/>
                <a:gd name="T12" fmla="*/ 172 w 300"/>
                <a:gd name="T13" fmla="*/ 88 h 233"/>
                <a:gd name="T14" fmla="*/ 264 w 300"/>
                <a:gd name="T15" fmla="*/ 179 h 233"/>
                <a:gd name="T16" fmla="*/ 300 w 300"/>
                <a:gd name="T17" fmla="*/ 150 h 233"/>
                <a:gd name="T18" fmla="*/ 300 w 300"/>
                <a:gd name="T19" fmla="*/ 0 h 233"/>
                <a:gd name="T20" fmla="*/ 242 w 300"/>
                <a:gd name="T21" fmla="*/ 33 h 233"/>
                <a:gd name="T22" fmla="*/ 230 w 300"/>
                <a:gd name="T23" fmla="*/ 25 h 233"/>
                <a:gd name="T24" fmla="*/ 202 w 300"/>
                <a:gd name="T25" fmla="*/ 16 h 233"/>
                <a:gd name="T26" fmla="*/ 165 w 300"/>
                <a:gd name="T27" fmla="*/ 16 h 233"/>
                <a:gd name="T28" fmla="*/ 163 w 300"/>
                <a:gd name="T29" fmla="*/ 16 h 233"/>
                <a:gd name="T30" fmla="*/ 140 w 300"/>
                <a:gd name="T31" fmla="*/ 27 h 233"/>
                <a:gd name="T32" fmla="*/ 61 w 300"/>
                <a:gd name="T33" fmla="*/ 78 h 233"/>
                <a:gd name="T34" fmla="*/ 117 w 300"/>
                <a:gd name="T35" fmla="*/ 16 h 233"/>
                <a:gd name="T36" fmla="*/ 96 w 300"/>
                <a:gd name="T37" fmla="*/ 16 h 233"/>
                <a:gd name="T38" fmla="*/ 61 w 300"/>
                <a:gd name="T39" fmla="*/ 31 h 233"/>
                <a:gd name="T40" fmla="*/ 59 w 300"/>
                <a:gd name="T41" fmla="*/ 33 h 233"/>
                <a:gd name="T42" fmla="*/ 0 w 300"/>
                <a:gd name="T43" fmla="*/ 0 h 233"/>
                <a:gd name="T44" fmla="*/ 0 w 300"/>
                <a:gd name="T45" fmla="*/ 150 h 233"/>
                <a:gd name="T46" fmla="*/ 82 w 300"/>
                <a:gd name="T47" fmla="*/ 217 h 233"/>
                <a:gd name="T48" fmla="*/ 124 w 300"/>
                <a:gd name="T49" fmla="*/ 233 h 233"/>
                <a:gd name="T50" fmla="*/ 133 w 300"/>
                <a:gd name="T51" fmla="*/ 233 h 233"/>
                <a:gd name="T52" fmla="*/ 129 w 300"/>
                <a:gd name="T53" fmla="*/ 229 h 233"/>
                <a:gd name="T54" fmla="*/ 129 w 300"/>
                <a:gd name="T55" fmla="*/ 212 h 233"/>
                <a:gd name="T56" fmla="*/ 147 w 300"/>
                <a:gd name="T57" fmla="*/ 212 h 233"/>
                <a:gd name="T58" fmla="*/ 168 w 300"/>
                <a:gd name="T59" fmla="*/ 233 h 233"/>
                <a:gd name="T60" fmla="*/ 173 w 300"/>
                <a:gd name="T61" fmla="*/ 233 h 233"/>
                <a:gd name="T62" fmla="*/ 201 w 300"/>
                <a:gd name="T63" fmla="*/ 227 h 233"/>
                <a:gd name="T64" fmla="*/ 187 w 300"/>
                <a:gd name="T65" fmla="*/ 213 h 233"/>
                <a:gd name="T66" fmla="*/ 187 w 300"/>
                <a:gd name="T67" fmla="*/ 195 h 233"/>
                <a:gd name="T68" fmla="*/ 205 w 300"/>
                <a:gd name="T69" fmla="*/ 195 h 233"/>
                <a:gd name="T70" fmla="*/ 222 w 300"/>
                <a:gd name="T71" fmla="*/ 212 h 233"/>
                <a:gd name="T72" fmla="*/ 231 w 300"/>
                <a:gd name="T73" fmla="*/ 202 h 233"/>
                <a:gd name="T74" fmla="*/ 235 w 300"/>
                <a:gd name="T75" fmla="*/ 185 h 233"/>
                <a:gd name="T76" fmla="*/ 163 w 300"/>
                <a:gd name="T77" fmla="*/ 114 h 233"/>
                <a:gd name="T78" fmla="*/ 155 w 300"/>
                <a:gd name="T79" fmla="*/ 122 h 233"/>
                <a:gd name="T80" fmla="*/ 62 w 300"/>
                <a:gd name="T81" fmla="*/ 122 h 233"/>
                <a:gd name="T82" fmla="*/ 61 w 300"/>
                <a:gd name="T83" fmla="*/ 78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00" h="233">
                  <a:moveTo>
                    <a:pt x="140" y="27"/>
                  </a:moveTo>
                  <a:cubicBezTo>
                    <a:pt x="80" y="95"/>
                    <a:pt x="80" y="95"/>
                    <a:pt x="80" y="95"/>
                  </a:cubicBezTo>
                  <a:cubicBezTo>
                    <a:pt x="77" y="97"/>
                    <a:pt x="77" y="102"/>
                    <a:pt x="80" y="104"/>
                  </a:cubicBezTo>
                  <a:cubicBezTo>
                    <a:pt x="96" y="120"/>
                    <a:pt x="122" y="120"/>
                    <a:pt x="137" y="104"/>
                  </a:cubicBezTo>
                  <a:cubicBezTo>
                    <a:pt x="154" y="88"/>
                    <a:pt x="154" y="88"/>
                    <a:pt x="154" y="88"/>
                  </a:cubicBezTo>
                  <a:cubicBezTo>
                    <a:pt x="156" y="85"/>
                    <a:pt x="159" y="84"/>
                    <a:pt x="162" y="84"/>
                  </a:cubicBezTo>
                  <a:cubicBezTo>
                    <a:pt x="165" y="84"/>
                    <a:pt x="169" y="85"/>
                    <a:pt x="172" y="88"/>
                  </a:cubicBezTo>
                  <a:cubicBezTo>
                    <a:pt x="264" y="179"/>
                    <a:pt x="264" y="179"/>
                    <a:pt x="264" y="179"/>
                  </a:cubicBezTo>
                  <a:cubicBezTo>
                    <a:pt x="300" y="150"/>
                    <a:pt x="300" y="150"/>
                    <a:pt x="300" y="150"/>
                  </a:cubicBezTo>
                  <a:cubicBezTo>
                    <a:pt x="300" y="0"/>
                    <a:pt x="300" y="0"/>
                    <a:pt x="300" y="0"/>
                  </a:cubicBezTo>
                  <a:cubicBezTo>
                    <a:pt x="242" y="33"/>
                    <a:pt x="242" y="33"/>
                    <a:pt x="242" y="33"/>
                  </a:cubicBezTo>
                  <a:cubicBezTo>
                    <a:pt x="230" y="25"/>
                    <a:pt x="230" y="25"/>
                    <a:pt x="230" y="25"/>
                  </a:cubicBezTo>
                  <a:cubicBezTo>
                    <a:pt x="221" y="19"/>
                    <a:pt x="212" y="16"/>
                    <a:pt x="202" y="16"/>
                  </a:cubicBezTo>
                  <a:cubicBezTo>
                    <a:pt x="165" y="16"/>
                    <a:pt x="165" y="16"/>
                    <a:pt x="165" y="16"/>
                  </a:cubicBezTo>
                  <a:cubicBezTo>
                    <a:pt x="165" y="16"/>
                    <a:pt x="164" y="16"/>
                    <a:pt x="163" y="16"/>
                  </a:cubicBezTo>
                  <a:cubicBezTo>
                    <a:pt x="155" y="17"/>
                    <a:pt x="146" y="21"/>
                    <a:pt x="140" y="27"/>
                  </a:cubicBezTo>
                  <a:close/>
                  <a:moveTo>
                    <a:pt x="61" y="78"/>
                  </a:moveTo>
                  <a:cubicBezTo>
                    <a:pt x="117" y="16"/>
                    <a:pt x="117" y="16"/>
                    <a:pt x="117" y="16"/>
                  </a:cubicBezTo>
                  <a:cubicBezTo>
                    <a:pt x="96" y="16"/>
                    <a:pt x="96" y="16"/>
                    <a:pt x="96" y="16"/>
                  </a:cubicBezTo>
                  <a:cubicBezTo>
                    <a:pt x="83" y="16"/>
                    <a:pt x="70" y="21"/>
                    <a:pt x="61" y="31"/>
                  </a:cubicBezTo>
                  <a:cubicBezTo>
                    <a:pt x="59" y="33"/>
                    <a:pt x="59" y="33"/>
                    <a:pt x="59" y="3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50"/>
                    <a:pt x="0" y="150"/>
                    <a:pt x="0" y="150"/>
                  </a:cubicBezTo>
                  <a:cubicBezTo>
                    <a:pt x="82" y="217"/>
                    <a:pt x="82" y="217"/>
                    <a:pt x="82" y="217"/>
                  </a:cubicBezTo>
                  <a:cubicBezTo>
                    <a:pt x="94" y="227"/>
                    <a:pt x="109" y="233"/>
                    <a:pt x="124" y="233"/>
                  </a:cubicBezTo>
                  <a:cubicBezTo>
                    <a:pt x="133" y="233"/>
                    <a:pt x="133" y="233"/>
                    <a:pt x="133" y="233"/>
                  </a:cubicBezTo>
                  <a:cubicBezTo>
                    <a:pt x="129" y="229"/>
                    <a:pt x="129" y="229"/>
                    <a:pt x="129" y="229"/>
                  </a:cubicBezTo>
                  <a:cubicBezTo>
                    <a:pt x="124" y="224"/>
                    <a:pt x="124" y="216"/>
                    <a:pt x="129" y="212"/>
                  </a:cubicBezTo>
                  <a:cubicBezTo>
                    <a:pt x="134" y="207"/>
                    <a:pt x="142" y="207"/>
                    <a:pt x="147" y="212"/>
                  </a:cubicBezTo>
                  <a:cubicBezTo>
                    <a:pt x="168" y="233"/>
                    <a:pt x="168" y="233"/>
                    <a:pt x="168" y="233"/>
                  </a:cubicBezTo>
                  <a:cubicBezTo>
                    <a:pt x="173" y="233"/>
                    <a:pt x="173" y="233"/>
                    <a:pt x="173" y="233"/>
                  </a:cubicBezTo>
                  <a:cubicBezTo>
                    <a:pt x="183" y="233"/>
                    <a:pt x="192" y="231"/>
                    <a:pt x="201" y="227"/>
                  </a:cubicBezTo>
                  <a:cubicBezTo>
                    <a:pt x="187" y="213"/>
                    <a:pt x="187" y="213"/>
                    <a:pt x="187" y="213"/>
                  </a:cubicBezTo>
                  <a:cubicBezTo>
                    <a:pt x="182" y="208"/>
                    <a:pt x="182" y="200"/>
                    <a:pt x="187" y="195"/>
                  </a:cubicBezTo>
                  <a:cubicBezTo>
                    <a:pt x="192" y="190"/>
                    <a:pt x="200" y="190"/>
                    <a:pt x="205" y="195"/>
                  </a:cubicBezTo>
                  <a:cubicBezTo>
                    <a:pt x="222" y="212"/>
                    <a:pt x="222" y="212"/>
                    <a:pt x="222" y="212"/>
                  </a:cubicBezTo>
                  <a:cubicBezTo>
                    <a:pt x="231" y="202"/>
                    <a:pt x="231" y="202"/>
                    <a:pt x="231" y="202"/>
                  </a:cubicBezTo>
                  <a:cubicBezTo>
                    <a:pt x="235" y="198"/>
                    <a:pt x="237" y="191"/>
                    <a:pt x="235" y="185"/>
                  </a:cubicBezTo>
                  <a:cubicBezTo>
                    <a:pt x="163" y="114"/>
                    <a:pt x="163" y="114"/>
                    <a:pt x="163" y="114"/>
                  </a:cubicBezTo>
                  <a:cubicBezTo>
                    <a:pt x="155" y="122"/>
                    <a:pt x="155" y="122"/>
                    <a:pt x="155" y="122"/>
                  </a:cubicBezTo>
                  <a:cubicBezTo>
                    <a:pt x="129" y="147"/>
                    <a:pt x="88" y="147"/>
                    <a:pt x="62" y="122"/>
                  </a:cubicBezTo>
                  <a:cubicBezTo>
                    <a:pt x="50" y="110"/>
                    <a:pt x="50" y="91"/>
                    <a:pt x="61" y="78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195" name="Agrupar 194">
            <a:extLst>
              <a:ext uri="{FF2B5EF4-FFF2-40B4-BE49-F238E27FC236}">
                <a16:creationId xmlns:a16="http://schemas.microsoft.com/office/drawing/2014/main" id="{0A7D0005-0C55-115B-BD9E-9B73AC9B8718}"/>
              </a:ext>
            </a:extLst>
          </p:cNvPr>
          <p:cNvGrpSpPr/>
          <p:nvPr/>
        </p:nvGrpSpPr>
        <p:grpSpPr>
          <a:xfrm>
            <a:off x="10962513" y="0"/>
            <a:ext cx="1247775" cy="1871663"/>
            <a:chOff x="5114926" y="2168525"/>
            <a:chExt cx="1247775" cy="1871663"/>
          </a:xfrm>
        </p:grpSpPr>
        <p:sp>
          <p:nvSpPr>
            <p:cNvPr id="196" name="Rectangle 39">
              <a:extLst>
                <a:ext uri="{FF2B5EF4-FFF2-40B4-BE49-F238E27FC236}">
                  <a16:creationId xmlns:a16="http://schemas.microsoft.com/office/drawing/2014/main" id="{BAEEA610-8E83-1169-1249-3833B092E5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09325" y="2168525"/>
              <a:ext cx="623888" cy="623888"/>
            </a:xfrm>
            <a:prstGeom prst="rect">
              <a:avLst/>
            </a:pr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7" name="Freeform 40">
              <a:extLst>
                <a:ext uri="{FF2B5EF4-FFF2-40B4-BE49-F238E27FC236}">
                  <a16:creationId xmlns:a16="http://schemas.microsoft.com/office/drawing/2014/main" id="{D2DCC302-1149-E36D-DF70-2DF87B4BBE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27738" y="3082925"/>
              <a:ext cx="260350" cy="209550"/>
            </a:xfrm>
            <a:custGeom>
              <a:avLst/>
              <a:gdLst>
                <a:gd name="T0" fmla="*/ 113 w 167"/>
                <a:gd name="T1" fmla="*/ 29 h 134"/>
                <a:gd name="T2" fmla="*/ 84 w 167"/>
                <a:gd name="T3" fmla="*/ 0 h 134"/>
                <a:gd name="T4" fmla="*/ 54 w 167"/>
                <a:gd name="T5" fmla="*/ 29 h 134"/>
                <a:gd name="T6" fmla="*/ 84 w 167"/>
                <a:gd name="T7" fmla="*/ 59 h 134"/>
                <a:gd name="T8" fmla="*/ 113 w 167"/>
                <a:gd name="T9" fmla="*/ 29 h 134"/>
                <a:gd name="T10" fmla="*/ 121 w 167"/>
                <a:gd name="T11" fmla="*/ 134 h 134"/>
                <a:gd name="T12" fmla="*/ 121 w 167"/>
                <a:gd name="T13" fmla="*/ 102 h 134"/>
                <a:gd name="T14" fmla="*/ 154 w 167"/>
                <a:gd name="T15" fmla="*/ 72 h 134"/>
                <a:gd name="T16" fmla="*/ 163 w 167"/>
                <a:gd name="T17" fmla="*/ 60 h 134"/>
                <a:gd name="T18" fmla="*/ 158 w 167"/>
                <a:gd name="T19" fmla="*/ 39 h 134"/>
                <a:gd name="T20" fmla="*/ 138 w 167"/>
                <a:gd name="T21" fmla="*/ 43 h 134"/>
                <a:gd name="T22" fmla="*/ 129 w 167"/>
                <a:gd name="T23" fmla="*/ 56 h 134"/>
                <a:gd name="T24" fmla="*/ 84 w 167"/>
                <a:gd name="T25" fmla="*/ 81 h 134"/>
                <a:gd name="T26" fmla="*/ 67 w 167"/>
                <a:gd name="T27" fmla="*/ 78 h 134"/>
                <a:gd name="T28" fmla="*/ 66 w 167"/>
                <a:gd name="T29" fmla="*/ 78 h 134"/>
                <a:gd name="T30" fmla="*/ 66 w 167"/>
                <a:gd name="T31" fmla="*/ 78 h 134"/>
                <a:gd name="T32" fmla="*/ 38 w 167"/>
                <a:gd name="T33" fmla="*/ 57 h 134"/>
                <a:gd name="T34" fmla="*/ 29 w 167"/>
                <a:gd name="T35" fmla="*/ 43 h 134"/>
                <a:gd name="T36" fmla="*/ 9 w 167"/>
                <a:gd name="T37" fmla="*/ 39 h 134"/>
                <a:gd name="T38" fmla="*/ 5 w 167"/>
                <a:gd name="T39" fmla="*/ 60 h 134"/>
                <a:gd name="T40" fmla="*/ 14 w 167"/>
                <a:gd name="T41" fmla="*/ 73 h 134"/>
                <a:gd name="T42" fmla="*/ 47 w 167"/>
                <a:gd name="T43" fmla="*/ 102 h 134"/>
                <a:gd name="T44" fmla="*/ 47 w 167"/>
                <a:gd name="T45" fmla="*/ 134 h 134"/>
                <a:gd name="T46" fmla="*/ 121 w 167"/>
                <a:gd name="T47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7" h="134">
                  <a:moveTo>
                    <a:pt x="113" y="29"/>
                  </a:moveTo>
                  <a:cubicBezTo>
                    <a:pt x="113" y="13"/>
                    <a:pt x="100" y="0"/>
                    <a:pt x="84" y="0"/>
                  </a:cubicBezTo>
                  <a:cubicBezTo>
                    <a:pt x="67" y="0"/>
                    <a:pt x="54" y="13"/>
                    <a:pt x="54" y="29"/>
                  </a:cubicBezTo>
                  <a:cubicBezTo>
                    <a:pt x="54" y="46"/>
                    <a:pt x="67" y="59"/>
                    <a:pt x="84" y="59"/>
                  </a:cubicBezTo>
                  <a:cubicBezTo>
                    <a:pt x="100" y="59"/>
                    <a:pt x="113" y="46"/>
                    <a:pt x="113" y="29"/>
                  </a:cubicBezTo>
                  <a:close/>
                  <a:moveTo>
                    <a:pt x="121" y="134"/>
                  </a:moveTo>
                  <a:cubicBezTo>
                    <a:pt x="121" y="102"/>
                    <a:pt x="121" y="102"/>
                    <a:pt x="121" y="102"/>
                  </a:cubicBezTo>
                  <a:cubicBezTo>
                    <a:pt x="134" y="96"/>
                    <a:pt x="146" y="85"/>
                    <a:pt x="154" y="72"/>
                  </a:cubicBezTo>
                  <a:cubicBezTo>
                    <a:pt x="163" y="60"/>
                    <a:pt x="163" y="60"/>
                    <a:pt x="163" y="60"/>
                  </a:cubicBezTo>
                  <a:cubicBezTo>
                    <a:pt x="167" y="53"/>
                    <a:pt x="165" y="44"/>
                    <a:pt x="158" y="39"/>
                  </a:cubicBezTo>
                  <a:cubicBezTo>
                    <a:pt x="151" y="35"/>
                    <a:pt x="142" y="37"/>
                    <a:pt x="138" y="43"/>
                  </a:cubicBezTo>
                  <a:cubicBezTo>
                    <a:pt x="129" y="56"/>
                    <a:pt x="129" y="56"/>
                    <a:pt x="129" y="56"/>
                  </a:cubicBezTo>
                  <a:cubicBezTo>
                    <a:pt x="119" y="72"/>
                    <a:pt x="102" y="81"/>
                    <a:pt x="84" y="81"/>
                  </a:cubicBezTo>
                  <a:cubicBezTo>
                    <a:pt x="78" y="81"/>
                    <a:pt x="72" y="80"/>
                    <a:pt x="67" y="78"/>
                  </a:cubicBezTo>
                  <a:cubicBezTo>
                    <a:pt x="66" y="78"/>
                    <a:pt x="66" y="78"/>
                    <a:pt x="66" y="78"/>
                  </a:cubicBezTo>
                  <a:cubicBezTo>
                    <a:pt x="66" y="78"/>
                    <a:pt x="66" y="78"/>
                    <a:pt x="66" y="78"/>
                  </a:cubicBezTo>
                  <a:cubicBezTo>
                    <a:pt x="55" y="74"/>
                    <a:pt x="45" y="67"/>
                    <a:pt x="38" y="57"/>
                  </a:cubicBezTo>
                  <a:cubicBezTo>
                    <a:pt x="29" y="43"/>
                    <a:pt x="29" y="43"/>
                    <a:pt x="29" y="43"/>
                  </a:cubicBezTo>
                  <a:cubicBezTo>
                    <a:pt x="25" y="36"/>
                    <a:pt x="16" y="35"/>
                    <a:pt x="9" y="39"/>
                  </a:cubicBezTo>
                  <a:cubicBezTo>
                    <a:pt x="2" y="44"/>
                    <a:pt x="0" y="53"/>
                    <a:pt x="5" y="60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22" y="86"/>
                    <a:pt x="34" y="96"/>
                    <a:pt x="47" y="102"/>
                  </a:cubicBezTo>
                  <a:cubicBezTo>
                    <a:pt x="47" y="134"/>
                    <a:pt x="47" y="134"/>
                    <a:pt x="47" y="134"/>
                  </a:cubicBezTo>
                  <a:lnTo>
                    <a:pt x="121" y="134"/>
                  </a:ln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8" name="Freeform 41">
              <a:extLst>
                <a:ext uri="{FF2B5EF4-FFF2-40B4-BE49-F238E27FC236}">
                  <a16:creationId xmlns:a16="http://schemas.microsoft.com/office/drawing/2014/main" id="{237E87DE-23EC-6E93-2859-F7D8D00917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9301" y="2913063"/>
              <a:ext cx="279400" cy="209550"/>
            </a:xfrm>
            <a:custGeom>
              <a:avLst/>
              <a:gdLst>
                <a:gd name="T0" fmla="*/ 63 w 179"/>
                <a:gd name="T1" fmla="*/ 125 h 134"/>
                <a:gd name="T2" fmla="*/ 74 w 179"/>
                <a:gd name="T3" fmla="*/ 129 h 134"/>
                <a:gd name="T4" fmla="*/ 106 w 179"/>
                <a:gd name="T5" fmla="*/ 128 h 134"/>
                <a:gd name="T6" fmla="*/ 112 w 179"/>
                <a:gd name="T7" fmla="*/ 125 h 134"/>
                <a:gd name="T8" fmla="*/ 172 w 179"/>
                <a:gd name="T9" fmla="*/ 113 h 134"/>
                <a:gd name="T10" fmla="*/ 162 w 179"/>
                <a:gd name="T11" fmla="*/ 75 h 134"/>
                <a:gd name="T12" fmla="*/ 161 w 179"/>
                <a:gd name="T13" fmla="*/ 63 h 134"/>
                <a:gd name="T14" fmla="*/ 84 w 179"/>
                <a:gd name="T15" fmla="*/ 2 h 134"/>
                <a:gd name="T16" fmla="*/ 15 w 179"/>
                <a:gd name="T17" fmla="*/ 62 h 134"/>
                <a:gd name="T18" fmla="*/ 14 w 179"/>
                <a:gd name="T19" fmla="*/ 74 h 134"/>
                <a:gd name="T20" fmla="*/ 2 w 179"/>
                <a:gd name="T21" fmla="*/ 108 h 134"/>
                <a:gd name="T22" fmla="*/ 63 w 179"/>
                <a:gd name="T23" fmla="*/ 125 h 134"/>
                <a:gd name="T24" fmla="*/ 68 w 179"/>
                <a:gd name="T25" fmla="*/ 73 h 134"/>
                <a:gd name="T26" fmla="*/ 89 w 179"/>
                <a:gd name="T27" fmla="*/ 65 h 134"/>
                <a:gd name="T28" fmla="*/ 96 w 179"/>
                <a:gd name="T29" fmla="*/ 58 h 134"/>
                <a:gd name="T30" fmla="*/ 132 w 179"/>
                <a:gd name="T31" fmla="*/ 73 h 134"/>
                <a:gd name="T32" fmla="*/ 43 w 179"/>
                <a:gd name="T33" fmla="*/ 73 h 134"/>
                <a:gd name="T34" fmla="*/ 68 w 179"/>
                <a:gd name="T35" fmla="*/ 7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9" h="134">
                  <a:moveTo>
                    <a:pt x="63" y="125"/>
                  </a:moveTo>
                  <a:cubicBezTo>
                    <a:pt x="66" y="125"/>
                    <a:pt x="71" y="128"/>
                    <a:pt x="74" y="129"/>
                  </a:cubicBezTo>
                  <a:cubicBezTo>
                    <a:pt x="85" y="132"/>
                    <a:pt x="95" y="132"/>
                    <a:pt x="106" y="128"/>
                  </a:cubicBezTo>
                  <a:cubicBezTo>
                    <a:pt x="108" y="127"/>
                    <a:pt x="111" y="125"/>
                    <a:pt x="112" y="125"/>
                  </a:cubicBezTo>
                  <a:cubicBezTo>
                    <a:pt x="129" y="121"/>
                    <a:pt x="163" y="133"/>
                    <a:pt x="172" y="113"/>
                  </a:cubicBezTo>
                  <a:cubicBezTo>
                    <a:pt x="179" y="97"/>
                    <a:pt x="166" y="88"/>
                    <a:pt x="162" y="75"/>
                  </a:cubicBezTo>
                  <a:cubicBezTo>
                    <a:pt x="161" y="71"/>
                    <a:pt x="161" y="67"/>
                    <a:pt x="161" y="63"/>
                  </a:cubicBezTo>
                  <a:cubicBezTo>
                    <a:pt x="154" y="27"/>
                    <a:pt x="121" y="0"/>
                    <a:pt x="84" y="2"/>
                  </a:cubicBezTo>
                  <a:cubicBezTo>
                    <a:pt x="50" y="3"/>
                    <a:pt x="21" y="29"/>
                    <a:pt x="15" y="62"/>
                  </a:cubicBezTo>
                  <a:cubicBezTo>
                    <a:pt x="14" y="66"/>
                    <a:pt x="14" y="71"/>
                    <a:pt x="14" y="74"/>
                  </a:cubicBezTo>
                  <a:cubicBezTo>
                    <a:pt x="10" y="86"/>
                    <a:pt x="0" y="94"/>
                    <a:pt x="2" y="108"/>
                  </a:cubicBezTo>
                  <a:cubicBezTo>
                    <a:pt x="6" y="134"/>
                    <a:pt x="46" y="122"/>
                    <a:pt x="63" y="125"/>
                  </a:cubicBezTo>
                  <a:close/>
                  <a:moveTo>
                    <a:pt x="68" y="73"/>
                  </a:moveTo>
                  <a:cubicBezTo>
                    <a:pt x="75" y="73"/>
                    <a:pt x="83" y="70"/>
                    <a:pt x="89" y="65"/>
                  </a:cubicBezTo>
                  <a:cubicBezTo>
                    <a:pt x="90" y="64"/>
                    <a:pt x="96" y="58"/>
                    <a:pt x="96" y="58"/>
                  </a:cubicBezTo>
                  <a:cubicBezTo>
                    <a:pt x="103" y="70"/>
                    <a:pt x="119" y="74"/>
                    <a:pt x="132" y="73"/>
                  </a:cubicBezTo>
                  <a:cubicBezTo>
                    <a:pt x="130" y="132"/>
                    <a:pt x="45" y="131"/>
                    <a:pt x="43" y="73"/>
                  </a:cubicBezTo>
                  <a:cubicBezTo>
                    <a:pt x="51" y="73"/>
                    <a:pt x="60" y="74"/>
                    <a:pt x="68" y="73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9" name="Freeform 42">
              <a:extLst>
                <a:ext uri="{FF2B5EF4-FFF2-40B4-BE49-F238E27FC236}">
                  <a16:creationId xmlns:a16="http://schemas.microsoft.com/office/drawing/2014/main" id="{46388085-0370-6C74-70C6-716D42B340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6601" y="3141663"/>
              <a:ext cx="258763" cy="150813"/>
            </a:xfrm>
            <a:custGeom>
              <a:avLst/>
              <a:gdLst>
                <a:gd name="T0" fmla="*/ 166 w 166"/>
                <a:gd name="T1" fmla="*/ 96 h 96"/>
                <a:gd name="T2" fmla="*/ 166 w 166"/>
                <a:gd name="T3" fmla="*/ 73 h 96"/>
                <a:gd name="T4" fmla="*/ 135 w 166"/>
                <a:gd name="T5" fmla="*/ 44 h 96"/>
                <a:gd name="T6" fmla="*/ 126 w 166"/>
                <a:gd name="T7" fmla="*/ 31 h 96"/>
                <a:gd name="T8" fmla="*/ 126 w 166"/>
                <a:gd name="T9" fmla="*/ 31 h 96"/>
                <a:gd name="T10" fmla="*/ 126 w 166"/>
                <a:gd name="T11" fmla="*/ 31 h 96"/>
                <a:gd name="T12" fmla="*/ 122 w 166"/>
                <a:gd name="T13" fmla="*/ 7 h 96"/>
                <a:gd name="T14" fmla="*/ 124 w 166"/>
                <a:gd name="T15" fmla="*/ 2 h 96"/>
                <a:gd name="T16" fmla="*/ 110 w 166"/>
                <a:gd name="T17" fmla="*/ 0 h 96"/>
                <a:gd name="T18" fmla="*/ 82 w 166"/>
                <a:gd name="T19" fmla="*/ 0 h 96"/>
                <a:gd name="T20" fmla="*/ 0 w 166"/>
                <a:gd name="T21" fmla="*/ 83 h 96"/>
                <a:gd name="T22" fmla="*/ 14 w 166"/>
                <a:gd name="T23" fmla="*/ 96 h 96"/>
                <a:gd name="T24" fmla="*/ 166 w 166"/>
                <a:gd name="T2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96">
                  <a:moveTo>
                    <a:pt x="166" y="96"/>
                  </a:moveTo>
                  <a:cubicBezTo>
                    <a:pt x="166" y="73"/>
                    <a:pt x="166" y="73"/>
                    <a:pt x="166" y="73"/>
                  </a:cubicBezTo>
                  <a:cubicBezTo>
                    <a:pt x="154" y="66"/>
                    <a:pt x="143" y="56"/>
                    <a:pt x="135" y="44"/>
                  </a:cubicBezTo>
                  <a:cubicBezTo>
                    <a:pt x="126" y="31"/>
                    <a:pt x="126" y="31"/>
                    <a:pt x="126" y="31"/>
                  </a:cubicBezTo>
                  <a:cubicBezTo>
                    <a:pt x="126" y="31"/>
                    <a:pt x="126" y="31"/>
                    <a:pt x="126" y="31"/>
                  </a:cubicBezTo>
                  <a:cubicBezTo>
                    <a:pt x="126" y="31"/>
                    <a:pt x="126" y="31"/>
                    <a:pt x="126" y="31"/>
                  </a:cubicBezTo>
                  <a:cubicBezTo>
                    <a:pt x="122" y="24"/>
                    <a:pt x="120" y="15"/>
                    <a:pt x="122" y="7"/>
                  </a:cubicBezTo>
                  <a:cubicBezTo>
                    <a:pt x="122" y="5"/>
                    <a:pt x="123" y="3"/>
                    <a:pt x="124" y="2"/>
                  </a:cubicBezTo>
                  <a:cubicBezTo>
                    <a:pt x="119" y="1"/>
                    <a:pt x="114" y="0"/>
                    <a:pt x="1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37" y="0"/>
                    <a:pt x="0" y="37"/>
                    <a:pt x="0" y="83"/>
                  </a:cubicBezTo>
                  <a:cubicBezTo>
                    <a:pt x="0" y="90"/>
                    <a:pt x="6" y="96"/>
                    <a:pt x="14" y="96"/>
                  </a:cubicBezTo>
                  <a:cubicBezTo>
                    <a:pt x="166" y="96"/>
                    <a:pt x="166" y="96"/>
                    <a:pt x="166" y="96"/>
                  </a:cubicBez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0" name="Rectangle 43">
              <a:extLst>
                <a:ext uri="{FF2B5EF4-FFF2-40B4-BE49-F238E27FC236}">
                  <a16:creationId xmlns:a16="http://schemas.microsoft.com/office/drawing/2014/main" id="{7E8D0899-1864-4CD5-5994-85E803F86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8813" y="3416300"/>
              <a:ext cx="623888" cy="623888"/>
            </a:xfrm>
            <a:prstGeom prst="rect">
              <a:avLst/>
            </a:prstGeom>
            <a:solidFill>
              <a:srgbClr val="00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1" name="Freeform 44">
              <a:extLst>
                <a:ext uri="{FF2B5EF4-FFF2-40B4-BE49-F238E27FC236}">
                  <a16:creationId xmlns:a16="http://schemas.microsoft.com/office/drawing/2014/main" id="{0F685C4A-7065-3737-9C2E-547D3B1CDA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42001" y="3517900"/>
              <a:ext cx="417513" cy="419100"/>
            </a:xfrm>
            <a:custGeom>
              <a:avLst/>
              <a:gdLst>
                <a:gd name="T0" fmla="*/ 67 w 268"/>
                <a:gd name="T1" fmla="*/ 51 h 269"/>
                <a:gd name="T2" fmla="*/ 67 w 268"/>
                <a:gd name="T3" fmla="*/ 42 h 269"/>
                <a:gd name="T4" fmla="*/ 168 w 268"/>
                <a:gd name="T5" fmla="*/ 0 h 269"/>
                <a:gd name="T6" fmla="*/ 268 w 268"/>
                <a:gd name="T7" fmla="*/ 42 h 269"/>
                <a:gd name="T8" fmla="*/ 268 w 268"/>
                <a:gd name="T9" fmla="*/ 51 h 269"/>
                <a:gd name="T10" fmla="*/ 215 w 268"/>
                <a:gd name="T11" fmla="*/ 88 h 269"/>
                <a:gd name="T12" fmla="*/ 211 w 268"/>
                <a:gd name="T13" fmla="*/ 83 h 269"/>
                <a:gd name="T14" fmla="*/ 181 w 268"/>
                <a:gd name="T15" fmla="*/ 65 h 269"/>
                <a:gd name="T16" fmla="*/ 100 w 268"/>
                <a:gd name="T17" fmla="*/ 51 h 269"/>
                <a:gd name="T18" fmla="*/ 67 w 268"/>
                <a:gd name="T19" fmla="*/ 53 h 269"/>
                <a:gd name="T20" fmla="*/ 67 w 268"/>
                <a:gd name="T21" fmla="*/ 51 h 269"/>
                <a:gd name="T22" fmla="*/ 226 w 268"/>
                <a:gd name="T23" fmla="*/ 185 h 269"/>
                <a:gd name="T24" fmla="*/ 226 w 268"/>
                <a:gd name="T25" fmla="*/ 161 h 269"/>
                <a:gd name="T26" fmla="*/ 249 w 268"/>
                <a:gd name="T27" fmla="*/ 154 h 269"/>
                <a:gd name="T28" fmla="*/ 268 w 268"/>
                <a:gd name="T29" fmla="*/ 143 h 269"/>
                <a:gd name="T30" fmla="*/ 268 w 268"/>
                <a:gd name="T31" fmla="*/ 151 h 269"/>
                <a:gd name="T32" fmla="*/ 226 w 268"/>
                <a:gd name="T33" fmla="*/ 185 h 269"/>
                <a:gd name="T34" fmla="*/ 226 w 268"/>
                <a:gd name="T35" fmla="*/ 135 h 269"/>
                <a:gd name="T36" fmla="*/ 226 w 268"/>
                <a:gd name="T37" fmla="*/ 118 h 269"/>
                <a:gd name="T38" fmla="*/ 226 w 268"/>
                <a:gd name="T39" fmla="*/ 111 h 269"/>
                <a:gd name="T40" fmla="*/ 249 w 268"/>
                <a:gd name="T41" fmla="*/ 103 h 269"/>
                <a:gd name="T42" fmla="*/ 268 w 268"/>
                <a:gd name="T43" fmla="*/ 93 h 269"/>
                <a:gd name="T44" fmla="*/ 268 w 268"/>
                <a:gd name="T45" fmla="*/ 101 h 269"/>
                <a:gd name="T46" fmla="*/ 226 w 268"/>
                <a:gd name="T47" fmla="*/ 135 h 269"/>
                <a:gd name="T48" fmla="*/ 0 w 268"/>
                <a:gd name="T49" fmla="*/ 126 h 269"/>
                <a:gd name="T50" fmla="*/ 0 w 268"/>
                <a:gd name="T51" fmla="*/ 118 h 269"/>
                <a:gd name="T52" fmla="*/ 100 w 268"/>
                <a:gd name="T53" fmla="*/ 76 h 269"/>
                <a:gd name="T54" fmla="*/ 201 w 268"/>
                <a:gd name="T55" fmla="*/ 118 h 269"/>
                <a:gd name="T56" fmla="*/ 201 w 268"/>
                <a:gd name="T57" fmla="*/ 126 h 269"/>
                <a:gd name="T58" fmla="*/ 100 w 268"/>
                <a:gd name="T59" fmla="*/ 168 h 269"/>
                <a:gd name="T60" fmla="*/ 0 w 268"/>
                <a:gd name="T61" fmla="*/ 126 h 269"/>
                <a:gd name="T62" fmla="*/ 201 w 268"/>
                <a:gd name="T63" fmla="*/ 177 h 269"/>
                <a:gd name="T64" fmla="*/ 100 w 268"/>
                <a:gd name="T65" fmla="*/ 219 h 269"/>
                <a:gd name="T66" fmla="*/ 0 w 268"/>
                <a:gd name="T67" fmla="*/ 177 h 269"/>
                <a:gd name="T68" fmla="*/ 0 w 268"/>
                <a:gd name="T69" fmla="*/ 168 h 269"/>
                <a:gd name="T70" fmla="*/ 19 w 268"/>
                <a:gd name="T71" fmla="*/ 179 h 269"/>
                <a:gd name="T72" fmla="*/ 100 w 268"/>
                <a:gd name="T73" fmla="*/ 193 h 269"/>
                <a:gd name="T74" fmla="*/ 181 w 268"/>
                <a:gd name="T75" fmla="*/ 179 h 269"/>
                <a:gd name="T76" fmla="*/ 201 w 268"/>
                <a:gd name="T77" fmla="*/ 168 h 269"/>
                <a:gd name="T78" fmla="*/ 201 w 268"/>
                <a:gd name="T79" fmla="*/ 177 h 269"/>
                <a:gd name="T80" fmla="*/ 201 w 268"/>
                <a:gd name="T81" fmla="*/ 219 h 269"/>
                <a:gd name="T82" fmla="*/ 201 w 268"/>
                <a:gd name="T83" fmla="*/ 227 h 269"/>
                <a:gd name="T84" fmla="*/ 100 w 268"/>
                <a:gd name="T85" fmla="*/ 269 h 269"/>
                <a:gd name="T86" fmla="*/ 0 w 268"/>
                <a:gd name="T87" fmla="*/ 227 h 269"/>
                <a:gd name="T88" fmla="*/ 0 w 268"/>
                <a:gd name="T89" fmla="*/ 219 h 269"/>
                <a:gd name="T90" fmla="*/ 19 w 268"/>
                <a:gd name="T91" fmla="*/ 230 h 269"/>
                <a:gd name="T92" fmla="*/ 100 w 268"/>
                <a:gd name="T93" fmla="*/ 244 h 269"/>
                <a:gd name="T94" fmla="*/ 181 w 268"/>
                <a:gd name="T95" fmla="*/ 230 h 269"/>
                <a:gd name="T96" fmla="*/ 201 w 268"/>
                <a:gd name="T97" fmla="*/ 219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8" h="269">
                  <a:moveTo>
                    <a:pt x="67" y="51"/>
                  </a:moveTo>
                  <a:cubicBezTo>
                    <a:pt x="67" y="42"/>
                    <a:pt x="67" y="42"/>
                    <a:pt x="67" y="42"/>
                  </a:cubicBezTo>
                  <a:cubicBezTo>
                    <a:pt x="67" y="19"/>
                    <a:pt x="112" y="0"/>
                    <a:pt x="168" y="0"/>
                  </a:cubicBezTo>
                  <a:cubicBezTo>
                    <a:pt x="223" y="0"/>
                    <a:pt x="268" y="19"/>
                    <a:pt x="268" y="42"/>
                  </a:cubicBezTo>
                  <a:cubicBezTo>
                    <a:pt x="268" y="51"/>
                    <a:pt x="268" y="51"/>
                    <a:pt x="268" y="51"/>
                  </a:cubicBezTo>
                  <a:cubicBezTo>
                    <a:pt x="268" y="67"/>
                    <a:pt x="247" y="81"/>
                    <a:pt x="215" y="88"/>
                  </a:cubicBezTo>
                  <a:cubicBezTo>
                    <a:pt x="214" y="86"/>
                    <a:pt x="212" y="85"/>
                    <a:pt x="211" y="83"/>
                  </a:cubicBezTo>
                  <a:cubicBezTo>
                    <a:pt x="203" y="75"/>
                    <a:pt x="192" y="69"/>
                    <a:pt x="181" y="65"/>
                  </a:cubicBezTo>
                  <a:cubicBezTo>
                    <a:pt x="159" y="56"/>
                    <a:pt x="131" y="51"/>
                    <a:pt x="100" y="51"/>
                  </a:cubicBezTo>
                  <a:cubicBezTo>
                    <a:pt x="89" y="51"/>
                    <a:pt x="78" y="51"/>
                    <a:pt x="67" y="53"/>
                  </a:cubicBezTo>
                  <a:cubicBezTo>
                    <a:pt x="67" y="52"/>
                    <a:pt x="67" y="51"/>
                    <a:pt x="67" y="51"/>
                  </a:cubicBezTo>
                  <a:close/>
                  <a:moveTo>
                    <a:pt x="226" y="185"/>
                  </a:moveTo>
                  <a:cubicBezTo>
                    <a:pt x="226" y="161"/>
                    <a:pt x="226" y="161"/>
                    <a:pt x="226" y="161"/>
                  </a:cubicBezTo>
                  <a:cubicBezTo>
                    <a:pt x="234" y="159"/>
                    <a:pt x="242" y="157"/>
                    <a:pt x="249" y="154"/>
                  </a:cubicBezTo>
                  <a:cubicBezTo>
                    <a:pt x="255" y="151"/>
                    <a:pt x="262" y="148"/>
                    <a:pt x="268" y="143"/>
                  </a:cubicBezTo>
                  <a:cubicBezTo>
                    <a:pt x="268" y="151"/>
                    <a:pt x="268" y="151"/>
                    <a:pt x="268" y="151"/>
                  </a:cubicBezTo>
                  <a:cubicBezTo>
                    <a:pt x="268" y="165"/>
                    <a:pt x="252" y="178"/>
                    <a:pt x="226" y="185"/>
                  </a:cubicBezTo>
                  <a:close/>
                  <a:moveTo>
                    <a:pt x="226" y="135"/>
                  </a:moveTo>
                  <a:cubicBezTo>
                    <a:pt x="226" y="118"/>
                    <a:pt x="226" y="118"/>
                    <a:pt x="226" y="118"/>
                  </a:cubicBezTo>
                  <a:cubicBezTo>
                    <a:pt x="226" y="115"/>
                    <a:pt x="226" y="113"/>
                    <a:pt x="226" y="111"/>
                  </a:cubicBezTo>
                  <a:cubicBezTo>
                    <a:pt x="234" y="109"/>
                    <a:pt x="242" y="106"/>
                    <a:pt x="249" y="103"/>
                  </a:cubicBezTo>
                  <a:cubicBezTo>
                    <a:pt x="255" y="101"/>
                    <a:pt x="262" y="97"/>
                    <a:pt x="268" y="93"/>
                  </a:cubicBezTo>
                  <a:cubicBezTo>
                    <a:pt x="268" y="101"/>
                    <a:pt x="268" y="101"/>
                    <a:pt x="268" y="101"/>
                  </a:cubicBezTo>
                  <a:cubicBezTo>
                    <a:pt x="268" y="115"/>
                    <a:pt x="252" y="127"/>
                    <a:pt x="226" y="135"/>
                  </a:cubicBezTo>
                  <a:close/>
                  <a:moveTo>
                    <a:pt x="0" y="126"/>
                  </a:moveTo>
                  <a:cubicBezTo>
                    <a:pt x="0" y="118"/>
                    <a:pt x="0" y="118"/>
                    <a:pt x="0" y="118"/>
                  </a:cubicBezTo>
                  <a:cubicBezTo>
                    <a:pt x="0" y="95"/>
                    <a:pt x="45" y="76"/>
                    <a:pt x="100" y="76"/>
                  </a:cubicBezTo>
                  <a:cubicBezTo>
                    <a:pt x="156" y="76"/>
                    <a:pt x="201" y="95"/>
                    <a:pt x="201" y="118"/>
                  </a:cubicBezTo>
                  <a:cubicBezTo>
                    <a:pt x="201" y="126"/>
                    <a:pt x="201" y="126"/>
                    <a:pt x="201" y="126"/>
                  </a:cubicBezTo>
                  <a:cubicBezTo>
                    <a:pt x="201" y="149"/>
                    <a:pt x="156" y="168"/>
                    <a:pt x="100" y="168"/>
                  </a:cubicBezTo>
                  <a:cubicBezTo>
                    <a:pt x="45" y="168"/>
                    <a:pt x="0" y="149"/>
                    <a:pt x="0" y="126"/>
                  </a:cubicBezTo>
                  <a:close/>
                  <a:moveTo>
                    <a:pt x="201" y="177"/>
                  </a:moveTo>
                  <a:cubicBezTo>
                    <a:pt x="201" y="200"/>
                    <a:pt x="156" y="219"/>
                    <a:pt x="100" y="219"/>
                  </a:cubicBezTo>
                  <a:cubicBezTo>
                    <a:pt x="45" y="219"/>
                    <a:pt x="0" y="200"/>
                    <a:pt x="0" y="177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6" y="173"/>
                    <a:pt x="12" y="176"/>
                    <a:pt x="19" y="179"/>
                  </a:cubicBezTo>
                  <a:cubicBezTo>
                    <a:pt x="41" y="188"/>
                    <a:pt x="70" y="193"/>
                    <a:pt x="100" y="193"/>
                  </a:cubicBezTo>
                  <a:cubicBezTo>
                    <a:pt x="131" y="193"/>
                    <a:pt x="159" y="188"/>
                    <a:pt x="181" y="179"/>
                  </a:cubicBezTo>
                  <a:cubicBezTo>
                    <a:pt x="188" y="176"/>
                    <a:pt x="195" y="173"/>
                    <a:pt x="201" y="168"/>
                  </a:cubicBezTo>
                  <a:lnTo>
                    <a:pt x="201" y="177"/>
                  </a:lnTo>
                  <a:close/>
                  <a:moveTo>
                    <a:pt x="201" y="219"/>
                  </a:moveTo>
                  <a:cubicBezTo>
                    <a:pt x="201" y="227"/>
                    <a:pt x="201" y="227"/>
                    <a:pt x="201" y="227"/>
                  </a:cubicBezTo>
                  <a:cubicBezTo>
                    <a:pt x="201" y="250"/>
                    <a:pt x="156" y="269"/>
                    <a:pt x="100" y="269"/>
                  </a:cubicBezTo>
                  <a:cubicBezTo>
                    <a:pt x="45" y="269"/>
                    <a:pt x="0" y="250"/>
                    <a:pt x="0" y="227"/>
                  </a:cubicBezTo>
                  <a:cubicBezTo>
                    <a:pt x="0" y="219"/>
                    <a:pt x="0" y="219"/>
                    <a:pt x="0" y="219"/>
                  </a:cubicBezTo>
                  <a:cubicBezTo>
                    <a:pt x="6" y="223"/>
                    <a:pt x="12" y="227"/>
                    <a:pt x="19" y="230"/>
                  </a:cubicBezTo>
                  <a:cubicBezTo>
                    <a:pt x="41" y="239"/>
                    <a:pt x="70" y="244"/>
                    <a:pt x="100" y="244"/>
                  </a:cubicBezTo>
                  <a:cubicBezTo>
                    <a:pt x="131" y="244"/>
                    <a:pt x="159" y="239"/>
                    <a:pt x="181" y="230"/>
                  </a:cubicBezTo>
                  <a:cubicBezTo>
                    <a:pt x="188" y="227"/>
                    <a:pt x="195" y="223"/>
                    <a:pt x="201" y="219"/>
                  </a:cubicBezTo>
                  <a:close/>
                </a:path>
              </a:pathLst>
            </a:custGeom>
            <a:solidFill>
              <a:srgbClr val="183E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2" name="Rectangle 45">
              <a:extLst>
                <a:ext uri="{FF2B5EF4-FFF2-40B4-BE49-F238E27FC236}">
                  <a16:creationId xmlns:a16="http://schemas.microsoft.com/office/drawing/2014/main" id="{307330D3-B81E-0A2B-2878-262716E0D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4926" y="2168525"/>
              <a:ext cx="623888" cy="6238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3" name="Freeform 46">
              <a:extLst>
                <a:ext uri="{FF2B5EF4-FFF2-40B4-BE49-F238E27FC236}">
                  <a16:creationId xmlns:a16="http://schemas.microsoft.com/office/drawing/2014/main" id="{D3381552-70DC-8FD5-CB60-57B2E8FA49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2713" y="2279650"/>
              <a:ext cx="468313" cy="363538"/>
            </a:xfrm>
            <a:custGeom>
              <a:avLst/>
              <a:gdLst>
                <a:gd name="T0" fmla="*/ 183 w 300"/>
                <a:gd name="T1" fmla="*/ 121 h 233"/>
                <a:gd name="T2" fmla="*/ 183 w 300"/>
                <a:gd name="T3" fmla="*/ 17 h 233"/>
                <a:gd name="T4" fmla="*/ 167 w 300"/>
                <a:gd name="T5" fmla="*/ 0 h 233"/>
                <a:gd name="T6" fmla="*/ 133 w 300"/>
                <a:gd name="T7" fmla="*/ 0 h 233"/>
                <a:gd name="T8" fmla="*/ 117 w 300"/>
                <a:gd name="T9" fmla="*/ 17 h 233"/>
                <a:gd name="T10" fmla="*/ 117 w 300"/>
                <a:gd name="T11" fmla="*/ 121 h 233"/>
                <a:gd name="T12" fmla="*/ 104 w 300"/>
                <a:gd name="T13" fmla="*/ 133 h 233"/>
                <a:gd name="T14" fmla="*/ 92 w 300"/>
                <a:gd name="T15" fmla="*/ 121 h 233"/>
                <a:gd name="T16" fmla="*/ 92 w 300"/>
                <a:gd name="T17" fmla="*/ 24 h 233"/>
                <a:gd name="T18" fmla="*/ 17 w 300"/>
                <a:gd name="T19" fmla="*/ 133 h 233"/>
                <a:gd name="T20" fmla="*/ 17 w 300"/>
                <a:gd name="T21" fmla="*/ 167 h 233"/>
                <a:gd name="T22" fmla="*/ 283 w 300"/>
                <a:gd name="T23" fmla="*/ 167 h 233"/>
                <a:gd name="T24" fmla="*/ 283 w 300"/>
                <a:gd name="T25" fmla="*/ 133 h 233"/>
                <a:gd name="T26" fmla="*/ 208 w 300"/>
                <a:gd name="T27" fmla="*/ 24 h 233"/>
                <a:gd name="T28" fmla="*/ 208 w 300"/>
                <a:gd name="T29" fmla="*/ 121 h 233"/>
                <a:gd name="T30" fmla="*/ 196 w 300"/>
                <a:gd name="T31" fmla="*/ 133 h 233"/>
                <a:gd name="T32" fmla="*/ 183 w 300"/>
                <a:gd name="T33" fmla="*/ 121 h 233"/>
                <a:gd name="T34" fmla="*/ 21 w 300"/>
                <a:gd name="T35" fmla="*/ 192 h 233"/>
                <a:gd name="T36" fmla="*/ 0 w 300"/>
                <a:gd name="T37" fmla="*/ 212 h 233"/>
                <a:gd name="T38" fmla="*/ 21 w 300"/>
                <a:gd name="T39" fmla="*/ 233 h 233"/>
                <a:gd name="T40" fmla="*/ 279 w 300"/>
                <a:gd name="T41" fmla="*/ 233 h 233"/>
                <a:gd name="T42" fmla="*/ 300 w 300"/>
                <a:gd name="T43" fmla="*/ 212 h 233"/>
                <a:gd name="T44" fmla="*/ 279 w 300"/>
                <a:gd name="T45" fmla="*/ 192 h 233"/>
                <a:gd name="T46" fmla="*/ 21 w 300"/>
                <a:gd name="T47" fmla="*/ 192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0" h="233">
                  <a:moveTo>
                    <a:pt x="183" y="121"/>
                  </a:moveTo>
                  <a:cubicBezTo>
                    <a:pt x="183" y="17"/>
                    <a:pt x="183" y="17"/>
                    <a:pt x="183" y="17"/>
                  </a:cubicBezTo>
                  <a:cubicBezTo>
                    <a:pt x="183" y="7"/>
                    <a:pt x="176" y="0"/>
                    <a:pt x="167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24" y="0"/>
                    <a:pt x="117" y="7"/>
                    <a:pt x="117" y="17"/>
                  </a:cubicBezTo>
                  <a:cubicBezTo>
                    <a:pt x="117" y="121"/>
                    <a:pt x="117" y="121"/>
                    <a:pt x="117" y="121"/>
                  </a:cubicBezTo>
                  <a:cubicBezTo>
                    <a:pt x="117" y="128"/>
                    <a:pt x="111" y="133"/>
                    <a:pt x="104" y="133"/>
                  </a:cubicBezTo>
                  <a:cubicBezTo>
                    <a:pt x="97" y="133"/>
                    <a:pt x="92" y="128"/>
                    <a:pt x="92" y="121"/>
                  </a:cubicBezTo>
                  <a:cubicBezTo>
                    <a:pt x="92" y="24"/>
                    <a:pt x="92" y="24"/>
                    <a:pt x="92" y="24"/>
                  </a:cubicBezTo>
                  <a:cubicBezTo>
                    <a:pt x="47" y="41"/>
                    <a:pt x="17" y="83"/>
                    <a:pt x="17" y="133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283" y="167"/>
                    <a:pt x="283" y="167"/>
                    <a:pt x="283" y="167"/>
                  </a:cubicBezTo>
                  <a:cubicBezTo>
                    <a:pt x="283" y="133"/>
                    <a:pt x="283" y="133"/>
                    <a:pt x="283" y="133"/>
                  </a:cubicBezTo>
                  <a:cubicBezTo>
                    <a:pt x="283" y="84"/>
                    <a:pt x="253" y="41"/>
                    <a:pt x="208" y="24"/>
                  </a:cubicBezTo>
                  <a:cubicBezTo>
                    <a:pt x="208" y="121"/>
                    <a:pt x="208" y="121"/>
                    <a:pt x="208" y="121"/>
                  </a:cubicBezTo>
                  <a:cubicBezTo>
                    <a:pt x="208" y="128"/>
                    <a:pt x="203" y="133"/>
                    <a:pt x="196" y="133"/>
                  </a:cubicBezTo>
                  <a:cubicBezTo>
                    <a:pt x="189" y="133"/>
                    <a:pt x="183" y="128"/>
                    <a:pt x="183" y="121"/>
                  </a:cubicBezTo>
                  <a:close/>
                  <a:moveTo>
                    <a:pt x="21" y="192"/>
                  </a:moveTo>
                  <a:cubicBezTo>
                    <a:pt x="9" y="192"/>
                    <a:pt x="0" y="201"/>
                    <a:pt x="0" y="212"/>
                  </a:cubicBezTo>
                  <a:cubicBezTo>
                    <a:pt x="0" y="224"/>
                    <a:pt x="9" y="233"/>
                    <a:pt x="21" y="233"/>
                  </a:cubicBezTo>
                  <a:cubicBezTo>
                    <a:pt x="279" y="233"/>
                    <a:pt x="279" y="233"/>
                    <a:pt x="279" y="233"/>
                  </a:cubicBezTo>
                  <a:cubicBezTo>
                    <a:pt x="291" y="233"/>
                    <a:pt x="300" y="224"/>
                    <a:pt x="300" y="212"/>
                  </a:cubicBezTo>
                  <a:cubicBezTo>
                    <a:pt x="300" y="201"/>
                    <a:pt x="291" y="192"/>
                    <a:pt x="279" y="192"/>
                  </a:cubicBezTo>
                  <a:lnTo>
                    <a:pt x="21" y="192"/>
                  </a:lnTo>
                  <a:close/>
                </a:path>
              </a:pathLst>
            </a:custGeom>
            <a:solidFill>
              <a:srgbClr val="FFD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3143A3D-2FAF-A4AE-8CB3-DBC56C5504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735175"/>
              </p:ext>
            </p:extLst>
          </p:nvPr>
        </p:nvGraphicFramePr>
        <p:xfrm>
          <a:off x="555476" y="1152144"/>
          <a:ext cx="10596785" cy="5357764"/>
        </p:xfrm>
        <a:graphic>
          <a:graphicData uri="http://schemas.openxmlformats.org/drawingml/2006/table">
            <a:tbl>
              <a:tblPr/>
              <a:tblGrid>
                <a:gridCol w="1824447">
                  <a:extLst>
                    <a:ext uri="{9D8B030D-6E8A-4147-A177-3AD203B41FA5}">
                      <a16:colId xmlns:a16="http://schemas.microsoft.com/office/drawing/2014/main" val="3114952125"/>
                    </a:ext>
                  </a:extLst>
                </a:gridCol>
                <a:gridCol w="2061875">
                  <a:extLst>
                    <a:ext uri="{9D8B030D-6E8A-4147-A177-3AD203B41FA5}">
                      <a16:colId xmlns:a16="http://schemas.microsoft.com/office/drawing/2014/main" val="205976495"/>
                    </a:ext>
                  </a:extLst>
                </a:gridCol>
                <a:gridCol w="2174662">
                  <a:extLst>
                    <a:ext uri="{9D8B030D-6E8A-4147-A177-3AD203B41FA5}">
                      <a16:colId xmlns:a16="http://schemas.microsoft.com/office/drawing/2014/main" val="2207528429"/>
                    </a:ext>
                  </a:extLst>
                </a:gridCol>
                <a:gridCol w="2009955">
                  <a:extLst>
                    <a:ext uri="{9D8B030D-6E8A-4147-A177-3AD203B41FA5}">
                      <a16:colId xmlns:a16="http://schemas.microsoft.com/office/drawing/2014/main" val="31093963"/>
                    </a:ext>
                  </a:extLst>
                </a:gridCol>
                <a:gridCol w="2525846">
                  <a:extLst>
                    <a:ext uri="{9D8B030D-6E8A-4147-A177-3AD203B41FA5}">
                      <a16:colId xmlns:a16="http://schemas.microsoft.com/office/drawing/2014/main" val="4060863654"/>
                    </a:ext>
                  </a:extLst>
                </a:gridCol>
              </a:tblGrid>
              <a:tr h="436656"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Participantes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8018" marR="58018" marT="29009" marB="29009" anchor="ctr">
                    <a:lnL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RPPS - RGPS (INSS)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8018" marR="58018" marT="29009" marB="2900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RPPS – RPPS União (INSS)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8018" marR="58018" marT="29009" marB="2900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RPPS – RPPS União (DECIPEX)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8018" marR="58018" marT="29009" marB="2900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RPPS – Estados, DF e Municípios </a:t>
                      </a:r>
                      <a:endParaRPr lang="pt-BR" sz="8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8018" marR="58018" marT="29009" marB="29009" anchor="ctr">
                    <a:lnL>
                      <a:noFill/>
                    </a:lnL>
                    <a:lnR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821756"/>
                  </a:ext>
                </a:extLst>
              </a:tr>
              <a:tr h="1082468"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Forma de pagamento dentro do prazo de desembolso (5º dia útil)</a:t>
                      </a:r>
                      <a:endParaRPr lang="pt-BR" sz="800" b="1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endParaRPr lang="pt-BR" sz="800" b="1" i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GRU 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Ícone da impressora dentro do sistema COMPREV</a:t>
                      </a:r>
                      <a:endParaRPr lang="pt-BR" sz="800" b="1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u="none" strike="noStrike" dirty="0">
                          <a:effectLst/>
                          <a:latin typeface="Calibri" panose="020F0502020204030204" pitchFamily="34" charset="0"/>
                        </a:rPr>
                        <a:t>GRU </a:t>
                      </a:r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https://pagtesouro.tesouro.gov.br/portal-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/#/pagamento-gru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</a:t>
                      </a:r>
                      <a:r>
                        <a:rPr lang="pt-BR" sz="800" b="1" i="0" dirty="0" err="1">
                          <a:effectLst/>
                          <a:latin typeface="Calibri" panose="020F0502020204030204" pitchFamily="34" charset="0"/>
                        </a:rPr>
                        <a:t>PagTesouro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, fora do sistema COMPREV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u="none" strike="noStrike" dirty="0"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https://pagtesouro.tesouro.gov.br/portal-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/#/pagamento-gru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</a:t>
                      </a:r>
                      <a:r>
                        <a:rPr lang="pt-BR" sz="800" b="1" i="0" dirty="0" err="1">
                          <a:effectLst/>
                          <a:latin typeface="Calibri" panose="020F0502020204030204" pitchFamily="34" charset="0"/>
                        </a:rPr>
                        <a:t>PagTesouro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, fora do sistema COMPREV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Transferência bancária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As informações bancárias estão no sistema COMPREV: 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Cadastro&gt;RPPS&gt; Ente Federativo escolhido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 anchor="ctr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530134"/>
                  </a:ext>
                </a:extLst>
              </a:tr>
              <a:tr h="1082468"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Forma de pagamento após o prazo de desembolso até o prazo de defesa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1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GRU 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Ícone da impressora dentro do sistema COMPREV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u="none" strike="noStrike" dirty="0"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https://pagtesouro.tesouro.gov.br/portal-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/#/pagamento-gru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</a:t>
                      </a:r>
                      <a:r>
                        <a:rPr lang="pt-BR" sz="800" b="1" i="0" dirty="0" err="1">
                          <a:effectLst/>
                          <a:latin typeface="Calibri" panose="020F0502020204030204" pitchFamily="34" charset="0"/>
                        </a:rPr>
                        <a:t>PagTesouro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, fora do sistema COMPREV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u="none" strike="noStrike" dirty="0"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https://pagtesouro.tesouro.gov.br/portal-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/#/pagamento-gru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</a:t>
                      </a:r>
                      <a:r>
                        <a:rPr lang="pt-BR" sz="800" b="1" i="0" dirty="0" err="1">
                          <a:effectLst/>
                          <a:latin typeface="Calibri" panose="020F0502020204030204" pitchFamily="34" charset="0"/>
                        </a:rPr>
                        <a:t>PagTesouro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, fora do sistema COMPREV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Transferência bancária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As informações bancárias estão no sistema COMPREV: 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Cadastro&gt;RPPS&gt; Ente Federativo escolhido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 anchor="ctr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733079"/>
                  </a:ext>
                </a:extLst>
              </a:tr>
              <a:tr h="959479"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Forma de pagamento após o prazo de desembolso e prazo de defesa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1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GRU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https://gru.inss.gov.br/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/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pages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/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index.xhtml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GRU Cobrança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u="none" strike="noStrike" dirty="0"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https://pagtesouro.tesouro.gov.br/portal-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/#/pagamento-gru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</a:t>
                      </a:r>
                      <a:r>
                        <a:rPr lang="pt-BR" sz="800" b="1" i="0" dirty="0" err="1">
                          <a:effectLst/>
                          <a:latin typeface="Calibri" panose="020F0502020204030204" pitchFamily="34" charset="0"/>
                        </a:rPr>
                        <a:t>PagTesouro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, fora do sistema COMPREV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u="none" strike="noStrike" dirty="0"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https://pagtesouro.tesouro.gov.br/portal-</a:t>
                      </a:r>
                      <a:r>
                        <a:rPr lang="pt-BR" sz="800" b="0" i="0" u="sng" strike="noStrike" dirty="0" err="1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gru</a:t>
                      </a:r>
                      <a:r>
                        <a:rPr lang="pt-BR" sz="8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/#/pagamento-gru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Portal </a:t>
                      </a:r>
                      <a:r>
                        <a:rPr lang="pt-BR" sz="800" b="1" i="0" dirty="0" err="1">
                          <a:effectLst/>
                          <a:latin typeface="Calibri" panose="020F0502020204030204" pitchFamily="34" charset="0"/>
                        </a:rPr>
                        <a:t>PagTesouro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, fora do sistema COMPREV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Transferência bancária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As informações bancárias estão no sistema COMPREV: 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Cadastro&gt;RPPS&gt; Ente Federativo escolhido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 anchor="ctr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919767"/>
                  </a:ext>
                </a:extLst>
              </a:tr>
              <a:tr h="763315"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Informações adicionais 1 </a:t>
                      </a:r>
                      <a:endParaRPr lang="pt-BR" sz="800" b="1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pt-BR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Gestão: Fundo do Regime Geral da Previdência</a:t>
                      </a:r>
                    </a:p>
                    <a:p>
                      <a:pPr algn="l" fontAlgn="t"/>
                      <a:r>
                        <a:rPr lang="pt-BR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Código de Recolhimento: 10094-3</a:t>
                      </a:r>
                    </a:p>
                    <a:p>
                      <a:pPr algn="l" fontAlgn="t"/>
                      <a:r>
                        <a:rPr lang="pt-BR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Unidade Gestora: 513001</a:t>
                      </a: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Órgão arrecadador: 37202</a:t>
                      </a: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Unidade gestora arrecadadora: 512016</a:t>
                      </a: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Serviço: 029052</a:t>
                      </a: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Número de Referência: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29.979.036/0001-40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Órgão arrecadador: 46000</a:t>
                      </a: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Unidade gestora arrecadadora: 170597</a:t>
                      </a: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Serviço: 033893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Número de Referência: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00.489.828/0094-54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Acréscimos legais devem ser calculados dentro do sistema COMPREV (Ferramentas&gt;Acréscimos Legais)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 anchor="ctr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500239"/>
                  </a:ext>
                </a:extLst>
              </a:tr>
              <a:tr h="999057">
                <a:tc>
                  <a:txBody>
                    <a:bodyPr/>
                    <a:lstStyle/>
                    <a:p>
                      <a:pPr algn="ctr" fontAlgn="t"/>
                      <a:endParaRPr lang="pt-BR" sz="80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Informações adicionais 2 </a:t>
                      </a:r>
                      <a:endParaRPr lang="pt-BR" sz="800" b="1" i="0" dirty="0">
                        <a:effectLst/>
                      </a:endParaRPr>
                    </a:p>
                    <a:p>
                      <a:pPr algn="ctr" rtl="0" fontAlgn="base"/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1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dirty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O </a:t>
                      </a:r>
                      <a:r>
                        <a:rPr lang="pt-BR" sz="800" b="1" i="0" dirty="0">
                          <a:effectLst/>
                          <a:latin typeface="Calibri" panose="020F0502020204030204" pitchFamily="34" charset="0"/>
                        </a:rPr>
                        <a:t>valor principal</a:t>
                      </a:r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 é a soma do principal com os acréscimos legais, que deve ser repetido no valor total.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Acréscimos legais devem ser calculados dentro do sistema COMPREV (Ferramentas&gt;Acréscimos Legais)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Acréscimos legais devem ser calculados dentro do sistema COMPREV (Ferramentas&gt;Acréscimos Legais)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pt-BR" sz="80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Acréscimos legais devem ser calculados dentro do sistema COMPREV (Ferramentas&gt;Acréscimos Legais) </a:t>
                      </a:r>
                      <a:endParaRPr lang="pt-BR" sz="800" b="0" i="0" dirty="0">
                        <a:effectLst/>
                      </a:endParaRPr>
                    </a:p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pt-BR" sz="800" b="0" i="0" dirty="0">
                          <a:effectLst/>
                          <a:latin typeface="Calibri" panose="020F0502020204030204" pitchFamily="34" charset="0"/>
                        </a:rPr>
                        <a:t>Se os dados bancários estiverem incorretos, o valor a receber irá para a próxima competência como “Rejeitado”. Enviar novo Anexo I do Termo de Adesão, via GESCON-RPPS, para acerto dos dados bancários.  </a:t>
                      </a:r>
                      <a:endParaRPr lang="pt-BR" sz="800" b="0" i="0" dirty="0">
                        <a:effectLst/>
                      </a:endParaRPr>
                    </a:p>
                  </a:txBody>
                  <a:tcPr marL="58018" marR="58018" marT="29009" marB="29009" anchor="ctr">
                    <a:lnL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357306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C5559860-7605-93C2-8644-F05A11BAC485}"/>
              </a:ext>
            </a:extLst>
          </p:cNvPr>
          <p:cNvSpPr/>
          <p:nvPr/>
        </p:nvSpPr>
        <p:spPr>
          <a:xfrm>
            <a:off x="467169" y="6531636"/>
            <a:ext cx="829427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OBS: As guias das competências passadas devem ser emitidas de forma individualizadas, uma por competência, para fins de identificação.</a:t>
            </a:r>
            <a:r>
              <a:rPr kumimoji="0" lang="pt-B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 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516063"/>
      </p:ext>
    </p:extLst>
  </p:cSld>
  <p:clrMapOvr>
    <a:masterClrMapping/>
  </p:clrMapOvr>
</p:sld>
</file>

<file path=ppt/theme/theme1.xml><?xml version="1.0" encoding="utf-8"?>
<a:theme xmlns:a="http://schemas.openxmlformats.org/drawingml/2006/main" name="MPS - Tema claro">
  <a:themeElements>
    <a:clrScheme name="Padrão MPS">
      <a:dk1>
        <a:srgbClr val="3C3C3C"/>
      </a:dk1>
      <a:lt1>
        <a:sysClr val="window" lastClr="FFFFFF"/>
      </a:lt1>
      <a:dk2>
        <a:srgbClr val="00008C"/>
      </a:dk2>
      <a:lt2>
        <a:srgbClr val="FFFF00"/>
      </a:lt2>
      <a:accent1>
        <a:srgbClr val="183EFF"/>
      </a:accent1>
      <a:accent2>
        <a:srgbClr val="FF0000"/>
      </a:accent2>
      <a:accent3>
        <a:srgbClr val="00D000"/>
      </a:accent3>
      <a:accent4>
        <a:srgbClr val="FF7D00"/>
      </a:accent4>
      <a:accent5>
        <a:srgbClr val="FFD000"/>
      </a:accent5>
      <a:accent6>
        <a:srgbClr val="00F537"/>
      </a:accent6>
      <a:hlink>
        <a:srgbClr val="183EFF"/>
      </a:hlink>
      <a:folHlink>
        <a:srgbClr val="00F537"/>
      </a:folHlink>
    </a:clrScheme>
    <a:fontScheme name="Padrão MP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3BF08FCBC1404284A7C49D9FC811C1" ma:contentTypeVersion="3" ma:contentTypeDescription="Criar um novo documento." ma:contentTypeScope="" ma:versionID="a5ce85c06f507532709a9d8c8acf9aec">
  <xsd:schema xmlns:xsd="http://www.w3.org/2001/XMLSchema" xmlns:xs="http://www.w3.org/2001/XMLSchema" xmlns:p="http://schemas.microsoft.com/office/2006/metadata/properties" xmlns:ns2="9d3a3c94-435f-4b61-af3f-e6a3a684f9a3" targetNamespace="http://schemas.microsoft.com/office/2006/metadata/properties" ma:root="true" ma:fieldsID="8f2ffb21a083a542232f9261ca752782" ns2:_="">
    <xsd:import namespace="9d3a3c94-435f-4b61-af3f-e6a3a684f9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3a3c94-435f-4b61-af3f-e6a3a684f9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E61352-5EB6-4739-A66E-E2140901AD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3a3c94-435f-4b61-af3f-e6a3a684f9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0496CE-61DA-4321-83CC-FA59029E11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6B3F3F-36D4-4D50-98F0-8D46974223D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3590</TotalTime>
  <Words>501</Words>
  <Application>Microsoft Office PowerPoint</Application>
  <PresentationFormat>Widescreen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Verdana</vt:lpstr>
      <vt:lpstr>Calibri</vt:lpstr>
      <vt:lpstr>Courier New</vt:lpstr>
      <vt:lpstr>Arial</vt:lpstr>
      <vt:lpstr>MPS - Tema claro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MINISTÉRIO DA PREVIDÊNCIA SOCIAL</dc:title>
  <dc:creator>Ana Cavalcante</dc:creator>
  <cp:lastModifiedBy>Ana de Araújo Carrari</cp:lastModifiedBy>
  <cp:revision>35</cp:revision>
  <dcterms:created xsi:type="dcterms:W3CDTF">2025-08-08T14:06:20Z</dcterms:created>
  <dcterms:modified xsi:type="dcterms:W3CDTF">2026-04-15T19:18:05Z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0x0101000C3BF08FCBC1404284A7C49D9FC811C1</vt:lpwstr>
  </property>
</Properties>
</file>