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75" r:id="rId5"/>
  </p:sldIdLst>
  <p:sldSz cx="12192000" cy="6858000"/>
  <p:notesSz cx="6858000" cy="9144000"/>
  <p:embeddedFontLst>
    <p:embeddedFont>
      <p:font typeface="Segoe UI" panose="020B0502040204020203" pitchFamily="34" charset="0"/>
      <p:regular r:id="rId8"/>
      <p:bold r:id="rId9"/>
      <p:italic r:id="rId10"/>
      <p:boldItalic r:id="rId1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resentação" id="{5EC48E1A-0A57-4009-A661-E711450E359B}">
          <p14:sldIdLst>
            <p14:sldId id="375"/>
          </p14:sldIdLst>
        </p14:section>
        <p14:section name="Biblioteca de elementos" id="{D9DB1808-583B-42A8-BDBD-E01662140B20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40"/>
    <a:srgbClr val="FFCB00"/>
    <a:srgbClr val="FFFFFF"/>
    <a:srgbClr val="2E2C7C"/>
    <a:srgbClr val="00008C"/>
    <a:srgbClr val="000000"/>
    <a:srgbClr val="444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72129" autoAdjust="0"/>
  </p:normalViewPr>
  <p:slideViewPr>
    <p:cSldViewPr snapToGrid="0">
      <p:cViewPr varScale="1">
        <p:scale>
          <a:sx n="46" d="100"/>
          <a:sy n="46" d="100"/>
        </p:scale>
        <p:origin x="1440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50C87B4-0168-01F6-F0B6-2942A1C074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25BE4B9-382F-3FF8-0A2B-81BA638E9E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22D03-5DC2-4288-BB99-2EEA808FADD2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77D626A-B5C1-7E65-2E05-3232E6B6D5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F657CDC-B684-482E-697B-0F774B0474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65559-0433-4625-9C99-43B76603D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982391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44A4D-EB15-4239-B5F0-40F7B2173D66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0A1D9-0D8A-4547-B577-09E6BE126E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411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0A1D9-0D8A-4547-B577-09E6BE126E5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896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983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1CC7A-5589-A005-013F-A0B73DAA42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098534"/>
            <a:ext cx="9144000" cy="2387600"/>
          </a:xfrm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5475E9-6656-2D17-8B77-B56F3BD3A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630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Número de Slide 2">
            <a:extLst>
              <a:ext uri="{FF2B5EF4-FFF2-40B4-BE49-F238E27FC236}">
                <a16:creationId xmlns:a16="http://schemas.microsoft.com/office/drawing/2014/main" id="{14DF9060-BD67-57BA-5DF4-29CF79B744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  <a:prstGeom prst="rect">
            <a:avLst/>
          </a:prstGeo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240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266534-DD86-F6A9-DADB-604E3D776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0920"/>
            <a:ext cx="10515600" cy="851274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43" name="Espaço Reservado para Texto 42">
            <a:extLst>
              <a:ext uri="{FF2B5EF4-FFF2-40B4-BE49-F238E27FC236}">
                <a16:creationId xmlns:a16="http://schemas.microsoft.com/office/drawing/2014/main" id="{FBD3EECE-5453-8406-CA18-B2F08BB67D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012211"/>
            <a:ext cx="5062538" cy="3912939"/>
          </a:xfr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4" name="Espaço Reservado para Texto 42">
            <a:extLst>
              <a:ext uri="{FF2B5EF4-FFF2-40B4-BE49-F238E27FC236}">
                <a16:creationId xmlns:a16="http://schemas.microsoft.com/office/drawing/2014/main" id="{8E36433C-CBF7-110A-A662-ED0B729A83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06626" y="2012211"/>
            <a:ext cx="5062538" cy="3912939"/>
          </a:xfr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5" name="Espaço Reservado para Número de Slide 2">
            <a:extLst>
              <a:ext uri="{FF2B5EF4-FFF2-40B4-BE49-F238E27FC236}">
                <a16:creationId xmlns:a16="http://schemas.microsoft.com/office/drawing/2014/main" id="{C4E8CE27-5F84-460E-1099-5249CA268D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  <a:prstGeom prst="rect">
            <a:avLst/>
          </a:prstGeo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589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exto + Tóp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A4AE132-70EB-8A29-DBE2-F7DC0598E7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6431" y="2117905"/>
            <a:ext cx="4371034" cy="359474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ECE7F0EE-8CFA-BC3C-1918-C0FDC4081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431" y="1075827"/>
            <a:ext cx="4371034" cy="85487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9FB120EF-3778-7E57-6775-72861BFC7F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4537" y="1075827"/>
            <a:ext cx="4371034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" name="Espaço Reservado para Texto 4">
            <a:extLst>
              <a:ext uri="{FF2B5EF4-FFF2-40B4-BE49-F238E27FC236}">
                <a16:creationId xmlns:a16="http://schemas.microsoft.com/office/drawing/2014/main" id="{35F8C364-8993-8B2C-6768-60FE957112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4537" y="1628757"/>
            <a:ext cx="4371034" cy="708930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7" name="Espaço Reservado para Texto 4">
            <a:extLst>
              <a:ext uri="{FF2B5EF4-FFF2-40B4-BE49-F238E27FC236}">
                <a16:creationId xmlns:a16="http://schemas.microsoft.com/office/drawing/2014/main" id="{9E8027D5-12C3-AC39-7B07-45B6BC4413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4537" y="2653419"/>
            <a:ext cx="4371034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8" name="Espaço Reservado para Texto 4">
            <a:extLst>
              <a:ext uri="{FF2B5EF4-FFF2-40B4-BE49-F238E27FC236}">
                <a16:creationId xmlns:a16="http://schemas.microsoft.com/office/drawing/2014/main" id="{87A99C6C-48D0-F85A-0A5E-B2FFCB0CA3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4537" y="3206349"/>
            <a:ext cx="4371034" cy="708930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9" name="Espaço Reservado para Texto 4">
            <a:extLst>
              <a:ext uri="{FF2B5EF4-FFF2-40B4-BE49-F238E27FC236}">
                <a16:creationId xmlns:a16="http://schemas.microsoft.com/office/drawing/2014/main" id="{67268707-0D00-F9E5-4D0A-B5065F1BD3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4537" y="4292414"/>
            <a:ext cx="4371034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90" name="Espaço Reservado para Texto 4">
            <a:extLst>
              <a:ext uri="{FF2B5EF4-FFF2-40B4-BE49-F238E27FC236}">
                <a16:creationId xmlns:a16="http://schemas.microsoft.com/office/drawing/2014/main" id="{1B231C6F-0E16-1F7A-93A9-4DDA11E8BD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4537" y="4845344"/>
            <a:ext cx="4371034" cy="708930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91" name="Espaço Reservado para Número de Slide 2">
            <a:extLst>
              <a:ext uri="{FF2B5EF4-FFF2-40B4-BE49-F238E27FC236}">
                <a16:creationId xmlns:a16="http://schemas.microsoft.com/office/drawing/2014/main" id="{FC978364-C38A-124B-6077-9F59375310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  <a:prstGeom prst="rect">
            <a:avLst/>
          </a:prstGeo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122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DCF038-29D8-F30B-B300-DD0DD6D2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72" y="948957"/>
            <a:ext cx="9108056" cy="952305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Texto 4">
            <a:extLst>
              <a:ext uri="{FF2B5EF4-FFF2-40B4-BE49-F238E27FC236}">
                <a16:creationId xmlns:a16="http://schemas.microsoft.com/office/drawing/2014/main" id="{AB170EF9-9ABE-B29C-1E15-717909EEBE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52167" y="2419023"/>
            <a:ext cx="4441166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C4D9B13-E1D5-0493-7D74-85F65DC516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2167" y="2971953"/>
            <a:ext cx="4441166" cy="708930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6" name="Espaço Reservado para Texto 4">
            <a:extLst>
              <a:ext uri="{FF2B5EF4-FFF2-40B4-BE49-F238E27FC236}">
                <a16:creationId xmlns:a16="http://schemas.microsoft.com/office/drawing/2014/main" id="{C81C6CC2-FFBA-316C-E36D-ABA11F08D2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2167" y="4156903"/>
            <a:ext cx="4441166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AF216EEA-9BA0-CBE0-331E-C1D633754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52167" y="4709833"/>
            <a:ext cx="4441166" cy="708930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" name="Espaço Reservado para Texto 4">
            <a:extLst>
              <a:ext uri="{FF2B5EF4-FFF2-40B4-BE49-F238E27FC236}">
                <a16:creationId xmlns:a16="http://schemas.microsoft.com/office/drawing/2014/main" id="{BAAE2057-E8ED-415F-489E-6EE66753E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8005" y="2419023"/>
            <a:ext cx="4371034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9" name="Espaço Reservado para Texto 4">
            <a:extLst>
              <a:ext uri="{FF2B5EF4-FFF2-40B4-BE49-F238E27FC236}">
                <a16:creationId xmlns:a16="http://schemas.microsoft.com/office/drawing/2014/main" id="{E0ADE26D-50DF-0AF0-7CFF-0FF6D99AC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48005" y="2971953"/>
            <a:ext cx="4371034" cy="708930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10" name="Espaço Reservado para Texto 4">
            <a:extLst>
              <a:ext uri="{FF2B5EF4-FFF2-40B4-BE49-F238E27FC236}">
                <a16:creationId xmlns:a16="http://schemas.microsoft.com/office/drawing/2014/main" id="{8B44C3C6-EA2F-662E-520B-E67A7924E1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8005" y="4156903"/>
            <a:ext cx="4371034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11" name="Espaço Reservado para Texto 4">
            <a:extLst>
              <a:ext uri="{FF2B5EF4-FFF2-40B4-BE49-F238E27FC236}">
                <a16:creationId xmlns:a16="http://schemas.microsoft.com/office/drawing/2014/main" id="{CC8D8744-5FEB-5D7F-714C-F6260C1DB86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48005" y="4709833"/>
            <a:ext cx="4371034" cy="708930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9F1DBBA3-A68B-0323-6514-88D3464DFC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271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otos + Texto (Esquerd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4">
            <a:extLst>
              <a:ext uri="{FF2B5EF4-FFF2-40B4-BE49-F238E27FC236}">
                <a16:creationId xmlns:a16="http://schemas.microsoft.com/office/drawing/2014/main" id="{2B542D88-6C23-F56E-3244-4B46CB0326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797899" cy="6857999"/>
          </a:xfrm>
        </p:spPr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9185ED-09E9-4171-3D3E-195905DD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03" y="790405"/>
            <a:ext cx="5111260" cy="17484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7E4AAE7-DD09-C1A7-1341-D1F469534B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4103" y="2761488"/>
            <a:ext cx="5133975" cy="3265959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Número de Slide 2">
            <a:extLst>
              <a:ext uri="{FF2B5EF4-FFF2-40B4-BE49-F238E27FC236}">
                <a16:creationId xmlns:a16="http://schemas.microsoft.com/office/drawing/2014/main" id="{3C091DB8-590C-67D2-63C5-1D1FE48678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625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 Fotos + Tóp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9FB120EF-3778-7E57-6775-72861BFC7F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7586" y="4445895"/>
            <a:ext cx="2435175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" name="Espaço Reservado para Texto 4">
            <a:extLst>
              <a:ext uri="{FF2B5EF4-FFF2-40B4-BE49-F238E27FC236}">
                <a16:creationId xmlns:a16="http://schemas.microsoft.com/office/drawing/2014/main" id="{35F8C364-8993-8B2C-6768-60FE957112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7586" y="4998825"/>
            <a:ext cx="2435175" cy="1287186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7" name="Espaço Reservado para Texto 4">
            <a:extLst>
              <a:ext uri="{FF2B5EF4-FFF2-40B4-BE49-F238E27FC236}">
                <a16:creationId xmlns:a16="http://schemas.microsoft.com/office/drawing/2014/main" id="{9E8027D5-12C3-AC39-7B07-45B6BC4413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39413" y="4445895"/>
            <a:ext cx="2435175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8" name="Espaço Reservado para Texto 4">
            <a:extLst>
              <a:ext uri="{FF2B5EF4-FFF2-40B4-BE49-F238E27FC236}">
                <a16:creationId xmlns:a16="http://schemas.microsoft.com/office/drawing/2014/main" id="{87A99C6C-48D0-F85A-0A5E-B2FFCB0CA3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39413" y="4998825"/>
            <a:ext cx="2435175" cy="1287186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89" name="Espaço Reservado para Texto 4">
            <a:extLst>
              <a:ext uri="{FF2B5EF4-FFF2-40B4-BE49-F238E27FC236}">
                <a16:creationId xmlns:a16="http://schemas.microsoft.com/office/drawing/2014/main" id="{67268707-0D00-F9E5-4D0A-B5065F1BD3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91240" y="4445895"/>
            <a:ext cx="2435175" cy="40040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90" name="Espaço Reservado para Texto 4">
            <a:extLst>
              <a:ext uri="{FF2B5EF4-FFF2-40B4-BE49-F238E27FC236}">
                <a16:creationId xmlns:a16="http://schemas.microsoft.com/office/drawing/2014/main" id="{1B231C6F-0E16-1F7A-93A9-4DDA11E8BD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1240" y="4998825"/>
            <a:ext cx="2435175" cy="1287186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D0CAA5-090B-15C2-21FA-F4D351C77E5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7586" y="0"/>
            <a:ext cx="2435175" cy="4132053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Imagem 2">
            <a:extLst>
              <a:ext uri="{FF2B5EF4-FFF2-40B4-BE49-F238E27FC236}">
                <a16:creationId xmlns:a16="http://schemas.microsoft.com/office/drawing/2014/main" id="{4E859467-8F79-3BEA-7D24-A9BC4CA0EA5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39412" y="0"/>
            <a:ext cx="2435175" cy="4132053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Imagem 2">
            <a:extLst>
              <a:ext uri="{FF2B5EF4-FFF2-40B4-BE49-F238E27FC236}">
                <a16:creationId xmlns:a16="http://schemas.microsoft.com/office/drawing/2014/main" id="{DD4340DC-5736-AB33-1C65-FE4ED6888B7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91238" y="0"/>
            <a:ext cx="2435175" cy="4132053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DC906F76-2233-810F-1143-B7E9BC592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3063" y="1395636"/>
            <a:ext cx="2788862" cy="187467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2" name="Espaço Reservado para Número de Slide 2">
            <a:extLst>
              <a:ext uri="{FF2B5EF4-FFF2-40B4-BE49-F238E27FC236}">
                <a16:creationId xmlns:a16="http://schemas.microsoft.com/office/drawing/2014/main" id="{0232A565-F8AC-05DB-7D8D-D22B1707C0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5192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otos + Texto (Direi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4">
            <a:extLst>
              <a:ext uri="{FF2B5EF4-FFF2-40B4-BE49-F238E27FC236}">
                <a16:creationId xmlns:a16="http://schemas.microsoft.com/office/drawing/2014/main" id="{2B542D88-6C23-F56E-3244-4B46CB0326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4101" y="1"/>
            <a:ext cx="5797899" cy="6857999"/>
          </a:xfrm>
        </p:spPr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9185ED-09E9-4171-3D3E-195905DD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51" y="780372"/>
            <a:ext cx="5265636" cy="17484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7E4AAE7-DD09-C1A7-1341-D1F469534B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0950" y="2785542"/>
            <a:ext cx="5289037" cy="3265959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3" name="Espaço Reservado para Número de Slide 2">
            <a:extLst>
              <a:ext uri="{FF2B5EF4-FFF2-40B4-BE49-F238E27FC236}">
                <a16:creationId xmlns:a16="http://schemas.microsoft.com/office/drawing/2014/main" id="{13D5B70E-BB90-274E-D013-58681909D92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70469" y="6224029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1292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otos + Tópicos (Esquerd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4">
            <a:extLst>
              <a:ext uri="{FF2B5EF4-FFF2-40B4-BE49-F238E27FC236}">
                <a16:creationId xmlns:a16="http://schemas.microsoft.com/office/drawing/2014/main" id="{2B542D88-6C23-F56E-3244-4B46CB0326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797899" cy="6857999"/>
          </a:xfrm>
        </p:spPr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9185ED-09E9-4171-3D3E-195905DD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64" y="679623"/>
            <a:ext cx="5181598" cy="11053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1EE40278-1C58-6DF1-0D6B-D52FDDF123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3764" y="2136988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1" name="Espaço Reservado para Texto 9">
            <a:extLst>
              <a:ext uri="{FF2B5EF4-FFF2-40B4-BE49-F238E27FC236}">
                <a16:creationId xmlns:a16="http://schemas.microsoft.com/office/drawing/2014/main" id="{2FF5BA68-6CEF-EB95-6DE0-D12F1FBFC5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3764" y="3171968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2" name="Espaço Reservado para Texto 9">
            <a:extLst>
              <a:ext uri="{FF2B5EF4-FFF2-40B4-BE49-F238E27FC236}">
                <a16:creationId xmlns:a16="http://schemas.microsoft.com/office/drawing/2014/main" id="{435D27B2-A66D-B59E-B2CE-785AA2170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3764" y="4207297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3" name="Espaço Reservado para Texto 9">
            <a:extLst>
              <a:ext uri="{FF2B5EF4-FFF2-40B4-BE49-F238E27FC236}">
                <a16:creationId xmlns:a16="http://schemas.microsoft.com/office/drawing/2014/main" id="{384A4D69-EA26-0DEF-2E70-5B380D99B7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23764" y="5242626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Número de Slide 2">
            <a:extLst>
              <a:ext uri="{FF2B5EF4-FFF2-40B4-BE49-F238E27FC236}">
                <a16:creationId xmlns:a16="http://schemas.microsoft.com/office/drawing/2014/main" id="{30F720E7-0F8A-E46F-661D-F111B89A6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8314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oto + Tópicos (Direi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4">
            <a:extLst>
              <a:ext uri="{FF2B5EF4-FFF2-40B4-BE49-F238E27FC236}">
                <a16:creationId xmlns:a16="http://schemas.microsoft.com/office/drawing/2014/main" id="{2B542D88-6C23-F56E-3244-4B46CB0326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4101" y="1"/>
            <a:ext cx="5797899" cy="6857999"/>
          </a:xfrm>
        </p:spPr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09185ED-09E9-4171-3D3E-195905DD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01" y="594934"/>
            <a:ext cx="5181598" cy="11053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1EE40278-1C58-6DF1-0D6B-D52FDDF123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1" y="2052299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1" name="Espaço Reservado para Texto 9">
            <a:extLst>
              <a:ext uri="{FF2B5EF4-FFF2-40B4-BE49-F238E27FC236}">
                <a16:creationId xmlns:a16="http://schemas.microsoft.com/office/drawing/2014/main" id="{2FF5BA68-6CEF-EB95-6DE0-D12F1FBFC5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301" y="3087279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2" name="Espaço Reservado para Texto 9">
            <a:extLst>
              <a:ext uri="{FF2B5EF4-FFF2-40B4-BE49-F238E27FC236}">
                <a16:creationId xmlns:a16="http://schemas.microsoft.com/office/drawing/2014/main" id="{435D27B2-A66D-B59E-B2CE-785AA2170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301" y="4122608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3" name="Espaço Reservado para Texto 9">
            <a:extLst>
              <a:ext uri="{FF2B5EF4-FFF2-40B4-BE49-F238E27FC236}">
                <a16:creationId xmlns:a16="http://schemas.microsoft.com/office/drawing/2014/main" id="{384A4D69-EA26-0DEF-2E70-5B380D99B7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6301" y="5157937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4" name="Espaço Reservado para Número de Slide 2">
            <a:extLst>
              <a:ext uri="{FF2B5EF4-FFF2-40B4-BE49-F238E27FC236}">
                <a16:creationId xmlns:a16="http://schemas.microsoft.com/office/drawing/2014/main" id="{C465D8B8-F9D4-6F62-8DCA-644290F42E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270469" y="6224029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8112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exto sobr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F8248B6C-D00C-BD3D-4D0B-29CFEBD73C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31B51F-1C9F-ED2C-3623-E77810B3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284" y="977979"/>
            <a:ext cx="4399472" cy="144335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B9333CD-3935-A2B2-2011-AA8333C0A1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4E6FD5BD-5435-DB5E-78A3-B3EE63FA72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7284" y="2639464"/>
            <a:ext cx="4399472" cy="28813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89340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Víde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A1DC1E-BF7E-8033-F7A5-BE4BA84D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950" y="723007"/>
            <a:ext cx="5034352" cy="1721488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11" name="Espaço Reservado para Mídia 10">
            <a:extLst>
              <a:ext uri="{FF2B5EF4-FFF2-40B4-BE49-F238E27FC236}">
                <a16:creationId xmlns:a16="http://schemas.microsoft.com/office/drawing/2014/main" id="{4F036FEE-DA73-597A-6A56-453704BCB9DE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6002215" y="723007"/>
            <a:ext cx="5623728" cy="3163346"/>
          </a:xfrm>
        </p:spPr>
        <p:txBody>
          <a:bodyPr/>
          <a:lstStyle/>
          <a:p>
            <a:endParaRPr lang="pt-BR"/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9BF0215F-7AE7-3081-F1F1-976FC3E2FE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5950" y="2725949"/>
            <a:ext cx="5034352" cy="2924354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4" name="Espaço Reservado para Texto 12">
            <a:extLst>
              <a:ext uri="{FF2B5EF4-FFF2-40B4-BE49-F238E27FC236}">
                <a16:creationId xmlns:a16="http://schemas.microsoft.com/office/drawing/2014/main" id="{7526A218-5E47-C9FC-01A8-510E0E9AE2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2215" y="4290712"/>
            <a:ext cx="5623728" cy="1359591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Número de Slide 2">
            <a:extLst>
              <a:ext uri="{FF2B5EF4-FFF2-40B4-BE49-F238E27FC236}">
                <a16:creationId xmlns:a16="http://schemas.microsoft.com/office/drawing/2014/main" id="{B43F8118-8491-89C1-35DD-2B20D02BCF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376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Víde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Mídia 10">
            <a:extLst>
              <a:ext uri="{FF2B5EF4-FFF2-40B4-BE49-F238E27FC236}">
                <a16:creationId xmlns:a16="http://schemas.microsoft.com/office/drawing/2014/main" id="{63FE1ABF-F0C1-64EB-C6DF-E2E6FD996B41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 rot="5400000">
            <a:off x="-1500189" y="1500188"/>
            <a:ext cx="6858002" cy="3857625"/>
          </a:xfrm>
        </p:spPr>
        <p:txBody>
          <a:bodyPr/>
          <a:lstStyle/>
          <a:p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9B86539-C5FD-EC2D-942A-A31F9CD99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6926" y="987489"/>
            <a:ext cx="7056873" cy="156071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6" name="Espaço Reservado para Texto 12">
            <a:extLst>
              <a:ext uri="{FF2B5EF4-FFF2-40B4-BE49-F238E27FC236}">
                <a16:creationId xmlns:a16="http://schemas.microsoft.com/office/drawing/2014/main" id="{E93B4F5B-81AB-6F18-7B5A-D0527678CA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6926" y="2887165"/>
            <a:ext cx="7056872" cy="2828069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2" name="Espaço Reservado para Número de Slide 2">
            <a:extLst>
              <a:ext uri="{FF2B5EF4-FFF2-40B4-BE49-F238E27FC236}">
                <a16:creationId xmlns:a16="http://schemas.microsoft.com/office/drawing/2014/main" id="{288462B4-774F-9CBC-E374-9A03996100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630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Gráfico + It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9185ED-09E9-4171-3D3E-195905DD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01" y="697281"/>
            <a:ext cx="5181598" cy="11053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1EE40278-1C58-6DF1-0D6B-D52FDDF123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1" y="2154646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1" name="Espaço Reservado para Texto 9">
            <a:extLst>
              <a:ext uri="{FF2B5EF4-FFF2-40B4-BE49-F238E27FC236}">
                <a16:creationId xmlns:a16="http://schemas.microsoft.com/office/drawing/2014/main" id="{2FF5BA68-6CEF-EB95-6DE0-D12F1FBFC5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301" y="3189626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2" name="Espaço Reservado para Texto 9">
            <a:extLst>
              <a:ext uri="{FF2B5EF4-FFF2-40B4-BE49-F238E27FC236}">
                <a16:creationId xmlns:a16="http://schemas.microsoft.com/office/drawing/2014/main" id="{435D27B2-A66D-B59E-B2CE-785AA2170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301" y="4224955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3" name="Espaço Reservado para Texto 9">
            <a:extLst>
              <a:ext uri="{FF2B5EF4-FFF2-40B4-BE49-F238E27FC236}">
                <a16:creationId xmlns:a16="http://schemas.microsoft.com/office/drawing/2014/main" id="{384A4D69-EA26-0DEF-2E70-5B380D99B7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6301" y="5260284"/>
            <a:ext cx="5181599" cy="82612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5" name="Espaço Reservado para Gráfico 14">
            <a:extLst>
              <a:ext uri="{FF2B5EF4-FFF2-40B4-BE49-F238E27FC236}">
                <a16:creationId xmlns:a16="http://schemas.microsoft.com/office/drawing/2014/main" id="{A31566BC-C18E-9BB9-190E-CA2645A30AE1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633713" y="697281"/>
            <a:ext cx="4941986" cy="5220440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2">
            <a:extLst>
              <a:ext uri="{FF2B5EF4-FFF2-40B4-BE49-F238E27FC236}">
                <a16:creationId xmlns:a16="http://schemas.microsoft.com/office/drawing/2014/main" id="{5446D55D-D321-600F-2890-74F396D6E3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0942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Gráfico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9185ED-09E9-4171-3D3E-195905DD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03" y="662807"/>
            <a:ext cx="5111260" cy="17484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7E4AAE7-DD09-C1A7-1341-D1F469534B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4103" y="2633890"/>
            <a:ext cx="5133975" cy="3265959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6" name="Espaço Reservado para Gráfico 45">
            <a:extLst>
              <a:ext uri="{FF2B5EF4-FFF2-40B4-BE49-F238E27FC236}">
                <a16:creationId xmlns:a16="http://schemas.microsoft.com/office/drawing/2014/main" id="{72DCA055-EE0A-C3F2-F308-A84B12CE174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5638" y="662807"/>
            <a:ext cx="5203224" cy="5561222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2">
            <a:extLst>
              <a:ext uri="{FF2B5EF4-FFF2-40B4-BE49-F238E27FC236}">
                <a16:creationId xmlns:a16="http://schemas.microsoft.com/office/drawing/2014/main" id="{12702888-5B32-022F-018B-181EE9B18C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539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Gráfico + Tex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Gráfico 4">
            <a:extLst>
              <a:ext uri="{FF2B5EF4-FFF2-40B4-BE49-F238E27FC236}">
                <a16:creationId xmlns:a16="http://schemas.microsoft.com/office/drawing/2014/main" id="{AFEA3C3D-D4D8-23F4-6F14-4BE14B3F3E1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66243" y="526211"/>
            <a:ext cx="11059513" cy="3009871"/>
          </a:xfrm>
        </p:spPr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C0DD13-C9FF-BA6A-DC1A-AC9694A2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243" y="3818763"/>
            <a:ext cx="5345233" cy="113868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B1605F00-F418-7C5E-7EBE-076A100718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0030" y="3818686"/>
            <a:ext cx="5345233" cy="2659752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8" name="Espaço Reservado para Número de Slide 2">
            <a:extLst>
              <a:ext uri="{FF2B5EF4-FFF2-40B4-BE49-F238E27FC236}">
                <a16:creationId xmlns:a16="http://schemas.microsoft.com/office/drawing/2014/main" id="{B6C37AC2-BA52-10A2-CEFF-84DC0D78E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0469" y="6224029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708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r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7257E174-1DB8-F93F-42D9-866B2D7FF1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4884" y="1165609"/>
            <a:ext cx="9817239" cy="36475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200" b="1"/>
            </a:lvl1pPr>
          </a:lstStyle>
          <a:p>
            <a:pPr lvl="0"/>
            <a:r>
              <a:rPr lang="pt-BR" dirty="0"/>
              <a:t>Frase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7ACAC08-6AA0-F9B4-318D-6C2E184164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4274" y="4924460"/>
            <a:ext cx="9817239" cy="90328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pt-BR" dirty="0"/>
              <a:t>Autor</a:t>
            </a:r>
          </a:p>
        </p:txBody>
      </p:sp>
      <p:sp>
        <p:nvSpPr>
          <p:cNvPr id="2" name="Espaço Reservado para Número de Slide 2">
            <a:extLst>
              <a:ext uri="{FF2B5EF4-FFF2-40B4-BE49-F238E27FC236}">
                <a16:creationId xmlns:a16="http://schemas.microsoft.com/office/drawing/2014/main" id="{8CF20EBB-C39B-1A12-6CEB-B5717780B4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2246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rase + Foto (Esquerd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46845762-D44E-47CB-73A4-0BB35220B4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797899" cy="6857999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D902E26A-E887-4BFF-31D8-0FF986FB6A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281" y="1117860"/>
            <a:ext cx="5191472" cy="336607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b="1"/>
            </a:lvl1pPr>
          </a:lstStyle>
          <a:p>
            <a:pPr lvl="0"/>
            <a:r>
              <a:rPr lang="pt-BR" dirty="0"/>
              <a:t>Frase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B3DA9BC3-27CD-4C5A-F037-1D88AD8EF0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281" y="4695736"/>
            <a:ext cx="5191472" cy="10937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pt-BR" dirty="0"/>
              <a:t>Autor</a:t>
            </a:r>
          </a:p>
        </p:txBody>
      </p:sp>
      <p:sp>
        <p:nvSpPr>
          <p:cNvPr id="6" name="Espaço Reservado para Número de Slide 2">
            <a:extLst>
              <a:ext uri="{FF2B5EF4-FFF2-40B4-BE49-F238E27FC236}">
                <a16:creationId xmlns:a16="http://schemas.microsoft.com/office/drawing/2014/main" id="{42A10A5C-8B58-6F8C-BDB8-7091257E24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2775" y="6286011"/>
            <a:ext cx="2743200" cy="365125"/>
          </a:xfrm>
        </p:spPr>
        <p:txBody>
          <a:bodyPr/>
          <a:lstStyle/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773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rase + Foto (Direi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46845762-D44E-47CB-73A4-0BB35220B4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4102" y="1"/>
            <a:ext cx="5797899" cy="6857999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D902E26A-E887-4BFF-31D8-0FF986FB6A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28" y="1109234"/>
            <a:ext cx="5191472" cy="336607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b="1"/>
            </a:lvl1pPr>
          </a:lstStyle>
          <a:p>
            <a:pPr lvl="0"/>
            <a:r>
              <a:rPr lang="pt-BR" dirty="0"/>
              <a:t>Frase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B3DA9BC3-27CD-4C5A-F037-1D88AD8EF0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8" y="4687110"/>
            <a:ext cx="5191472" cy="10937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pt-BR" dirty="0"/>
              <a:t>Autor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440CEFCD-9FE9-8809-157E-4799F6823F0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270469" y="6224029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217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ítulo 48">
            <a:extLst>
              <a:ext uri="{FF2B5EF4-FFF2-40B4-BE49-F238E27FC236}">
                <a16:creationId xmlns:a16="http://schemas.microsoft.com/office/drawing/2014/main" id="{B3DBDB2F-771C-C6AD-1B4E-D53DEA8A42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86269"/>
            <a:ext cx="10515600" cy="974588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pt-BR" dirty="0"/>
              <a:t>Obrigado!</a:t>
            </a:r>
          </a:p>
        </p:txBody>
      </p:sp>
      <p:sp>
        <p:nvSpPr>
          <p:cNvPr id="51" name="Espaço Reservado para Texto 50">
            <a:extLst>
              <a:ext uri="{FF2B5EF4-FFF2-40B4-BE49-F238E27FC236}">
                <a16:creationId xmlns:a16="http://schemas.microsoft.com/office/drawing/2014/main" id="{F9F927D0-03EC-546E-CFB3-DD6A677B91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87428" y="2341123"/>
            <a:ext cx="5851525" cy="911225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457200" indent="0" algn="ctr">
              <a:spcBef>
                <a:spcPts val="0"/>
              </a:spcBef>
              <a:buNone/>
              <a:defRPr sz="1800"/>
            </a:lvl2pPr>
            <a:lvl3pPr marL="914400" indent="0" algn="ctr">
              <a:spcBef>
                <a:spcPts val="0"/>
              </a:spcBef>
              <a:buNone/>
              <a:defRPr sz="1800"/>
            </a:lvl3pPr>
            <a:lvl4pPr marL="1371600" indent="0" algn="ctr">
              <a:spcBef>
                <a:spcPts val="0"/>
              </a:spcBef>
              <a:buNone/>
              <a:defRPr sz="1800"/>
            </a:lvl4pPr>
            <a:lvl5pPr marL="182880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2" name="Espaço Reservado para Texto 50">
            <a:extLst>
              <a:ext uri="{FF2B5EF4-FFF2-40B4-BE49-F238E27FC236}">
                <a16:creationId xmlns:a16="http://schemas.microsoft.com/office/drawing/2014/main" id="{81B8BB47-1543-98AA-9386-A324AC0D32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4432" y="3722481"/>
            <a:ext cx="2887935" cy="91122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2000"/>
            </a:lvl1pPr>
            <a:lvl2pPr marL="457200" indent="0" algn="ctr">
              <a:spcBef>
                <a:spcPts val="0"/>
              </a:spcBef>
              <a:buNone/>
              <a:defRPr sz="1800"/>
            </a:lvl2pPr>
            <a:lvl3pPr marL="914400" indent="0" algn="ctr">
              <a:spcBef>
                <a:spcPts val="0"/>
              </a:spcBef>
              <a:buNone/>
              <a:defRPr sz="1800"/>
            </a:lvl3pPr>
            <a:lvl4pPr marL="1371600" indent="0" algn="ctr">
              <a:spcBef>
                <a:spcPts val="0"/>
              </a:spcBef>
              <a:buNone/>
              <a:defRPr sz="1800"/>
            </a:lvl4pPr>
            <a:lvl5pPr marL="182880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032409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E1A5CC5-EA27-EE70-36E6-B0C3E8134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0068"/>
            <a:ext cx="10515600" cy="1138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2E72F0-315D-4C27-7A9C-F68091FBE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24023"/>
            <a:ext cx="10515600" cy="37529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Número de Slide 2">
            <a:extLst>
              <a:ext uri="{FF2B5EF4-FFF2-40B4-BE49-F238E27FC236}">
                <a16:creationId xmlns:a16="http://schemas.microsoft.com/office/drawing/2014/main" id="{0FC08DA1-F662-F862-E180-42706F4014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2775" y="6286011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C4FBE756-DC86-42D7-8124-774A618123F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93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71" r:id="rId3"/>
    <p:sldLayoutId id="2147483665" r:id="rId4"/>
    <p:sldLayoutId id="2147483667" r:id="rId5"/>
    <p:sldLayoutId id="2147483658" r:id="rId6"/>
    <p:sldLayoutId id="2147483666" r:id="rId7"/>
    <p:sldLayoutId id="2147483660" r:id="rId8"/>
    <p:sldLayoutId id="2147483659" r:id="rId9"/>
    <p:sldLayoutId id="2147483661" r:id="rId10"/>
    <p:sldLayoutId id="2147483693" r:id="rId11"/>
    <p:sldLayoutId id="2147483662" r:id="rId12"/>
    <p:sldLayoutId id="2147483664" r:id="rId13"/>
    <p:sldLayoutId id="2147483668" r:id="rId14"/>
    <p:sldLayoutId id="2147483669" r:id="rId15"/>
    <p:sldLayoutId id="2147483670" r:id="rId16"/>
    <p:sldLayoutId id="2147483656" r:id="rId17"/>
    <p:sldLayoutId id="2147483657" r:id="rId18"/>
    <p:sldLayoutId id="2147483663" r:id="rId19"/>
    <p:sldLayoutId id="2147483691" r:id="rId2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88000" algn="l" defTabSz="914400" rtl="0" eaLnBrk="1" latinLnBrk="0" hangingPunct="1">
        <a:lnSpc>
          <a:spcPct val="120000"/>
        </a:lnSpc>
        <a:spcBef>
          <a:spcPts val="1000"/>
        </a:spcBef>
        <a:spcAft>
          <a:spcPts val="300"/>
        </a:spcAft>
        <a:buSzPct val="75000"/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F8075-463E-18E2-DE96-D5965B9B4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48B48CB-4AEF-644C-AB57-849ACAD9E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62436"/>
            <a:ext cx="9144000" cy="153277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endParaRPr lang="pt-BR" sz="2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3C1A9B3C-766E-15C3-23E6-D01D7DB9E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73735" y="4055092"/>
            <a:ext cx="4844527" cy="935516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3" name="Imagem 2" descr="Placa branca com letras pretas&#10;&#10;O conteúdo gerado por IA pode estar incorreto.">
            <a:extLst>
              <a:ext uri="{FF2B5EF4-FFF2-40B4-BE49-F238E27FC236}">
                <a16:creationId xmlns:a16="http://schemas.microsoft.com/office/drawing/2014/main" id="{02B2CEDB-090D-47FE-C281-154743442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661" y="158058"/>
            <a:ext cx="3174673" cy="53429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F3E73BB-C8D4-45F3-5F1B-1D0925F7C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6662" y="-39445"/>
            <a:ext cx="203246" cy="373465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FD6F28B-3938-8DF0-F3CD-5A94923EA2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47" y="813492"/>
            <a:ext cx="110871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10198"/>
      </p:ext>
    </p:extLst>
  </p:cSld>
  <p:clrMapOvr>
    <a:masterClrMapping/>
  </p:clrMapOvr>
</p:sld>
</file>

<file path=ppt/theme/theme1.xml><?xml version="1.0" encoding="utf-8"?>
<a:theme xmlns:a="http://schemas.openxmlformats.org/drawingml/2006/main" name="MPS - Tema claro">
  <a:themeElements>
    <a:clrScheme name="MPS - DEFESO">
      <a:dk1>
        <a:srgbClr val="3C3C3C"/>
      </a:dk1>
      <a:lt1>
        <a:sysClr val="window" lastClr="FFFFFF"/>
      </a:lt1>
      <a:dk2>
        <a:srgbClr val="00008C"/>
      </a:dk2>
      <a:lt2>
        <a:srgbClr val="FFFF00"/>
      </a:lt2>
      <a:accent1>
        <a:srgbClr val="302681"/>
      </a:accent1>
      <a:accent2>
        <a:srgbClr val="FFCB00"/>
      </a:accent2>
      <a:accent3>
        <a:srgbClr val="009440"/>
      </a:accent3>
      <a:accent4>
        <a:srgbClr val="302681"/>
      </a:accent4>
      <a:accent5>
        <a:srgbClr val="FFFF00"/>
      </a:accent5>
      <a:accent6>
        <a:srgbClr val="6557CD"/>
      </a:accent6>
      <a:hlink>
        <a:srgbClr val="183EFF"/>
      </a:hlink>
      <a:folHlink>
        <a:srgbClr val="009440"/>
      </a:folHlink>
    </a:clrScheme>
    <a:fontScheme name="Personalizada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514D3F7B79BF844B0B5BB960BB66544" ma:contentTypeVersion="11" ma:contentTypeDescription="Crie um novo documento." ma:contentTypeScope="" ma:versionID="075cd7a1fd1591888206c90eda222458">
  <xsd:schema xmlns:xsd="http://www.w3.org/2001/XMLSchema" xmlns:xs="http://www.w3.org/2001/XMLSchema" xmlns:p="http://schemas.microsoft.com/office/2006/metadata/properties" xmlns:ns2="79a9fb3c-0379-4757-b5eb-68497fe17fcb" xmlns:ns3="b8f4d3be-50b2-4956-8581-770955fcb913" targetNamespace="http://schemas.microsoft.com/office/2006/metadata/properties" ma:root="true" ma:fieldsID="499f25b06e082bf96b749c36729fe275" ns2:_="" ns3:_="">
    <xsd:import namespace="79a9fb3c-0379-4757-b5eb-68497fe17fcb"/>
    <xsd:import namespace="b8f4d3be-50b2-4956-8581-770955fcb9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9fb3c-0379-4757-b5eb-68497fe17f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bf897d17-34fd-4a01-8f80-908009a6c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4d3be-50b2-4956-8581-770955fcb91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4430e0b-8e6a-4adc-805b-0ebc82129aba}" ma:internalName="TaxCatchAll" ma:showField="CatchAllData" ma:web="b8f4d3be-50b2-4956-8581-770955fcb9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a9fb3c-0379-4757-b5eb-68497fe17fcb">
      <Terms xmlns="http://schemas.microsoft.com/office/infopath/2007/PartnerControls"/>
    </lcf76f155ced4ddcb4097134ff3c332f>
    <TaxCatchAll xmlns="b8f4d3be-50b2-4956-8581-770955fcb913" xsi:nil="true"/>
  </documentManagement>
</p:properties>
</file>

<file path=customXml/itemProps1.xml><?xml version="1.0" encoding="utf-8"?>
<ds:datastoreItem xmlns:ds="http://schemas.openxmlformats.org/officeDocument/2006/customXml" ds:itemID="{1F9AA86B-6149-40F6-B79C-F255DAB799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9fb3c-0379-4757-b5eb-68497fe17fcb"/>
    <ds:schemaRef ds:uri="b8f4d3be-50b2-4956-8581-770955fcb9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32E673-B2F5-401E-A78B-5BDC76A85A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5B214A-91D4-40B2-B2F3-18A8C9F03626}">
  <ds:schemaRefs>
    <ds:schemaRef ds:uri="http://schemas.microsoft.com/office/2006/metadata/properties"/>
    <ds:schemaRef ds:uri="http://schemas.microsoft.com/office/infopath/2007/PartnerControls"/>
    <ds:schemaRef ds:uri="79a9fb3c-0379-4757-b5eb-68497fe17fcb"/>
    <ds:schemaRef ds:uri="b8f4d3be-50b2-4956-8581-770955fcb91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Previdencia-Social_Tema-Office</Template>
  <TotalTime>2017</TotalTime>
  <Words>1</Words>
  <Application>Microsoft Office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Arial</vt:lpstr>
      <vt:lpstr>Segoe UI</vt:lpstr>
      <vt:lpstr>Courier New</vt:lpstr>
      <vt:lpstr>MPS - Tema claro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Cavalcante</dc:creator>
  <cp:lastModifiedBy>Maria do Socorro Moura Bezerra Viana</cp:lastModifiedBy>
  <cp:revision>78</cp:revision>
  <dcterms:created xsi:type="dcterms:W3CDTF">2025-08-08T14:06:20Z</dcterms:created>
  <dcterms:modified xsi:type="dcterms:W3CDTF">2026-10-07T18:01:54Z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0x0101006514D3F7B79BF844B0B5BB960BB66544</vt:lpwstr>
  </property>
</Properties>
</file>